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8"/>
  </p:notesMasterIdLst>
  <p:sldIdLst>
    <p:sldId id="256" r:id="rId3"/>
    <p:sldId id="257" r:id="rId4"/>
    <p:sldId id="259" r:id="rId5"/>
    <p:sldId id="301" r:id="rId6"/>
    <p:sldId id="302" r:id="rId7"/>
    <p:sldId id="304" r:id="rId8"/>
    <p:sldId id="320" r:id="rId9"/>
    <p:sldId id="305" r:id="rId10"/>
    <p:sldId id="260" r:id="rId11"/>
    <p:sldId id="306" r:id="rId12"/>
    <p:sldId id="283" r:id="rId13"/>
    <p:sldId id="284" r:id="rId14"/>
    <p:sldId id="285" r:id="rId15"/>
    <p:sldId id="261" r:id="rId16"/>
    <p:sldId id="287" r:id="rId17"/>
    <p:sldId id="289" r:id="rId18"/>
    <p:sldId id="292" r:id="rId19"/>
    <p:sldId id="262" r:id="rId20"/>
    <p:sldId id="293" r:id="rId21"/>
    <p:sldId id="295" r:id="rId22"/>
    <p:sldId id="294" r:id="rId23"/>
    <p:sldId id="300" r:id="rId24"/>
    <p:sldId id="307" r:id="rId25"/>
    <p:sldId id="321" r:id="rId26"/>
    <p:sldId id="322"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092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08" autoAdjust="0"/>
    <p:restoredTop sz="94660"/>
  </p:normalViewPr>
  <p:slideViewPr>
    <p:cSldViewPr snapToGrid="0">
      <p:cViewPr varScale="1">
        <p:scale>
          <a:sx n="58" d="100"/>
          <a:sy n="58" d="100"/>
        </p:scale>
        <p:origin x="-90" y="-1578"/>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6B2BF2-1330-45BA-B281-DDC52860C503}" type="datetimeFigureOut">
              <a:rPr lang="zh-CN" altLang="en-US" smtClean="0"/>
              <a:t>2019/3/6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382E03-5F23-48F5-B158-0F092DFCCBEE}" type="slidenum">
              <a:rPr lang="zh-CN" altLang="en-US" smtClean="0"/>
              <a:t>‹#›</a:t>
            </a:fld>
            <a:endParaRPr lang="zh-CN" altLang="en-US"/>
          </a:p>
        </p:txBody>
      </p:sp>
    </p:spTree>
    <p:extLst>
      <p:ext uri="{BB962C8B-B14F-4D97-AF65-F5344CB8AC3E}">
        <p14:creationId xmlns:p14="http://schemas.microsoft.com/office/powerpoint/2010/main" val="3716703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553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F29F30F2-4CB5-443F-BED5-2B64D08E49ED}" type="slidenum">
              <a:rPr lang="zh-CN" altLang="en-US" smtClean="0"/>
              <a:pPr eaLnBrk="1" hangingPunct="1"/>
              <a:t>4</a:t>
            </a:fld>
            <a:endParaRPr lang="zh-CN" altLang="en-US"/>
          </a:p>
        </p:txBody>
      </p:sp>
    </p:spTree>
    <p:extLst>
      <p:ext uri="{BB962C8B-B14F-4D97-AF65-F5344CB8AC3E}">
        <p14:creationId xmlns:p14="http://schemas.microsoft.com/office/powerpoint/2010/main" val="31215942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372CD8-8591-4F3C-87BB-F67CE7A96C3B}" type="slidenum">
              <a:rPr lang="zh-CN" altLang="en-US" smtClean="0"/>
              <a:pPr/>
              <a:t>15</a:t>
            </a:fld>
            <a:endParaRPr lang="zh-CN" altLang="en-US"/>
          </a:p>
        </p:txBody>
      </p:sp>
    </p:spTree>
    <p:extLst>
      <p:ext uri="{BB962C8B-B14F-4D97-AF65-F5344CB8AC3E}">
        <p14:creationId xmlns:p14="http://schemas.microsoft.com/office/powerpoint/2010/main" val="8100072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979C96-F519-4B7C-A90E-9C0DC9BE00D9}" type="slidenum">
              <a:rPr lang="zh-CN" altLang="en-US" smtClean="0"/>
              <a:pPr/>
              <a:t>16</a:t>
            </a:fld>
            <a:endParaRPr lang="zh-CN" altLang="en-US"/>
          </a:p>
        </p:txBody>
      </p:sp>
    </p:spTree>
    <p:extLst>
      <p:ext uri="{BB962C8B-B14F-4D97-AF65-F5344CB8AC3E}">
        <p14:creationId xmlns:p14="http://schemas.microsoft.com/office/powerpoint/2010/main" val="34177192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372CD8-8591-4F3C-87BB-F67CE7A96C3B}" type="slidenum">
              <a:rPr lang="zh-CN" altLang="en-US" smtClean="0"/>
              <a:pPr/>
              <a:t>17</a:t>
            </a:fld>
            <a:endParaRPr lang="zh-CN" altLang="en-US"/>
          </a:p>
        </p:txBody>
      </p:sp>
    </p:spTree>
    <p:extLst>
      <p:ext uri="{BB962C8B-B14F-4D97-AF65-F5344CB8AC3E}">
        <p14:creationId xmlns:p14="http://schemas.microsoft.com/office/powerpoint/2010/main" val="14111069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372CD8-8591-4F3C-87BB-F67CE7A96C3B}" type="slidenum">
              <a:rPr lang="zh-CN" altLang="en-US" smtClean="0"/>
              <a:pPr/>
              <a:t>19</a:t>
            </a:fld>
            <a:endParaRPr lang="zh-CN" altLang="en-US"/>
          </a:p>
        </p:txBody>
      </p:sp>
    </p:spTree>
    <p:extLst>
      <p:ext uri="{BB962C8B-B14F-4D97-AF65-F5344CB8AC3E}">
        <p14:creationId xmlns:p14="http://schemas.microsoft.com/office/powerpoint/2010/main" val="34862791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372CD8-8591-4F3C-87BB-F67CE7A96C3B}" type="slidenum">
              <a:rPr lang="zh-CN" altLang="en-US" smtClean="0"/>
              <a:pPr/>
              <a:t>20</a:t>
            </a:fld>
            <a:endParaRPr lang="zh-CN" altLang="en-US"/>
          </a:p>
        </p:txBody>
      </p:sp>
    </p:spTree>
    <p:extLst>
      <p:ext uri="{BB962C8B-B14F-4D97-AF65-F5344CB8AC3E}">
        <p14:creationId xmlns:p14="http://schemas.microsoft.com/office/powerpoint/2010/main" val="30289824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372CD8-8591-4F3C-87BB-F67CE7A96C3B}" type="slidenum">
              <a:rPr lang="zh-CN" altLang="en-US" smtClean="0"/>
              <a:pPr/>
              <a:t>21</a:t>
            </a:fld>
            <a:endParaRPr lang="zh-CN" altLang="en-US"/>
          </a:p>
        </p:txBody>
      </p:sp>
    </p:spTree>
    <p:extLst>
      <p:ext uri="{BB962C8B-B14F-4D97-AF65-F5344CB8AC3E}">
        <p14:creationId xmlns:p14="http://schemas.microsoft.com/office/powerpoint/2010/main" val="31588036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372CD8-8591-4F3C-87BB-F67CE7A96C3B}" type="slidenum">
              <a:rPr lang="zh-CN" altLang="en-US" smtClean="0"/>
              <a:pPr/>
              <a:t>22</a:t>
            </a:fld>
            <a:endParaRPr lang="zh-CN" altLang="en-US"/>
          </a:p>
        </p:txBody>
      </p:sp>
    </p:spTree>
    <p:extLst>
      <p:ext uri="{BB962C8B-B14F-4D97-AF65-F5344CB8AC3E}">
        <p14:creationId xmlns:p14="http://schemas.microsoft.com/office/powerpoint/2010/main" val="22305455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372CD8-8591-4F3C-87BB-F67CE7A96C3B}" type="slidenum">
              <a:rPr lang="zh-CN" altLang="en-US" smtClean="0"/>
              <a:pPr/>
              <a:t>23</a:t>
            </a:fld>
            <a:endParaRPr lang="zh-CN" altLang="en-US"/>
          </a:p>
        </p:txBody>
      </p:sp>
    </p:spTree>
    <p:extLst>
      <p:ext uri="{BB962C8B-B14F-4D97-AF65-F5344CB8AC3E}">
        <p14:creationId xmlns:p14="http://schemas.microsoft.com/office/powerpoint/2010/main" val="1631102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372CD8-8591-4F3C-87BB-F67CE7A96C3B}" type="slidenum">
              <a:rPr lang="zh-CN" altLang="en-US" smtClean="0"/>
              <a:pPr/>
              <a:t>5</a:t>
            </a:fld>
            <a:endParaRPr lang="zh-CN" altLang="en-US"/>
          </a:p>
        </p:txBody>
      </p:sp>
    </p:spTree>
    <p:extLst>
      <p:ext uri="{BB962C8B-B14F-4D97-AF65-F5344CB8AC3E}">
        <p14:creationId xmlns:p14="http://schemas.microsoft.com/office/powerpoint/2010/main" val="2974529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372CD8-8591-4F3C-87BB-F67CE7A96C3B}" type="slidenum">
              <a:rPr lang="zh-CN" altLang="en-US" smtClean="0"/>
              <a:pPr/>
              <a:t>6</a:t>
            </a:fld>
            <a:endParaRPr lang="zh-CN" altLang="en-US"/>
          </a:p>
        </p:txBody>
      </p:sp>
    </p:spTree>
    <p:extLst>
      <p:ext uri="{BB962C8B-B14F-4D97-AF65-F5344CB8AC3E}">
        <p14:creationId xmlns:p14="http://schemas.microsoft.com/office/powerpoint/2010/main" val="2701887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979C96-F519-4B7C-A90E-9C0DC9BE00D9}" type="slidenum">
              <a:rPr lang="zh-CN" altLang="en-US" smtClean="0"/>
              <a:t>7</a:t>
            </a:fld>
            <a:endParaRPr lang="zh-CN" altLang="en-US"/>
          </a:p>
        </p:txBody>
      </p:sp>
    </p:spTree>
    <p:extLst>
      <p:ext uri="{BB962C8B-B14F-4D97-AF65-F5344CB8AC3E}">
        <p14:creationId xmlns:p14="http://schemas.microsoft.com/office/powerpoint/2010/main" val="32260485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372CD8-8591-4F3C-87BB-F67CE7A96C3B}" type="slidenum">
              <a:rPr lang="zh-CN" altLang="en-US" smtClean="0"/>
              <a:pPr/>
              <a:t>8</a:t>
            </a:fld>
            <a:endParaRPr lang="zh-CN" altLang="en-US"/>
          </a:p>
        </p:txBody>
      </p:sp>
    </p:spTree>
    <p:extLst>
      <p:ext uri="{BB962C8B-B14F-4D97-AF65-F5344CB8AC3E}">
        <p14:creationId xmlns:p14="http://schemas.microsoft.com/office/powerpoint/2010/main" val="16748421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372CD8-8591-4F3C-87BB-F67CE7A96C3B}" type="slidenum">
              <a:rPr lang="zh-CN" altLang="en-US" smtClean="0"/>
              <a:pPr/>
              <a:t>10</a:t>
            </a:fld>
            <a:endParaRPr lang="zh-CN" altLang="en-US"/>
          </a:p>
        </p:txBody>
      </p:sp>
    </p:spTree>
    <p:extLst>
      <p:ext uri="{BB962C8B-B14F-4D97-AF65-F5344CB8AC3E}">
        <p14:creationId xmlns:p14="http://schemas.microsoft.com/office/powerpoint/2010/main" val="13426040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372CD8-8591-4F3C-87BB-F67CE7A96C3B}" type="slidenum">
              <a:rPr lang="zh-CN" altLang="en-US" smtClean="0"/>
              <a:pPr/>
              <a:t>11</a:t>
            </a:fld>
            <a:endParaRPr lang="zh-CN" altLang="en-US"/>
          </a:p>
        </p:txBody>
      </p:sp>
    </p:spTree>
    <p:extLst>
      <p:ext uri="{BB962C8B-B14F-4D97-AF65-F5344CB8AC3E}">
        <p14:creationId xmlns:p14="http://schemas.microsoft.com/office/powerpoint/2010/main" val="10585069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372CD8-8591-4F3C-87BB-F67CE7A96C3B}" type="slidenum">
              <a:rPr lang="zh-CN" altLang="en-US" smtClean="0"/>
              <a:pPr/>
              <a:t>12</a:t>
            </a:fld>
            <a:endParaRPr lang="zh-CN" altLang="en-US"/>
          </a:p>
        </p:txBody>
      </p:sp>
    </p:spTree>
    <p:extLst>
      <p:ext uri="{BB962C8B-B14F-4D97-AF65-F5344CB8AC3E}">
        <p14:creationId xmlns:p14="http://schemas.microsoft.com/office/powerpoint/2010/main" val="117275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372CD8-8591-4F3C-87BB-F67CE7A96C3B}" type="slidenum">
              <a:rPr lang="zh-CN" altLang="en-US" smtClean="0"/>
              <a:pPr/>
              <a:t>13</a:t>
            </a:fld>
            <a:endParaRPr lang="zh-CN" altLang="en-US"/>
          </a:p>
        </p:txBody>
      </p:sp>
    </p:spTree>
    <p:extLst>
      <p:ext uri="{BB962C8B-B14F-4D97-AF65-F5344CB8AC3E}">
        <p14:creationId xmlns:p14="http://schemas.microsoft.com/office/powerpoint/2010/main" val="30451836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E63585A-C78C-4A5C-8FC9-56F4E6FE7F8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xmlns="" id="{E151CC2D-235C-48E6-8F6F-1E6F82350D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xmlns="" id="{6A3E1558-90BB-4BAB-A43D-FCAF88C3FF6B}"/>
              </a:ext>
            </a:extLst>
          </p:cNvPr>
          <p:cNvSpPr>
            <a:spLocks noGrp="1"/>
          </p:cNvSpPr>
          <p:nvPr>
            <p:ph type="dt" sz="half" idx="10"/>
          </p:nvPr>
        </p:nvSpPr>
        <p:spPr/>
        <p:txBody>
          <a:bodyPr/>
          <a:lstStyle/>
          <a:p>
            <a:fld id="{F2651AAB-2854-4D81-AA52-202C50BA0632}" type="datetimeFigureOut">
              <a:rPr lang="zh-CN" altLang="en-US" smtClean="0"/>
              <a:t>2019/3/6</a:t>
            </a:fld>
            <a:endParaRPr lang="zh-CN" altLang="en-US"/>
          </a:p>
        </p:txBody>
      </p:sp>
      <p:sp>
        <p:nvSpPr>
          <p:cNvPr id="5" name="页脚占位符 4">
            <a:extLst>
              <a:ext uri="{FF2B5EF4-FFF2-40B4-BE49-F238E27FC236}">
                <a16:creationId xmlns:a16="http://schemas.microsoft.com/office/drawing/2014/main" xmlns="" id="{620154BB-931B-4C6A-A64B-178BAC41374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6F7C1A61-2846-44BA-B824-76958BBC869F}"/>
              </a:ext>
            </a:extLst>
          </p:cNvPr>
          <p:cNvSpPr>
            <a:spLocks noGrp="1"/>
          </p:cNvSpPr>
          <p:nvPr>
            <p:ph type="sldNum" sz="quarter" idx="12"/>
          </p:nvPr>
        </p:nvSpPr>
        <p:spPr/>
        <p:txBody>
          <a:bodyPr/>
          <a:lstStyle/>
          <a:p>
            <a:fld id="{D4131876-DDDF-4594-99BA-62C00D84AF8D}" type="slidenum">
              <a:rPr lang="zh-CN" altLang="en-US" smtClean="0"/>
              <a:t>‹#›</a:t>
            </a:fld>
            <a:endParaRPr lang="zh-CN" altLang="en-US"/>
          </a:p>
        </p:txBody>
      </p:sp>
    </p:spTree>
    <p:extLst>
      <p:ext uri="{BB962C8B-B14F-4D97-AF65-F5344CB8AC3E}">
        <p14:creationId xmlns:p14="http://schemas.microsoft.com/office/powerpoint/2010/main" val="1642487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F737780-ED60-4850-8DED-571226DC752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xmlns="" id="{041E7A6E-BD1D-400C-B1D2-98FC512C0ABA}"/>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88306D3A-8F7D-4A5F-974A-67684F7F81AE}"/>
              </a:ext>
            </a:extLst>
          </p:cNvPr>
          <p:cNvSpPr>
            <a:spLocks noGrp="1"/>
          </p:cNvSpPr>
          <p:nvPr>
            <p:ph type="dt" sz="half" idx="10"/>
          </p:nvPr>
        </p:nvSpPr>
        <p:spPr/>
        <p:txBody>
          <a:bodyPr/>
          <a:lstStyle/>
          <a:p>
            <a:fld id="{F2651AAB-2854-4D81-AA52-202C50BA0632}" type="datetimeFigureOut">
              <a:rPr lang="zh-CN" altLang="en-US" smtClean="0"/>
              <a:t>2019/3/6</a:t>
            </a:fld>
            <a:endParaRPr lang="zh-CN" altLang="en-US"/>
          </a:p>
        </p:txBody>
      </p:sp>
      <p:sp>
        <p:nvSpPr>
          <p:cNvPr id="5" name="页脚占位符 4">
            <a:extLst>
              <a:ext uri="{FF2B5EF4-FFF2-40B4-BE49-F238E27FC236}">
                <a16:creationId xmlns:a16="http://schemas.microsoft.com/office/drawing/2014/main" xmlns="" id="{54C8FDC8-5672-49E6-A9F4-479CD037852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66A0F538-F869-4481-9859-BAC945C4D630}"/>
              </a:ext>
            </a:extLst>
          </p:cNvPr>
          <p:cNvSpPr>
            <a:spLocks noGrp="1"/>
          </p:cNvSpPr>
          <p:nvPr>
            <p:ph type="sldNum" sz="quarter" idx="12"/>
          </p:nvPr>
        </p:nvSpPr>
        <p:spPr/>
        <p:txBody>
          <a:bodyPr/>
          <a:lstStyle/>
          <a:p>
            <a:fld id="{D4131876-DDDF-4594-99BA-62C00D84AF8D}" type="slidenum">
              <a:rPr lang="zh-CN" altLang="en-US" smtClean="0"/>
              <a:t>‹#›</a:t>
            </a:fld>
            <a:endParaRPr lang="zh-CN" altLang="en-US"/>
          </a:p>
        </p:txBody>
      </p:sp>
    </p:spTree>
    <p:extLst>
      <p:ext uri="{BB962C8B-B14F-4D97-AF65-F5344CB8AC3E}">
        <p14:creationId xmlns:p14="http://schemas.microsoft.com/office/powerpoint/2010/main" val="1443737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xmlns="" id="{BD537E34-54EB-4AB3-9483-133005F3FE1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xmlns="" id="{20635B70-0B12-4A12-9F7B-43720124C00E}"/>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CB5D7E45-5F82-4AAB-9453-C2C73A2AE1CD}"/>
              </a:ext>
            </a:extLst>
          </p:cNvPr>
          <p:cNvSpPr>
            <a:spLocks noGrp="1"/>
          </p:cNvSpPr>
          <p:nvPr>
            <p:ph type="dt" sz="half" idx="10"/>
          </p:nvPr>
        </p:nvSpPr>
        <p:spPr/>
        <p:txBody>
          <a:bodyPr/>
          <a:lstStyle/>
          <a:p>
            <a:fld id="{F2651AAB-2854-4D81-AA52-202C50BA0632}" type="datetimeFigureOut">
              <a:rPr lang="zh-CN" altLang="en-US" smtClean="0"/>
              <a:t>2019/3/6</a:t>
            </a:fld>
            <a:endParaRPr lang="zh-CN" altLang="en-US"/>
          </a:p>
        </p:txBody>
      </p:sp>
      <p:sp>
        <p:nvSpPr>
          <p:cNvPr id="5" name="页脚占位符 4">
            <a:extLst>
              <a:ext uri="{FF2B5EF4-FFF2-40B4-BE49-F238E27FC236}">
                <a16:creationId xmlns:a16="http://schemas.microsoft.com/office/drawing/2014/main" xmlns="" id="{0667594D-D858-48E1-8692-E5EE598DDC4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86912C76-BDC2-4CED-A386-DC946214EC69}"/>
              </a:ext>
            </a:extLst>
          </p:cNvPr>
          <p:cNvSpPr>
            <a:spLocks noGrp="1"/>
          </p:cNvSpPr>
          <p:nvPr>
            <p:ph type="sldNum" sz="quarter" idx="12"/>
          </p:nvPr>
        </p:nvSpPr>
        <p:spPr/>
        <p:txBody>
          <a:bodyPr/>
          <a:lstStyle/>
          <a:p>
            <a:fld id="{D4131876-DDDF-4594-99BA-62C00D84AF8D}" type="slidenum">
              <a:rPr lang="zh-CN" altLang="en-US" smtClean="0"/>
              <a:t>‹#›</a:t>
            </a:fld>
            <a:endParaRPr lang="zh-CN" altLang="en-US"/>
          </a:p>
        </p:txBody>
      </p:sp>
    </p:spTree>
    <p:extLst>
      <p:ext uri="{BB962C8B-B14F-4D97-AF65-F5344CB8AC3E}">
        <p14:creationId xmlns:p14="http://schemas.microsoft.com/office/powerpoint/2010/main" val="16748611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2019/3/6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872204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2019/3/6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528690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2019/3/6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231861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2019/3/6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552713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2019/3/6</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447175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2019/3/6</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809934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2019/3/6</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943184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2019/3/6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82944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7BE22DB-FD01-4E1C-95AE-25CA9641DAB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8CDF1D55-FAC7-4570-8BD1-26199294F17F}"/>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3D44AC4B-3285-40AF-A87F-A4B401A75CC2}"/>
              </a:ext>
            </a:extLst>
          </p:cNvPr>
          <p:cNvSpPr>
            <a:spLocks noGrp="1"/>
          </p:cNvSpPr>
          <p:nvPr>
            <p:ph type="dt" sz="half" idx="10"/>
          </p:nvPr>
        </p:nvSpPr>
        <p:spPr/>
        <p:txBody>
          <a:bodyPr/>
          <a:lstStyle/>
          <a:p>
            <a:fld id="{F2651AAB-2854-4D81-AA52-202C50BA0632}" type="datetimeFigureOut">
              <a:rPr lang="zh-CN" altLang="en-US" smtClean="0"/>
              <a:t>2019/3/6</a:t>
            </a:fld>
            <a:endParaRPr lang="zh-CN" altLang="en-US"/>
          </a:p>
        </p:txBody>
      </p:sp>
      <p:sp>
        <p:nvSpPr>
          <p:cNvPr id="5" name="页脚占位符 4">
            <a:extLst>
              <a:ext uri="{FF2B5EF4-FFF2-40B4-BE49-F238E27FC236}">
                <a16:creationId xmlns:a16="http://schemas.microsoft.com/office/drawing/2014/main" xmlns="" id="{DC8936B3-41A1-4E75-B782-B6DD114ADF4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E42E94F3-0387-41BF-BB7E-D7F791394792}"/>
              </a:ext>
            </a:extLst>
          </p:cNvPr>
          <p:cNvSpPr>
            <a:spLocks noGrp="1"/>
          </p:cNvSpPr>
          <p:nvPr>
            <p:ph type="sldNum" sz="quarter" idx="12"/>
          </p:nvPr>
        </p:nvSpPr>
        <p:spPr/>
        <p:txBody>
          <a:bodyPr/>
          <a:lstStyle/>
          <a:p>
            <a:fld id="{D4131876-DDDF-4594-99BA-62C00D84AF8D}" type="slidenum">
              <a:rPr lang="zh-CN" altLang="en-US" smtClean="0"/>
              <a:t>‹#›</a:t>
            </a:fld>
            <a:endParaRPr lang="zh-CN" altLang="en-US"/>
          </a:p>
        </p:txBody>
      </p:sp>
    </p:spTree>
    <p:extLst>
      <p:ext uri="{BB962C8B-B14F-4D97-AF65-F5344CB8AC3E}">
        <p14:creationId xmlns:p14="http://schemas.microsoft.com/office/powerpoint/2010/main" val="28465692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2019/3/6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790387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2019/3/6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983226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2019/3/6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55696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3E362C1-1249-4AC8-99DB-5AA13BF947E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xmlns="" id="{F6D8B9E6-7812-4C1B-9EF4-26380DB1ED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xmlns="" id="{1D6D7F18-D045-40B7-8714-E8F72276B871}"/>
              </a:ext>
            </a:extLst>
          </p:cNvPr>
          <p:cNvSpPr>
            <a:spLocks noGrp="1"/>
          </p:cNvSpPr>
          <p:nvPr>
            <p:ph type="dt" sz="half" idx="10"/>
          </p:nvPr>
        </p:nvSpPr>
        <p:spPr/>
        <p:txBody>
          <a:bodyPr/>
          <a:lstStyle/>
          <a:p>
            <a:fld id="{F2651AAB-2854-4D81-AA52-202C50BA0632}" type="datetimeFigureOut">
              <a:rPr lang="zh-CN" altLang="en-US" smtClean="0"/>
              <a:t>2019/3/6</a:t>
            </a:fld>
            <a:endParaRPr lang="zh-CN" altLang="en-US"/>
          </a:p>
        </p:txBody>
      </p:sp>
      <p:sp>
        <p:nvSpPr>
          <p:cNvPr id="5" name="页脚占位符 4">
            <a:extLst>
              <a:ext uri="{FF2B5EF4-FFF2-40B4-BE49-F238E27FC236}">
                <a16:creationId xmlns:a16="http://schemas.microsoft.com/office/drawing/2014/main" xmlns="" id="{7CF6C750-1667-435D-BFD6-37E12852FC3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86B5A801-9EF5-48FC-81D1-850CCB231A8D}"/>
              </a:ext>
            </a:extLst>
          </p:cNvPr>
          <p:cNvSpPr>
            <a:spLocks noGrp="1"/>
          </p:cNvSpPr>
          <p:nvPr>
            <p:ph type="sldNum" sz="quarter" idx="12"/>
          </p:nvPr>
        </p:nvSpPr>
        <p:spPr/>
        <p:txBody>
          <a:bodyPr/>
          <a:lstStyle/>
          <a:p>
            <a:fld id="{D4131876-DDDF-4594-99BA-62C00D84AF8D}" type="slidenum">
              <a:rPr lang="zh-CN" altLang="en-US" smtClean="0"/>
              <a:t>‹#›</a:t>
            </a:fld>
            <a:endParaRPr lang="zh-CN" altLang="en-US"/>
          </a:p>
        </p:txBody>
      </p:sp>
    </p:spTree>
    <p:extLst>
      <p:ext uri="{BB962C8B-B14F-4D97-AF65-F5344CB8AC3E}">
        <p14:creationId xmlns:p14="http://schemas.microsoft.com/office/powerpoint/2010/main" val="2525002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AFF30C6-8000-4484-B166-E98160AA77C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61D0AD34-9B4F-4AEB-AA38-C15BBBBBC181}"/>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xmlns="" id="{C7E1B543-7210-4F20-8D7F-CA0506B1A487}"/>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xmlns="" id="{4192B764-C454-4C90-9AA5-D5B24FDABA7A}"/>
              </a:ext>
            </a:extLst>
          </p:cNvPr>
          <p:cNvSpPr>
            <a:spLocks noGrp="1"/>
          </p:cNvSpPr>
          <p:nvPr>
            <p:ph type="dt" sz="half" idx="10"/>
          </p:nvPr>
        </p:nvSpPr>
        <p:spPr/>
        <p:txBody>
          <a:bodyPr/>
          <a:lstStyle/>
          <a:p>
            <a:fld id="{F2651AAB-2854-4D81-AA52-202C50BA0632}" type="datetimeFigureOut">
              <a:rPr lang="zh-CN" altLang="en-US" smtClean="0"/>
              <a:t>2019/3/6</a:t>
            </a:fld>
            <a:endParaRPr lang="zh-CN" altLang="en-US"/>
          </a:p>
        </p:txBody>
      </p:sp>
      <p:sp>
        <p:nvSpPr>
          <p:cNvPr id="6" name="页脚占位符 5">
            <a:extLst>
              <a:ext uri="{FF2B5EF4-FFF2-40B4-BE49-F238E27FC236}">
                <a16:creationId xmlns:a16="http://schemas.microsoft.com/office/drawing/2014/main" xmlns="" id="{09AB7EC3-58A6-47C2-9654-20E042504B4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52AD0CC8-D0BA-4DED-B94E-DBE5649369DD}"/>
              </a:ext>
            </a:extLst>
          </p:cNvPr>
          <p:cNvSpPr>
            <a:spLocks noGrp="1"/>
          </p:cNvSpPr>
          <p:nvPr>
            <p:ph type="sldNum" sz="quarter" idx="12"/>
          </p:nvPr>
        </p:nvSpPr>
        <p:spPr/>
        <p:txBody>
          <a:bodyPr/>
          <a:lstStyle/>
          <a:p>
            <a:fld id="{D4131876-DDDF-4594-99BA-62C00D84AF8D}" type="slidenum">
              <a:rPr lang="zh-CN" altLang="en-US" smtClean="0"/>
              <a:t>‹#›</a:t>
            </a:fld>
            <a:endParaRPr lang="zh-CN" altLang="en-US"/>
          </a:p>
        </p:txBody>
      </p:sp>
    </p:spTree>
    <p:extLst>
      <p:ext uri="{BB962C8B-B14F-4D97-AF65-F5344CB8AC3E}">
        <p14:creationId xmlns:p14="http://schemas.microsoft.com/office/powerpoint/2010/main" val="243864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9D6A7B0-52B4-43E4-B607-9E1EF5A4C40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xmlns="" id="{69D5D557-CED1-445B-82F4-DC26E9D4BB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xmlns="" id="{F9AFDD50-A356-4D8D-8A92-E6E981798771}"/>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xmlns="" id="{9720109A-BB5E-4F57-9CD0-0FFD42B1AF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xmlns="" id="{CB45FEE4-DBD6-4B0B-A99A-93E16C5EE236}"/>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xmlns="" id="{E209C2D0-C4CB-4C8A-AC37-CE5BCD57BED3}"/>
              </a:ext>
            </a:extLst>
          </p:cNvPr>
          <p:cNvSpPr>
            <a:spLocks noGrp="1"/>
          </p:cNvSpPr>
          <p:nvPr>
            <p:ph type="dt" sz="half" idx="10"/>
          </p:nvPr>
        </p:nvSpPr>
        <p:spPr/>
        <p:txBody>
          <a:bodyPr/>
          <a:lstStyle/>
          <a:p>
            <a:fld id="{F2651AAB-2854-4D81-AA52-202C50BA0632}" type="datetimeFigureOut">
              <a:rPr lang="zh-CN" altLang="en-US" smtClean="0"/>
              <a:t>2019/3/6</a:t>
            </a:fld>
            <a:endParaRPr lang="zh-CN" altLang="en-US"/>
          </a:p>
        </p:txBody>
      </p:sp>
      <p:sp>
        <p:nvSpPr>
          <p:cNvPr id="8" name="页脚占位符 7">
            <a:extLst>
              <a:ext uri="{FF2B5EF4-FFF2-40B4-BE49-F238E27FC236}">
                <a16:creationId xmlns:a16="http://schemas.microsoft.com/office/drawing/2014/main" xmlns="" id="{90899413-FB6D-4DE1-8A06-5E79CA9A0A1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xmlns="" id="{D90900B1-7402-42FB-B8CB-D9675A5253D3}"/>
              </a:ext>
            </a:extLst>
          </p:cNvPr>
          <p:cNvSpPr>
            <a:spLocks noGrp="1"/>
          </p:cNvSpPr>
          <p:nvPr>
            <p:ph type="sldNum" sz="quarter" idx="12"/>
          </p:nvPr>
        </p:nvSpPr>
        <p:spPr/>
        <p:txBody>
          <a:bodyPr/>
          <a:lstStyle/>
          <a:p>
            <a:fld id="{D4131876-DDDF-4594-99BA-62C00D84AF8D}" type="slidenum">
              <a:rPr lang="zh-CN" altLang="en-US" smtClean="0"/>
              <a:t>‹#›</a:t>
            </a:fld>
            <a:endParaRPr lang="zh-CN" altLang="en-US"/>
          </a:p>
        </p:txBody>
      </p:sp>
      <p:sp>
        <p:nvSpPr>
          <p:cNvPr id="11" name="矩形 10"/>
          <p:cNvSpPr/>
          <p:nvPr userDrawn="1"/>
        </p:nvSpPr>
        <p:spPr>
          <a:xfrm>
            <a:off x="8896743" y="6382135"/>
            <a:ext cx="775136" cy="246221"/>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r>
              <a:rPr lang="en-US" altLang="zh-CN" sz="100" dirty="0" smtClean="0">
                <a:solidFill>
                  <a:prstClr val="white"/>
                </a:solidFill>
                <a:latin typeface="Calibri"/>
                <a:ea typeface="宋体"/>
              </a:rPr>
              <a:t>      </a:t>
            </a:r>
            <a:endParaRPr lang="en-US" altLang="zh-CN" sz="100" dirty="0">
              <a:solidFill>
                <a:prstClr val="white"/>
              </a:solidFill>
              <a:latin typeface="Calibri"/>
              <a:ea typeface="宋体"/>
            </a:endParaRPr>
          </a:p>
          <a:p>
            <a:r>
              <a:rPr lang="zh-CN" altLang="en-US" sz="100" dirty="0" smtClean="0">
                <a:solidFill>
                  <a:prstClr val="white"/>
                </a:solidFill>
                <a:latin typeface="Calibri"/>
                <a:ea typeface="宋体"/>
              </a:rPr>
              <a:t>字体下载：</a:t>
            </a:r>
            <a:r>
              <a:rPr lang="en-US" altLang="zh-CN" sz="100" dirty="0" smtClean="0">
                <a:solidFill>
                  <a:prstClr val="white"/>
                </a:solidFill>
                <a:latin typeface="Calibri"/>
                <a:ea typeface="宋体"/>
              </a:rPr>
              <a:t>www.1ppt.com/ziti/</a:t>
            </a:r>
            <a:endParaRPr lang="en-US" altLang="zh-CN" sz="100" dirty="0">
              <a:solidFill>
                <a:prstClr val="white"/>
              </a:solidFill>
              <a:latin typeface="Calibri"/>
              <a:ea typeface="宋体"/>
            </a:endParaRPr>
          </a:p>
          <a:p>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extLst>
      <p:ext uri="{BB962C8B-B14F-4D97-AF65-F5344CB8AC3E}">
        <p14:creationId xmlns:p14="http://schemas.microsoft.com/office/powerpoint/2010/main" val="1055033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78C9B13-7ED2-4A2B-9435-EBD957622AF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xmlns="" id="{DB006A8E-0B27-4E8D-A1DD-8AF3353A5A81}"/>
              </a:ext>
            </a:extLst>
          </p:cNvPr>
          <p:cNvSpPr>
            <a:spLocks noGrp="1"/>
          </p:cNvSpPr>
          <p:nvPr>
            <p:ph type="dt" sz="half" idx="10"/>
          </p:nvPr>
        </p:nvSpPr>
        <p:spPr/>
        <p:txBody>
          <a:bodyPr/>
          <a:lstStyle/>
          <a:p>
            <a:fld id="{F2651AAB-2854-4D81-AA52-202C50BA0632}" type="datetimeFigureOut">
              <a:rPr lang="zh-CN" altLang="en-US" smtClean="0"/>
              <a:t>2019/3/6</a:t>
            </a:fld>
            <a:endParaRPr lang="zh-CN" altLang="en-US"/>
          </a:p>
        </p:txBody>
      </p:sp>
      <p:sp>
        <p:nvSpPr>
          <p:cNvPr id="4" name="页脚占位符 3">
            <a:extLst>
              <a:ext uri="{FF2B5EF4-FFF2-40B4-BE49-F238E27FC236}">
                <a16:creationId xmlns:a16="http://schemas.microsoft.com/office/drawing/2014/main" xmlns="" id="{FCC06BEF-AF29-4CAA-80B4-260FB4FEA88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xmlns="" id="{664E3006-E9FF-4A02-9721-DFC07FB7D6B4}"/>
              </a:ext>
            </a:extLst>
          </p:cNvPr>
          <p:cNvSpPr>
            <a:spLocks noGrp="1"/>
          </p:cNvSpPr>
          <p:nvPr>
            <p:ph type="sldNum" sz="quarter" idx="12"/>
          </p:nvPr>
        </p:nvSpPr>
        <p:spPr/>
        <p:txBody>
          <a:bodyPr/>
          <a:lstStyle/>
          <a:p>
            <a:fld id="{D4131876-DDDF-4594-99BA-62C00D84AF8D}" type="slidenum">
              <a:rPr lang="zh-CN" altLang="en-US" smtClean="0"/>
              <a:t>‹#›</a:t>
            </a:fld>
            <a:endParaRPr lang="zh-CN" altLang="en-US"/>
          </a:p>
        </p:txBody>
      </p:sp>
    </p:spTree>
    <p:extLst>
      <p:ext uri="{BB962C8B-B14F-4D97-AF65-F5344CB8AC3E}">
        <p14:creationId xmlns:p14="http://schemas.microsoft.com/office/powerpoint/2010/main" val="793025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1D9F04B9-1477-4C62-8B0D-81C2B643C47C}"/>
              </a:ext>
            </a:extLst>
          </p:cNvPr>
          <p:cNvSpPr>
            <a:spLocks noGrp="1"/>
          </p:cNvSpPr>
          <p:nvPr>
            <p:ph type="dt" sz="half" idx="10"/>
          </p:nvPr>
        </p:nvSpPr>
        <p:spPr/>
        <p:txBody>
          <a:bodyPr/>
          <a:lstStyle/>
          <a:p>
            <a:fld id="{F2651AAB-2854-4D81-AA52-202C50BA0632}" type="datetimeFigureOut">
              <a:rPr lang="zh-CN" altLang="en-US" smtClean="0"/>
              <a:t>2019/3/6</a:t>
            </a:fld>
            <a:endParaRPr lang="zh-CN" altLang="en-US"/>
          </a:p>
        </p:txBody>
      </p:sp>
      <p:sp>
        <p:nvSpPr>
          <p:cNvPr id="3" name="页脚占位符 2">
            <a:extLst>
              <a:ext uri="{FF2B5EF4-FFF2-40B4-BE49-F238E27FC236}">
                <a16:creationId xmlns:a16="http://schemas.microsoft.com/office/drawing/2014/main" xmlns="" id="{84B1A117-D0FE-45F2-9ECA-17F38FF642B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xmlns="" id="{AD57F5D9-D2C3-44BB-8741-BF19C9919142}"/>
              </a:ext>
            </a:extLst>
          </p:cNvPr>
          <p:cNvSpPr>
            <a:spLocks noGrp="1"/>
          </p:cNvSpPr>
          <p:nvPr>
            <p:ph type="sldNum" sz="quarter" idx="12"/>
          </p:nvPr>
        </p:nvSpPr>
        <p:spPr/>
        <p:txBody>
          <a:bodyPr/>
          <a:lstStyle/>
          <a:p>
            <a:fld id="{D4131876-DDDF-4594-99BA-62C00D84AF8D}" type="slidenum">
              <a:rPr lang="zh-CN" altLang="en-US" smtClean="0"/>
              <a:t>‹#›</a:t>
            </a:fld>
            <a:endParaRPr lang="zh-CN" altLang="en-US"/>
          </a:p>
        </p:txBody>
      </p:sp>
    </p:spTree>
    <p:extLst>
      <p:ext uri="{BB962C8B-B14F-4D97-AF65-F5344CB8AC3E}">
        <p14:creationId xmlns:p14="http://schemas.microsoft.com/office/powerpoint/2010/main" val="2740805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A2194B5-9F5E-4A4B-84D5-CC78949574F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xmlns="" id="{9727837C-AEDF-4776-8329-5F8747C2FE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xmlns="" id="{51DC87D9-1AD0-4FF8-80FA-F3B084318F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xmlns="" id="{11C75FE8-2217-4EA9-8953-D984208A444E}"/>
              </a:ext>
            </a:extLst>
          </p:cNvPr>
          <p:cNvSpPr>
            <a:spLocks noGrp="1"/>
          </p:cNvSpPr>
          <p:nvPr>
            <p:ph type="dt" sz="half" idx="10"/>
          </p:nvPr>
        </p:nvSpPr>
        <p:spPr/>
        <p:txBody>
          <a:bodyPr/>
          <a:lstStyle/>
          <a:p>
            <a:fld id="{F2651AAB-2854-4D81-AA52-202C50BA0632}" type="datetimeFigureOut">
              <a:rPr lang="zh-CN" altLang="en-US" smtClean="0"/>
              <a:t>2019/3/6</a:t>
            </a:fld>
            <a:endParaRPr lang="zh-CN" altLang="en-US"/>
          </a:p>
        </p:txBody>
      </p:sp>
      <p:sp>
        <p:nvSpPr>
          <p:cNvPr id="6" name="页脚占位符 5">
            <a:extLst>
              <a:ext uri="{FF2B5EF4-FFF2-40B4-BE49-F238E27FC236}">
                <a16:creationId xmlns:a16="http://schemas.microsoft.com/office/drawing/2014/main" xmlns="" id="{907C4F00-94E9-4832-B040-15BC0DD943B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223EFD0E-BD25-4C8E-A9A4-05CCF62796E9}"/>
              </a:ext>
            </a:extLst>
          </p:cNvPr>
          <p:cNvSpPr>
            <a:spLocks noGrp="1"/>
          </p:cNvSpPr>
          <p:nvPr>
            <p:ph type="sldNum" sz="quarter" idx="12"/>
          </p:nvPr>
        </p:nvSpPr>
        <p:spPr/>
        <p:txBody>
          <a:bodyPr/>
          <a:lstStyle/>
          <a:p>
            <a:fld id="{D4131876-DDDF-4594-99BA-62C00D84AF8D}" type="slidenum">
              <a:rPr lang="zh-CN" altLang="en-US" smtClean="0"/>
              <a:t>‹#›</a:t>
            </a:fld>
            <a:endParaRPr lang="zh-CN" altLang="en-US"/>
          </a:p>
        </p:txBody>
      </p:sp>
    </p:spTree>
    <p:extLst>
      <p:ext uri="{BB962C8B-B14F-4D97-AF65-F5344CB8AC3E}">
        <p14:creationId xmlns:p14="http://schemas.microsoft.com/office/powerpoint/2010/main" val="3763047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63BE6D7-BDF7-4E14-A33E-11D5ED7D652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xmlns="" id="{75FB7150-C672-441E-90AA-64CE26145C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xmlns="" id="{2933150B-773D-4CFE-8644-B94FDFAC06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xmlns="" id="{E31C53C2-5605-4C8A-9F2D-0BD67492E333}"/>
              </a:ext>
            </a:extLst>
          </p:cNvPr>
          <p:cNvSpPr>
            <a:spLocks noGrp="1"/>
          </p:cNvSpPr>
          <p:nvPr>
            <p:ph type="dt" sz="half" idx="10"/>
          </p:nvPr>
        </p:nvSpPr>
        <p:spPr/>
        <p:txBody>
          <a:bodyPr/>
          <a:lstStyle/>
          <a:p>
            <a:fld id="{F2651AAB-2854-4D81-AA52-202C50BA0632}" type="datetimeFigureOut">
              <a:rPr lang="zh-CN" altLang="en-US" smtClean="0"/>
              <a:t>2019/3/6</a:t>
            </a:fld>
            <a:endParaRPr lang="zh-CN" altLang="en-US"/>
          </a:p>
        </p:txBody>
      </p:sp>
      <p:sp>
        <p:nvSpPr>
          <p:cNvPr id="6" name="页脚占位符 5">
            <a:extLst>
              <a:ext uri="{FF2B5EF4-FFF2-40B4-BE49-F238E27FC236}">
                <a16:creationId xmlns:a16="http://schemas.microsoft.com/office/drawing/2014/main" xmlns="" id="{CA1E8187-6598-4220-A815-FB8AA9D7D93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2383B83D-2286-4186-89A4-B064951AFEB1}"/>
              </a:ext>
            </a:extLst>
          </p:cNvPr>
          <p:cNvSpPr>
            <a:spLocks noGrp="1"/>
          </p:cNvSpPr>
          <p:nvPr>
            <p:ph type="sldNum" sz="quarter" idx="12"/>
          </p:nvPr>
        </p:nvSpPr>
        <p:spPr/>
        <p:txBody>
          <a:bodyPr/>
          <a:lstStyle/>
          <a:p>
            <a:fld id="{D4131876-DDDF-4594-99BA-62C00D84AF8D}" type="slidenum">
              <a:rPr lang="zh-CN" altLang="en-US" smtClean="0"/>
              <a:t>‹#›</a:t>
            </a:fld>
            <a:endParaRPr lang="zh-CN" altLang="en-US"/>
          </a:p>
        </p:txBody>
      </p:sp>
    </p:spTree>
    <p:extLst>
      <p:ext uri="{BB962C8B-B14F-4D97-AF65-F5344CB8AC3E}">
        <p14:creationId xmlns:p14="http://schemas.microsoft.com/office/powerpoint/2010/main" val="1488799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xmlns="" id="{77F0218B-31A3-4849-915A-3E47D6E3F7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xmlns="" id="{C304F8A2-8AC9-46CE-8669-B1AC88A299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76A026DE-65EE-40B8-9283-815EC54266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651AAB-2854-4D81-AA52-202C50BA0632}" type="datetimeFigureOut">
              <a:rPr lang="zh-CN" altLang="en-US" smtClean="0"/>
              <a:t>2019/3/6</a:t>
            </a:fld>
            <a:endParaRPr lang="zh-CN" altLang="en-US"/>
          </a:p>
        </p:txBody>
      </p:sp>
      <p:sp>
        <p:nvSpPr>
          <p:cNvPr id="5" name="页脚占位符 4">
            <a:extLst>
              <a:ext uri="{FF2B5EF4-FFF2-40B4-BE49-F238E27FC236}">
                <a16:creationId xmlns:a16="http://schemas.microsoft.com/office/drawing/2014/main" xmlns="" id="{3F23BB1A-0CE3-4429-8F00-BE9A9AD815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xmlns="" id="{4CCC3D6C-D6B0-4933-AB0C-C17902E99D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131876-DDDF-4594-99BA-62C00D84AF8D}" type="slidenum">
              <a:rPr lang="zh-CN" altLang="en-US" smtClean="0"/>
              <a:t>‹#›</a:t>
            </a:fld>
            <a:endParaRPr lang="zh-CN" altLang="en-US"/>
          </a:p>
        </p:txBody>
      </p:sp>
    </p:spTree>
    <p:extLst>
      <p:ext uri="{BB962C8B-B14F-4D97-AF65-F5344CB8AC3E}">
        <p14:creationId xmlns:p14="http://schemas.microsoft.com/office/powerpoint/2010/main" val="13706224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2019/3/6</a:t>
            </a:fld>
            <a:endParaRPr lang="zh-CN" altLang="en-US">
              <a:solidFill>
                <a:prstClr val="black">
                  <a:tint val="75000"/>
                </a:prstClr>
              </a:solidFill>
            </a:endParaRPr>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835158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7.xml"/><Relationship Id="rId3" Type="http://schemas.openxmlformats.org/officeDocument/2006/relationships/tags" Target="../tags/tag15.xml"/><Relationship Id="rId7" Type="http://schemas.openxmlformats.org/officeDocument/2006/relationships/slideLayout" Target="../slideLayouts/slideLayout7.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25.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9.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ziliao/" TargetMode="External"/><Relationship Id="rId17" Type="http://schemas.openxmlformats.org/officeDocument/2006/relationships/hyperlink" Target="http://www.1ppt.com/ziti/"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20" Type="http://schemas.openxmlformats.org/officeDocument/2006/relationships/image" Target="../media/image11.png"/><Relationship Id="rId1" Type="http://schemas.openxmlformats.org/officeDocument/2006/relationships/slideLayout" Target="../slideLayouts/slideLayout13.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19" Type="http://schemas.openxmlformats.org/officeDocument/2006/relationships/image" Target="../media/image10.png"/><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fanwe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slideLayout" Target="../slideLayouts/slideLayout7.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xmlns="" id="{0902D3E2-89A0-4380-AB48-8CFB55A0C150}"/>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28" name="文本框 27">
            <a:extLst>
              <a:ext uri="{FF2B5EF4-FFF2-40B4-BE49-F238E27FC236}">
                <a16:creationId xmlns:a16="http://schemas.microsoft.com/office/drawing/2014/main" xmlns="" id="{B7A12158-35A2-4750-A249-68E7DF706B58}"/>
              </a:ext>
            </a:extLst>
          </p:cNvPr>
          <p:cNvSpPr txBox="1"/>
          <p:nvPr/>
        </p:nvSpPr>
        <p:spPr>
          <a:xfrm>
            <a:off x="5763492" y="4009162"/>
            <a:ext cx="5368965" cy="1938992"/>
          </a:xfrm>
          <a:prstGeom prst="rect">
            <a:avLst/>
          </a:prstGeom>
          <a:noFill/>
        </p:spPr>
        <p:txBody>
          <a:bodyPr wrap="square" rtlCol="0">
            <a:spAutoFit/>
          </a:bodyPr>
          <a:lstStyle/>
          <a:p>
            <a:pPr algn="dist"/>
            <a:r>
              <a:rPr lang="en-US" altLang="zh-CN" sz="6000" dirty="0">
                <a:blipFill dpi="0" rotWithShape="1">
                  <a:blip r:embed="rId3"/>
                  <a:srcRect/>
                  <a:stretch>
                    <a:fillRect/>
                  </a:stretch>
                </a:blipFill>
                <a:latin typeface="微软雅黑" panose="020B0503020204020204" pitchFamily="34" charset="-122"/>
                <a:ea typeface="微软雅黑" panose="020B0503020204020204" pitchFamily="34" charset="-122"/>
              </a:rPr>
              <a:t>GENERAL TEMPLATE</a:t>
            </a:r>
            <a:endParaRPr lang="zh-CN" altLang="en-US" sz="6000" dirty="0">
              <a:blipFill dpi="0" rotWithShape="1">
                <a:blip r:embed="rId3"/>
                <a:srcRect/>
                <a:stretch>
                  <a:fillRect/>
                </a:stretch>
              </a:blipFill>
              <a:latin typeface="微软雅黑" panose="020B0503020204020204" pitchFamily="34" charset="-122"/>
              <a:ea typeface="微软雅黑" panose="020B0503020204020204" pitchFamily="34" charset="-122"/>
            </a:endParaRPr>
          </a:p>
        </p:txBody>
      </p:sp>
      <p:sp>
        <p:nvSpPr>
          <p:cNvPr id="29" name="矩形 28">
            <a:extLst>
              <a:ext uri="{FF2B5EF4-FFF2-40B4-BE49-F238E27FC236}">
                <a16:creationId xmlns:a16="http://schemas.microsoft.com/office/drawing/2014/main" xmlns="" id="{130C59B7-28C9-435E-83E4-BFC8AD86EA91}"/>
              </a:ext>
            </a:extLst>
          </p:cNvPr>
          <p:cNvSpPr/>
          <p:nvPr/>
        </p:nvSpPr>
        <p:spPr>
          <a:xfrm flipV="1">
            <a:off x="5647378" y="5854123"/>
            <a:ext cx="5833196" cy="45719"/>
          </a:xfrm>
          <a:prstGeom prst="rect">
            <a:avLst/>
          </a:prstGeom>
          <a:blipFill>
            <a:blip r:embed="rId4"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a:extLst>
              <a:ext uri="{FF2B5EF4-FFF2-40B4-BE49-F238E27FC236}">
                <a16:creationId xmlns:a16="http://schemas.microsoft.com/office/drawing/2014/main" xmlns="" id="{CEEC6D2D-9F83-46C9-8B71-7644681ABBA1}"/>
              </a:ext>
            </a:extLst>
          </p:cNvPr>
          <p:cNvSpPr txBox="1"/>
          <p:nvPr/>
        </p:nvSpPr>
        <p:spPr>
          <a:xfrm>
            <a:off x="5647378" y="5996466"/>
            <a:ext cx="6102953" cy="461665"/>
          </a:xfrm>
          <a:prstGeom prst="rect">
            <a:avLst/>
          </a:prstGeom>
          <a:noFill/>
        </p:spPr>
        <p:txBody>
          <a:bodyPr wrap="none" rtlCol="0">
            <a:spAutoFit/>
          </a:bodyPr>
          <a:lstStyle/>
          <a:p>
            <a:r>
              <a:rPr lang="zh-CN" altLang="en-US" sz="2400" dirty="0">
                <a:solidFill>
                  <a:srgbClr val="0096E0"/>
                </a:solidFill>
                <a:latin typeface="微软雅黑" panose="020B0503020204020204" pitchFamily="34" charset="-122"/>
                <a:ea typeface="微软雅黑" panose="020B0503020204020204" pitchFamily="34" charset="-122"/>
              </a:rPr>
              <a:t>工作总结 </a:t>
            </a:r>
            <a:r>
              <a:rPr lang="en-US" altLang="zh-CN" sz="2400" dirty="0">
                <a:solidFill>
                  <a:srgbClr val="0096E0"/>
                </a:solidFill>
                <a:latin typeface="微软雅黑" panose="020B0503020204020204" pitchFamily="34" charset="-122"/>
                <a:ea typeface="微软雅黑" panose="020B0503020204020204" pitchFamily="34" charset="-122"/>
              </a:rPr>
              <a:t>/ </a:t>
            </a:r>
            <a:r>
              <a:rPr lang="zh-CN" altLang="en-US" sz="2400" dirty="0">
                <a:solidFill>
                  <a:srgbClr val="0096E0"/>
                </a:solidFill>
                <a:latin typeface="微软雅黑" panose="020B0503020204020204" pitchFamily="34" charset="-122"/>
                <a:ea typeface="微软雅黑" panose="020B0503020204020204" pitchFamily="34" charset="-122"/>
              </a:rPr>
              <a:t>述职汇报 </a:t>
            </a:r>
            <a:r>
              <a:rPr lang="en-US" altLang="zh-CN" sz="2400" dirty="0">
                <a:solidFill>
                  <a:srgbClr val="0096E0"/>
                </a:solidFill>
                <a:latin typeface="微软雅黑" panose="020B0503020204020204" pitchFamily="34" charset="-122"/>
                <a:ea typeface="微软雅黑" panose="020B0503020204020204" pitchFamily="34" charset="-122"/>
              </a:rPr>
              <a:t>/ </a:t>
            </a:r>
            <a:r>
              <a:rPr lang="zh-CN" altLang="en-US" sz="2400" dirty="0">
                <a:solidFill>
                  <a:srgbClr val="0096E0"/>
                </a:solidFill>
                <a:latin typeface="微软雅黑" panose="020B0503020204020204" pitchFamily="34" charset="-122"/>
                <a:ea typeface="微软雅黑" panose="020B0503020204020204" pitchFamily="34" charset="-122"/>
              </a:rPr>
              <a:t>论文答辩 </a:t>
            </a:r>
            <a:r>
              <a:rPr lang="en-US" altLang="zh-CN" sz="2400" dirty="0">
                <a:solidFill>
                  <a:srgbClr val="0096E0"/>
                </a:solidFill>
                <a:latin typeface="微软雅黑" panose="020B0503020204020204" pitchFamily="34" charset="-122"/>
                <a:ea typeface="微软雅黑" panose="020B0503020204020204" pitchFamily="34" charset="-122"/>
              </a:rPr>
              <a:t>/ </a:t>
            </a:r>
            <a:r>
              <a:rPr lang="zh-CN" altLang="en-US" sz="2400" dirty="0">
                <a:solidFill>
                  <a:srgbClr val="0096E0"/>
                </a:solidFill>
                <a:latin typeface="微软雅黑" panose="020B0503020204020204" pitchFamily="34" charset="-122"/>
                <a:ea typeface="微软雅黑" panose="020B0503020204020204" pitchFamily="34" charset="-122"/>
              </a:rPr>
              <a:t>产品介绍</a:t>
            </a:r>
          </a:p>
        </p:txBody>
      </p:sp>
    </p:spTree>
    <p:extLst>
      <p:ext uri="{BB962C8B-B14F-4D97-AF65-F5344CB8AC3E}">
        <p14:creationId xmlns:p14="http://schemas.microsoft.com/office/powerpoint/2010/main" val="138119607"/>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Oval 113"/>
          <p:cNvSpPr/>
          <p:nvPr/>
        </p:nvSpPr>
        <p:spPr>
          <a:xfrm>
            <a:off x="7373170" y="3941471"/>
            <a:ext cx="140081" cy="14012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12" tIns="45706" rIns="91412" bIns="45706" rtlCol="0" anchor="ctr"/>
          <a:lstStyle/>
          <a:p>
            <a:pPr algn="ctr"/>
            <a:endParaRPr lang="id-ID" sz="2399">
              <a:solidFill>
                <a:srgbClr val="605448"/>
              </a:solidFill>
              <a:latin typeface="华文细黑" pitchFamily="2" charset="-122"/>
              <a:ea typeface="华文细黑" pitchFamily="2" charset="-122"/>
            </a:endParaRPr>
          </a:p>
        </p:txBody>
      </p:sp>
      <p:sp>
        <p:nvSpPr>
          <p:cNvPr id="155" name="Oval 118"/>
          <p:cNvSpPr/>
          <p:nvPr/>
        </p:nvSpPr>
        <p:spPr>
          <a:xfrm>
            <a:off x="6848300" y="4473743"/>
            <a:ext cx="546822" cy="54699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12" tIns="45706" rIns="91412" bIns="45706" rtlCol="0" anchor="ctr"/>
          <a:lstStyle/>
          <a:p>
            <a:pPr algn="ctr"/>
            <a:endParaRPr lang="id-ID" sz="2399">
              <a:solidFill>
                <a:srgbClr val="605448"/>
              </a:solidFill>
              <a:latin typeface="华文细黑" pitchFamily="2" charset="-122"/>
              <a:ea typeface="华文细黑" pitchFamily="2" charset="-122"/>
            </a:endParaRPr>
          </a:p>
        </p:txBody>
      </p:sp>
      <p:sp>
        <p:nvSpPr>
          <p:cNvPr id="156" name="chenying0907 56"/>
          <p:cNvSpPr/>
          <p:nvPr/>
        </p:nvSpPr>
        <p:spPr bwMode="auto">
          <a:xfrm>
            <a:off x="4721918" y="3340345"/>
            <a:ext cx="2716684" cy="3403740"/>
          </a:xfrm>
          <a:custGeom>
            <a:avLst/>
            <a:gdLst>
              <a:gd name="T0" fmla="*/ 197 w 454"/>
              <a:gd name="T1" fmla="*/ 254 h 569"/>
              <a:gd name="T2" fmla="*/ 200 w 454"/>
              <a:gd name="T3" fmla="*/ 449 h 569"/>
              <a:gd name="T4" fmla="*/ 148 w 454"/>
              <a:gd name="T5" fmla="*/ 559 h 569"/>
              <a:gd name="T6" fmla="*/ 122 w 454"/>
              <a:gd name="T7" fmla="*/ 569 h 569"/>
              <a:gd name="T8" fmla="*/ 339 w 454"/>
              <a:gd name="T9" fmla="*/ 569 h 569"/>
              <a:gd name="T10" fmla="*/ 304 w 454"/>
              <a:gd name="T11" fmla="*/ 557 h 569"/>
              <a:gd name="T12" fmla="*/ 277 w 454"/>
              <a:gd name="T13" fmla="*/ 354 h 569"/>
              <a:gd name="T14" fmla="*/ 282 w 454"/>
              <a:gd name="T15" fmla="*/ 261 h 569"/>
              <a:gd name="T16" fmla="*/ 315 w 454"/>
              <a:gd name="T17" fmla="*/ 247 h 569"/>
              <a:gd name="T18" fmla="*/ 454 w 454"/>
              <a:gd name="T19" fmla="*/ 120 h 569"/>
              <a:gd name="T20" fmla="*/ 451 w 454"/>
              <a:gd name="T21" fmla="*/ 117 h 569"/>
              <a:gd name="T22" fmla="*/ 451 w 454"/>
              <a:gd name="T23" fmla="*/ 117 h 569"/>
              <a:gd name="T24" fmla="*/ 389 w 454"/>
              <a:gd name="T25" fmla="*/ 164 h 569"/>
              <a:gd name="T26" fmla="*/ 400 w 454"/>
              <a:gd name="T27" fmla="*/ 82 h 569"/>
              <a:gd name="T28" fmla="*/ 399 w 454"/>
              <a:gd name="T29" fmla="*/ 82 h 569"/>
              <a:gd name="T30" fmla="*/ 398 w 454"/>
              <a:gd name="T31" fmla="*/ 82 h 569"/>
              <a:gd name="T32" fmla="*/ 362 w 454"/>
              <a:gd name="T33" fmla="*/ 182 h 569"/>
              <a:gd name="T34" fmla="*/ 257 w 454"/>
              <a:gd name="T35" fmla="*/ 234 h 569"/>
              <a:gd name="T36" fmla="*/ 241 w 454"/>
              <a:gd name="T37" fmla="*/ 146 h 569"/>
              <a:gd name="T38" fmla="*/ 296 w 454"/>
              <a:gd name="T39" fmla="*/ 54 h 569"/>
              <a:gd name="T40" fmla="*/ 295 w 454"/>
              <a:gd name="T41" fmla="*/ 54 h 569"/>
              <a:gd name="T42" fmla="*/ 294 w 454"/>
              <a:gd name="T43" fmla="*/ 52 h 569"/>
              <a:gd name="T44" fmla="*/ 238 w 454"/>
              <a:gd name="T45" fmla="*/ 113 h 569"/>
              <a:gd name="T46" fmla="*/ 235 w 454"/>
              <a:gd name="T47" fmla="*/ 35 h 569"/>
              <a:gd name="T48" fmla="*/ 235 w 454"/>
              <a:gd name="T49" fmla="*/ 35 h 569"/>
              <a:gd name="T50" fmla="*/ 230 w 454"/>
              <a:gd name="T51" fmla="*/ 35 h 569"/>
              <a:gd name="T52" fmla="*/ 219 w 454"/>
              <a:gd name="T53" fmla="*/ 223 h 569"/>
              <a:gd name="T54" fmla="*/ 122 w 454"/>
              <a:gd name="T55" fmla="*/ 132 h 569"/>
              <a:gd name="T56" fmla="*/ 137 w 454"/>
              <a:gd name="T57" fmla="*/ 64 h 569"/>
              <a:gd name="T58" fmla="*/ 135 w 454"/>
              <a:gd name="T59" fmla="*/ 63 h 569"/>
              <a:gd name="T60" fmla="*/ 135 w 454"/>
              <a:gd name="T61" fmla="*/ 63 h 569"/>
              <a:gd name="T62" fmla="*/ 113 w 454"/>
              <a:gd name="T63" fmla="*/ 118 h 569"/>
              <a:gd name="T64" fmla="*/ 52 w 454"/>
              <a:gd name="T65" fmla="*/ 1 h 569"/>
              <a:gd name="T66" fmla="*/ 50 w 454"/>
              <a:gd name="T67" fmla="*/ 0 h 569"/>
              <a:gd name="T68" fmla="*/ 46 w 454"/>
              <a:gd name="T69" fmla="*/ 1 h 569"/>
              <a:gd name="T70" fmla="*/ 74 w 454"/>
              <a:gd name="T71" fmla="*/ 91 h 569"/>
              <a:gd name="T72" fmla="*/ 74 w 454"/>
              <a:gd name="T73" fmla="*/ 91 h 569"/>
              <a:gd name="T74" fmla="*/ 149 w 454"/>
              <a:gd name="T75" fmla="*/ 208 h 569"/>
              <a:gd name="T76" fmla="*/ 3 w 454"/>
              <a:gd name="T77" fmla="*/ 195 h 569"/>
              <a:gd name="T78" fmla="*/ 3 w 454"/>
              <a:gd name="T79" fmla="*/ 196 h 569"/>
              <a:gd name="T80" fmla="*/ 0 w 454"/>
              <a:gd name="T81" fmla="*/ 201 h 569"/>
              <a:gd name="T82" fmla="*/ 172 w 454"/>
              <a:gd name="T83" fmla="*/ 237 h 569"/>
              <a:gd name="T84" fmla="*/ 197 w 454"/>
              <a:gd name="T85" fmla="*/ 254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54" h="569">
                <a:moveTo>
                  <a:pt x="197" y="254"/>
                </a:moveTo>
                <a:cubicBezTo>
                  <a:pt x="209" y="304"/>
                  <a:pt x="213" y="368"/>
                  <a:pt x="200" y="449"/>
                </a:cubicBezTo>
                <a:cubicBezTo>
                  <a:pt x="191" y="518"/>
                  <a:pt x="199" y="559"/>
                  <a:pt x="148" y="559"/>
                </a:cubicBezTo>
                <a:cubicBezTo>
                  <a:pt x="148" y="559"/>
                  <a:pt x="138" y="555"/>
                  <a:pt x="122" y="569"/>
                </a:cubicBezTo>
                <a:cubicBezTo>
                  <a:pt x="339" y="569"/>
                  <a:pt x="339" y="569"/>
                  <a:pt x="339" y="569"/>
                </a:cubicBezTo>
                <a:cubicBezTo>
                  <a:pt x="328" y="564"/>
                  <a:pt x="315" y="559"/>
                  <a:pt x="304" y="557"/>
                </a:cubicBezTo>
                <a:cubicBezTo>
                  <a:pt x="292" y="529"/>
                  <a:pt x="279" y="475"/>
                  <a:pt x="277" y="354"/>
                </a:cubicBezTo>
                <a:cubicBezTo>
                  <a:pt x="276" y="318"/>
                  <a:pt x="278" y="287"/>
                  <a:pt x="282" y="261"/>
                </a:cubicBezTo>
                <a:cubicBezTo>
                  <a:pt x="315" y="247"/>
                  <a:pt x="315" y="247"/>
                  <a:pt x="315" y="247"/>
                </a:cubicBezTo>
                <a:cubicBezTo>
                  <a:pt x="404" y="194"/>
                  <a:pt x="433" y="147"/>
                  <a:pt x="454" y="120"/>
                </a:cubicBezTo>
                <a:cubicBezTo>
                  <a:pt x="451" y="117"/>
                  <a:pt x="451" y="117"/>
                  <a:pt x="451" y="117"/>
                </a:cubicBezTo>
                <a:cubicBezTo>
                  <a:pt x="451" y="117"/>
                  <a:pt x="451" y="117"/>
                  <a:pt x="451" y="117"/>
                </a:cubicBezTo>
                <a:cubicBezTo>
                  <a:pt x="428" y="135"/>
                  <a:pt x="407" y="151"/>
                  <a:pt x="389" y="164"/>
                </a:cubicBezTo>
                <a:cubicBezTo>
                  <a:pt x="396" y="133"/>
                  <a:pt x="398" y="121"/>
                  <a:pt x="400" y="82"/>
                </a:cubicBezTo>
                <a:cubicBezTo>
                  <a:pt x="399" y="82"/>
                  <a:pt x="399" y="82"/>
                  <a:pt x="399" y="82"/>
                </a:cubicBezTo>
                <a:cubicBezTo>
                  <a:pt x="399" y="82"/>
                  <a:pt x="398" y="82"/>
                  <a:pt x="398" y="82"/>
                </a:cubicBezTo>
                <a:cubicBezTo>
                  <a:pt x="393" y="101"/>
                  <a:pt x="379" y="147"/>
                  <a:pt x="362" y="182"/>
                </a:cubicBezTo>
                <a:cubicBezTo>
                  <a:pt x="312" y="215"/>
                  <a:pt x="278" y="228"/>
                  <a:pt x="257" y="234"/>
                </a:cubicBezTo>
                <a:cubicBezTo>
                  <a:pt x="251" y="213"/>
                  <a:pt x="245" y="185"/>
                  <a:pt x="241" y="146"/>
                </a:cubicBezTo>
                <a:cubicBezTo>
                  <a:pt x="257" y="110"/>
                  <a:pt x="284" y="70"/>
                  <a:pt x="296" y="54"/>
                </a:cubicBezTo>
                <a:cubicBezTo>
                  <a:pt x="295" y="54"/>
                  <a:pt x="295" y="54"/>
                  <a:pt x="295" y="54"/>
                </a:cubicBezTo>
                <a:cubicBezTo>
                  <a:pt x="294" y="52"/>
                  <a:pt x="294" y="52"/>
                  <a:pt x="294" y="52"/>
                </a:cubicBezTo>
                <a:cubicBezTo>
                  <a:pt x="265" y="79"/>
                  <a:pt x="258" y="88"/>
                  <a:pt x="238" y="113"/>
                </a:cubicBezTo>
                <a:cubicBezTo>
                  <a:pt x="236" y="91"/>
                  <a:pt x="235" y="64"/>
                  <a:pt x="235" y="35"/>
                </a:cubicBezTo>
                <a:cubicBezTo>
                  <a:pt x="235" y="35"/>
                  <a:pt x="235" y="35"/>
                  <a:pt x="235" y="35"/>
                </a:cubicBezTo>
                <a:cubicBezTo>
                  <a:pt x="230" y="35"/>
                  <a:pt x="230" y="35"/>
                  <a:pt x="230" y="35"/>
                </a:cubicBezTo>
                <a:cubicBezTo>
                  <a:pt x="223" y="69"/>
                  <a:pt x="210" y="143"/>
                  <a:pt x="219" y="223"/>
                </a:cubicBezTo>
                <a:cubicBezTo>
                  <a:pt x="219" y="223"/>
                  <a:pt x="175" y="205"/>
                  <a:pt x="122" y="132"/>
                </a:cubicBezTo>
                <a:cubicBezTo>
                  <a:pt x="123" y="120"/>
                  <a:pt x="125" y="90"/>
                  <a:pt x="137" y="64"/>
                </a:cubicBezTo>
                <a:cubicBezTo>
                  <a:pt x="135" y="63"/>
                  <a:pt x="135" y="63"/>
                  <a:pt x="135" y="63"/>
                </a:cubicBezTo>
                <a:cubicBezTo>
                  <a:pt x="135" y="63"/>
                  <a:pt x="135" y="63"/>
                  <a:pt x="135" y="63"/>
                </a:cubicBezTo>
                <a:cubicBezTo>
                  <a:pt x="127" y="75"/>
                  <a:pt x="118" y="94"/>
                  <a:pt x="113" y="118"/>
                </a:cubicBezTo>
                <a:cubicBezTo>
                  <a:pt x="93" y="88"/>
                  <a:pt x="72" y="50"/>
                  <a:pt x="52" y="1"/>
                </a:cubicBezTo>
                <a:cubicBezTo>
                  <a:pt x="51" y="1"/>
                  <a:pt x="51" y="1"/>
                  <a:pt x="50" y="0"/>
                </a:cubicBezTo>
                <a:cubicBezTo>
                  <a:pt x="46" y="1"/>
                  <a:pt x="46" y="1"/>
                  <a:pt x="46" y="1"/>
                </a:cubicBezTo>
                <a:cubicBezTo>
                  <a:pt x="49" y="17"/>
                  <a:pt x="74" y="91"/>
                  <a:pt x="74" y="91"/>
                </a:cubicBezTo>
                <a:cubicBezTo>
                  <a:pt x="74" y="91"/>
                  <a:pt x="74" y="91"/>
                  <a:pt x="74" y="91"/>
                </a:cubicBezTo>
                <a:cubicBezTo>
                  <a:pt x="91" y="132"/>
                  <a:pt x="115" y="175"/>
                  <a:pt x="149" y="208"/>
                </a:cubicBezTo>
                <a:cubicBezTo>
                  <a:pt x="149" y="208"/>
                  <a:pt x="89" y="222"/>
                  <a:pt x="3" y="195"/>
                </a:cubicBezTo>
                <a:cubicBezTo>
                  <a:pt x="3" y="196"/>
                  <a:pt x="3" y="196"/>
                  <a:pt x="3" y="196"/>
                </a:cubicBezTo>
                <a:cubicBezTo>
                  <a:pt x="0" y="201"/>
                  <a:pt x="0" y="201"/>
                  <a:pt x="0" y="201"/>
                </a:cubicBezTo>
                <a:cubicBezTo>
                  <a:pt x="37" y="218"/>
                  <a:pt x="97" y="238"/>
                  <a:pt x="172" y="237"/>
                </a:cubicBezTo>
                <a:cubicBezTo>
                  <a:pt x="178" y="238"/>
                  <a:pt x="187" y="243"/>
                  <a:pt x="197" y="254"/>
                </a:cubicBezTo>
                <a:close/>
              </a:path>
            </a:pathLst>
          </a:custGeom>
          <a:solidFill>
            <a:schemeClr val="accent2"/>
          </a:solidFill>
          <a:ln>
            <a:noFill/>
          </a:ln>
        </p:spPr>
        <p:txBody>
          <a:bodyPr vert="horz" wrap="square" lIns="91412" tIns="45706" rIns="91412" bIns="45706" numCol="1" anchor="t" anchorCtr="0" compatLnSpc="1"/>
          <a:lstStyle/>
          <a:p>
            <a:endParaRPr lang="id-ID" sz="2399">
              <a:solidFill>
                <a:srgbClr val="605448"/>
              </a:solidFill>
              <a:latin typeface="华文细黑" pitchFamily="2" charset="-122"/>
              <a:ea typeface="华文细黑" pitchFamily="2" charset="-122"/>
            </a:endParaRPr>
          </a:p>
        </p:txBody>
      </p:sp>
      <p:grpSp>
        <p:nvGrpSpPr>
          <p:cNvPr id="4" name="chenying0907 8"/>
          <p:cNvGrpSpPr/>
          <p:nvPr/>
        </p:nvGrpSpPr>
        <p:grpSpPr>
          <a:xfrm>
            <a:off x="2113624" y="1830297"/>
            <a:ext cx="2286947" cy="1138107"/>
            <a:chOff x="2112394" y="1830296"/>
            <a:chExt cx="2287653" cy="1138107"/>
          </a:xfrm>
        </p:grpSpPr>
        <p:sp>
          <p:nvSpPr>
            <p:cNvPr id="157" name="文本框 16"/>
            <p:cNvSpPr txBox="1">
              <a:spLocks noChangeArrowheads="1"/>
            </p:cNvSpPr>
            <p:nvPr/>
          </p:nvSpPr>
          <p:spPr bwMode="auto">
            <a:xfrm>
              <a:off x="2112394" y="2211273"/>
              <a:ext cx="2287653" cy="757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itchFamily="34"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pitchFamily="34"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pitchFamily="34"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5pPr>
              <a:lvl6pPr marL="2514600" indent="-228600" fontAlgn="base">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fontAlgn="base">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fontAlgn="base">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fontAlgn="base">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a:buNone/>
              </a:pPr>
              <a:r>
                <a:rPr lang="zh-CN" altLang="en-US" sz="1200" dirty="0">
                  <a:solidFill>
                    <a:schemeClr val="tx1">
                      <a:lumMod val="50000"/>
                      <a:lumOff val="50000"/>
                    </a:schemeClr>
                  </a:solidFill>
                  <a:latin typeface="微软雅黑" pitchFamily="34" charset="-122"/>
                  <a:ea typeface="微软雅黑" pitchFamily="34" charset="-122"/>
                  <a:sym typeface="微软雅黑" pitchFamily="34" charset="-122"/>
                </a:rPr>
                <a:t>在此录入上述图表的描述说明，在此录入上述图表的综合描述说明。在此录入上述图表的描述说明</a:t>
              </a:r>
              <a:r>
                <a:rPr lang="en-US" altLang="zh-CN" sz="1200" dirty="0">
                  <a:solidFill>
                    <a:schemeClr val="tx1">
                      <a:lumMod val="50000"/>
                      <a:lumOff val="50000"/>
                    </a:schemeClr>
                  </a:solidFill>
                  <a:latin typeface="微软雅黑" pitchFamily="34" charset="-122"/>
                  <a:ea typeface="微软雅黑" pitchFamily="34" charset="-122"/>
                  <a:sym typeface="微软雅黑" pitchFamily="34" charset="-122"/>
                </a:rPr>
                <a:t>.</a:t>
              </a:r>
              <a:endParaRPr lang="en-US" altLang="zh-CN" sz="1200" dirty="0">
                <a:solidFill>
                  <a:schemeClr val="tx1">
                    <a:lumMod val="50000"/>
                    <a:lumOff val="50000"/>
                  </a:schemeClr>
                </a:solidFill>
                <a:latin typeface="微软雅黑" pitchFamily="34" charset="-122"/>
                <a:ea typeface="微软雅黑" pitchFamily="34" charset="-122"/>
              </a:endParaRPr>
            </a:p>
          </p:txBody>
        </p:sp>
        <p:sp>
          <p:nvSpPr>
            <p:cNvPr id="158" name="文本框 157"/>
            <p:cNvSpPr txBox="1"/>
            <p:nvPr/>
          </p:nvSpPr>
          <p:spPr>
            <a:xfrm>
              <a:off x="2483511" y="1830296"/>
              <a:ext cx="1424489" cy="338426"/>
            </a:xfrm>
            <a:prstGeom prst="rect">
              <a:avLst/>
            </a:prstGeom>
            <a:noFill/>
          </p:spPr>
          <p:txBody>
            <a:bodyPr wrap="square" rtlCol="0">
              <a:spAutoFit/>
            </a:bodyPr>
            <a:lstStyle/>
            <a:p>
              <a:r>
                <a:rPr lang="zh-CN" altLang="en-US" sz="1599" dirty="0">
                  <a:solidFill>
                    <a:schemeClr val="accent2"/>
                  </a:solidFill>
                  <a:latin typeface="微软雅黑" pitchFamily="34" charset="-122"/>
                  <a:ea typeface="微软雅黑" pitchFamily="34" charset="-122"/>
                </a:rPr>
                <a:t>小标题</a:t>
              </a:r>
              <a:endParaRPr lang="en-US" altLang="zh-CN" sz="1599" dirty="0">
                <a:solidFill>
                  <a:schemeClr val="accent2"/>
                </a:solidFill>
                <a:latin typeface="微软雅黑" pitchFamily="34" charset="-122"/>
                <a:ea typeface="微软雅黑" pitchFamily="34" charset="-122"/>
              </a:endParaRPr>
            </a:p>
          </p:txBody>
        </p:sp>
        <p:sp>
          <p:nvSpPr>
            <p:cNvPr id="159" name="chenying0907 30"/>
            <p:cNvSpPr>
              <a:spLocks noEditPoints="1"/>
            </p:cNvSpPr>
            <p:nvPr/>
          </p:nvSpPr>
          <p:spPr bwMode="auto">
            <a:xfrm>
              <a:off x="2190573" y="1849991"/>
              <a:ext cx="335491" cy="324806"/>
            </a:xfrm>
            <a:custGeom>
              <a:avLst/>
              <a:gdLst>
                <a:gd name="T0" fmla="*/ 10 w 31"/>
                <a:gd name="T1" fmla="*/ 19 h 30"/>
                <a:gd name="T2" fmla="*/ 11 w 31"/>
                <a:gd name="T3" fmla="*/ 0 h 30"/>
                <a:gd name="T4" fmla="*/ 28 w 31"/>
                <a:gd name="T5" fmla="*/ 8 h 30"/>
                <a:gd name="T6" fmla="*/ 26 w 31"/>
                <a:gd name="T7" fmla="*/ 27 h 30"/>
                <a:gd name="T8" fmla="*/ 23 w 31"/>
                <a:gd name="T9" fmla="*/ 25 h 30"/>
                <a:gd name="T10" fmla="*/ 22 w 31"/>
                <a:gd name="T11" fmla="*/ 21 h 30"/>
                <a:gd name="T12" fmla="*/ 29 w 31"/>
                <a:gd name="T13" fmla="*/ 9 h 30"/>
                <a:gd name="T14" fmla="*/ 22 w 31"/>
                <a:gd name="T15" fmla="*/ 24 h 30"/>
                <a:gd name="T16" fmla="*/ 21 w 31"/>
                <a:gd name="T17" fmla="*/ 22 h 30"/>
                <a:gd name="T18" fmla="*/ 28 w 31"/>
                <a:gd name="T19" fmla="*/ 10 h 30"/>
                <a:gd name="T20" fmla="*/ 24 w 31"/>
                <a:gd name="T21" fmla="*/ 14 h 30"/>
                <a:gd name="T22" fmla="*/ 21 w 31"/>
                <a:gd name="T23" fmla="*/ 18 h 30"/>
                <a:gd name="T24" fmla="*/ 24 w 31"/>
                <a:gd name="T25" fmla="*/ 14 h 30"/>
                <a:gd name="T26" fmla="*/ 20 w 31"/>
                <a:gd name="T27" fmla="*/ 19 h 30"/>
                <a:gd name="T28" fmla="*/ 19 w 31"/>
                <a:gd name="T29" fmla="*/ 20 h 30"/>
                <a:gd name="T30" fmla="*/ 22 w 31"/>
                <a:gd name="T31" fmla="*/ 14 h 30"/>
                <a:gd name="T32" fmla="*/ 23 w 31"/>
                <a:gd name="T33" fmla="*/ 10 h 30"/>
                <a:gd name="T34" fmla="*/ 17 w 31"/>
                <a:gd name="T35" fmla="*/ 22 h 30"/>
                <a:gd name="T36" fmla="*/ 20 w 31"/>
                <a:gd name="T37" fmla="*/ 16 h 30"/>
                <a:gd name="T38" fmla="*/ 16 w 31"/>
                <a:gd name="T39" fmla="*/ 19 h 30"/>
                <a:gd name="T40" fmla="*/ 19 w 31"/>
                <a:gd name="T41" fmla="*/ 12 h 30"/>
                <a:gd name="T42" fmla="*/ 17 w 31"/>
                <a:gd name="T43" fmla="*/ 18 h 30"/>
                <a:gd name="T44" fmla="*/ 21 w 31"/>
                <a:gd name="T45" fmla="*/ 11 h 30"/>
                <a:gd name="T46" fmla="*/ 21 w 31"/>
                <a:gd name="T47" fmla="*/ 10 h 30"/>
                <a:gd name="T48" fmla="*/ 15 w 31"/>
                <a:gd name="T49" fmla="*/ 23 h 30"/>
                <a:gd name="T50" fmla="*/ 16 w 31"/>
                <a:gd name="T51" fmla="*/ 20 h 30"/>
                <a:gd name="T52" fmla="*/ 15 w 31"/>
                <a:gd name="T53" fmla="*/ 13 h 30"/>
                <a:gd name="T54" fmla="*/ 11 w 31"/>
                <a:gd name="T55" fmla="*/ 28 h 30"/>
                <a:gd name="T56" fmla="*/ 17 w 31"/>
                <a:gd name="T57" fmla="*/ 13 h 30"/>
                <a:gd name="T58" fmla="*/ 17 w 31"/>
                <a:gd name="T59" fmla="*/ 17 h 30"/>
                <a:gd name="T60" fmla="*/ 14 w 31"/>
                <a:gd name="T61" fmla="*/ 23 h 30"/>
                <a:gd name="T62" fmla="*/ 19 w 31"/>
                <a:gd name="T63" fmla="*/ 11 h 30"/>
                <a:gd name="T64" fmla="*/ 12 w 31"/>
                <a:gd name="T65" fmla="*/ 26 h 30"/>
                <a:gd name="T66" fmla="*/ 11 w 31"/>
                <a:gd name="T67" fmla="*/ 27 h 30"/>
                <a:gd name="T68" fmla="*/ 11 w 31"/>
                <a:gd name="T69" fmla="*/ 23 h 30"/>
                <a:gd name="T70" fmla="*/ 12 w 31"/>
                <a:gd name="T71" fmla="*/ 20 h 30"/>
                <a:gd name="T72" fmla="*/ 17 w 31"/>
                <a:gd name="T73" fmla="*/ 10 h 30"/>
                <a:gd name="T74" fmla="*/ 11 w 31"/>
                <a:gd name="T75" fmla="*/ 13 h 30"/>
                <a:gd name="T76" fmla="*/ 15 w 31"/>
                <a:gd name="T77" fmla="*/ 8 h 30"/>
                <a:gd name="T78" fmla="*/ 11 w 31"/>
                <a:gd name="T79" fmla="*/ 16 h 30"/>
                <a:gd name="T80" fmla="*/ 11 w 31"/>
                <a:gd name="T81" fmla="*/ 15 h 30"/>
                <a:gd name="T82" fmla="*/ 11 w 31"/>
                <a:gd name="T83" fmla="*/ 11 h 30"/>
                <a:gd name="T84" fmla="*/ 10 w 31"/>
                <a:gd name="T85" fmla="*/ 18 h 30"/>
                <a:gd name="T86" fmla="*/ 14 w 31"/>
                <a:gd name="T87" fmla="*/ 9 h 30"/>
                <a:gd name="T88" fmla="*/ 11 w 31"/>
                <a:gd name="T89" fmla="*/ 12 h 30"/>
                <a:gd name="T90" fmla="*/ 12 w 31"/>
                <a:gd name="T91" fmla="*/ 7 h 30"/>
                <a:gd name="T92" fmla="*/ 12 w 31"/>
                <a:gd name="T93" fmla="*/ 4 h 30"/>
                <a:gd name="T94" fmla="*/ 10 w 31"/>
                <a:gd name="T95" fmla="*/ 14 h 30"/>
                <a:gd name="T96" fmla="*/ 10 w 31"/>
                <a:gd name="T97" fmla="*/ 15 h 30"/>
                <a:gd name="T98" fmla="*/ 10 w 31"/>
                <a:gd name="T99" fmla="*/ 12 h 30"/>
                <a:gd name="T100" fmla="*/ 12 w 31"/>
                <a:gd name="T101" fmla="*/ 7 h 30"/>
                <a:gd name="T102" fmla="*/ 9 w 31"/>
                <a:gd name="T103" fmla="*/ 11 h 30"/>
                <a:gd name="T104" fmla="*/ 5 w 31"/>
                <a:gd name="T105" fmla="*/ 11 h 30"/>
                <a:gd name="T106" fmla="*/ 12 w 31"/>
                <a:gd name="T107" fmla="*/ 2 h 30"/>
                <a:gd name="T108" fmla="*/ 1 w 31"/>
                <a:gd name="T109" fmla="*/ 1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 h="30">
                  <a:moveTo>
                    <a:pt x="16" y="23"/>
                  </a:moveTo>
                  <a:cubicBezTo>
                    <a:pt x="14" y="25"/>
                    <a:pt x="13" y="27"/>
                    <a:pt x="11" y="30"/>
                  </a:cubicBezTo>
                  <a:cubicBezTo>
                    <a:pt x="10" y="30"/>
                    <a:pt x="10" y="28"/>
                    <a:pt x="10" y="28"/>
                  </a:cubicBezTo>
                  <a:cubicBezTo>
                    <a:pt x="10" y="25"/>
                    <a:pt x="10" y="22"/>
                    <a:pt x="10" y="19"/>
                  </a:cubicBezTo>
                  <a:cubicBezTo>
                    <a:pt x="8" y="18"/>
                    <a:pt x="6" y="17"/>
                    <a:pt x="5" y="15"/>
                  </a:cubicBezTo>
                  <a:cubicBezTo>
                    <a:pt x="3" y="14"/>
                    <a:pt x="1" y="13"/>
                    <a:pt x="0" y="11"/>
                  </a:cubicBezTo>
                  <a:cubicBezTo>
                    <a:pt x="3" y="10"/>
                    <a:pt x="7" y="10"/>
                    <a:pt x="11" y="10"/>
                  </a:cubicBezTo>
                  <a:cubicBezTo>
                    <a:pt x="11" y="7"/>
                    <a:pt x="11" y="4"/>
                    <a:pt x="11" y="0"/>
                  </a:cubicBezTo>
                  <a:cubicBezTo>
                    <a:pt x="12" y="1"/>
                    <a:pt x="13" y="2"/>
                    <a:pt x="13" y="3"/>
                  </a:cubicBezTo>
                  <a:cubicBezTo>
                    <a:pt x="14" y="4"/>
                    <a:pt x="15" y="6"/>
                    <a:pt x="16" y="7"/>
                  </a:cubicBezTo>
                  <a:cubicBezTo>
                    <a:pt x="16" y="8"/>
                    <a:pt x="17" y="8"/>
                    <a:pt x="17" y="9"/>
                  </a:cubicBezTo>
                  <a:cubicBezTo>
                    <a:pt x="21" y="9"/>
                    <a:pt x="24" y="9"/>
                    <a:pt x="28" y="8"/>
                  </a:cubicBezTo>
                  <a:cubicBezTo>
                    <a:pt x="29" y="8"/>
                    <a:pt x="30" y="8"/>
                    <a:pt x="31" y="8"/>
                  </a:cubicBezTo>
                  <a:cubicBezTo>
                    <a:pt x="30" y="10"/>
                    <a:pt x="28" y="12"/>
                    <a:pt x="27" y="13"/>
                  </a:cubicBezTo>
                  <a:cubicBezTo>
                    <a:pt x="25" y="14"/>
                    <a:pt x="23" y="16"/>
                    <a:pt x="22" y="17"/>
                  </a:cubicBezTo>
                  <a:cubicBezTo>
                    <a:pt x="23" y="20"/>
                    <a:pt x="25" y="23"/>
                    <a:pt x="26" y="27"/>
                  </a:cubicBezTo>
                  <a:cubicBezTo>
                    <a:pt x="26" y="27"/>
                    <a:pt x="25" y="27"/>
                    <a:pt x="24" y="26"/>
                  </a:cubicBezTo>
                  <a:cubicBezTo>
                    <a:pt x="22" y="25"/>
                    <a:pt x="19" y="25"/>
                    <a:pt x="16" y="23"/>
                  </a:cubicBezTo>
                  <a:close/>
                  <a:moveTo>
                    <a:pt x="24" y="25"/>
                  </a:moveTo>
                  <a:cubicBezTo>
                    <a:pt x="24" y="25"/>
                    <a:pt x="23" y="25"/>
                    <a:pt x="23" y="25"/>
                  </a:cubicBezTo>
                  <a:cubicBezTo>
                    <a:pt x="23" y="26"/>
                    <a:pt x="24" y="25"/>
                    <a:pt x="25" y="26"/>
                  </a:cubicBezTo>
                  <a:lnTo>
                    <a:pt x="24" y="25"/>
                  </a:lnTo>
                  <a:close/>
                  <a:moveTo>
                    <a:pt x="22" y="20"/>
                  </a:moveTo>
                  <a:cubicBezTo>
                    <a:pt x="22" y="21"/>
                    <a:pt x="22" y="21"/>
                    <a:pt x="22" y="21"/>
                  </a:cubicBezTo>
                  <a:cubicBezTo>
                    <a:pt x="23" y="22"/>
                    <a:pt x="23" y="23"/>
                    <a:pt x="24" y="24"/>
                  </a:cubicBezTo>
                  <a:cubicBezTo>
                    <a:pt x="23" y="23"/>
                    <a:pt x="23" y="21"/>
                    <a:pt x="22" y="20"/>
                  </a:cubicBezTo>
                  <a:close/>
                  <a:moveTo>
                    <a:pt x="29" y="9"/>
                  </a:moveTo>
                  <a:cubicBezTo>
                    <a:pt x="29" y="9"/>
                    <a:pt x="29" y="9"/>
                    <a:pt x="29" y="9"/>
                  </a:cubicBezTo>
                  <a:cubicBezTo>
                    <a:pt x="29" y="9"/>
                    <a:pt x="30" y="9"/>
                    <a:pt x="30" y="9"/>
                  </a:cubicBezTo>
                  <a:cubicBezTo>
                    <a:pt x="29" y="9"/>
                    <a:pt x="29" y="9"/>
                    <a:pt x="29" y="9"/>
                  </a:cubicBezTo>
                  <a:close/>
                  <a:moveTo>
                    <a:pt x="18" y="22"/>
                  </a:moveTo>
                  <a:cubicBezTo>
                    <a:pt x="19" y="22"/>
                    <a:pt x="21" y="24"/>
                    <a:pt x="22" y="24"/>
                  </a:cubicBezTo>
                  <a:cubicBezTo>
                    <a:pt x="21" y="23"/>
                    <a:pt x="19" y="22"/>
                    <a:pt x="18" y="22"/>
                  </a:cubicBezTo>
                  <a:close/>
                  <a:moveTo>
                    <a:pt x="21" y="22"/>
                  </a:moveTo>
                  <a:cubicBezTo>
                    <a:pt x="21" y="22"/>
                    <a:pt x="21" y="23"/>
                    <a:pt x="22" y="23"/>
                  </a:cubicBezTo>
                  <a:cubicBezTo>
                    <a:pt x="22" y="22"/>
                    <a:pt x="22" y="22"/>
                    <a:pt x="21" y="22"/>
                  </a:cubicBezTo>
                  <a:close/>
                  <a:moveTo>
                    <a:pt x="27" y="9"/>
                  </a:moveTo>
                  <a:cubicBezTo>
                    <a:pt x="27" y="9"/>
                    <a:pt x="27" y="9"/>
                    <a:pt x="27" y="9"/>
                  </a:cubicBezTo>
                  <a:cubicBezTo>
                    <a:pt x="27" y="10"/>
                    <a:pt x="27" y="10"/>
                    <a:pt x="27" y="11"/>
                  </a:cubicBezTo>
                  <a:cubicBezTo>
                    <a:pt x="27" y="11"/>
                    <a:pt x="28" y="11"/>
                    <a:pt x="28" y="10"/>
                  </a:cubicBezTo>
                  <a:cubicBezTo>
                    <a:pt x="27" y="10"/>
                    <a:pt x="28" y="10"/>
                    <a:pt x="27" y="9"/>
                  </a:cubicBezTo>
                  <a:close/>
                  <a:moveTo>
                    <a:pt x="24" y="14"/>
                  </a:moveTo>
                  <a:cubicBezTo>
                    <a:pt x="24" y="13"/>
                    <a:pt x="25" y="13"/>
                    <a:pt x="25" y="13"/>
                  </a:cubicBezTo>
                  <a:cubicBezTo>
                    <a:pt x="25" y="12"/>
                    <a:pt x="24" y="13"/>
                    <a:pt x="24" y="14"/>
                  </a:cubicBezTo>
                  <a:close/>
                  <a:moveTo>
                    <a:pt x="26" y="10"/>
                  </a:moveTo>
                  <a:cubicBezTo>
                    <a:pt x="26" y="10"/>
                    <a:pt x="26" y="10"/>
                    <a:pt x="26" y="10"/>
                  </a:cubicBezTo>
                  <a:cubicBezTo>
                    <a:pt x="26" y="9"/>
                    <a:pt x="26" y="10"/>
                    <a:pt x="26" y="10"/>
                  </a:cubicBezTo>
                  <a:close/>
                  <a:moveTo>
                    <a:pt x="21" y="18"/>
                  </a:moveTo>
                  <a:cubicBezTo>
                    <a:pt x="21" y="18"/>
                    <a:pt x="21" y="19"/>
                    <a:pt x="21" y="19"/>
                  </a:cubicBezTo>
                  <a:cubicBezTo>
                    <a:pt x="21" y="18"/>
                    <a:pt x="21" y="18"/>
                    <a:pt x="21" y="18"/>
                  </a:cubicBezTo>
                  <a:close/>
                  <a:moveTo>
                    <a:pt x="23" y="14"/>
                  </a:moveTo>
                  <a:cubicBezTo>
                    <a:pt x="23" y="15"/>
                    <a:pt x="23" y="14"/>
                    <a:pt x="24" y="14"/>
                  </a:cubicBezTo>
                  <a:cubicBezTo>
                    <a:pt x="23" y="14"/>
                    <a:pt x="23" y="14"/>
                    <a:pt x="23" y="14"/>
                  </a:cubicBezTo>
                  <a:close/>
                  <a:moveTo>
                    <a:pt x="20" y="19"/>
                  </a:moveTo>
                  <a:cubicBezTo>
                    <a:pt x="21" y="20"/>
                    <a:pt x="21" y="20"/>
                    <a:pt x="21" y="20"/>
                  </a:cubicBezTo>
                  <a:lnTo>
                    <a:pt x="20" y="19"/>
                  </a:lnTo>
                  <a:close/>
                  <a:moveTo>
                    <a:pt x="19" y="20"/>
                  </a:moveTo>
                  <a:cubicBezTo>
                    <a:pt x="19" y="20"/>
                    <a:pt x="19" y="20"/>
                    <a:pt x="18" y="20"/>
                  </a:cubicBezTo>
                  <a:cubicBezTo>
                    <a:pt x="19" y="20"/>
                    <a:pt x="20" y="21"/>
                    <a:pt x="20" y="20"/>
                  </a:cubicBezTo>
                  <a:lnTo>
                    <a:pt x="19" y="20"/>
                  </a:lnTo>
                  <a:close/>
                  <a:moveTo>
                    <a:pt x="22" y="14"/>
                  </a:moveTo>
                  <a:cubicBezTo>
                    <a:pt x="22" y="14"/>
                    <a:pt x="21" y="13"/>
                    <a:pt x="21" y="14"/>
                  </a:cubicBezTo>
                  <a:cubicBezTo>
                    <a:pt x="21" y="14"/>
                    <a:pt x="22" y="15"/>
                    <a:pt x="22" y="14"/>
                  </a:cubicBezTo>
                  <a:cubicBezTo>
                    <a:pt x="22" y="14"/>
                    <a:pt x="22" y="14"/>
                    <a:pt x="22" y="14"/>
                  </a:cubicBezTo>
                  <a:close/>
                  <a:moveTo>
                    <a:pt x="22" y="12"/>
                  </a:moveTo>
                  <a:cubicBezTo>
                    <a:pt x="22" y="13"/>
                    <a:pt x="23" y="13"/>
                    <a:pt x="23" y="12"/>
                  </a:cubicBezTo>
                  <a:cubicBezTo>
                    <a:pt x="23" y="12"/>
                    <a:pt x="22" y="12"/>
                    <a:pt x="22" y="12"/>
                  </a:cubicBezTo>
                  <a:close/>
                  <a:moveTo>
                    <a:pt x="23" y="10"/>
                  </a:moveTo>
                  <a:cubicBezTo>
                    <a:pt x="23" y="10"/>
                    <a:pt x="24" y="10"/>
                    <a:pt x="24" y="10"/>
                  </a:cubicBezTo>
                  <a:cubicBezTo>
                    <a:pt x="24" y="9"/>
                    <a:pt x="24" y="9"/>
                    <a:pt x="24" y="9"/>
                  </a:cubicBezTo>
                  <a:cubicBezTo>
                    <a:pt x="24" y="10"/>
                    <a:pt x="23" y="9"/>
                    <a:pt x="23" y="10"/>
                  </a:cubicBezTo>
                  <a:close/>
                  <a:moveTo>
                    <a:pt x="17" y="22"/>
                  </a:moveTo>
                  <a:cubicBezTo>
                    <a:pt x="18" y="23"/>
                    <a:pt x="18" y="23"/>
                    <a:pt x="18" y="23"/>
                  </a:cubicBezTo>
                  <a:cubicBezTo>
                    <a:pt x="18" y="22"/>
                    <a:pt x="18" y="22"/>
                    <a:pt x="18" y="22"/>
                  </a:cubicBezTo>
                  <a:cubicBezTo>
                    <a:pt x="17" y="22"/>
                    <a:pt x="17" y="22"/>
                    <a:pt x="17" y="22"/>
                  </a:cubicBezTo>
                  <a:close/>
                  <a:moveTo>
                    <a:pt x="20" y="16"/>
                  </a:moveTo>
                  <a:cubicBezTo>
                    <a:pt x="19" y="16"/>
                    <a:pt x="19" y="16"/>
                    <a:pt x="19" y="16"/>
                  </a:cubicBezTo>
                  <a:cubicBezTo>
                    <a:pt x="19" y="16"/>
                    <a:pt x="20" y="17"/>
                    <a:pt x="20" y="17"/>
                  </a:cubicBezTo>
                  <a:cubicBezTo>
                    <a:pt x="20" y="16"/>
                    <a:pt x="20" y="16"/>
                    <a:pt x="20" y="16"/>
                  </a:cubicBezTo>
                  <a:close/>
                  <a:moveTo>
                    <a:pt x="16" y="19"/>
                  </a:moveTo>
                  <a:cubicBezTo>
                    <a:pt x="17" y="19"/>
                    <a:pt x="17" y="19"/>
                    <a:pt x="18" y="19"/>
                  </a:cubicBezTo>
                  <a:cubicBezTo>
                    <a:pt x="18" y="19"/>
                    <a:pt x="18" y="19"/>
                    <a:pt x="18" y="19"/>
                  </a:cubicBezTo>
                  <a:cubicBezTo>
                    <a:pt x="18" y="18"/>
                    <a:pt x="16" y="18"/>
                    <a:pt x="16" y="19"/>
                  </a:cubicBezTo>
                  <a:close/>
                  <a:moveTo>
                    <a:pt x="19" y="12"/>
                  </a:moveTo>
                  <a:cubicBezTo>
                    <a:pt x="20" y="13"/>
                    <a:pt x="20" y="13"/>
                    <a:pt x="21" y="13"/>
                  </a:cubicBezTo>
                  <a:cubicBezTo>
                    <a:pt x="20" y="12"/>
                    <a:pt x="20" y="12"/>
                    <a:pt x="19" y="12"/>
                  </a:cubicBezTo>
                  <a:close/>
                  <a:moveTo>
                    <a:pt x="17" y="17"/>
                  </a:moveTo>
                  <a:cubicBezTo>
                    <a:pt x="17" y="18"/>
                    <a:pt x="17" y="18"/>
                    <a:pt x="17" y="18"/>
                  </a:cubicBezTo>
                  <a:cubicBezTo>
                    <a:pt x="17" y="18"/>
                    <a:pt x="18" y="18"/>
                    <a:pt x="18" y="18"/>
                  </a:cubicBezTo>
                  <a:lnTo>
                    <a:pt x="17" y="17"/>
                  </a:lnTo>
                  <a:close/>
                  <a:moveTo>
                    <a:pt x="20" y="11"/>
                  </a:moveTo>
                  <a:cubicBezTo>
                    <a:pt x="21" y="11"/>
                    <a:pt x="21" y="11"/>
                    <a:pt x="21" y="11"/>
                  </a:cubicBezTo>
                  <a:cubicBezTo>
                    <a:pt x="21" y="11"/>
                    <a:pt x="21" y="11"/>
                    <a:pt x="21" y="11"/>
                  </a:cubicBezTo>
                  <a:cubicBezTo>
                    <a:pt x="21" y="11"/>
                    <a:pt x="20" y="11"/>
                    <a:pt x="20" y="11"/>
                  </a:cubicBezTo>
                  <a:close/>
                  <a:moveTo>
                    <a:pt x="21" y="10"/>
                  </a:moveTo>
                  <a:cubicBezTo>
                    <a:pt x="21" y="10"/>
                    <a:pt x="21" y="10"/>
                    <a:pt x="21" y="10"/>
                  </a:cubicBezTo>
                  <a:cubicBezTo>
                    <a:pt x="22" y="10"/>
                    <a:pt x="22" y="10"/>
                    <a:pt x="22" y="10"/>
                  </a:cubicBezTo>
                  <a:lnTo>
                    <a:pt x="21" y="10"/>
                  </a:lnTo>
                  <a:close/>
                  <a:moveTo>
                    <a:pt x="15" y="22"/>
                  </a:moveTo>
                  <a:cubicBezTo>
                    <a:pt x="15" y="22"/>
                    <a:pt x="14" y="23"/>
                    <a:pt x="15" y="23"/>
                  </a:cubicBezTo>
                  <a:cubicBezTo>
                    <a:pt x="15" y="23"/>
                    <a:pt x="15" y="22"/>
                    <a:pt x="15" y="22"/>
                  </a:cubicBezTo>
                  <a:cubicBezTo>
                    <a:pt x="15" y="22"/>
                    <a:pt x="15" y="22"/>
                    <a:pt x="15" y="22"/>
                  </a:cubicBezTo>
                  <a:close/>
                  <a:moveTo>
                    <a:pt x="12" y="18"/>
                  </a:moveTo>
                  <a:cubicBezTo>
                    <a:pt x="13" y="20"/>
                    <a:pt x="15" y="20"/>
                    <a:pt x="16" y="20"/>
                  </a:cubicBezTo>
                  <a:cubicBezTo>
                    <a:pt x="15" y="19"/>
                    <a:pt x="13" y="17"/>
                    <a:pt x="12" y="18"/>
                  </a:cubicBezTo>
                  <a:close/>
                  <a:moveTo>
                    <a:pt x="15" y="13"/>
                  </a:moveTo>
                  <a:cubicBezTo>
                    <a:pt x="16" y="14"/>
                    <a:pt x="18" y="15"/>
                    <a:pt x="19" y="15"/>
                  </a:cubicBezTo>
                  <a:cubicBezTo>
                    <a:pt x="18" y="14"/>
                    <a:pt x="16" y="13"/>
                    <a:pt x="15" y="13"/>
                  </a:cubicBezTo>
                  <a:close/>
                  <a:moveTo>
                    <a:pt x="13" y="25"/>
                  </a:moveTo>
                  <a:cubicBezTo>
                    <a:pt x="13" y="26"/>
                    <a:pt x="13" y="26"/>
                    <a:pt x="13" y="26"/>
                  </a:cubicBezTo>
                  <a:cubicBezTo>
                    <a:pt x="12" y="26"/>
                    <a:pt x="12" y="26"/>
                    <a:pt x="12" y="26"/>
                  </a:cubicBezTo>
                  <a:cubicBezTo>
                    <a:pt x="12" y="27"/>
                    <a:pt x="10" y="27"/>
                    <a:pt x="11" y="28"/>
                  </a:cubicBezTo>
                  <a:cubicBezTo>
                    <a:pt x="11" y="27"/>
                    <a:pt x="13" y="26"/>
                    <a:pt x="13" y="25"/>
                  </a:cubicBezTo>
                  <a:close/>
                  <a:moveTo>
                    <a:pt x="17" y="13"/>
                  </a:moveTo>
                  <a:cubicBezTo>
                    <a:pt x="18" y="13"/>
                    <a:pt x="18" y="14"/>
                    <a:pt x="19" y="14"/>
                  </a:cubicBezTo>
                  <a:cubicBezTo>
                    <a:pt x="18" y="14"/>
                    <a:pt x="18" y="13"/>
                    <a:pt x="17" y="13"/>
                  </a:cubicBezTo>
                  <a:close/>
                  <a:moveTo>
                    <a:pt x="14" y="16"/>
                  </a:moveTo>
                  <a:cubicBezTo>
                    <a:pt x="14" y="16"/>
                    <a:pt x="13" y="16"/>
                    <a:pt x="14" y="17"/>
                  </a:cubicBezTo>
                  <a:cubicBezTo>
                    <a:pt x="14" y="17"/>
                    <a:pt x="15" y="17"/>
                    <a:pt x="16" y="17"/>
                  </a:cubicBezTo>
                  <a:cubicBezTo>
                    <a:pt x="17" y="17"/>
                    <a:pt x="17" y="17"/>
                    <a:pt x="17" y="17"/>
                  </a:cubicBezTo>
                  <a:cubicBezTo>
                    <a:pt x="16" y="17"/>
                    <a:pt x="15" y="16"/>
                    <a:pt x="14" y="16"/>
                  </a:cubicBezTo>
                  <a:close/>
                  <a:moveTo>
                    <a:pt x="12" y="22"/>
                  </a:moveTo>
                  <a:cubicBezTo>
                    <a:pt x="12" y="23"/>
                    <a:pt x="13" y="23"/>
                    <a:pt x="13" y="23"/>
                  </a:cubicBezTo>
                  <a:cubicBezTo>
                    <a:pt x="14" y="23"/>
                    <a:pt x="14" y="23"/>
                    <a:pt x="14" y="23"/>
                  </a:cubicBezTo>
                  <a:cubicBezTo>
                    <a:pt x="13" y="23"/>
                    <a:pt x="13" y="23"/>
                    <a:pt x="12" y="22"/>
                  </a:cubicBezTo>
                  <a:close/>
                  <a:moveTo>
                    <a:pt x="19" y="10"/>
                  </a:moveTo>
                  <a:cubicBezTo>
                    <a:pt x="18" y="10"/>
                    <a:pt x="18" y="10"/>
                    <a:pt x="18" y="10"/>
                  </a:cubicBezTo>
                  <a:cubicBezTo>
                    <a:pt x="18" y="11"/>
                    <a:pt x="19" y="11"/>
                    <a:pt x="19" y="11"/>
                  </a:cubicBezTo>
                  <a:cubicBezTo>
                    <a:pt x="19" y="11"/>
                    <a:pt x="19" y="10"/>
                    <a:pt x="19" y="10"/>
                  </a:cubicBezTo>
                  <a:close/>
                  <a:moveTo>
                    <a:pt x="11" y="24"/>
                  </a:moveTo>
                  <a:cubicBezTo>
                    <a:pt x="10" y="25"/>
                    <a:pt x="11" y="25"/>
                    <a:pt x="11" y="25"/>
                  </a:cubicBezTo>
                  <a:cubicBezTo>
                    <a:pt x="11" y="25"/>
                    <a:pt x="11" y="25"/>
                    <a:pt x="12" y="26"/>
                  </a:cubicBezTo>
                  <a:cubicBezTo>
                    <a:pt x="12" y="25"/>
                    <a:pt x="12" y="25"/>
                    <a:pt x="12" y="25"/>
                  </a:cubicBezTo>
                  <a:cubicBezTo>
                    <a:pt x="11" y="25"/>
                    <a:pt x="11" y="24"/>
                    <a:pt x="11" y="24"/>
                  </a:cubicBezTo>
                  <a:close/>
                  <a:moveTo>
                    <a:pt x="11" y="26"/>
                  </a:moveTo>
                  <a:cubicBezTo>
                    <a:pt x="11" y="27"/>
                    <a:pt x="11" y="27"/>
                    <a:pt x="11" y="27"/>
                  </a:cubicBezTo>
                  <a:lnTo>
                    <a:pt x="11" y="26"/>
                  </a:lnTo>
                  <a:close/>
                  <a:moveTo>
                    <a:pt x="11" y="22"/>
                  </a:moveTo>
                  <a:cubicBezTo>
                    <a:pt x="11" y="23"/>
                    <a:pt x="10" y="23"/>
                    <a:pt x="11" y="23"/>
                  </a:cubicBezTo>
                  <a:cubicBezTo>
                    <a:pt x="11" y="23"/>
                    <a:pt x="11" y="23"/>
                    <a:pt x="11" y="23"/>
                  </a:cubicBezTo>
                  <a:cubicBezTo>
                    <a:pt x="11" y="23"/>
                    <a:pt x="11" y="22"/>
                    <a:pt x="11" y="22"/>
                  </a:cubicBezTo>
                  <a:close/>
                  <a:moveTo>
                    <a:pt x="11" y="20"/>
                  </a:moveTo>
                  <a:cubicBezTo>
                    <a:pt x="11" y="21"/>
                    <a:pt x="11" y="21"/>
                    <a:pt x="11" y="21"/>
                  </a:cubicBezTo>
                  <a:cubicBezTo>
                    <a:pt x="11" y="21"/>
                    <a:pt x="12" y="21"/>
                    <a:pt x="12" y="20"/>
                  </a:cubicBezTo>
                  <a:cubicBezTo>
                    <a:pt x="12" y="20"/>
                    <a:pt x="11" y="20"/>
                    <a:pt x="11" y="20"/>
                  </a:cubicBezTo>
                  <a:close/>
                  <a:moveTo>
                    <a:pt x="16" y="10"/>
                  </a:moveTo>
                  <a:cubicBezTo>
                    <a:pt x="16" y="11"/>
                    <a:pt x="16" y="11"/>
                    <a:pt x="16" y="11"/>
                  </a:cubicBezTo>
                  <a:cubicBezTo>
                    <a:pt x="17" y="10"/>
                    <a:pt x="17" y="10"/>
                    <a:pt x="17" y="10"/>
                  </a:cubicBezTo>
                  <a:cubicBezTo>
                    <a:pt x="16" y="10"/>
                    <a:pt x="16" y="10"/>
                    <a:pt x="16" y="10"/>
                  </a:cubicBezTo>
                  <a:close/>
                  <a:moveTo>
                    <a:pt x="11" y="13"/>
                  </a:moveTo>
                  <a:cubicBezTo>
                    <a:pt x="12" y="14"/>
                    <a:pt x="14" y="15"/>
                    <a:pt x="15" y="14"/>
                  </a:cubicBezTo>
                  <a:cubicBezTo>
                    <a:pt x="13" y="14"/>
                    <a:pt x="12" y="13"/>
                    <a:pt x="11" y="13"/>
                  </a:cubicBezTo>
                  <a:close/>
                  <a:moveTo>
                    <a:pt x="11" y="18"/>
                  </a:moveTo>
                  <a:cubicBezTo>
                    <a:pt x="10" y="19"/>
                    <a:pt x="11" y="19"/>
                    <a:pt x="12" y="19"/>
                  </a:cubicBezTo>
                  <a:cubicBezTo>
                    <a:pt x="11" y="19"/>
                    <a:pt x="11" y="18"/>
                    <a:pt x="11" y="18"/>
                  </a:cubicBezTo>
                  <a:close/>
                  <a:moveTo>
                    <a:pt x="15" y="8"/>
                  </a:moveTo>
                  <a:cubicBezTo>
                    <a:pt x="15" y="8"/>
                    <a:pt x="16" y="9"/>
                    <a:pt x="15" y="10"/>
                  </a:cubicBezTo>
                  <a:cubicBezTo>
                    <a:pt x="15" y="10"/>
                    <a:pt x="16" y="10"/>
                    <a:pt x="16" y="9"/>
                  </a:cubicBezTo>
                  <a:cubicBezTo>
                    <a:pt x="16" y="9"/>
                    <a:pt x="16" y="8"/>
                    <a:pt x="15" y="8"/>
                  </a:cubicBezTo>
                  <a:close/>
                  <a:moveTo>
                    <a:pt x="11" y="16"/>
                  </a:moveTo>
                  <a:cubicBezTo>
                    <a:pt x="11" y="17"/>
                    <a:pt x="12" y="18"/>
                    <a:pt x="12" y="17"/>
                  </a:cubicBezTo>
                  <a:cubicBezTo>
                    <a:pt x="12" y="17"/>
                    <a:pt x="11" y="16"/>
                    <a:pt x="11" y="16"/>
                  </a:cubicBezTo>
                  <a:close/>
                  <a:moveTo>
                    <a:pt x="11" y="14"/>
                  </a:moveTo>
                  <a:cubicBezTo>
                    <a:pt x="11" y="15"/>
                    <a:pt x="11" y="15"/>
                    <a:pt x="11" y="15"/>
                  </a:cubicBezTo>
                  <a:cubicBezTo>
                    <a:pt x="12" y="16"/>
                    <a:pt x="12" y="16"/>
                    <a:pt x="13" y="16"/>
                  </a:cubicBezTo>
                  <a:cubicBezTo>
                    <a:pt x="12" y="15"/>
                    <a:pt x="12" y="14"/>
                    <a:pt x="11" y="14"/>
                  </a:cubicBezTo>
                  <a:close/>
                  <a:moveTo>
                    <a:pt x="13" y="11"/>
                  </a:moveTo>
                  <a:cubicBezTo>
                    <a:pt x="12" y="11"/>
                    <a:pt x="12" y="11"/>
                    <a:pt x="11" y="11"/>
                  </a:cubicBezTo>
                  <a:cubicBezTo>
                    <a:pt x="12" y="12"/>
                    <a:pt x="14" y="13"/>
                    <a:pt x="14" y="12"/>
                  </a:cubicBezTo>
                  <a:cubicBezTo>
                    <a:pt x="14" y="12"/>
                    <a:pt x="13" y="11"/>
                    <a:pt x="13" y="11"/>
                  </a:cubicBezTo>
                  <a:close/>
                  <a:moveTo>
                    <a:pt x="8" y="17"/>
                  </a:moveTo>
                  <a:cubicBezTo>
                    <a:pt x="8" y="17"/>
                    <a:pt x="10" y="18"/>
                    <a:pt x="10" y="18"/>
                  </a:cubicBezTo>
                  <a:cubicBezTo>
                    <a:pt x="9" y="18"/>
                    <a:pt x="9" y="17"/>
                    <a:pt x="8" y="17"/>
                  </a:cubicBezTo>
                  <a:close/>
                  <a:moveTo>
                    <a:pt x="14" y="9"/>
                  </a:moveTo>
                  <a:cubicBezTo>
                    <a:pt x="14" y="10"/>
                    <a:pt x="14" y="10"/>
                    <a:pt x="14" y="10"/>
                  </a:cubicBezTo>
                  <a:cubicBezTo>
                    <a:pt x="14" y="9"/>
                    <a:pt x="14" y="9"/>
                    <a:pt x="14" y="9"/>
                  </a:cubicBezTo>
                  <a:close/>
                  <a:moveTo>
                    <a:pt x="14" y="8"/>
                  </a:moveTo>
                  <a:cubicBezTo>
                    <a:pt x="14" y="8"/>
                    <a:pt x="14" y="8"/>
                    <a:pt x="14" y="8"/>
                  </a:cubicBezTo>
                  <a:cubicBezTo>
                    <a:pt x="14" y="8"/>
                    <a:pt x="14" y="8"/>
                    <a:pt x="14" y="8"/>
                  </a:cubicBezTo>
                  <a:close/>
                  <a:moveTo>
                    <a:pt x="11" y="12"/>
                  </a:moveTo>
                  <a:cubicBezTo>
                    <a:pt x="11" y="12"/>
                    <a:pt x="11" y="12"/>
                    <a:pt x="11" y="12"/>
                  </a:cubicBezTo>
                  <a:cubicBezTo>
                    <a:pt x="12" y="13"/>
                    <a:pt x="12" y="13"/>
                    <a:pt x="12" y="13"/>
                  </a:cubicBezTo>
                  <a:lnTo>
                    <a:pt x="11" y="12"/>
                  </a:lnTo>
                  <a:close/>
                  <a:moveTo>
                    <a:pt x="12" y="7"/>
                  </a:moveTo>
                  <a:cubicBezTo>
                    <a:pt x="11" y="8"/>
                    <a:pt x="12" y="8"/>
                    <a:pt x="11" y="9"/>
                  </a:cubicBezTo>
                  <a:cubicBezTo>
                    <a:pt x="12" y="9"/>
                    <a:pt x="12" y="9"/>
                    <a:pt x="13" y="9"/>
                  </a:cubicBezTo>
                  <a:cubicBezTo>
                    <a:pt x="13" y="9"/>
                    <a:pt x="13" y="8"/>
                    <a:pt x="12" y="7"/>
                  </a:cubicBezTo>
                  <a:close/>
                  <a:moveTo>
                    <a:pt x="12" y="4"/>
                  </a:moveTo>
                  <a:cubicBezTo>
                    <a:pt x="11" y="5"/>
                    <a:pt x="13" y="6"/>
                    <a:pt x="14" y="7"/>
                  </a:cubicBezTo>
                  <a:cubicBezTo>
                    <a:pt x="14" y="6"/>
                    <a:pt x="13" y="5"/>
                    <a:pt x="12" y="4"/>
                  </a:cubicBezTo>
                  <a:close/>
                  <a:moveTo>
                    <a:pt x="8" y="13"/>
                  </a:moveTo>
                  <a:cubicBezTo>
                    <a:pt x="9" y="13"/>
                    <a:pt x="9" y="14"/>
                    <a:pt x="10" y="14"/>
                  </a:cubicBezTo>
                  <a:cubicBezTo>
                    <a:pt x="10" y="14"/>
                    <a:pt x="10" y="14"/>
                    <a:pt x="10" y="14"/>
                  </a:cubicBezTo>
                  <a:cubicBezTo>
                    <a:pt x="10" y="13"/>
                    <a:pt x="9" y="13"/>
                    <a:pt x="8" y="13"/>
                  </a:cubicBezTo>
                  <a:close/>
                  <a:moveTo>
                    <a:pt x="8" y="14"/>
                  </a:moveTo>
                  <a:cubicBezTo>
                    <a:pt x="8" y="14"/>
                    <a:pt x="9" y="15"/>
                    <a:pt x="10" y="15"/>
                  </a:cubicBezTo>
                  <a:cubicBezTo>
                    <a:pt x="9" y="14"/>
                    <a:pt x="9" y="13"/>
                    <a:pt x="8" y="14"/>
                  </a:cubicBezTo>
                  <a:close/>
                  <a:moveTo>
                    <a:pt x="10" y="11"/>
                  </a:moveTo>
                  <a:cubicBezTo>
                    <a:pt x="10" y="11"/>
                    <a:pt x="10" y="11"/>
                    <a:pt x="9" y="12"/>
                  </a:cubicBezTo>
                  <a:cubicBezTo>
                    <a:pt x="10" y="12"/>
                    <a:pt x="10" y="12"/>
                    <a:pt x="10" y="12"/>
                  </a:cubicBezTo>
                  <a:cubicBezTo>
                    <a:pt x="11" y="12"/>
                    <a:pt x="11" y="11"/>
                    <a:pt x="10" y="11"/>
                  </a:cubicBezTo>
                  <a:close/>
                  <a:moveTo>
                    <a:pt x="12" y="6"/>
                  </a:moveTo>
                  <a:cubicBezTo>
                    <a:pt x="12" y="7"/>
                    <a:pt x="12" y="7"/>
                    <a:pt x="12" y="7"/>
                  </a:cubicBezTo>
                  <a:cubicBezTo>
                    <a:pt x="12" y="7"/>
                    <a:pt x="12" y="7"/>
                    <a:pt x="12" y="7"/>
                  </a:cubicBezTo>
                  <a:cubicBezTo>
                    <a:pt x="12" y="7"/>
                    <a:pt x="12" y="6"/>
                    <a:pt x="12" y="6"/>
                  </a:cubicBezTo>
                  <a:close/>
                  <a:moveTo>
                    <a:pt x="8" y="11"/>
                  </a:moveTo>
                  <a:cubicBezTo>
                    <a:pt x="8" y="11"/>
                    <a:pt x="8" y="11"/>
                    <a:pt x="9" y="12"/>
                  </a:cubicBezTo>
                  <a:cubicBezTo>
                    <a:pt x="9" y="11"/>
                    <a:pt x="9" y="11"/>
                    <a:pt x="9" y="11"/>
                  </a:cubicBezTo>
                  <a:cubicBezTo>
                    <a:pt x="9" y="11"/>
                    <a:pt x="8" y="11"/>
                    <a:pt x="8" y="11"/>
                  </a:cubicBezTo>
                  <a:close/>
                  <a:moveTo>
                    <a:pt x="5" y="11"/>
                  </a:moveTo>
                  <a:cubicBezTo>
                    <a:pt x="6" y="12"/>
                    <a:pt x="7" y="13"/>
                    <a:pt x="8" y="12"/>
                  </a:cubicBezTo>
                  <a:cubicBezTo>
                    <a:pt x="7" y="12"/>
                    <a:pt x="5" y="11"/>
                    <a:pt x="5" y="11"/>
                  </a:cubicBezTo>
                  <a:close/>
                  <a:moveTo>
                    <a:pt x="12" y="2"/>
                  </a:moveTo>
                  <a:cubicBezTo>
                    <a:pt x="12" y="3"/>
                    <a:pt x="12" y="3"/>
                    <a:pt x="12" y="3"/>
                  </a:cubicBezTo>
                  <a:cubicBezTo>
                    <a:pt x="12" y="3"/>
                    <a:pt x="12" y="3"/>
                    <a:pt x="12" y="3"/>
                  </a:cubicBezTo>
                  <a:lnTo>
                    <a:pt x="12" y="2"/>
                  </a:lnTo>
                  <a:close/>
                  <a:moveTo>
                    <a:pt x="3" y="12"/>
                  </a:moveTo>
                  <a:cubicBezTo>
                    <a:pt x="4" y="13"/>
                    <a:pt x="4" y="13"/>
                    <a:pt x="4" y="13"/>
                  </a:cubicBezTo>
                  <a:lnTo>
                    <a:pt x="3" y="12"/>
                  </a:lnTo>
                  <a:close/>
                  <a:moveTo>
                    <a:pt x="1" y="12"/>
                  </a:moveTo>
                  <a:cubicBezTo>
                    <a:pt x="2" y="12"/>
                    <a:pt x="2" y="12"/>
                    <a:pt x="2" y="12"/>
                  </a:cubicBezTo>
                  <a:cubicBezTo>
                    <a:pt x="2" y="11"/>
                    <a:pt x="2" y="11"/>
                    <a:pt x="2" y="11"/>
                  </a:cubicBezTo>
                  <a:cubicBezTo>
                    <a:pt x="2" y="11"/>
                    <a:pt x="2" y="11"/>
                    <a:pt x="1" y="12"/>
                  </a:cubicBezTo>
                  <a:close/>
                </a:path>
              </a:pathLst>
            </a:custGeom>
            <a:solidFill>
              <a:schemeClr val="accent2"/>
            </a:solidFill>
            <a:ln>
              <a:noFill/>
            </a:ln>
          </p:spPr>
          <p:txBody>
            <a:bodyPr vert="horz" wrap="square" lIns="121882" tIns="60941" rIns="121882" bIns="60941" numCol="1" anchor="t" anchorCtr="0" compatLnSpc="1"/>
            <a:lstStyle/>
            <a:p>
              <a:endParaRPr lang="zh-CN" altLang="en-US" sz="1333" dirty="0">
                <a:solidFill>
                  <a:srgbClr val="605448"/>
                </a:solidFill>
                <a:latin typeface="微软雅黑" pitchFamily="34" charset="-122"/>
                <a:ea typeface="微软雅黑" pitchFamily="34" charset="-122"/>
              </a:endParaRPr>
            </a:p>
          </p:txBody>
        </p:sp>
      </p:grpSp>
      <p:grpSp>
        <p:nvGrpSpPr>
          <p:cNvPr id="5" name="chenying0907 7"/>
          <p:cNvGrpSpPr/>
          <p:nvPr/>
        </p:nvGrpSpPr>
        <p:grpSpPr>
          <a:xfrm>
            <a:off x="1147488" y="4002268"/>
            <a:ext cx="2286947" cy="1138107"/>
            <a:chOff x="1145959" y="4002266"/>
            <a:chExt cx="2287653" cy="1138107"/>
          </a:xfrm>
        </p:grpSpPr>
        <p:sp>
          <p:nvSpPr>
            <p:cNvPr id="160" name="文本框 16"/>
            <p:cNvSpPr txBox="1">
              <a:spLocks noChangeArrowheads="1"/>
            </p:cNvSpPr>
            <p:nvPr/>
          </p:nvSpPr>
          <p:spPr bwMode="auto">
            <a:xfrm>
              <a:off x="1145959" y="4383243"/>
              <a:ext cx="2287653" cy="757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itchFamily="34"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pitchFamily="34"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pitchFamily="34"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5pPr>
              <a:lvl6pPr marL="2514600" indent="-228600" fontAlgn="base">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fontAlgn="base">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fontAlgn="base">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fontAlgn="base">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a:buNone/>
              </a:pPr>
              <a:r>
                <a:rPr lang="zh-CN" altLang="en-US" sz="1200" dirty="0">
                  <a:solidFill>
                    <a:schemeClr val="tx1">
                      <a:lumMod val="50000"/>
                      <a:lumOff val="50000"/>
                    </a:schemeClr>
                  </a:solidFill>
                  <a:latin typeface="微软雅黑" pitchFamily="34" charset="-122"/>
                  <a:ea typeface="微软雅黑" pitchFamily="34" charset="-122"/>
                  <a:sym typeface="微软雅黑" pitchFamily="34" charset="-122"/>
                </a:rPr>
                <a:t>在此录入上述图表的描述说明，在此录入上述图表的综合描述说明。在此录入上述图表的描述说明</a:t>
              </a:r>
              <a:r>
                <a:rPr lang="en-US" altLang="zh-CN" sz="1200" dirty="0">
                  <a:solidFill>
                    <a:schemeClr val="tx1">
                      <a:lumMod val="50000"/>
                      <a:lumOff val="50000"/>
                    </a:schemeClr>
                  </a:solidFill>
                  <a:latin typeface="微软雅黑" pitchFamily="34" charset="-122"/>
                  <a:ea typeface="微软雅黑" pitchFamily="34" charset="-122"/>
                  <a:sym typeface="微软雅黑" pitchFamily="34" charset="-122"/>
                </a:rPr>
                <a:t>.</a:t>
              </a:r>
              <a:endParaRPr lang="en-US" altLang="zh-CN" sz="1200" dirty="0">
                <a:solidFill>
                  <a:srgbClr val="595959"/>
                </a:solidFill>
                <a:latin typeface="微软雅黑" pitchFamily="34" charset="-122"/>
                <a:ea typeface="微软雅黑" pitchFamily="34" charset="-122"/>
              </a:endParaRPr>
            </a:p>
          </p:txBody>
        </p:sp>
        <p:sp>
          <p:nvSpPr>
            <p:cNvPr id="161" name="文本框 160"/>
            <p:cNvSpPr txBox="1"/>
            <p:nvPr/>
          </p:nvSpPr>
          <p:spPr>
            <a:xfrm>
              <a:off x="1517076" y="4002266"/>
              <a:ext cx="1424489" cy="338426"/>
            </a:xfrm>
            <a:prstGeom prst="rect">
              <a:avLst/>
            </a:prstGeom>
            <a:noFill/>
          </p:spPr>
          <p:txBody>
            <a:bodyPr wrap="square" rtlCol="0">
              <a:spAutoFit/>
            </a:bodyPr>
            <a:lstStyle/>
            <a:p>
              <a:r>
                <a:rPr lang="zh-CN" altLang="en-US" sz="1599" dirty="0">
                  <a:solidFill>
                    <a:schemeClr val="accent2"/>
                  </a:solidFill>
                  <a:latin typeface="微软雅黑" pitchFamily="34" charset="-122"/>
                  <a:ea typeface="微软雅黑" pitchFamily="34" charset="-122"/>
                </a:rPr>
                <a:t>小标题</a:t>
              </a:r>
              <a:endParaRPr lang="en-US" altLang="zh-CN" sz="1599" dirty="0">
                <a:solidFill>
                  <a:schemeClr val="accent2"/>
                </a:solidFill>
                <a:latin typeface="微软雅黑" pitchFamily="34" charset="-122"/>
                <a:ea typeface="微软雅黑" pitchFamily="34" charset="-122"/>
              </a:endParaRPr>
            </a:p>
          </p:txBody>
        </p:sp>
        <p:sp>
          <p:nvSpPr>
            <p:cNvPr id="162" name="chenying0907 30"/>
            <p:cNvSpPr>
              <a:spLocks noEditPoints="1"/>
            </p:cNvSpPr>
            <p:nvPr/>
          </p:nvSpPr>
          <p:spPr bwMode="auto">
            <a:xfrm>
              <a:off x="1224138" y="4021959"/>
              <a:ext cx="335491" cy="324806"/>
            </a:xfrm>
            <a:custGeom>
              <a:avLst/>
              <a:gdLst>
                <a:gd name="T0" fmla="*/ 10 w 31"/>
                <a:gd name="T1" fmla="*/ 19 h 30"/>
                <a:gd name="T2" fmla="*/ 11 w 31"/>
                <a:gd name="T3" fmla="*/ 0 h 30"/>
                <a:gd name="T4" fmla="*/ 28 w 31"/>
                <a:gd name="T5" fmla="*/ 8 h 30"/>
                <a:gd name="T6" fmla="*/ 26 w 31"/>
                <a:gd name="T7" fmla="*/ 27 h 30"/>
                <a:gd name="T8" fmla="*/ 23 w 31"/>
                <a:gd name="T9" fmla="*/ 25 h 30"/>
                <a:gd name="T10" fmla="*/ 22 w 31"/>
                <a:gd name="T11" fmla="*/ 21 h 30"/>
                <a:gd name="T12" fmla="*/ 29 w 31"/>
                <a:gd name="T13" fmla="*/ 9 h 30"/>
                <a:gd name="T14" fmla="*/ 22 w 31"/>
                <a:gd name="T15" fmla="*/ 24 h 30"/>
                <a:gd name="T16" fmla="*/ 21 w 31"/>
                <a:gd name="T17" fmla="*/ 22 h 30"/>
                <a:gd name="T18" fmla="*/ 28 w 31"/>
                <a:gd name="T19" fmla="*/ 10 h 30"/>
                <a:gd name="T20" fmla="*/ 24 w 31"/>
                <a:gd name="T21" fmla="*/ 14 h 30"/>
                <a:gd name="T22" fmla="*/ 21 w 31"/>
                <a:gd name="T23" fmla="*/ 18 h 30"/>
                <a:gd name="T24" fmla="*/ 24 w 31"/>
                <a:gd name="T25" fmla="*/ 14 h 30"/>
                <a:gd name="T26" fmla="*/ 20 w 31"/>
                <a:gd name="T27" fmla="*/ 19 h 30"/>
                <a:gd name="T28" fmla="*/ 19 w 31"/>
                <a:gd name="T29" fmla="*/ 20 h 30"/>
                <a:gd name="T30" fmla="*/ 22 w 31"/>
                <a:gd name="T31" fmla="*/ 14 h 30"/>
                <a:gd name="T32" fmla="*/ 23 w 31"/>
                <a:gd name="T33" fmla="*/ 10 h 30"/>
                <a:gd name="T34" fmla="*/ 17 w 31"/>
                <a:gd name="T35" fmla="*/ 22 h 30"/>
                <a:gd name="T36" fmla="*/ 20 w 31"/>
                <a:gd name="T37" fmla="*/ 16 h 30"/>
                <a:gd name="T38" fmla="*/ 16 w 31"/>
                <a:gd name="T39" fmla="*/ 19 h 30"/>
                <a:gd name="T40" fmla="*/ 19 w 31"/>
                <a:gd name="T41" fmla="*/ 12 h 30"/>
                <a:gd name="T42" fmla="*/ 17 w 31"/>
                <a:gd name="T43" fmla="*/ 18 h 30"/>
                <a:gd name="T44" fmla="*/ 21 w 31"/>
                <a:gd name="T45" fmla="*/ 11 h 30"/>
                <a:gd name="T46" fmla="*/ 21 w 31"/>
                <a:gd name="T47" fmla="*/ 10 h 30"/>
                <a:gd name="T48" fmla="*/ 15 w 31"/>
                <a:gd name="T49" fmla="*/ 23 h 30"/>
                <a:gd name="T50" fmla="*/ 16 w 31"/>
                <a:gd name="T51" fmla="*/ 20 h 30"/>
                <a:gd name="T52" fmla="*/ 15 w 31"/>
                <a:gd name="T53" fmla="*/ 13 h 30"/>
                <a:gd name="T54" fmla="*/ 11 w 31"/>
                <a:gd name="T55" fmla="*/ 28 h 30"/>
                <a:gd name="T56" fmla="*/ 17 w 31"/>
                <a:gd name="T57" fmla="*/ 13 h 30"/>
                <a:gd name="T58" fmla="*/ 17 w 31"/>
                <a:gd name="T59" fmla="*/ 17 h 30"/>
                <a:gd name="T60" fmla="*/ 14 w 31"/>
                <a:gd name="T61" fmla="*/ 23 h 30"/>
                <a:gd name="T62" fmla="*/ 19 w 31"/>
                <a:gd name="T63" fmla="*/ 11 h 30"/>
                <a:gd name="T64" fmla="*/ 12 w 31"/>
                <a:gd name="T65" fmla="*/ 26 h 30"/>
                <a:gd name="T66" fmla="*/ 11 w 31"/>
                <a:gd name="T67" fmla="*/ 27 h 30"/>
                <a:gd name="T68" fmla="*/ 11 w 31"/>
                <a:gd name="T69" fmla="*/ 23 h 30"/>
                <a:gd name="T70" fmla="*/ 12 w 31"/>
                <a:gd name="T71" fmla="*/ 20 h 30"/>
                <a:gd name="T72" fmla="*/ 17 w 31"/>
                <a:gd name="T73" fmla="*/ 10 h 30"/>
                <a:gd name="T74" fmla="*/ 11 w 31"/>
                <a:gd name="T75" fmla="*/ 13 h 30"/>
                <a:gd name="T76" fmla="*/ 15 w 31"/>
                <a:gd name="T77" fmla="*/ 8 h 30"/>
                <a:gd name="T78" fmla="*/ 11 w 31"/>
                <a:gd name="T79" fmla="*/ 16 h 30"/>
                <a:gd name="T80" fmla="*/ 11 w 31"/>
                <a:gd name="T81" fmla="*/ 15 h 30"/>
                <a:gd name="T82" fmla="*/ 11 w 31"/>
                <a:gd name="T83" fmla="*/ 11 h 30"/>
                <a:gd name="T84" fmla="*/ 10 w 31"/>
                <a:gd name="T85" fmla="*/ 18 h 30"/>
                <a:gd name="T86" fmla="*/ 14 w 31"/>
                <a:gd name="T87" fmla="*/ 9 h 30"/>
                <a:gd name="T88" fmla="*/ 11 w 31"/>
                <a:gd name="T89" fmla="*/ 12 h 30"/>
                <a:gd name="T90" fmla="*/ 12 w 31"/>
                <a:gd name="T91" fmla="*/ 7 h 30"/>
                <a:gd name="T92" fmla="*/ 12 w 31"/>
                <a:gd name="T93" fmla="*/ 4 h 30"/>
                <a:gd name="T94" fmla="*/ 10 w 31"/>
                <a:gd name="T95" fmla="*/ 14 h 30"/>
                <a:gd name="T96" fmla="*/ 10 w 31"/>
                <a:gd name="T97" fmla="*/ 15 h 30"/>
                <a:gd name="T98" fmla="*/ 10 w 31"/>
                <a:gd name="T99" fmla="*/ 12 h 30"/>
                <a:gd name="T100" fmla="*/ 12 w 31"/>
                <a:gd name="T101" fmla="*/ 7 h 30"/>
                <a:gd name="T102" fmla="*/ 9 w 31"/>
                <a:gd name="T103" fmla="*/ 11 h 30"/>
                <a:gd name="T104" fmla="*/ 5 w 31"/>
                <a:gd name="T105" fmla="*/ 11 h 30"/>
                <a:gd name="T106" fmla="*/ 12 w 31"/>
                <a:gd name="T107" fmla="*/ 2 h 30"/>
                <a:gd name="T108" fmla="*/ 1 w 31"/>
                <a:gd name="T109" fmla="*/ 1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 h="30">
                  <a:moveTo>
                    <a:pt x="16" y="23"/>
                  </a:moveTo>
                  <a:cubicBezTo>
                    <a:pt x="14" y="25"/>
                    <a:pt x="13" y="27"/>
                    <a:pt x="11" y="30"/>
                  </a:cubicBezTo>
                  <a:cubicBezTo>
                    <a:pt x="10" y="30"/>
                    <a:pt x="10" y="28"/>
                    <a:pt x="10" y="28"/>
                  </a:cubicBezTo>
                  <a:cubicBezTo>
                    <a:pt x="10" y="25"/>
                    <a:pt x="10" y="22"/>
                    <a:pt x="10" y="19"/>
                  </a:cubicBezTo>
                  <a:cubicBezTo>
                    <a:pt x="8" y="18"/>
                    <a:pt x="6" y="17"/>
                    <a:pt x="5" y="15"/>
                  </a:cubicBezTo>
                  <a:cubicBezTo>
                    <a:pt x="3" y="14"/>
                    <a:pt x="1" y="13"/>
                    <a:pt x="0" y="11"/>
                  </a:cubicBezTo>
                  <a:cubicBezTo>
                    <a:pt x="3" y="10"/>
                    <a:pt x="7" y="10"/>
                    <a:pt x="11" y="10"/>
                  </a:cubicBezTo>
                  <a:cubicBezTo>
                    <a:pt x="11" y="7"/>
                    <a:pt x="11" y="4"/>
                    <a:pt x="11" y="0"/>
                  </a:cubicBezTo>
                  <a:cubicBezTo>
                    <a:pt x="12" y="1"/>
                    <a:pt x="13" y="2"/>
                    <a:pt x="13" y="3"/>
                  </a:cubicBezTo>
                  <a:cubicBezTo>
                    <a:pt x="14" y="4"/>
                    <a:pt x="15" y="6"/>
                    <a:pt x="16" y="7"/>
                  </a:cubicBezTo>
                  <a:cubicBezTo>
                    <a:pt x="16" y="8"/>
                    <a:pt x="17" y="8"/>
                    <a:pt x="17" y="9"/>
                  </a:cubicBezTo>
                  <a:cubicBezTo>
                    <a:pt x="21" y="9"/>
                    <a:pt x="24" y="9"/>
                    <a:pt x="28" y="8"/>
                  </a:cubicBezTo>
                  <a:cubicBezTo>
                    <a:pt x="29" y="8"/>
                    <a:pt x="30" y="8"/>
                    <a:pt x="31" y="8"/>
                  </a:cubicBezTo>
                  <a:cubicBezTo>
                    <a:pt x="30" y="10"/>
                    <a:pt x="28" y="12"/>
                    <a:pt x="27" y="13"/>
                  </a:cubicBezTo>
                  <a:cubicBezTo>
                    <a:pt x="25" y="14"/>
                    <a:pt x="23" y="16"/>
                    <a:pt x="22" y="17"/>
                  </a:cubicBezTo>
                  <a:cubicBezTo>
                    <a:pt x="23" y="20"/>
                    <a:pt x="25" y="23"/>
                    <a:pt x="26" y="27"/>
                  </a:cubicBezTo>
                  <a:cubicBezTo>
                    <a:pt x="26" y="27"/>
                    <a:pt x="25" y="27"/>
                    <a:pt x="24" y="26"/>
                  </a:cubicBezTo>
                  <a:cubicBezTo>
                    <a:pt x="22" y="25"/>
                    <a:pt x="19" y="25"/>
                    <a:pt x="16" y="23"/>
                  </a:cubicBezTo>
                  <a:close/>
                  <a:moveTo>
                    <a:pt x="24" y="25"/>
                  </a:moveTo>
                  <a:cubicBezTo>
                    <a:pt x="24" y="25"/>
                    <a:pt x="23" y="25"/>
                    <a:pt x="23" y="25"/>
                  </a:cubicBezTo>
                  <a:cubicBezTo>
                    <a:pt x="23" y="26"/>
                    <a:pt x="24" y="25"/>
                    <a:pt x="25" y="26"/>
                  </a:cubicBezTo>
                  <a:lnTo>
                    <a:pt x="24" y="25"/>
                  </a:lnTo>
                  <a:close/>
                  <a:moveTo>
                    <a:pt x="22" y="20"/>
                  </a:moveTo>
                  <a:cubicBezTo>
                    <a:pt x="22" y="21"/>
                    <a:pt x="22" y="21"/>
                    <a:pt x="22" y="21"/>
                  </a:cubicBezTo>
                  <a:cubicBezTo>
                    <a:pt x="23" y="22"/>
                    <a:pt x="23" y="23"/>
                    <a:pt x="24" y="24"/>
                  </a:cubicBezTo>
                  <a:cubicBezTo>
                    <a:pt x="23" y="23"/>
                    <a:pt x="23" y="21"/>
                    <a:pt x="22" y="20"/>
                  </a:cubicBezTo>
                  <a:close/>
                  <a:moveTo>
                    <a:pt x="29" y="9"/>
                  </a:moveTo>
                  <a:cubicBezTo>
                    <a:pt x="29" y="9"/>
                    <a:pt x="29" y="9"/>
                    <a:pt x="29" y="9"/>
                  </a:cubicBezTo>
                  <a:cubicBezTo>
                    <a:pt x="29" y="9"/>
                    <a:pt x="30" y="9"/>
                    <a:pt x="30" y="9"/>
                  </a:cubicBezTo>
                  <a:cubicBezTo>
                    <a:pt x="29" y="9"/>
                    <a:pt x="29" y="9"/>
                    <a:pt x="29" y="9"/>
                  </a:cubicBezTo>
                  <a:close/>
                  <a:moveTo>
                    <a:pt x="18" y="22"/>
                  </a:moveTo>
                  <a:cubicBezTo>
                    <a:pt x="19" y="22"/>
                    <a:pt x="21" y="24"/>
                    <a:pt x="22" y="24"/>
                  </a:cubicBezTo>
                  <a:cubicBezTo>
                    <a:pt x="21" y="23"/>
                    <a:pt x="19" y="22"/>
                    <a:pt x="18" y="22"/>
                  </a:cubicBezTo>
                  <a:close/>
                  <a:moveTo>
                    <a:pt x="21" y="22"/>
                  </a:moveTo>
                  <a:cubicBezTo>
                    <a:pt x="21" y="22"/>
                    <a:pt x="21" y="23"/>
                    <a:pt x="22" y="23"/>
                  </a:cubicBezTo>
                  <a:cubicBezTo>
                    <a:pt x="22" y="22"/>
                    <a:pt x="22" y="22"/>
                    <a:pt x="21" y="22"/>
                  </a:cubicBezTo>
                  <a:close/>
                  <a:moveTo>
                    <a:pt x="27" y="9"/>
                  </a:moveTo>
                  <a:cubicBezTo>
                    <a:pt x="27" y="9"/>
                    <a:pt x="27" y="9"/>
                    <a:pt x="27" y="9"/>
                  </a:cubicBezTo>
                  <a:cubicBezTo>
                    <a:pt x="27" y="10"/>
                    <a:pt x="27" y="10"/>
                    <a:pt x="27" y="11"/>
                  </a:cubicBezTo>
                  <a:cubicBezTo>
                    <a:pt x="27" y="11"/>
                    <a:pt x="28" y="11"/>
                    <a:pt x="28" y="10"/>
                  </a:cubicBezTo>
                  <a:cubicBezTo>
                    <a:pt x="27" y="10"/>
                    <a:pt x="28" y="10"/>
                    <a:pt x="27" y="9"/>
                  </a:cubicBezTo>
                  <a:close/>
                  <a:moveTo>
                    <a:pt x="24" y="14"/>
                  </a:moveTo>
                  <a:cubicBezTo>
                    <a:pt x="24" y="13"/>
                    <a:pt x="25" y="13"/>
                    <a:pt x="25" y="13"/>
                  </a:cubicBezTo>
                  <a:cubicBezTo>
                    <a:pt x="25" y="12"/>
                    <a:pt x="24" y="13"/>
                    <a:pt x="24" y="14"/>
                  </a:cubicBezTo>
                  <a:close/>
                  <a:moveTo>
                    <a:pt x="26" y="10"/>
                  </a:moveTo>
                  <a:cubicBezTo>
                    <a:pt x="26" y="10"/>
                    <a:pt x="26" y="10"/>
                    <a:pt x="26" y="10"/>
                  </a:cubicBezTo>
                  <a:cubicBezTo>
                    <a:pt x="26" y="9"/>
                    <a:pt x="26" y="10"/>
                    <a:pt x="26" y="10"/>
                  </a:cubicBezTo>
                  <a:close/>
                  <a:moveTo>
                    <a:pt x="21" y="18"/>
                  </a:moveTo>
                  <a:cubicBezTo>
                    <a:pt x="21" y="18"/>
                    <a:pt x="21" y="19"/>
                    <a:pt x="21" y="19"/>
                  </a:cubicBezTo>
                  <a:cubicBezTo>
                    <a:pt x="21" y="18"/>
                    <a:pt x="21" y="18"/>
                    <a:pt x="21" y="18"/>
                  </a:cubicBezTo>
                  <a:close/>
                  <a:moveTo>
                    <a:pt x="23" y="14"/>
                  </a:moveTo>
                  <a:cubicBezTo>
                    <a:pt x="23" y="15"/>
                    <a:pt x="23" y="14"/>
                    <a:pt x="24" y="14"/>
                  </a:cubicBezTo>
                  <a:cubicBezTo>
                    <a:pt x="23" y="14"/>
                    <a:pt x="23" y="14"/>
                    <a:pt x="23" y="14"/>
                  </a:cubicBezTo>
                  <a:close/>
                  <a:moveTo>
                    <a:pt x="20" y="19"/>
                  </a:moveTo>
                  <a:cubicBezTo>
                    <a:pt x="21" y="20"/>
                    <a:pt x="21" y="20"/>
                    <a:pt x="21" y="20"/>
                  </a:cubicBezTo>
                  <a:lnTo>
                    <a:pt x="20" y="19"/>
                  </a:lnTo>
                  <a:close/>
                  <a:moveTo>
                    <a:pt x="19" y="20"/>
                  </a:moveTo>
                  <a:cubicBezTo>
                    <a:pt x="19" y="20"/>
                    <a:pt x="19" y="20"/>
                    <a:pt x="18" y="20"/>
                  </a:cubicBezTo>
                  <a:cubicBezTo>
                    <a:pt x="19" y="20"/>
                    <a:pt x="20" y="21"/>
                    <a:pt x="20" y="20"/>
                  </a:cubicBezTo>
                  <a:lnTo>
                    <a:pt x="19" y="20"/>
                  </a:lnTo>
                  <a:close/>
                  <a:moveTo>
                    <a:pt x="22" y="14"/>
                  </a:moveTo>
                  <a:cubicBezTo>
                    <a:pt x="22" y="14"/>
                    <a:pt x="21" y="13"/>
                    <a:pt x="21" y="14"/>
                  </a:cubicBezTo>
                  <a:cubicBezTo>
                    <a:pt x="21" y="14"/>
                    <a:pt x="22" y="15"/>
                    <a:pt x="22" y="14"/>
                  </a:cubicBezTo>
                  <a:cubicBezTo>
                    <a:pt x="22" y="14"/>
                    <a:pt x="22" y="14"/>
                    <a:pt x="22" y="14"/>
                  </a:cubicBezTo>
                  <a:close/>
                  <a:moveTo>
                    <a:pt x="22" y="12"/>
                  </a:moveTo>
                  <a:cubicBezTo>
                    <a:pt x="22" y="13"/>
                    <a:pt x="23" y="13"/>
                    <a:pt x="23" y="12"/>
                  </a:cubicBezTo>
                  <a:cubicBezTo>
                    <a:pt x="23" y="12"/>
                    <a:pt x="22" y="12"/>
                    <a:pt x="22" y="12"/>
                  </a:cubicBezTo>
                  <a:close/>
                  <a:moveTo>
                    <a:pt x="23" y="10"/>
                  </a:moveTo>
                  <a:cubicBezTo>
                    <a:pt x="23" y="10"/>
                    <a:pt x="24" y="10"/>
                    <a:pt x="24" y="10"/>
                  </a:cubicBezTo>
                  <a:cubicBezTo>
                    <a:pt x="24" y="9"/>
                    <a:pt x="24" y="9"/>
                    <a:pt x="24" y="9"/>
                  </a:cubicBezTo>
                  <a:cubicBezTo>
                    <a:pt x="24" y="10"/>
                    <a:pt x="23" y="9"/>
                    <a:pt x="23" y="10"/>
                  </a:cubicBezTo>
                  <a:close/>
                  <a:moveTo>
                    <a:pt x="17" y="22"/>
                  </a:moveTo>
                  <a:cubicBezTo>
                    <a:pt x="18" y="23"/>
                    <a:pt x="18" y="23"/>
                    <a:pt x="18" y="23"/>
                  </a:cubicBezTo>
                  <a:cubicBezTo>
                    <a:pt x="18" y="22"/>
                    <a:pt x="18" y="22"/>
                    <a:pt x="18" y="22"/>
                  </a:cubicBezTo>
                  <a:cubicBezTo>
                    <a:pt x="17" y="22"/>
                    <a:pt x="17" y="22"/>
                    <a:pt x="17" y="22"/>
                  </a:cubicBezTo>
                  <a:close/>
                  <a:moveTo>
                    <a:pt x="20" y="16"/>
                  </a:moveTo>
                  <a:cubicBezTo>
                    <a:pt x="19" y="16"/>
                    <a:pt x="19" y="16"/>
                    <a:pt x="19" y="16"/>
                  </a:cubicBezTo>
                  <a:cubicBezTo>
                    <a:pt x="19" y="16"/>
                    <a:pt x="20" y="17"/>
                    <a:pt x="20" y="17"/>
                  </a:cubicBezTo>
                  <a:cubicBezTo>
                    <a:pt x="20" y="16"/>
                    <a:pt x="20" y="16"/>
                    <a:pt x="20" y="16"/>
                  </a:cubicBezTo>
                  <a:close/>
                  <a:moveTo>
                    <a:pt x="16" y="19"/>
                  </a:moveTo>
                  <a:cubicBezTo>
                    <a:pt x="17" y="19"/>
                    <a:pt x="17" y="19"/>
                    <a:pt x="18" y="19"/>
                  </a:cubicBezTo>
                  <a:cubicBezTo>
                    <a:pt x="18" y="19"/>
                    <a:pt x="18" y="19"/>
                    <a:pt x="18" y="19"/>
                  </a:cubicBezTo>
                  <a:cubicBezTo>
                    <a:pt x="18" y="18"/>
                    <a:pt x="16" y="18"/>
                    <a:pt x="16" y="19"/>
                  </a:cubicBezTo>
                  <a:close/>
                  <a:moveTo>
                    <a:pt x="19" y="12"/>
                  </a:moveTo>
                  <a:cubicBezTo>
                    <a:pt x="20" y="13"/>
                    <a:pt x="20" y="13"/>
                    <a:pt x="21" y="13"/>
                  </a:cubicBezTo>
                  <a:cubicBezTo>
                    <a:pt x="20" y="12"/>
                    <a:pt x="20" y="12"/>
                    <a:pt x="19" y="12"/>
                  </a:cubicBezTo>
                  <a:close/>
                  <a:moveTo>
                    <a:pt x="17" y="17"/>
                  </a:moveTo>
                  <a:cubicBezTo>
                    <a:pt x="17" y="18"/>
                    <a:pt x="17" y="18"/>
                    <a:pt x="17" y="18"/>
                  </a:cubicBezTo>
                  <a:cubicBezTo>
                    <a:pt x="17" y="18"/>
                    <a:pt x="18" y="18"/>
                    <a:pt x="18" y="18"/>
                  </a:cubicBezTo>
                  <a:lnTo>
                    <a:pt x="17" y="17"/>
                  </a:lnTo>
                  <a:close/>
                  <a:moveTo>
                    <a:pt x="20" y="11"/>
                  </a:moveTo>
                  <a:cubicBezTo>
                    <a:pt x="21" y="11"/>
                    <a:pt x="21" y="11"/>
                    <a:pt x="21" y="11"/>
                  </a:cubicBezTo>
                  <a:cubicBezTo>
                    <a:pt x="21" y="11"/>
                    <a:pt x="21" y="11"/>
                    <a:pt x="21" y="11"/>
                  </a:cubicBezTo>
                  <a:cubicBezTo>
                    <a:pt x="21" y="11"/>
                    <a:pt x="20" y="11"/>
                    <a:pt x="20" y="11"/>
                  </a:cubicBezTo>
                  <a:close/>
                  <a:moveTo>
                    <a:pt x="21" y="10"/>
                  </a:moveTo>
                  <a:cubicBezTo>
                    <a:pt x="21" y="10"/>
                    <a:pt x="21" y="10"/>
                    <a:pt x="21" y="10"/>
                  </a:cubicBezTo>
                  <a:cubicBezTo>
                    <a:pt x="22" y="10"/>
                    <a:pt x="22" y="10"/>
                    <a:pt x="22" y="10"/>
                  </a:cubicBezTo>
                  <a:lnTo>
                    <a:pt x="21" y="10"/>
                  </a:lnTo>
                  <a:close/>
                  <a:moveTo>
                    <a:pt x="15" y="22"/>
                  </a:moveTo>
                  <a:cubicBezTo>
                    <a:pt x="15" y="22"/>
                    <a:pt x="14" y="23"/>
                    <a:pt x="15" y="23"/>
                  </a:cubicBezTo>
                  <a:cubicBezTo>
                    <a:pt x="15" y="23"/>
                    <a:pt x="15" y="22"/>
                    <a:pt x="15" y="22"/>
                  </a:cubicBezTo>
                  <a:cubicBezTo>
                    <a:pt x="15" y="22"/>
                    <a:pt x="15" y="22"/>
                    <a:pt x="15" y="22"/>
                  </a:cubicBezTo>
                  <a:close/>
                  <a:moveTo>
                    <a:pt x="12" y="18"/>
                  </a:moveTo>
                  <a:cubicBezTo>
                    <a:pt x="13" y="20"/>
                    <a:pt x="15" y="20"/>
                    <a:pt x="16" y="20"/>
                  </a:cubicBezTo>
                  <a:cubicBezTo>
                    <a:pt x="15" y="19"/>
                    <a:pt x="13" y="17"/>
                    <a:pt x="12" y="18"/>
                  </a:cubicBezTo>
                  <a:close/>
                  <a:moveTo>
                    <a:pt x="15" y="13"/>
                  </a:moveTo>
                  <a:cubicBezTo>
                    <a:pt x="16" y="14"/>
                    <a:pt x="18" y="15"/>
                    <a:pt x="19" y="15"/>
                  </a:cubicBezTo>
                  <a:cubicBezTo>
                    <a:pt x="18" y="14"/>
                    <a:pt x="16" y="13"/>
                    <a:pt x="15" y="13"/>
                  </a:cubicBezTo>
                  <a:close/>
                  <a:moveTo>
                    <a:pt x="13" y="25"/>
                  </a:moveTo>
                  <a:cubicBezTo>
                    <a:pt x="13" y="26"/>
                    <a:pt x="13" y="26"/>
                    <a:pt x="13" y="26"/>
                  </a:cubicBezTo>
                  <a:cubicBezTo>
                    <a:pt x="12" y="26"/>
                    <a:pt x="12" y="26"/>
                    <a:pt x="12" y="26"/>
                  </a:cubicBezTo>
                  <a:cubicBezTo>
                    <a:pt x="12" y="27"/>
                    <a:pt x="10" y="27"/>
                    <a:pt x="11" y="28"/>
                  </a:cubicBezTo>
                  <a:cubicBezTo>
                    <a:pt x="11" y="27"/>
                    <a:pt x="13" y="26"/>
                    <a:pt x="13" y="25"/>
                  </a:cubicBezTo>
                  <a:close/>
                  <a:moveTo>
                    <a:pt x="17" y="13"/>
                  </a:moveTo>
                  <a:cubicBezTo>
                    <a:pt x="18" y="13"/>
                    <a:pt x="18" y="14"/>
                    <a:pt x="19" y="14"/>
                  </a:cubicBezTo>
                  <a:cubicBezTo>
                    <a:pt x="18" y="14"/>
                    <a:pt x="18" y="13"/>
                    <a:pt x="17" y="13"/>
                  </a:cubicBezTo>
                  <a:close/>
                  <a:moveTo>
                    <a:pt x="14" y="16"/>
                  </a:moveTo>
                  <a:cubicBezTo>
                    <a:pt x="14" y="16"/>
                    <a:pt x="13" y="16"/>
                    <a:pt x="14" y="17"/>
                  </a:cubicBezTo>
                  <a:cubicBezTo>
                    <a:pt x="14" y="17"/>
                    <a:pt x="15" y="17"/>
                    <a:pt x="16" y="17"/>
                  </a:cubicBezTo>
                  <a:cubicBezTo>
                    <a:pt x="17" y="17"/>
                    <a:pt x="17" y="17"/>
                    <a:pt x="17" y="17"/>
                  </a:cubicBezTo>
                  <a:cubicBezTo>
                    <a:pt x="16" y="17"/>
                    <a:pt x="15" y="16"/>
                    <a:pt x="14" y="16"/>
                  </a:cubicBezTo>
                  <a:close/>
                  <a:moveTo>
                    <a:pt x="12" y="22"/>
                  </a:moveTo>
                  <a:cubicBezTo>
                    <a:pt x="12" y="23"/>
                    <a:pt x="13" y="23"/>
                    <a:pt x="13" y="23"/>
                  </a:cubicBezTo>
                  <a:cubicBezTo>
                    <a:pt x="14" y="23"/>
                    <a:pt x="14" y="23"/>
                    <a:pt x="14" y="23"/>
                  </a:cubicBezTo>
                  <a:cubicBezTo>
                    <a:pt x="13" y="23"/>
                    <a:pt x="13" y="23"/>
                    <a:pt x="12" y="22"/>
                  </a:cubicBezTo>
                  <a:close/>
                  <a:moveTo>
                    <a:pt x="19" y="10"/>
                  </a:moveTo>
                  <a:cubicBezTo>
                    <a:pt x="18" y="10"/>
                    <a:pt x="18" y="10"/>
                    <a:pt x="18" y="10"/>
                  </a:cubicBezTo>
                  <a:cubicBezTo>
                    <a:pt x="18" y="11"/>
                    <a:pt x="19" y="11"/>
                    <a:pt x="19" y="11"/>
                  </a:cubicBezTo>
                  <a:cubicBezTo>
                    <a:pt x="19" y="11"/>
                    <a:pt x="19" y="10"/>
                    <a:pt x="19" y="10"/>
                  </a:cubicBezTo>
                  <a:close/>
                  <a:moveTo>
                    <a:pt x="11" y="24"/>
                  </a:moveTo>
                  <a:cubicBezTo>
                    <a:pt x="10" y="25"/>
                    <a:pt x="11" y="25"/>
                    <a:pt x="11" y="25"/>
                  </a:cubicBezTo>
                  <a:cubicBezTo>
                    <a:pt x="11" y="25"/>
                    <a:pt x="11" y="25"/>
                    <a:pt x="12" y="26"/>
                  </a:cubicBezTo>
                  <a:cubicBezTo>
                    <a:pt x="12" y="25"/>
                    <a:pt x="12" y="25"/>
                    <a:pt x="12" y="25"/>
                  </a:cubicBezTo>
                  <a:cubicBezTo>
                    <a:pt x="11" y="25"/>
                    <a:pt x="11" y="24"/>
                    <a:pt x="11" y="24"/>
                  </a:cubicBezTo>
                  <a:close/>
                  <a:moveTo>
                    <a:pt x="11" y="26"/>
                  </a:moveTo>
                  <a:cubicBezTo>
                    <a:pt x="11" y="27"/>
                    <a:pt x="11" y="27"/>
                    <a:pt x="11" y="27"/>
                  </a:cubicBezTo>
                  <a:lnTo>
                    <a:pt x="11" y="26"/>
                  </a:lnTo>
                  <a:close/>
                  <a:moveTo>
                    <a:pt x="11" y="22"/>
                  </a:moveTo>
                  <a:cubicBezTo>
                    <a:pt x="11" y="23"/>
                    <a:pt x="10" y="23"/>
                    <a:pt x="11" y="23"/>
                  </a:cubicBezTo>
                  <a:cubicBezTo>
                    <a:pt x="11" y="23"/>
                    <a:pt x="11" y="23"/>
                    <a:pt x="11" y="23"/>
                  </a:cubicBezTo>
                  <a:cubicBezTo>
                    <a:pt x="11" y="23"/>
                    <a:pt x="11" y="22"/>
                    <a:pt x="11" y="22"/>
                  </a:cubicBezTo>
                  <a:close/>
                  <a:moveTo>
                    <a:pt x="11" y="20"/>
                  </a:moveTo>
                  <a:cubicBezTo>
                    <a:pt x="11" y="21"/>
                    <a:pt x="11" y="21"/>
                    <a:pt x="11" y="21"/>
                  </a:cubicBezTo>
                  <a:cubicBezTo>
                    <a:pt x="11" y="21"/>
                    <a:pt x="12" y="21"/>
                    <a:pt x="12" y="20"/>
                  </a:cubicBezTo>
                  <a:cubicBezTo>
                    <a:pt x="12" y="20"/>
                    <a:pt x="11" y="20"/>
                    <a:pt x="11" y="20"/>
                  </a:cubicBezTo>
                  <a:close/>
                  <a:moveTo>
                    <a:pt x="16" y="10"/>
                  </a:moveTo>
                  <a:cubicBezTo>
                    <a:pt x="16" y="11"/>
                    <a:pt x="16" y="11"/>
                    <a:pt x="16" y="11"/>
                  </a:cubicBezTo>
                  <a:cubicBezTo>
                    <a:pt x="17" y="10"/>
                    <a:pt x="17" y="10"/>
                    <a:pt x="17" y="10"/>
                  </a:cubicBezTo>
                  <a:cubicBezTo>
                    <a:pt x="16" y="10"/>
                    <a:pt x="16" y="10"/>
                    <a:pt x="16" y="10"/>
                  </a:cubicBezTo>
                  <a:close/>
                  <a:moveTo>
                    <a:pt x="11" y="13"/>
                  </a:moveTo>
                  <a:cubicBezTo>
                    <a:pt x="12" y="14"/>
                    <a:pt x="14" y="15"/>
                    <a:pt x="15" y="14"/>
                  </a:cubicBezTo>
                  <a:cubicBezTo>
                    <a:pt x="13" y="14"/>
                    <a:pt x="12" y="13"/>
                    <a:pt x="11" y="13"/>
                  </a:cubicBezTo>
                  <a:close/>
                  <a:moveTo>
                    <a:pt x="11" y="18"/>
                  </a:moveTo>
                  <a:cubicBezTo>
                    <a:pt x="10" y="19"/>
                    <a:pt x="11" y="19"/>
                    <a:pt x="12" y="19"/>
                  </a:cubicBezTo>
                  <a:cubicBezTo>
                    <a:pt x="11" y="19"/>
                    <a:pt x="11" y="18"/>
                    <a:pt x="11" y="18"/>
                  </a:cubicBezTo>
                  <a:close/>
                  <a:moveTo>
                    <a:pt x="15" y="8"/>
                  </a:moveTo>
                  <a:cubicBezTo>
                    <a:pt x="15" y="8"/>
                    <a:pt x="16" y="9"/>
                    <a:pt x="15" y="10"/>
                  </a:cubicBezTo>
                  <a:cubicBezTo>
                    <a:pt x="15" y="10"/>
                    <a:pt x="16" y="10"/>
                    <a:pt x="16" y="9"/>
                  </a:cubicBezTo>
                  <a:cubicBezTo>
                    <a:pt x="16" y="9"/>
                    <a:pt x="16" y="8"/>
                    <a:pt x="15" y="8"/>
                  </a:cubicBezTo>
                  <a:close/>
                  <a:moveTo>
                    <a:pt x="11" y="16"/>
                  </a:moveTo>
                  <a:cubicBezTo>
                    <a:pt x="11" y="17"/>
                    <a:pt x="12" y="18"/>
                    <a:pt x="12" y="17"/>
                  </a:cubicBezTo>
                  <a:cubicBezTo>
                    <a:pt x="12" y="17"/>
                    <a:pt x="11" y="16"/>
                    <a:pt x="11" y="16"/>
                  </a:cubicBezTo>
                  <a:close/>
                  <a:moveTo>
                    <a:pt x="11" y="14"/>
                  </a:moveTo>
                  <a:cubicBezTo>
                    <a:pt x="11" y="15"/>
                    <a:pt x="11" y="15"/>
                    <a:pt x="11" y="15"/>
                  </a:cubicBezTo>
                  <a:cubicBezTo>
                    <a:pt x="12" y="16"/>
                    <a:pt x="12" y="16"/>
                    <a:pt x="13" y="16"/>
                  </a:cubicBezTo>
                  <a:cubicBezTo>
                    <a:pt x="12" y="15"/>
                    <a:pt x="12" y="14"/>
                    <a:pt x="11" y="14"/>
                  </a:cubicBezTo>
                  <a:close/>
                  <a:moveTo>
                    <a:pt x="13" y="11"/>
                  </a:moveTo>
                  <a:cubicBezTo>
                    <a:pt x="12" y="11"/>
                    <a:pt x="12" y="11"/>
                    <a:pt x="11" y="11"/>
                  </a:cubicBezTo>
                  <a:cubicBezTo>
                    <a:pt x="12" y="12"/>
                    <a:pt x="14" y="13"/>
                    <a:pt x="14" y="12"/>
                  </a:cubicBezTo>
                  <a:cubicBezTo>
                    <a:pt x="14" y="12"/>
                    <a:pt x="13" y="11"/>
                    <a:pt x="13" y="11"/>
                  </a:cubicBezTo>
                  <a:close/>
                  <a:moveTo>
                    <a:pt x="8" y="17"/>
                  </a:moveTo>
                  <a:cubicBezTo>
                    <a:pt x="8" y="17"/>
                    <a:pt x="10" y="18"/>
                    <a:pt x="10" y="18"/>
                  </a:cubicBezTo>
                  <a:cubicBezTo>
                    <a:pt x="9" y="18"/>
                    <a:pt x="9" y="17"/>
                    <a:pt x="8" y="17"/>
                  </a:cubicBezTo>
                  <a:close/>
                  <a:moveTo>
                    <a:pt x="14" y="9"/>
                  </a:moveTo>
                  <a:cubicBezTo>
                    <a:pt x="14" y="10"/>
                    <a:pt x="14" y="10"/>
                    <a:pt x="14" y="10"/>
                  </a:cubicBezTo>
                  <a:cubicBezTo>
                    <a:pt x="14" y="9"/>
                    <a:pt x="14" y="9"/>
                    <a:pt x="14" y="9"/>
                  </a:cubicBezTo>
                  <a:close/>
                  <a:moveTo>
                    <a:pt x="14" y="8"/>
                  </a:moveTo>
                  <a:cubicBezTo>
                    <a:pt x="14" y="8"/>
                    <a:pt x="14" y="8"/>
                    <a:pt x="14" y="8"/>
                  </a:cubicBezTo>
                  <a:cubicBezTo>
                    <a:pt x="14" y="8"/>
                    <a:pt x="14" y="8"/>
                    <a:pt x="14" y="8"/>
                  </a:cubicBezTo>
                  <a:close/>
                  <a:moveTo>
                    <a:pt x="11" y="12"/>
                  </a:moveTo>
                  <a:cubicBezTo>
                    <a:pt x="11" y="12"/>
                    <a:pt x="11" y="12"/>
                    <a:pt x="11" y="12"/>
                  </a:cubicBezTo>
                  <a:cubicBezTo>
                    <a:pt x="12" y="13"/>
                    <a:pt x="12" y="13"/>
                    <a:pt x="12" y="13"/>
                  </a:cubicBezTo>
                  <a:lnTo>
                    <a:pt x="11" y="12"/>
                  </a:lnTo>
                  <a:close/>
                  <a:moveTo>
                    <a:pt x="12" y="7"/>
                  </a:moveTo>
                  <a:cubicBezTo>
                    <a:pt x="11" y="8"/>
                    <a:pt x="12" y="8"/>
                    <a:pt x="11" y="9"/>
                  </a:cubicBezTo>
                  <a:cubicBezTo>
                    <a:pt x="12" y="9"/>
                    <a:pt x="12" y="9"/>
                    <a:pt x="13" y="9"/>
                  </a:cubicBezTo>
                  <a:cubicBezTo>
                    <a:pt x="13" y="9"/>
                    <a:pt x="13" y="8"/>
                    <a:pt x="12" y="7"/>
                  </a:cubicBezTo>
                  <a:close/>
                  <a:moveTo>
                    <a:pt x="12" y="4"/>
                  </a:moveTo>
                  <a:cubicBezTo>
                    <a:pt x="11" y="5"/>
                    <a:pt x="13" y="6"/>
                    <a:pt x="14" y="7"/>
                  </a:cubicBezTo>
                  <a:cubicBezTo>
                    <a:pt x="14" y="6"/>
                    <a:pt x="13" y="5"/>
                    <a:pt x="12" y="4"/>
                  </a:cubicBezTo>
                  <a:close/>
                  <a:moveTo>
                    <a:pt x="8" y="13"/>
                  </a:moveTo>
                  <a:cubicBezTo>
                    <a:pt x="9" y="13"/>
                    <a:pt x="9" y="14"/>
                    <a:pt x="10" y="14"/>
                  </a:cubicBezTo>
                  <a:cubicBezTo>
                    <a:pt x="10" y="14"/>
                    <a:pt x="10" y="14"/>
                    <a:pt x="10" y="14"/>
                  </a:cubicBezTo>
                  <a:cubicBezTo>
                    <a:pt x="10" y="13"/>
                    <a:pt x="9" y="13"/>
                    <a:pt x="8" y="13"/>
                  </a:cubicBezTo>
                  <a:close/>
                  <a:moveTo>
                    <a:pt x="8" y="14"/>
                  </a:moveTo>
                  <a:cubicBezTo>
                    <a:pt x="8" y="14"/>
                    <a:pt x="9" y="15"/>
                    <a:pt x="10" y="15"/>
                  </a:cubicBezTo>
                  <a:cubicBezTo>
                    <a:pt x="9" y="14"/>
                    <a:pt x="9" y="13"/>
                    <a:pt x="8" y="14"/>
                  </a:cubicBezTo>
                  <a:close/>
                  <a:moveTo>
                    <a:pt x="10" y="11"/>
                  </a:moveTo>
                  <a:cubicBezTo>
                    <a:pt x="10" y="11"/>
                    <a:pt x="10" y="11"/>
                    <a:pt x="9" y="12"/>
                  </a:cubicBezTo>
                  <a:cubicBezTo>
                    <a:pt x="10" y="12"/>
                    <a:pt x="10" y="12"/>
                    <a:pt x="10" y="12"/>
                  </a:cubicBezTo>
                  <a:cubicBezTo>
                    <a:pt x="11" y="12"/>
                    <a:pt x="11" y="11"/>
                    <a:pt x="10" y="11"/>
                  </a:cubicBezTo>
                  <a:close/>
                  <a:moveTo>
                    <a:pt x="12" y="6"/>
                  </a:moveTo>
                  <a:cubicBezTo>
                    <a:pt x="12" y="7"/>
                    <a:pt x="12" y="7"/>
                    <a:pt x="12" y="7"/>
                  </a:cubicBezTo>
                  <a:cubicBezTo>
                    <a:pt x="12" y="7"/>
                    <a:pt x="12" y="7"/>
                    <a:pt x="12" y="7"/>
                  </a:cubicBezTo>
                  <a:cubicBezTo>
                    <a:pt x="12" y="7"/>
                    <a:pt x="12" y="6"/>
                    <a:pt x="12" y="6"/>
                  </a:cubicBezTo>
                  <a:close/>
                  <a:moveTo>
                    <a:pt x="8" y="11"/>
                  </a:moveTo>
                  <a:cubicBezTo>
                    <a:pt x="8" y="11"/>
                    <a:pt x="8" y="11"/>
                    <a:pt x="9" y="12"/>
                  </a:cubicBezTo>
                  <a:cubicBezTo>
                    <a:pt x="9" y="11"/>
                    <a:pt x="9" y="11"/>
                    <a:pt x="9" y="11"/>
                  </a:cubicBezTo>
                  <a:cubicBezTo>
                    <a:pt x="9" y="11"/>
                    <a:pt x="8" y="11"/>
                    <a:pt x="8" y="11"/>
                  </a:cubicBezTo>
                  <a:close/>
                  <a:moveTo>
                    <a:pt x="5" y="11"/>
                  </a:moveTo>
                  <a:cubicBezTo>
                    <a:pt x="6" y="12"/>
                    <a:pt x="7" y="13"/>
                    <a:pt x="8" y="12"/>
                  </a:cubicBezTo>
                  <a:cubicBezTo>
                    <a:pt x="7" y="12"/>
                    <a:pt x="5" y="11"/>
                    <a:pt x="5" y="11"/>
                  </a:cubicBezTo>
                  <a:close/>
                  <a:moveTo>
                    <a:pt x="12" y="2"/>
                  </a:moveTo>
                  <a:cubicBezTo>
                    <a:pt x="12" y="3"/>
                    <a:pt x="12" y="3"/>
                    <a:pt x="12" y="3"/>
                  </a:cubicBezTo>
                  <a:cubicBezTo>
                    <a:pt x="12" y="3"/>
                    <a:pt x="12" y="3"/>
                    <a:pt x="12" y="3"/>
                  </a:cubicBezTo>
                  <a:lnTo>
                    <a:pt x="12" y="2"/>
                  </a:lnTo>
                  <a:close/>
                  <a:moveTo>
                    <a:pt x="3" y="12"/>
                  </a:moveTo>
                  <a:cubicBezTo>
                    <a:pt x="4" y="13"/>
                    <a:pt x="4" y="13"/>
                    <a:pt x="4" y="13"/>
                  </a:cubicBezTo>
                  <a:lnTo>
                    <a:pt x="3" y="12"/>
                  </a:lnTo>
                  <a:close/>
                  <a:moveTo>
                    <a:pt x="1" y="12"/>
                  </a:moveTo>
                  <a:cubicBezTo>
                    <a:pt x="2" y="12"/>
                    <a:pt x="2" y="12"/>
                    <a:pt x="2" y="12"/>
                  </a:cubicBezTo>
                  <a:cubicBezTo>
                    <a:pt x="2" y="11"/>
                    <a:pt x="2" y="11"/>
                    <a:pt x="2" y="11"/>
                  </a:cubicBezTo>
                  <a:cubicBezTo>
                    <a:pt x="2" y="11"/>
                    <a:pt x="2" y="11"/>
                    <a:pt x="1" y="12"/>
                  </a:cubicBezTo>
                  <a:close/>
                </a:path>
              </a:pathLst>
            </a:custGeom>
            <a:solidFill>
              <a:schemeClr val="accent2"/>
            </a:solidFill>
            <a:ln>
              <a:noFill/>
            </a:ln>
          </p:spPr>
          <p:txBody>
            <a:bodyPr vert="horz" wrap="square" lIns="121882" tIns="60941" rIns="121882" bIns="60941" numCol="1" anchor="t" anchorCtr="0" compatLnSpc="1"/>
            <a:lstStyle/>
            <a:p>
              <a:endParaRPr lang="zh-CN" altLang="en-US" sz="1333" dirty="0">
                <a:solidFill>
                  <a:srgbClr val="605448"/>
                </a:solidFill>
                <a:latin typeface="微软雅黑" pitchFamily="34" charset="-122"/>
                <a:ea typeface="微软雅黑" pitchFamily="34" charset="-122"/>
              </a:endParaRPr>
            </a:p>
          </p:txBody>
        </p:sp>
      </p:grpSp>
      <p:grpSp>
        <p:nvGrpSpPr>
          <p:cNvPr id="6" name="chenying0907 9"/>
          <p:cNvGrpSpPr/>
          <p:nvPr/>
        </p:nvGrpSpPr>
        <p:grpSpPr>
          <a:xfrm>
            <a:off x="7802893" y="1929505"/>
            <a:ext cx="2286947" cy="1138107"/>
            <a:chOff x="7803420" y="1929503"/>
            <a:chExt cx="2287653" cy="1138107"/>
          </a:xfrm>
        </p:grpSpPr>
        <p:sp>
          <p:nvSpPr>
            <p:cNvPr id="163" name="文本框 16"/>
            <p:cNvSpPr txBox="1">
              <a:spLocks noChangeArrowheads="1"/>
            </p:cNvSpPr>
            <p:nvPr/>
          </p:nvSpPr>
          <p:spPr bwMode="auto">
            <a:xfrm>
              <a:off x="7803420" y="2310480"/>
              <a:ext cx="2287653" cy="757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itchFamily="34"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pitchFamily="34"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pitchFamily="34"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5pPr>
              <a:lvl6pPr marL="2514600" indent="-228600" fontAlgn="base">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fontAlgn="base">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fontAlgn="base">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fontAlgn="base">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a:buNone/>
              </a:pPr>
              <a:r>
                <a:rPr lang="zh-CN" altLang="en-US" sz="1200" dirty="0">
                  <a:solidFill>
                    <a:schemeClr val="tx1">
                      <a:lumMod val="50000"/>
                      <a:lumOff val="50000"/>
                    </a:schemeClr>
                  </a:solidFill>
                  <a:latin typeface="微软雅黑" pitchFamily="34" charset="-122"/>
                  <a:ea typeface="微软雅黑" pitchFamily="34" charset="-122"/>
                  <a:sym typeface="微软雅黑" pitchFamily="34" charset="-122"/>
                </a:rPr>
                <a:t>在此录入上述图表的描述说明，在此录入上述图表的综合描述说明。在此录入上述图表的描述说明</a:t>
              </a:r>
              <a:r>
                <a:rPr lang="en-US" altLang="zh-CN" sz="1200" dirty="0">
                  <a:solidFill>
                    <a:schemeClr val="tx1">
                      <a:lumMod val="50000"/>
                      <a:lumOff val="50000"/>
                    </a:schemeClr>
                  </a:solidFill>
                  <a:latin typeface="微软雅黑" pitchFamily="34" charset="-122"/>
                  <a:ea typeface="微软雅黑" pitchFamily="34" charset="-122"/>
                  <a:sym typeface="微软雅黑" pitchFamily="34" charset="-122"/>
                </a:rPr>
                <a:t>.</a:t>
              </a:r>
              <a:endParaRPr lang="en-US" altLang="zh-CN" sz="1200" dirty="0">
                <a:solidFill>
                  <a:srgbClr val="595959"/>
                </a:solidFill>
                <a:latin typeface="微软雅黑" pitchFamily="34" charset="-122"/>
                <a:ea typeface="微软雅黑" pitchFamily="34" charset="-122"/>
              </a:endParaRPr>
            </a:p>
          </p:txBody>
        </p:sp>
        <p:sp>
          <p:nvSpPr>
            <p:cNvPr id="164" name="文本框 163"/>
            <p:cNvSpPr txBox="1"/>
            <p:nvPr/>
          </p:nvSpPr>
          <p:spPr>
            <a:xfrm>
              <a:off x="8174537" y="1929503"/>
              <a:ext cx="1424489" cy="338426"/>
            </a:xfrm>
            <a:prstGeom prst="rect">
              <a:avLst/>
            </a:prstGeom>
            <a:noFill/>
          </p:spPr>
          <p:txBody>
            <a:bodyPr wrap="square" rtlCol="0">
              <a:spAutoFit/>
            </a:bodyPr>
            <a:lstStyle/>
            <a:p>
              <a:r>
                <a:rPr lang="zh-CN" altLang="en-US" sz="1599" dirty="0">
                  <a:solidFill>
                    <a:schemeClr val="accent2"/>
                  </a:solidFill>
                  <a:latin typeface="微软雅黑" pitchFamily="34" charset="-122"/>
                  <a:ea typeface="微软雅黑" pitchFamily="34" charset="-122"/>
                </a:rPr>
                <a:t>小标题</a:t>
              </a:r>
              <a:endParaRPr lang="en-US" altLang="zh-CN" sz="1599" dirty="0">
                <a:solidFill>
                  <a:schemeClr val="accent2"/>
                </a:solidFill>
                <a:latin typeface="微软雅黑" pitchFamily="34" charset="-122"/>
                <a:ea typeface="微软雅黑" pitchFamily="34" charset="-122"/>
              </a:endParaRPr>
            </a:p>
          </p:txBody>
        </p:sp>
        <p:sp>
          <p:nvSpPr>
            <p:cNvPr id="165" name="chenying0907 30"/>
            <p:cNvSpPr>
              <a:spLocks noEditPoints="1"/>
            </p:cNvSpPr>
            <p:nvPr/>
          </p:nvSpPr>
          <p:spPr bwMode="auto">
            <a:xfrm>
              <a:off x="7881599" y="1949198"/>
              <a:ext cx="335491" cy="324806"/>
            </a:xfrm>
            <a:custGeom>
              <a:avLst/>
              <a:gdLst>
                <a:gd name="T0" fmla="*/ 10 w 31"/>
                <a:gd name="T1" fmla="*/ 19 h 30"/>
                <a:gd name="T2" fmla="*/ 11 w 31"/>
                <a:gd name="T3" fmla="*/ 0 h 30"/>
                <a:gd name="T4" fmla="*/ 28 w 31"/>
                <a:gd name="T5" fmla="*/ 8 h 30"/>
                <a:gd name="T6" fmla="*/ 26 w 31"/>
                <a:gd name="T7" fmla="*/ 27 h 30"/>
                <a:gd name="T8" fmla="*/ 23 w 31"/>
                <a:gd name="T9" fmla="*/ 25 h 30"/>
                <a:gd name="T10" fmla="*/ 22 w 31"/>
                <a:gd name="T11" fmla="*/ 21 h 30"/>
                <a:gd name="T12" fmla="*/ 29 w 31"/>
                <a:gd name="T13" fmla="*/ 9 h 30"/>
                <a:gd name="T14" fmla="*/ 22 w 31"/>
                <a:gd name="T15" fmla="*/ 24 h 30"/>
                <a:gd name="T16" fmla="*/ 21 w 31"/>
                <a:gd name="T17" fmla="*/ 22 h 30"/>
                <a:gd name="T18" fmla="*/ 28 w 31"/>
                <a:gd name="T19" fmla="*/ 10 h 30"/>
                <a:gd name="T20" fmla="*/ 24 w 31"/>
                <a:gd name="T21" fmla="*/ 14 h 30"/>
                <a:gd name="T22" fmla="*/ 21 w 31"/>
                <a:gd name="T23" fmla="*/ 18 h 30"/>
                <a:gd name="T24" fmla="*/ 24 w 31"/>
                <a:gd name="T25" fmla="*/ 14 h 30"/>
                <a:gd name="T26" fmla="*/ 20 w 31"/>
                <a:gd name="T27" fmla="*/ 19 h 30"/>
                <a:gd name="T28" fmla="*/ 19 w 31"/>
                <a:gd name="T29" fmla="*/ 20 h 30"/>
                <a:gd name="T30" fmla="*/ 22 w 31"/>
                <a:gd name="T31" fmla="*/ 14 h 30"/>
                <a:gd name="T32" fmla="*/ 23 w 31"/>
                <a:gd name="T33" fmla="*/ 10 h 30"/>
                <a:gd name="T34" fmla="*/ 17 w 31"/>
                <a:gd name="T35" fmla="*/ 22 h 30"/>
                <a:gd name="T36" fmla="*/ 20 w 31"/>
                <a:gd name="T37" fmla="*/ 16 h 30"/>
                <a:gd name="T38" fmla="*/ 16 w 31"/>
                <a:gd name="T39" fmla="*/ 19 h 30"/>
                <a:gd name="T40" fmla="*/ 19 w 31"/>
                <a:gd name="T41" fmla="*/ 12 h 30"/>
                <a:gd name="T42" fmla="*/ 17 w 31"/>
                <a:gd name="T43" fmla="*/ 18 h 30"/>
                <a:gd name="T44" fmla="*/ 21 w 31"/>
                <a:gd name="T45" fmla="*/ 11 h 30"/>
                <a:gd name="T46" fmla="*/ 21 w 31"/>
                <a:gd name="T47" fmla="*/ 10 h 30"/>
                <a:gd name="T48" fmla="*/ 15 w 31"/>
                <a:gd name="T49" fmla="*/ 23 h 30"/>
                <a:gd name="T50" fmla="*/ 16 w 31"/>
                <a:gd name="T51" fmla="*/ 20 h 30"/>
                <a:gd name="T52" fmla="*/ 15 w 31"/>
                <a:gd name="T53" fmla="*/ 13 h 30"/>
                <a:gd name="T54" fmla="*/ 11 w 31"/>
                <a:gd name="T55" fmla="*/ 28 h 30"/>
                <a:gd name="T56" fmla="*/ 17 w 31"/>
                <a:gd name="T57" fmla="*/ 13 h 30"/>
                <a:gd name="T58" fmla="*/ 17 w 31"/>
                <a:gd name="T59" fmla="*/ 17 h 30"/>
                <a:gd name="T60" fmla="*/ 14 w 31"/>
                <a:gd name="T61" fmla="*/ 23 h 30"/>
                <a:gd name="T62" fmla="*/ 19 w 31"/>
                <a:gd name="T63" fmla="*/ 11 h 30"/>
                <a:gd name="T64" fmla="*/ 12 w 31"/>
                <a:gd name="T65" fmla="*/ 26 h 30"/>
                <a:gd name="T66" fmla="*/ 11 w 31"/>
                <a:gd name="T67" fmla="*/ 27 h 30"/>
                <a:gd name="T68" fmla="*/ 11 w 31"/>
                <a:gd name="T69" fmla="*/ 23 h 30"/>
                <a:gd name="T70" fmla="*/ 12 w 31"/>
                <a:gd name="T71" fmla="*/ 20 h 30"/>
                <a:gd name="T72" fmla="*/ 17 w 31"/>
                <a:gd name="T73" fmla="*/ 10 h 30"/>
                <a:gd name="T74" fmla="*/ 11 w 31"/>
                <a:gd name="T75" fmla="*/ 13 h 30"/>
                <a:gd name="T76" fmla="*/ 15 w 31"/>
                <a:gd name="T77" fmla="*/ 8 h 30"/>
                <a:gd name="T78" fmla="*/ 11 w 31"/>
                <a:gd name="T79" fmla="*/ 16 h 30"/>
                <a:gd name="T80" fmla="*/ 11 w 31"/>
                <a:gd name="T81" fmla="*/ 15 h 30"/>
                <a:gd name="T82" fmla="*/ 11 w 31"/>
                <a:gd name="T83" fmla="*/ 11 h 30"/>
                <a:gd name="T84" fmla="*/ 10 w 31"/>
                <a:gd name="T85" fmla="*/ 18 h 30"/>
                <a:gd name="T86" fmla="*/ 14 w 31"/>
                <a:gd name="T87" fmla="*/ 9 h 30"/>
                <a:gd name="T88" fmla="*/ 11 w 31"/>
                <a:gd name="T89" fmla="*/ 12 h 30"/>
                <a:gd name="T90" fmla="*/ 12 w 31"/>
                <a:gd name="T91" fmla="*/ 7 h 30"/>
                <a:gd name="T92" fmla="*/ 12 w 31"/>
                <a:gd name="T93" fmla="*/ 4 h 30"/>
                <a:gd name="T94" fmla="*/ 10 w 31"/>
                <a:gd name="T95" fmla="*/ 14 h 30"/>
                <a:gd name="T96" fmla="*/ 10 w 31"/>
                <a:gd name="T97" fmla="*/ 15 h 30"/>
                <a:gd name="T98" fmla="*/ 10 w 31"/>
                <a:gd name="T99" fmla="*/ 12 h 30"/>
                <a:gd name="T100" fmla="*/ 12 w 31"/>
                <a:gd name="T101" fmla="*/ 7 h 30"/>
                <a:gd name="T102" fmla="*/ 9 w 31"/>
                <a:gd name="T103" fmla="*/ 11 h 30"/>
                <a:gd name="T104" fmla="*/ 5 w 31"/>
                <a:gd name="T105" fmla="*/ 11 h 30"/>
                <a:gd name="T106" fmla="*/ 12 w 31"/>
                <a:gd name="T107" fmla="*/ 2 h 30"/>
                <a:gd name="T108" fmla="*/ 1 w 31"/>
                <a:gd name="T109" fmla="*/ 1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 h="30">
                  <a:moveTo>
                    <a:pt x="16" y="23"/>
                  </a:moveTo>
                  <a:cubicBezTo>
                    <a:pt x="14" y="25"/>
                    <a:pt x="13" y="27"/>
                    <a:pt x="11" y="30"/>
                  </a:cubicBezTo>
                  <a:cubicBezTo>
                    <a:pt x="10" y="30"/>
                    <a:pt x="10" y="28"/>
                    <a:pt x="10" y="28"/>
                  </a:cubicBezTo>
                  <a:cubicBezTo>
                    <a:pt x="10" y="25"/>
                    <a:pt x="10" y="22"/>
                    <a:pt x="10" y="19"/>
                  </a:cubicBezTo>
                  <a:cubicBezTo>
                    <a:pt x="8" y="18"/>
                    <a:pt x="6" y="17"/>
                    <a:pt x="5" y="15"/>
                  </a:cubicBezTo>
                  <a:cubicBezTo>
                    <a:pt x="3" y="14"/>
                    <a:pt x="1" y="13"/>
                    <a:pt x="0" y="11"/>
                  </a:cubicBezTo>
                  <a:cubicBezTo>
                    <a:pt x="3" y="10"/>
                    <a:pt x="7" y="10"/>
                    <a:pt x="11" y="10"/>
                  </a:cubicBezTo>
                  <a:cubicBezTo>
                    <a:pt x="11" y="7"/>
                    <a:pt x="11" y="4"/>
                    <a:pt x="11" y="0"/>
                  </a:cubicBezTo>
                  <a:cubicBezTo>
                    <a:pt x="12" y="1"/>
                    <a:pt x="13" y="2"/>
                    <a:pt x="13" y="3"/>
                  </a:cubicBezTo>
                  <a:cubicBezTo>
                    <a:pt x="14" y="4"/>
                    <a:pt x="15" y="6"/>
                    <a:pt x="16" y="7"/>
                  </a:cubicBezTo>
                  <a:cubicBezTo>
                    <a:pt x="16" y="8"/>
                    <a:pt x="17" y="8"/>
                    <a:pt x="17" y="9"/>
                  </a:cubicBezTo>
                  <a:cubicBezTo>
                    <a:pt x="21" y="9"/>
                    <a:pt x="24" y="9"/>
                    <a:pt x="28" y="8"/>
                  </a:cubicBezTo>
                  <a:cubicBezTo>
                    <a:pt x="29" y="8"/>
                    <a:pt x="30" y="8"/>
                    <a:pt x="31" y="8"/>
                  </a:cubicBezTo>
                  <a:cubicBezTo>
                    <a:pt x="30" y="10"/>
                    <a:pt x="28" y="12"/>
                    <a:pt x="27" y="13"/>
                  </a:cubicBezTo>
                  <a:cubicBezTo>
                    <a:pt x="25" y="14"/>
                    <a:pt x="23" y="16"/>
                    <a:pt x="22" y="17"/>
                  </a:cubicBezTo>
                  <a:cubicBezTo>
                    <a:pt x="23" y="20"/>
                    <a:pt x="25" y="23"/>
                    <a:pt x="26" y="27"/>
                  </a:cubicBezTo>
                  <a:cubicBezTo>
                    <a:pt x="26" y="27"/>
                    <a:pt x="25" y="27"/>
                    <a:pt x="24" y="26"/>
                  </a:cubicBezTo>
                  <a:cubicBezTo>
                    <a:pt x="22" y="25"/>
                    <a:pt x="19" y="25"/>
                    <a:pt x="16" y="23"/>
                  </a:cubicBezTo>
                  <a:close/>
                  <a:moveTo>
                    <a:pt x="24" y="25"/>
                  </a:moveTo>
                  <a:cubicBezTo>
                    <a:pt x="24" y="25"/>
                    <a:pt x="23" y="25"/>
                    <a:pt x="23" y="25"/>
                  </a:cubicBezTo>
                  <a:cubicBezTo>
                    <a:pt x="23" y="26"/>
                    <a:pt x="24" y="25"/>
                    <a:pt x="25" y="26"/>
                  </a:cubicBezTo>
                  <a:lnTo>
                    <a:pt x="24" y="25"/>
                  </a:lnTo>
                  <a:close/>
                  <a:moveTo>
                    <a:pt x="22" y="20"/>
                  </a:moveTo>
                  <a:cubicBezTo>
                    <a:pt x="22" y="21"/>
                    <a:pt x="22" y="21"/>
                    <a:pt x="22" y="21"/>
                  </a:cubicBezTo>
                  <a:cubicBezTo>
                    <a:pt x="23" y="22"/>
                    <a:pt x="23" y="23"/>
                    <a:pt x="24" y="24"/>
                  </a:cubicBezTo>
                  <a:cubicBezTo>
                    <a:pt x="23" y="23"/>
                    <a:pt x="23" y="21"/>
                    <a:pt x="22" y="20"/>
                  </a:cubicBezTo>
                  <a:close/>
                  <a:moveTo>
                    <a:pt x="29" y="9"/>
                  </a:moveTo>
                  <a:cubicBezTo>
                    <a:pt x="29" y="9"/>
                    <a:pt x="29" y="9"/>
                    <a:pt x="29" y="9"/>
                  </a:cubicBezTo>
                  <a:cubicBezTo>
                    <a:pt x="29" y="9"/>
                    <a:pt x="30" y="9"/>
                    <a:pt x="30" y="9"/>
                  </a:cubicBezTo>
                  <a:cubicBezTo>
                    <a:pt x="29" y="9"/>
                    <a:pt x="29" y="9"/>
                    <a:pt x="29" y="9"/>
                  </a:cubicBezTo>
                  <a:close/>
                  <a:moveTo>
                    <a:pt x="18" y="22"/>
                  </a:moveTo>
                  <a:cubicBezTo>
                    <a:pt x="19" y="22"/>
                    <a:pt x="21" y="24"/>
                    <a:pt x="22" y="24"/>
                  </a:cubicBezTo>
                  <a:cubicBezTo>
                    <a:pt x="21" y="23"/>
                    <a:pt x="19" y="22"/>
                    <a:pt x="18" y="22"/>
                  </a:cubicBezTo>
                  <a:close/>
                  <a:moveTo>
                    <a:pt x="21" y="22"/>
                  </a:moveTo>
                  <a:cubicBezTo>
                    <a:pt x="21" y="22"/>
                    <a:pt x="21" y="23"/>
                    <a:pt x="22" y="23"/>
                  </a:cubicBezTo>
                  <a:cubicBezTo>
                    <a:pt x="22" y="22"/>
                    <a:pt x="22" y="22"/>
                    <a:pt x="21" y="22"/>
                  </a:cubicBezTo>
                  <a:close/>
                  <a:moveTo>
                    <a:pt x="27" y="9"/>
                  </a:moveTo>
                  <a:cubicBezTo>
                    <a:pt x="27" y="9"/>
                    <a:pt x="27" y="9"/>
                    <a:pt x="27" y="9"/>
                  </a:cubicBezTo>
                  <a:cubicBezTo>
                    <a:pt x="27" y="10"/>
                    <a:pt x="27" y="10"/>
                    <a:pt x="27" y="11"/>
                  </a:cubicBezTo>
                  <a:cubicBezTo>
                    <a:pt x="27" y="11"/>
                    <a:pt x="28" y="11"/>
                    <a:pt x="28" y="10"/>
                  </a:cubicBezTo>
                  <a:cubicBezTo>
                    <a:pt x="27" y="10"/>
                    <a:pt x="28" y="10"/>
                    <a:pt x="27" y="9"/>
                  </a:cubicBezTo>
                  <a:close/>
                  <a:moveTo>
                    <a:pt x="24" y="14"/>
                  </a:moveTo>
                  <a:cubicBezTo>
                    <a:pt x="24" y="13"/>
                    <a:pt x="25" y="13"/>
                    <a:pt x="25" y="13"/>
                  </a:cubicBezTo>
                  <a:cubicBezTo>
                    <a:pt x="25" y="12"/>
                    <a:pt x="24" y="13"/>
                    <a:pt x="24" y="14"/>
                  </a:cubicBezTo>
                  <a:close/>
                  <a:moveTo>
                    <a:pt x="26" y="10"/>
                  </a:moveTo>
                  <a:cubicBezTo>
                    <a:pt x="26" y="10"/>
                    <a:pt x="26" y="10"/>
                    <a:pt x="26" y="10"/>
                  </a:cubicBezTo>
                  <a:cubicBezTo>
                    <a:pt x="26" y="9"/>
                    <a:pt x="26" y="10"/>
                    <a:pt x="26" y="10"/>
                  </a:cubicBezTo>
                  <a:close/>
                  <a:moveTo>
                    <a:pt x="21" y="18"/>
                  </a:moveTo>
                  <a:cubicBezTo>
                    <a:pt x="21" y="18"/>
                    <a:pt x="21" y="19"/>
                    <a:pt x="21" y="19"/>
                  </a:cubicBezTo>
                  <a:cubicBezTo>
                    <a:pt x="21" y="18"/>
                    <a:pt x="21" y="18"/>
                    <a:pt x="21" y="18"/>
                  </a:cubicBezTo>
                  <a:close/>
                  <a:moveTo>
                    <a:pt x="23" y="14"/>
                  </a:moveTo>
                  <a:cubicBezTo>
                    <a:pt x="23" y="15"/>
                    <a:pt x="23" y="14"/>
                    <a:pt x="24" y="14"/>
                  </a:cubicBezTo>
                  <a:cubicBezTo>
                    <a:pt x="23" y="14"/>
                    <a:pt x="23" y="14"/>
                    <a:pt x="23" y="14"/>
                  </a:cubicBezTo>
                  <a:close/>
                  <a:moveTo>
                    <a:pt x="20" y="19"/>
                  </a:moveTo>
                  <a:cubicBezTo>
                    <a:pt x="21" y="20"/>
                    <a:pt x="21" y="20"/>
                    <a:pt x="21" y="20"/>
                  </a:cubicBezTo>
                  <a:lnTo>
                    <a:pt x="20" y="19"/>
                  </a:lnTo>
                  <a:close/>
                  <a:moveTo>
                    <a:pt x="19" y="20"/>
                  </a:moveTo>
                  <a:cubicBezTo>
                    <a:pt x="19" y="20"/>
                    <a:pt x="19" y="20"/>
                    <a:pt x="18" y="20"/>
                  </a:cubicBezTo>
                  <a:cubicBezTo>
                    <a:pt x="19" y="20"/>
                    <a:pt x="20" y="21"/>
                    <a:pt x="20" y="20"/>
                  </a:cubicBezTo>
                  <a:lnTo>
                    <a:pt x="19" y="20"/>
                  </a:lnTo>
                  <a:close/>
                  <a:moveTo>
                    <a:pt x="22" y="14"/>
                  </a:moveTo>
                  <a:cubicBezTo>
                    <a:pt x="22" y="14"/>
                    <a:pt x="21" y="13"/>
                    <a:pt x="21" y="14"/>
                  </a:cubicBezTo>
                  <a:cubicBezTo>
                    <a:pt x="21" y="14"/>
                    <a:pt x="22" y="15"/>
                    <a:pt x="22" y="14"/>
                  </a:cubicBezTo>
                  <a:cubicBezTo>
                    <a:pt x="22" y="14"/>
                    <a:pt x="22" y="14"/>
                    <a:pt x="22" y="14"/>
                  </a:cubicBezTo>
                  <a:close/>
                  <a:moveTo>
                    <a:pt x="22" y="12"/>
                  </a:moveTo>
                  <a:cubicBezTo>
                    <a:pt x="22" y="13"/>
                    <a:pt x="23" y="13"/>
                    <a:pt x="23" y="12"/>
                  </a:cubicBezTo>
                  <a:cubicBezTo>
                    <a:pt x="23" y="12"/>
                    <a:pt x="22" y="12"/>
                    <a:pt x="22" y="12"/>
                  </a:cubicBezTo>
                  <a:close/>
                  <a:moveTo>
                    <a:pt x="23" y="10"/>
                  </a:moveTo>
                  <a:cubicBezTo>
                    <a:pt x="23" y="10"/>
                    <a:pt x="24" y="10"/>
                    <a:pt x="24" y="10"/>
                  </a:cubicBezTo>
                  <a:cubicBezTo>
                    <a:pt x="24" y="9"/>
                    <a:pt x="24" y="9"/>
                    <a:pt x="24" y="9"/>
                  </a:cubicBezTo>
                  <a:cubicBezTo>
                    <a:pt x="24" y="10"/>
                    <a:pt x="23" y="9"/>
                    <a:pt x="23" y="10"/>
                  </a:cubicBezTo>
                  <a:close/>
                  <a:moveTo>
                    <a:pt x="17" y="22"/>
                  </a:moveTo>
                  <a:cubicBezTo>
                    <a:pt x="18" y="23"/>
                    <a:pt x="18" y="23"/>
                    <a:pt x="18" y="23"/>
                  </a:cubicBezTo>
                  <a:cubicBezTo>
                    <a:pt x="18" y="22"/>
                    <a:pt x="18" y="22"/>
                    <a:pt x="18" y="22"/>
                  </a:cubicBezTo>
                  <a:cubicBezTo>
                    <a:pt x="17" y="22"/>
                    <a:pt x="17" y="22"/>
                    <a:pt x="17" y="22"/>
                  </a:cubicBezTo>
                  <a:close/>
                  <a:moveTo>
                    <a:pt x="20" y="16"/>
                  </a:moveTo>
                  <a:cubicBezTo>
                    <a:pt x="19" y="16"/>
                    <a:pt x="19" y="16"/>
                    <a:pt x="19" y="16"/>
                  </a:cubicBezTo>
                  <a:cubicBezTo>
                    <a:pt x="19" y="16"/>
                    <a:pt x="20" y="17"/>
                    <a:pt x="20" y="17"/>
                  </a:cubicBezTo>
                  <a:cubicBezTo>
                    <a:pt x="20" y="16"/>
                    <a:pt x="20" y="16"/>
                    <a:pt x="20" y="16"/>
                  </a:cubicBezTo>
                  <a:close/>
                  <a:moveTo>
                    <a:pt x="16" y="19"/>
                  </a:moveTo>
                  <a:cubicBezTo>
                    <a:pt x="17" y="19"/>
                    <a:pt x="17" y="19"/>
                    <a:pt x="18" y="19"/>
                  </a:cubicBezTo>
                  <a:cubicBezTo>
                    <a:pt x="18" y="19"/>
                    <a:pt x="18" y="19"/>
                    <a:pt x="18" y="19"/>
                  </a:cubicBezTo>
                  <a:cubicBezTo>
                    <a:pt x="18" y="18"/>
                    <a:pt x="16" y="18"/>
                    <a:pt x="16" y="19"/>
                  </a:cubicBezTo>
                  <a:close/>
                  <a:moveTo>
                    <a:pt x="19" y="12"/>
                  </a:moveTo>
                  <a:cubicBezTo>
                    <a:pt x="20" y="13"/>
                    <a:pt x="20" y="13"/>
                    <a:pt x="21" y="13"/>
                  </a:cubicBezTo>
                  <a:cubicBezTo>
                    <a:pt x="20" y="12"/>
                    <a:pt x="20" y="12"/>
                    <a:pt x="19" y="12"/>
                  </a:cubicBezTo>
                  <a:close/>
                  <a:moveTo>
                    <a:pt x="17" y="17"/>
                  </a:moveTo>
                  <a:cubicBezTo>
                    <a:pt x="17" y="18"/>
                    <a:pt x="17" y="18"/>
                    <a:pt x="17" y="18"/>
                  </a:cubicBezTo>
                  <a:cubicBezTo>
                    <a:pt x="17" y="18"/>
                    <a:pt x="18" y="18"/>
                    <a:pt x="18" y="18"/>
                  </a:cubicBezTo>
                  <a:lnTo>
                    <a:pt x="17" y="17"/>
                  </a:lnTo>
                  <a:close/>
                  <a:moveTo>
                    <a:pt x="20" y="11"/>
                  </a:moveTo>
                  <a:cubicBezTo>
                    <a:pt x="21" y="11"/>
                    <a:pt x="21" y="11"/>
                    <a:pt x="21" y="11"/>
                  </a:cubicBezTo>
                  <a:cubicBezTo>
                    <a:pt x="21" y="11"/>
                    <a:pt x="21" y="11"/>
                    <a:pt x="21" y="11"/>
                  </a:cubicBezTo>
                  <a:cubicBezTo>
                    <a:pt x="21" y="11"/>
                    <a:pt x="20" y="11"/>
                    <a:pt x="20" y="11"/>
                  </a:cubicBezTo>
                  <a:close/>
                  <a:moveTo>
                    <a:pt x="21" y="10"/>
                  </a:moveTo>
                  <a:cubicBezTo>
                    <a:pt x="21" y="10"/>
                    <a:pt x="21" y="10"/>
                    <a:pt x="21" y="10"/>
                  </a:cubicBezTo>
                  <a:cubicBezTo>
                    <a:pt x="22" y="10"/>
                    <a:pt x="22" y="10"/>
                    <a:pt x="22" y="10"/>
                  </a:cubicBezTo>
                  <a:lnTo>
                    <a:pt x="21" y="10"/>
                  </a:lnTo>
                  <a:close/>
                  <a:moveTo>
                    <a:pt x="15" y="22"/>
                  </a:moveTo>
                  <a:cubicBezTo>
                    <a:pt x="15" y="22"/>
                    <a:pt x="14" y="23"/>
                    <a:pt x="15" y="23"/>
                  </a:cubicBezTo>
                  <a:cubicBezTo>
                    <a:pt x="15" y="23"/>
                    <a:pt x="15" y="22"/>
                    <a:pt x="15" y="22"/>
                  </a:cubicBezTo>
                  <a:cubicBezTo>
                    <a:pt x="15" y="22"/>
                    <a:pt x="15" y="22"/>
                    <a:pt x="15" y="22"/>
                  </a:cubicBezTo>
                  <a:close/>
                  <a:moveTo>
                    <a:pt x="12" y="18"/>
                  </a:moveTo>
                  <a:cubicBezTo>
                    <a:pt x="13" y="20"/>
                    <a:pt x="15" y="20"/>
                    <a:pt x="16" y="20"/>
                  </a:cubicBezTo>
                  <a:cubicBezTo>
                    <a:pt x="15" y="19"/>
                    <a:pt x="13" y="17"/>
                    <a:pt x="12" y="18"/>
                  </a:cubicBezTo>
                  <a:close/>
                  <a:moveTo>
                    <a:pt x="15" y="13"/>
                  </a:moveTo>
                  <a:cubicBezTo>
                    <a:pt x="16" y="14"/>
                    <a:pt x="18" y="15"/>
                    <a:pt x="19" y="15"/>
                  </a:cubicBezTo>
                  <a:cubicBezTo>
                    <a:pt x="18" y="14"/>
                    <a:pt x="16" y="13"/>
                    <a:pt x="15" y="13"/>
                  </a:cubicBezTo>
                  <a:close/>
                  <a:moveTo>
                    <a:pt x="13" y="25"/>
                  </a:moveTo>
                  <a:cubicBezTo>
                    <a:pt x="13" y="26"/>
                    <a:pt x="13" y="26"/>
                    <a:pt x="13" y="26"/>
                  </a:cubicBezTo>
                  <a:cubicBezTo>
                    <a:pt x="12" y="26"/>
                    <a:pt x="12" y="26"/>
                    <a:pt x="12" y="26"/>
                  </a:cubicBezTo>
                  <a:cubicBezTo>
                    <a:pt x="12" y="27"/>
                    <a:pt x="10" y="27"/>
                    <a:pt x="11" y="28"/>
                  </a:cubicBezTo>
                  <a:cubicBezTo>
                    <a:pt x="11" y="27"/>
                    <a:pt x="13" y="26"/>
                    <a:pt x="13" y="25"/>
                  </a:cubicBezTo>
                  <a:close/>
                  <a:moveTo>
                    <a:pt x="17" y="13"/>
                  </a:moveTo>
                  <a:cubicBezTo>
                    <a:pt x="18" y="13"/>
                    <a:pt x="18" y="14"/>
                    <a:pt x="19" y="14"/>
                  </a:cubicBezTo>
                  <a:cubicBezTo>
                    <a:pt x="18" y="14"/>
                    <a:pt x="18" y="13"/>
                    <a:pt x="17" y="13"/>
                  </a:cubicBezTo>
                  <a:close/>
                  <a:moveTo>
                    <a:pt x="14" y="16"/>
                  </a:moveTo>
                  <a:cubicBezTo>
                    <a:pt x="14" y="16"/>
                    <a:pt x="13" y="16"/>
                    <a:pt x="14" y="17"/>
                  </a:cubicBezTo>
                  <a:cubicBezTo>
                    <a:pt x="14" y="17"/>
                    <a:pt x="15" y="17"/>
                    <a:pt x="16" y="17"/>
                  </a:cubicBezTo>
                  <a:cubicBezTo>
                    <a:pt x="17" y="17"/>
                    <a:pt x="17" y="17"/>
                    <a:pt x="17" y="17"/>
                  </a:cubicBezTo>
                  <a:cubicBezTo>
                    <a:pt x="16" y="17"/>
                    <a:pt x="15" y="16"/>
                    <a:pt x="14" y="16"/>
                  </a:cubicBezTo>
                  <a:close/>
                  <a:moveTo>
                    <a:pt x="12" y="22"/>
                  </a:moveTo>
                  <a:cubicBezTo>
                    <a:pt x="12" y="23"/>
                    <a:pt x="13" y="23"/>
                    <a:pt x="13" y="23"/>
                  </a:cubicBezTo>
                  <a:cubicBezTo>
                    <a:pt x="14" y="23"/>
                    <a:pt x="14" y="23"/>
                    <a:pt x="14" y="23"/>
                  </a:cubicBezTo>
                  <a:cubicBezTo>
                    <a:pt x="13" y="23"/>
                    <a:pt x="13" y="23"/>
                    <a:pt x="12" y="22"/>
                  </a:cubicBezTo>
                  <a:close/>
                  <a:moveTo>
                    <a:pt x="19" y="10"/>
                  </a:moveTo>
                  <a:cubicBezTo>
                    <a:pt x="18" y="10"/>
                    <a:pt x="18" y="10"/>
                    <a:pt x="18" y="10"/>
                  </a:cubicBezTo>
                  <a:cubicBezTo>
                    <a:pt x="18" y="11"/>
                    <a:pt x="19" y="11"/>
                    <a:pt x="19" y="11"/>
                  </a:cubicBezTo>
                  <a:cubicBezTo>
                    <a:pt x="19" y="11"/>
                    <a:pt x="19" y="10"/>
                    <a:pt x="19" y="10"/>
                  </a:cubicBezTo>
                  <a:close/>
                  <a:moveTo>
                    <a:pt x="11" y="24"/>
                  </a:moveTo>
                  <a:cubicBezTo>
                    <a:pt x="10" y="25"/>
                    <a:pt x="11" y="25"/>
                    <a:pt x="11" y="25"/>
                  </a:cubicBezTo>
                  <a:cubicBezTo>
                    <a:pt x="11" y="25"/>
                    <a:pt x="11" y="25"/>
                    <a:pt x="12" y="26"/>
                  </a:cubicBezTo>
                  <a:cubicBezTo>
                    <a:pt x="12" y="25"/>
                    <a:pt x="12" y="25"/>
                    <a:pt x="12" y="25"/>
                  </a:cubicBezTo>
                  <a:cubicBezTo>
                    <a:pt x="11" y="25"/>
                    <a:pt x="11" y="24"/>
                    <a:pt x="11" y="24"/>
                  </a:cubicBezTo>
                  <a:close/>
                  <a:moveTo>
                    <a:pt x="11" y="26"/>
                  </a:moveTo>
                  <a:cubicBezTo>
                    <a:pt x="11" y="27"/>
                    <a:pt x="11" y="27"/>
                    <a:pt x="11" y="27"/>
                  </a:cubicBezTo>
                  <a:lnTo>
                    <a:pt x="11" y="26"/>
                  </a:lnTo>
                  <a:close/>
                  <a:moveTo>
                    <a:pt x="11" y="22"/>
                  </a:moveTo>
                  <a:cubicBezTo>
                    <a:pt x="11" y="23"/>
                    <a:pt x="10" y="23"/>
                    <a:pt x="11" y="23"/>
                  </a:cubicBezTo>
                  <a:cubicBezTo>
                    <a:pt x="11" y="23"/>
                    <a:pt x="11" y="23"/>
                    <a:pt x="11" y="23"/>
                  </a:cubicBezTo>
                  <a:cubicBezTo>
                    <a:pt x="11" y="23"/>
                    <a:pt x="11" y="22"/>
                    <a:pt x="11" y="22"/>
                  </a:cubicBezTo>
                  <a:close/>
                  <a:moveTo>
                    <a:pt x="11" y="20"/>
                  </a:moveTo>
                  <a:cubicBezTo>
                    <a:pt x="11" y="21"/>
                    <a:pt x="11" y="21"/>
                    <a:pt x="11" y="21"/>
                  </a:cubicBezTo>
                  <a:cubicBezTo>
                    <a:pt x="11" y="21"/>
                    <a:pt x="12" y="21"/>
                    <a:pt x="12" y="20"/>
                  </a:cubicBezTo>
                  <a:cubicBezTo>
                    <a:pt x="12" y="20"/>
                    <a:pt x="11" y="20"/>
                    <a:pt x="11" y="20"/>
                  </a:cubicBezTo>
                  <a:close/>
                  <a:moveTo>
                    <a:pt x="16" y="10"/>
                  </a:moveTo>
                  <a:cubicBezTo>
                    <a:pt x="16" y="11"/>
                    <a:pt x="16" y="11"/>
                    <a:pt x="16" y="11"/>
                  </a:cubicBezTo>
                  <a:cubicBezTo>
                    <a:pt x="17" y="10"/>
                    <a:pt x="17" y="10"/>
                    <a:pt x="17" y="10"/>
                  </a:cubicBezTo>
                  <a:cubicBezTo>
                    <a:pt x="16" y="10"/>
                    <a:pt x="16" y="10"/>
                    <a:pt x="16" y="10"/>
                  </a:cubicBezTo>
                  <a:close/>
                  <a:moveTo>
                    <a:pt x="11" y="13"/>
                  </a:moveTo>
                  <a:cubicBezTo>
                    <a:pt x="12" y="14"/>
                    <a:pt x="14" y="15"/>
                    <a:pt x="15" y="14"/>
                  </a:cubicBezTo>
                  <a:cubicBezTo>
                    <a:pt x="13" y="14"/>
                    <a:pt x="12" y="13"/>
                    <a:pt x="11" y="13"/>
                  </a:cubicBezTo>
                  <a:close/>
                  <a:moveTo>
                    <a:pt x="11" y="18"/>
                  </a:moveTo>
                  <a:cubicBezTo>
                    <a:pt x="10" y="19"/>
                    <a:pt x="11" y="19"/>
                    <a:pt x="12" y="19"/>
                  </a:cubicBezTo>
                  <a:cubicBezTo>
                    <a:pt x="11" y="19"/>
                    <a:pt x="11" y="18"/>
                    <a:pt x="11" y="18"/>
                  </a:cubicBezTo>
                  <a:close/>
                  <a:moveTo>
                    <a:pt x="15" y="8"/>
                  </a:moveTo>
                  <a:cubicBezTo>
                    <a:pt x="15" y="8"/>
                    <a:pt x="16" y="9"/>
                    <a:pt x="15" y="10"/>
                  </a:cubicBezTo>
                  <a:cubicBezTo>
                    <a:pt x="15" y="10"/>
                    <a:pt x="16" y="10"/>
                    <a:pt x="16" y="9"/>
                  </a:cubicBezTo>
                  <a:cubicBezTo>
                    <a:pt x="16" y="9"/>
                    <a:pt x="16" y="8"/>
                    <a:pt x="15" y="8"/>
                  </a:cubicBezTo>
                  <a:close/>
                  <a:moveTo>
                    <a:pt x="11" y="16"/>
                  </a:moveTo>
                  <a:cubicBezTo>
                    <a:pt x="11" y="17"/>
                    <a:pt x="12" y="18"/>
                    <a:pt x="12" y="17"/>
                  </a:cubicBezTo>
                  <a:cubicBezTo>
                    <a:pt x="12" y="17"/>
                    <a:pt x="11" y="16"/>
                    <a:pt x="11" y="16"/>
                  </a:cubicBezTo>
                  <a:close/>
                  <a:moveTo>
                    <a:pt x="11" y="14"/>
                  </a:moveTo>
                  <a:cubicBezTo>
                    <a:pt x="11" y="15"/>
                    <a:pt x="11" y="15"/>
                    <a:pt x="11" y="15"/>
                  </a:cubicBezTo>
                  <a:cubicBezTo>
                    <a:pt x="12" y="16"/>
                    <a:pt x="12" y="16"/>
                    <a:pt x="13" y="16"/>
                  </a:cubicBezTo>
                  <a:cubicBezTo>
                    <a:pt x="12" y="15"/>
                    <a:pt x="12" y="14"/>
                    <a:pt x="11" y="14"/>
                  </a:cubicBezTo>
                  <a:close/>
                  <a:moveTo>
                    <a:pt x="13" y="11"/>
                  </a:moveTo>
                  <a:cubicBezTo>
                    <a:pt x="12" y="11"/>
                    <a:pt x="12" y="11"/>
                    <a:pt x="11" y="11"/>
                  </a:cubicBezTo>
                  <a:cubicBezTo>
                    <a:pt x="12" y="12"/>
                    <a:pt x="14" y="13"/>
                    <a:pt x="14" y="12"/>
                  </a:cubicBezTo>
                  <a:cubicBezTo>
                    <a:pt x="14" y="12"/>
                    <a:pt x="13" y="11"/>
                    <a:pt x="13" y="11"/>
                  </a:cubicBezTo>
                  <a:close/>
                  <a:moveTo>
                    <a:pt x="8" y="17"/>
                  </a:moveTo>
                  <a:cubicBezTo>
                    <a:pt x="8" y="17"/>
                    <a:pt x="10" y="18"/>
                    <a:pt x="10" y="18"/>
                  </a:cubicBezTo>
                  <a:cubicBezTo>
                    <a:pt x="9" y="18"/>
                    <a:pt x="9" y="17"/>
                    <a:pt x="8" y="17"/>
                  </a:cubicBezTo>
                  <a:close/>
                  <a:moveTo>
                    <a:pt x="14" y="9"/>
                  </a:moveTo>
                  <a:cubicBezTo>
                    <a:pt x="14" y="10"/>
                    <a:pt x="14" y="10"/>
                    <a:pt x="14" y="10"/>
                  </a:cubicBezTo>
                  <a:cubicBezTo>
                    <a:pt x="14" y="9"/>
                    <a:pt x="14" y="9"/>
                    <a:pt x="14" y="9"/>
                  </a:cubicBezTo>
                  <a:close/>
                  <a:moveTo>
                    <a:pt x="14" y="8"/>
                  </a:moveTo>
                  <a:cubicBezTo>
                    <a:pt x="14" y="8"/>
                    <a:pt x="14" y="8"/>
                    <a:pt x="14" y="8"/>
                  </a:cubicBezTo>
                  <a:cubicBezTo>
                    <a:pt x="14" y="8"/>
                    <a:pt x="14" y="8"/>
                    <a:pt x="14" y="8"/>
                  </a:cubicBezTo>
                  <a:close/>
                  <a:moveTo>
                    <a:pt x="11" y="12"/>
                  </a:moveTo>
                  <a:cubicBezTo>
                    <a:pt x="11" y="12"/>
                    <a:pt x="11" y="12"/>
                    <a:pt x="11" y="12"/>
                  </a:cubicBezTo>
                  <a:cubicBezTo>
                    <a:pt x="12" y="13"/>
                    <a:pt x="12" y="13"/>
                    <a:pt x="12" y="13"/>
                  </a:cubicBezTo>
                  <a:lnTo>
                    <a:pt x="11" y="12"/>
                  </a:lnTo>
                  <a:close/>
                  <a:moveTo>
                    <a:pt x="12" y="7"/>
                  </a:moveTo>
                  <a:cubicBezTo>
                    <a:pt x="11" y="8"/>
                    <a:pt x="12" y="8"/>
                    <a:pt x="11" y="9"/>
                  </a:cubicBezTo>
                  <a:cubicBezTo>
                    <a:pt x="12" y="9"/>
                    <a:pt x="12" y="9"/>
                    <a:pt x="13" y="9"/>
                  </a:cubicBezTo>
                  <a:cubicBezTo>
                    <a:pt x="13" y="9"/>
                    <a:pt x="13" y="8"/>
                    <a:pt x="12" y="7"/>
                  </a:cubicBezTo>
                  <a:close/>
                  <a:moveTo>
                    <a:pt x="12" y="4"/>
                  </a:moveTo>
                  <a:cubicBezTo>
                    <a:pt x="11" y="5"/>
                    <a:pt x="13" y="6"/>
                    <a:pt x="14" y="7"/>
                  </a:cubicBezTo>
                  <a:cubicBezTo>
                    <a:pt x="14" y="6"/>
                    <a:pt x="13" y="5"/>
                    <a:pt x="12" y="4"/>
                  </a:cubicBezTo>
                  <a:close/>
                  <a:moveTo>
                    <a:pt x="8" y="13"/>
                  </a:moveTo>
                  <a:cubicBezTo>
                    <a:pt x="9" y="13"/>
                    <a:pt x="9" y="14"/>
                    <a:pt x="10" y="14"/>
                  </a:cubicBezTo>
                  <a:cubicBezTo>
                    <a:pt x="10" y="14"/>
                    <a:pt x="10" y="14"/>
                    <a:pt x="10" y="14"/>
                  </a:cubicBezTo>
                  <a:cubicBezTo>
                    <a:pt x="10" y="13"/>
                    <a:pt x="9" y="13"/>
                    <a:pt x="8" y="13"/>
                  </a:cubicBezTo>
                  <a:close/>
                  <a:moveTo>
                    <a:pt x="8" y="14"/>
                  </a:moveTo>
                  <a:cubicBezTo>
                    <a:pt x="8" y="14"/>
                    <a:pt x="9" y="15"/>
                    <a:pt x="10" y="15"/>
                  </a:cubicBezTo>
                  <a:cubicBezTo>
                    <a:pt x="9" y="14"/>
                    <a:pt x="9" y="13"/>
                    <a:pt x="8" y="14"/>
                  </a:cubicBezTo>
                  <a:close/>
                  <a:moveTo>
                    <a:pt x="10" y="11"/>
                  </a:moveTo>
                  <a:cubicBezTo>
                    <a:pt x="10" y="11"/>
                    <a:pt x="10" y="11"/>
                    <a:pt x="9" y="12"/>
                  </a:cubicBezTo>
                  <a:cubicBezTo>
                    <a:pt x="10" y="12"/>
                    <a:pt x="10" y="12"/>
                    <a:pt x="10" y="12"/>
                  </a:cubicBezTo>
                  <a:cubicBezTo>
                    <a:pt x="11" y="12"/>
                    <a:pt x="11" y="11"/>
                    <a:pt x="10" y="11"/>
                  </a:cubicBezTo>
                  <a:close/>
                  <a:moveTo>
                    <a:pt x="12" y="6"/>
                  </a:moveTo>
                  <a:cubicBezTo>
                    <a:pt x="12" y="7"/>
                    <a:pt x="12" y="7"/>
                    <a:pt x="12" y="7"/>
                  </a:cubicBezTo>
                  <a:cubicBezTo>
                    <a:pt x="12" y="7"/>
                    <a:pt x="12" y="7"/>
                    <a:pt x="12" y="7"/>
                  </a:cubicBezTo>
                  <a:cubicBezTo>
                    <a:pt x="12" y="7"/>
                    <a:pt x="12" y="6"/>
                    <a:pt x="12" y="6"/>
                  </a:cubicBezTo>
                  <a:close/>
                  <a:moveTo>
                    <a:pt x="8" y="11"/>
                  </a:moveTo>
                  <a:cubicBezTo>
                    <a:pt x="8" y="11"/>
                    <a:pt x="8" y="11"/>
                    <a:pt x="9" y="12"/>
                  </a:cubicBezTo>
                  <a:cubicBezTo>
                    <a:pt x="9" y="11"/>
                    <a:pt x="9" y="11"/>
                    <a:pt x="9" y="11"/>
                  </a:cubicBezTo>
                  <a:cubicBezTo>
                    <a:pt x="9" y="11"/>
                    <a:pt x="8" y="11"/>
                    <a:pt x="8" y="11"/>
                  </a:cubicBezTo>
                  <a:close/>
                  <a:moveTo>
                    <a:pt x="5" y="11"/>
                  </a:moveTo>
                  <a:cubicBezTo>
                    <a:pt x="6" y="12"/>
                    <a:pt x="7" y="13"/>
                    <a:pt x="8" y="12"/>
                  </a:cubicBezTo>
                  <a:cubicBezTo>
                    <a:pt x="7" y="12"/>
                    <a:pt x="5" y="11"/>
                    <a:pt x="5" y="11"/>
                  </a:cubicBezTo>
                  <a:close/>
                  <a:moveTo>
                    <a:pt x="12" y="2"/>
                  </a:moveTo>
                  <a:cubicBezTo>
                    <a:pt x="12" y="3"/>
                    <a:pt x="12" y="3"/>
                    <a:pt x="12" y="3"/>
                  </a:cubicBezTo>
                  <a:cubicBezTo>
                    <a:pt x="12" y="3"/>
                    <a:pt x="12" y="3"/>
                    <a:pt x="12" y="3"/>
                  </a:cubicBezTo>
                  <a:lnTo>
                    <a:pt x="12" y="2"/>
                  </a:lnTo>
                  <a:close/>
                  <a:moveTo>
                    <a:pt x="3" y="12"/>
                  </a:moveTo>
                  <a:cubicBezTo>
                    <a:pt x="4" y="13"/>
                    <a:pt x="4" y="13"/>
                    <a:pt x="4" y="13"/>
                  </a:cubicBezTo>
                  <a:lnTo>
                    <a:pt x="3" y="12"/>
                  </a:lnTo>
                  <a:close/>
                  <a:moveTo>
                    <a:pt x="1" y="12"/>
                  </a:moveTo>
                  <a:cubicBezTo>
                    <a:pt x="2" y="12"/>
                    <a:pt x="2" y="12"/>
                    <a:pt x="2" y="12"/>
                  </a:cubicBezTo>
                  <a:cubicBezTo>
                    <a:pt x="2" y="11"/>
                    <a:pt x="2" y="11"/>
                    <a:pt x="2" y="11"/>
                  </a:cubicBezTo>
                  <a:cubicBezTo>
                    <a:pt x="2" y="11"/>
                    <a:pt x="2" y="11"/>
                    <a:pt x="1" y="12"/>
                  </a:cubicBezTo>
                  <a:close/>
                </a:path>
              </a:pathLst>
            </a:custGeom>
            <a:solidFill>
              <a:schemeClr val="accent2"/>
            </a:solidFill>
            <a:ln>
              <a:noFill/>
            </a:ln>
          </p:spPr>
          <p:txBody>
            <a:bodyPr vert="horz" wrap="square" lIns="121882" tIns="60941" rIns="121882" bIns="60941" numCol="1" anchor="t" anchorCtr="0" compatLnSpc="1"/>
            <a:lstStyle/>
            <a:p>
              <a:endParaRPr lang="zh-CN" altLang="en-US" sz="1333" dirty="0">
                <a:solidFill>
                  <a:srgbClr val="605448"/>
                </a:solidFill>
                <a:latin typeface="微软雅黑" pitchFamily="34" charset="-122"/>
                <a:ea typeface="微软雅黑" pitchFamily="34" charset="-122"/>
              </a:endParaRPr>
            </a:p>
          </p:txBody>
        </p:sp>
      </p:grpSp>
      <p:grpSp>
        <p:nvGrpSpPr>
          <p:cNvPr id="7" name="chenying0907 10"/>
          <p:cNvGrpSpPr/>
          <p:nvPr/>
        </p:nvGrpSpPr>
        <p:grpSpPr>
          <a:xfrm>
            <a:off x="8514918" y="4002268"/>
            <a:ext cx="2286947" cy="1138107"/>
            <a:chOff x="8515664" y="4002266"/>
            <a:chExt cx="2287653" cy="1138107"/>
          </a:xfrm>
        </p:grpSpPr>
        <p:sp>
          <p:nvSpPr>
            <p:cNvPr id="166" name="文本框 16"/>
            <p:cNvSpPr txBox="1">
              <a:spLocks noChangeArrowheads="1"/>
            </p:cNvSpPr>
            <p:nvPr/>
          </p:nvSpPr>
          <p:spPr bwMode="auto">
            <a:xfrm>
              <a:off x="8515664" y="4383243"/>
              <a:ext cx="2287653" cy="757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itchFamily="34"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pitchFamily="34"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pitchFamily="34"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5pPr>
              <a:lvl6pPr marL="2514600" indent="-228600" fontAlgn="base">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fontAlgn="base">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fontAlgn="base">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fontAlgn="base">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a:buNone/>
              </a:pPr>
              <a:r>
                <a:rPr lang="zh-CN" altLang="en-US" sz="1200" dirty="0">
                  <a:solidFill>
                    <a:schemeClr val="tx1">
                      <a:lumMod val="50000"/>
                      <a:lumOff val="50000"/>
                    </a:schemeClr>
                  </a:solidFill>
                  <a:latin typeface="微软雅黑" pitchFamily="34" charset="-122"/>
                  <a:ea typeface="微软雅黑" pitchFamily="34" charset="-122"/>
                  <a:sym typeface="微软雅黑" pitchFamily="34" charset="-122"/>
                </a:rPr>
                <a:t>在此录入上述图表的描述说明，在此录入上述图表的综合描述说明。在此录入上述图表的描述说明</a:t>
              </a:r>
              <a:r>
                <a:rPr lang="en-US" altLang="zh-CN" sz="1200" dirty="0">
                  <a:solidFill>
                    <a:schemeClr val="tx1">
                      <a:lumMod val="50000"/>
                      <a:lumOff val="50000"/>
                    </a:schemeClr>
                  </a:solidFill>
                  <a:latin typeface="微软雅黑" pitchFamily="34" charset="-122"/>
                  <a:ea typeface="微软雅黑" pitchFamily="34" charset="-122"/>
                  <a:sym typeface="微软雅黑" pitchFamily="34" charset="-122"/>
                </a:rPr>
                <a:t>.</a:t>
              </a:r>
              <a:endParaRPr lang="en-US" altLang="zh-CN" sz="1200" dirty="0">
                <a:solidFill>
                  <a:srgbClr val="595959"/>
                </a:solidFill>
                <a:latin typeface="微软雅黑" pitchFamily="34" charset="-122"/>
                <a:ea typeface="微软雅黑" pitchFamily="34" charset="-122"/>
              </a:endParaRPr>
            </a:p>
          </p:txBody>
        </p:sp>
        <p:sp>
          <p:nvSpPr>
            <p:cNvPr id="167" name="文本框 166"/>
            <p:cNvSpPr txBox="1"/>
            <p:nvPr/>
          </p:nvSpPr>
          <p:spPr>
            <a:xfrm>
              <a:off x="8886781" y="4002266"/>
              <a:ext cx="1424489" cy="338426"/>
            </a:xfrm>
            <a:prstGeom prst="rect">
              <a:avLst/>
            </a:prstGeom>
            <a:noFill/>
          </p:spPr>
          <p:txBody>
            <a:bodyPr wrap="square" rtlCol="0">
              <a:spAutoFit/>
            </a:bodyPr>
            <a:lstStyle/>
            <a:p>
              <a:r>
                <a:rPr lang="zh-CN" altLang="en-US" sz="1599" dirty="0">
                  <a:solidFill>
                    <a:schemeClr val="accent2"/>
                  </a:solidFill>
                  <a:latin typeface="微软雅黑" pitchFamily="34" charset="-122"/>
                  <a:ea typeface="微软雅黑" pitchFamily="34" charset="-122"/>
                </a:rPr>
                <a:t>小标题</a:t>
              </a:r>
              <a:endParaRPr lang="en-US" altLang="zh-CN" sz="1599" dirty="0">
                <a:solidFill>
                  <a:schemeClr val="accent2"/>
                </a:solidFill>
                <a:latin typeface="微软雅黑" pitchFamily="34" charset="-122"/>
                <a:ea typeface="微软雅黑" pitchFamily="34" charset="-122"/>
              </a:endParaRPr>
            </a:p>
          </p:txBody>
        </p:sp>
        <p:sp>
          <p:nvSpPr>
            <p:cNvPr id="168" name="chenying0907 30"/>
            <p:cNvSpPr>
              <a:spLocks noEditPoints="1"/>
            </p:cNvSpPr>
            <p:nvPr/>
          </p:nvSpPr>
          <p:spPr bwMode="auto">
            <a:xfrm>
              <a:off x="8593843" y="4021959"/>
              <a:ext cx="335491" cy="324806"/>
            </a:xfrm>
            <a:custGeom>
              <a:avLst/>
              <a:gdLst>
                <a:gd name="T0" fmla="*/ 10 w 31"/>
                <a:gd name="T1" fmla="*/ 19 h 30"/>
                <a:gd name="T2" fmla="*/ 11 w 31"/>
                <a:gd name="T3" fmla="*/ 0 h 30"/>
                <a:gd name="T4" fmla="*/ 28 w 31"/>
                <a:gd name="T5" fmla="*/ 8 h 30"/>
                <a:gd name="T6" fmla="*/ 26 w 31"/>
                <a:gd name="T7" fmla="*/ 27 h 30"/>
                <a:gd name="T8" fmla="*/ 23 w 31"/>
                <a:gd name="T9" fmla="*/ 25 h 30"/>
                <a:gd name="T10" fmla="*/ 22 w 31"/>
                <a:gd name="T11" fmla="*/ 21 h 30"/>
                <a:gd name="T12" fmla="*/ 29 w 31"/>
                <a:gd name="T13" fmla="*/ 9 h 30"/>
                <a:gd name="T14" fmla="*/ 22 w 31"/>
                <a:gd name="T15" fmla="*/ 24 h 30"/>
                <a:gd name="T16" fmla="*/ 21 w 31"/>
                <a:gd name="T17" fmla="*/ 22 h 30"/>
                <a:gd name="T18" fmla="*/ 28 w 31"/>
                <a:gd name="T19" fmla="*/ 10 h 30"/>
                <a:gd name="T20" fmla="*/ 24 w 31"/>
                <a:gd name="T21" fmla="*/ 14 h 30"/>
                <a:gd name="T22" fmla="*/ 21 w 31"/>
                <a:gd name="T23" fmla="*/ 18 h 30"/>
                <a:gd name="T24" fmla="*/ 24 w 31"/>
                <a:gd name="T25" fmla="*/ 14 h 30"/>
                <a:gd name="T26" fmla="*/ 20 w 31"/>
                <a:gd name="T27" fmla="*/ 19 h 30"/>
                <a:gd name="T28" fmla="*/ 19 w 31"/>
                <a:gd name="T29" fmla="*/ 20 h 30"/>
                <a:gd name="T30" fmla="*/ 22 w 31"/>
                <a:gd name="T31" fmla="*/ 14 h 30"/>
                <a:gd name="T32" fmla="*/ 23 w 31"/>
                <a:gd name="T33" fmla="*/ 10 h 30"/>
                <a:gd name="T34" fmla="*/ 17 w 31"/>
                <a:gd name="T35" fmla="*/ 22 h 30"/>
                <a:gd name="T36" fmla="*/ 20 w 31"/>
                <a:gd name="T37" fmla="*/ 16 h 30"/>
                <a:gd name="T38" fmla="*/ 16 w 31"/>
                <a:gd name="T39" fmla="*/ 19 h 30"/>
                <a:gd name="T40" fmla="*/ 19 w 31"/>
                <a:gd name="T41" fmla="*/ 12 h 30"/>
                <a:gd name="T42" fmla="*/ 17 w 31"/>
                <a:gd name="T43" fmla="*/ 18 h 30"/>
                <a:gd name="T44" fmla="*/ 21 w 31"/>
                <a:gd name="T45" fmla="*/ 11 h 30"/>
                <a:gd name="T46" fmla="*/ 21 w 31"/>
                <a:gd name="T47" fmla="*/ 10 h 30"/>
                <a:gd name="T48" fmla="*/ 15 w 31"/>
                <a:gd name="T49" fmla="*/ 23 h 30"/>
                <a:gd name="T50" fmla="*/ 16 w 31"/>
                <a:gd name="T51" fmla="*/ 20 h 30"/>
                <a:gd name="T52" fmla="*/ 15 w 31"/>
                <a:gd name="T53" fmla="*/ 13 h 30"/>
                <a:gd name="T54" fmla="*/ 11 w 31"/>
                <a:gd name="T55" fmla="*/ 28 h 30"/>
                <a:gd name="T56" fmla="*/ 17 w 31"/>
                <a:gd name="T57" fmla="*/ 13 h 30"/>
                <a:gd name="T58" fmla="*/ 17 w 31"/>
                <a:gd name="T59" fmla="*/ 17 h 30"/>
                <a:gd name="T60" fmla="*/ 14 w 31"/>
                <a:gd name="T61" fmla="*/ 23 h 30"/>
                <a:gd name="T62" fmla="*/ 19 w 31"/>
                <a:gd name="T63" fmla="*/ 11 h 30"/>
                <a:gd name="T64" fmla="*/ 12 w 31"/>
                <a:gd name="T65" fmla="*/ 26 h 30"/>
                <a:gd name="T66" fmla="*/ 11 w 31"/>
                <a:gd name="T67" fmla="*/ 27 h 30"/>
                <a:gd name="T68" fmla="*/ 11 w 31"/>
                <a:gd name="T69" fmla="*/ 23 h 30"/>
                <a:gd name="T70" fmla="*/ 12 w 31"/>
                <a:gd name="T71" fmla="*/ 20 h 30"/>
                <a:gd name="T72" fmla="*/ 17 w 31"/>
                <a:gd name="T73" fmla="*/ 10 h 30"/>
                <a:gd name="T74" fmla="*/ 11 w 31"/>
                <a:gd name="T75" fmla="*/ 13 h 30"/>
                <a:gd name="T76" fmla="*/ 15 w 31"/>
                <a:gd name="T77" fmla="*/ 8 h 30"/>
                <a:gd name="T78" fmla="*/ 11 w 31"/>
                <a:gd name="T79" fmla="*/ 16 h 30"/>
                <a:gd name="T80" fmla="*/ 11 w 31"/>
                <a:gd name="T81" fmla="*/ 15 h 30"/>
                <a:gd name="T82" fmla="*/ 11 w 31"/>
                <a:gd name="T83" fmla="*/ 11 h 30"/>
                <a:gd name="T84" fmla="*/ 10 w 31"/>
                <a:gd name="T85" fmla="*/ 18 h 30"/>
                <a:gd name="T86" fmla="*/ 14 w 31"/>
                <a:gd name="T87" fmla="*/ 9 h 30"/>
                <a:gd name="T88" fmla="*/ 11 w 31"/>
                <a:gd name="T89" fmla="*/ 12 h 30"/>
                <a:gd name="T90" fmla="*/ 12 w 31"/>
                <a:gd name="T91" fmla="*/ 7 h 30"/>
                <a:gd name="T92" fmla="*/ 12 w 31"/>
                <a:gd name="T93" fmla="*/ 4 h 30"/>
                <a:gd name="T94" fmla="*/ 10 w 31"/>
                <a:gd name="T95" fmla="*/ 14 h 30"/>
                <a:gd name="T96" fmla="*/ 10 w 31"/>
                <a:gd name="T97" fmla="*/ 15 h 30"/>
                <a:gd name="T98" fmla="*/ 10 w 31"/>
                <a:gd name="T99" fmla="*/ 12 h 30"/>
                <a:gd name="T100" fmla="*/ 12 w 31"/>
                <a:gd name="T101" fmla="*/ 7 h 30"/>
                <a:gd name="T102" fmla="*/ 9 w 31"/>
                <a:gd name="T103" fmla="*/ 11 h 30"/>
                <a:gd name="T104" fmla="*/ 5 w 31"/>
                <a:gd name="T105" fmla="*/ 11 h 30"/>
                <a:gd name="T106" fmla="*/ 12 w 31"/>
                <a:gd name="T107" fmla="*/ 2 h 30"/>
                <a:gd name="T108" fmla="*/ 1 w 31"/>
                <a:gd name="T109" fmla="*/ 1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 h="30">
                  <a:moveTo>
                    <a:pt x="16" y="23"/>
                  </a:moveTo>
                  <a:cubicBezTo>
                    <a:pt x="14" y="25"/>
                    <a:pt x="13" y="27"/>
                    <a:pt x="11" y="30"/>
                  </a:cubicBezTo>
                  <a:cubicBezTo>
                    <a:pt x="10" y="30"/>
                    <a:pt x="10" y="28"/>
                    <a:pt x="10" y="28"/>
                  </a:cubicBezTo>
                  <a:cubicBezTo>
                    <a:pt x="10" y="25"/>
                    <a:pt x="10" y="22"/>
                    <a:pt x="10" y="19"/>
                  </a:cubicBezTo>
                  <a:cubicBezTo>
                    <a:pt x="8" y="18"/>
                    <a:pt x="6" y="17"/>
                    <a:pt x="5" y="15"/>
                  </a:cubicBezTo>
                  <a:cubicBezTo>
                    <a:pt x="3" y="14"/>
                    <a:pt x="1" y="13"/>
                    <a:pt x="0" y="11"/>
                  </a:cubicBezTo>
                  <a:cubicBezTo>
                    <a:pt x="3" y="10"/>
                    <a:pt x="7" y="10"/>
                    <a:pt x="11" y="10"/>
                  </a:cubicBezTo>
                  <a:cubicBezTo>
                    <a:pt x="11" y="7"/>
                    <a:pt x="11" y="4"/>
                    <a:pt x="11" y="0"/>
                  </a:cubicBezTo>
                  <a:cubicBezTo>
                    <a:pt x="12" y="1"/>
                    <a:pt x="13" y="2"/>
                    <a:pt x="13" y="3"/>
                  </a:cubicBezTo>
                  <a:cubicBezTo>
                    <a:pt x="14" y="4"/>
                    <a:pt x="15" y="6"/>
                    <a:pt x="16" y="7"/>
                  </a:cubicBezTo>
                  <a:cubicBezTo>
                    <a:pt x="16" y="8"/>
                    <a:pt x="17" y="8"/>
                    <a:pt x="17" y="9"/>
                  </a:cubicBezTo>
                  <a:cubicBezTo>
                    <a:pt x="21" y="9"/>
                    <a:pt x="24" y="9"/>
                    <a:pt x="28" y="8"/>
                  </a:cubicBezTo>
                  <a:cubicBezTo>
                    <a:pt x="29" y="8"/>
                    <a:pt x="30" y="8"/>
                    <a:pt x="31" y="8"/>
                  </a:cubicBezTo>
                  <a:cubicBezTo>
                    <a:pt x="30" y="10"/>
                    <a:pt x="28" y="12"/>
                    <a:pt x="27" y="13"/>
                  </a:cubicBezTo>
                  <a:cubicBezTo>
                    <a:pt x="25" y="14"/>
                    <a:pt x="23" y="16"/>
                    <a:pt x="22" y="17"/>
                  </a:cubicBezTo>
                  <a:cubicBezTo>
                    <a:pt x="23" y="20"/>
                    <a:pt x="25" y="23"/>
                    <a:pt x="26" y="27"/>
                  </a:cubicBezTo>
                  <a:cubicBezTo>
                    <a:pt x="26" y="27"/>
                    <a:pt x="25" y="27"/>
                    <a:pt x="24" y="26"/>
                  </a:cubicBezTo>
                  <a:cubicBezTo>
                    <a:pt x="22" y="25"/>
                    <a:pt x="19" y="25"/>
                    <a:pt x="16" y="23"/>
                  </a:cubicBezTo>
                  <a:close/>
                  <a:moveTo>
                    <a:pt x="24" y="25"/>
                  </a:moveTo>
                  <a:cubicBezTo>
                    <a:pt x="24" y="25"/>
                    <a:pt x="23" y="25"/>
                    <a:pt x="23" y="25"/>
                  </a:cubicBezTo>
                  <a:cubicBezTo>
                    <a:pt x="23" y="26"/>
                    <a:pt x="24" y="25"/>
                    <a:pt x="25" y="26"/>
                  </a:cubicBezTo>
                  <a:lnTo>
                    <a:pt x="24" y="25"/>
                  </a:lnTo>
                  <a:close/>
                  <a:moveTo>
                    <a:pt x="22" y="20"/>
                  </a:moveTo>
                  <a:cubicBezTo>
                    <a:pt x="22" y="21"/>
                    <a:pt x="22" y="21"/>
                    <a:pt x="22" y="21"/>
                  </a:cubicBezTo>
                  <a:cubicBezTo>
                    <a:pt x="23" y="22"/>
                    <a:pt x="23" y="23"/>
                    <a:pt x="24" y="24"/>
                  </a:cubicBezTo>
                  <a:cubicBezTo>
                    <a:pt x="23" y="23"/>
                    <a:pt x="23" y="21"/>
                    <a:pt x="22" y="20"/>
                  </a:cubicBezTo>
                  <a:close/>
                  <a:moveTo>
                    <a:pt x="29" y="9"/>
                  </a:moveTo>
                  <a:cubicBezTo>
                    <a:pt x="29" y="9"/>
                    <a:pt x="29" y="9"/>
                    <a:pt x="29" y="9"/>
                  </a:cubicBezTo>
                  <a:cubicBezTo>
                    <a:pt x="29" y="9"/>
                    <a:pt x="30" y="9"/>
                    <a:pt x="30" y="9"/>
                  </a:cubicBezTo>
                  <a:cubicBezTo>
                    <a:pt x="29" y="9"/>
                    <a:pt x="29" y="9"/>
                    <a:pt x="29" y="9"/>
                  </a:cubicBezTo>
                  <a:close/>
                  <a:moveTo>
                    <a:pt x="18" y="22"/>
                  </a:moveTo>
                  <a:cubicBezTo>
                    <a:pt x="19" y="22"/>
                    <a:pt x="21" y="24"/>
                    <a:pt x="22" y="24"/>
                  </a:cubicBezTo>
                  <a:cubicBezTo>
                    <a:pt x="21" y="23"/>
                    <a:pt x="19" y="22"/>
                    <a:pt x="18" y="22"/>
                  </a:cubicBezTo>
                  <a:close/>
                  <a:moveTo>
                    <a:pt x="21" y="22"/>
                  </a:moveTo>
                  <a:cubicBezTo>
                    <a:pt x="21" y="22"/>
                    <a:pt x="21" y="23"/>
                    <a:pt x="22" y="23"/>
                  </a:cubicBezTo>
                  <a:cubicBezTo>
                    <a:pt x="22" y="22"/>
                    <a:pt x="22" y="22"/>
                    <a:pt x="21" y="22"/>
                  </a:cubicBezTo>
                  <a:close/>
                  <a:moveTo>
                    <a:pt x="27" y="9"/>
                  </a:moveTo>
                  <a:cubicBezTo>
                    <a:pt x="27" y="9"/>
                    <a:pt x="27" y="9"/>
                    <a:pt x="27" y="9"/>
                  </a:cubicBezTo>
                  <a:cubicBezTo>
                    <a:pt x="27" y="10"/>
                    <a:pt x="27" y="10"/>
                    <a:pt x="27" y="11"/>
                  </a:cubicBezTo>
                  <a:cubicBezTo>
                    <a:pt x="27" y="11"/>
                    <a:pt x="28" y="11"/>
                    <a:pt x="28" y="10"/>
                  </a:cubicBezTo>
                  <a:cubicBezTo>
                    <a:pt x="27" y="10"/>
                    <a:pt x="28" y="10"/>
                    <a:pt x="27" y="9"/>
                  </a:cubicBezTo>
                  <a:close/>
                  <a:moveTo>
                    <a:pt x="24" y="14"/>
                  </a:moveTo>
                  <a:cubicBezTo>
                    <a:pt x="24" y="13"/>
                    <a:pt x="25" y="13"/>
                    <a:pt x="25" y="13"/>
                  </a:cubicBezTo>
                  <a:cubicBezTo>
                    <a:pt x="25" y="12"/>
                    <a:pt x="24" y="13"/>
                    <a:pt x="24" y="14"/>
                  </a:cubicBezTo>
                  <a:close/>
                  <a:moveTo>
                    <a:pt x="26" y="10"/>
                  </a:moveTo>
                  <a:cubicBezTo>
                    <a:pt x="26" y="10"/>
                    <a:pt x="26" y="10"/>
                    <a:pt x="26" y="10"/>
                  </a:cubicBezTo>
                  <a:cubicBezTo>
                    <a:pt x="26" y="9"/>
                    <a:pt x="26" y="10"/>
                    <a:pt x="26" y="10"/>
                  </a:cubicBezTo>
                  <a:close/>
                  <a:moveTo>
                    <a:pt x="21" y="18"/>
                  </a:moveTo>
                  <a:cubicBezTo>
                    <a:pt x="21" y="18"/>
                    <a:pt x="21" y="19"/>
                    <a:pt x="21" y="19"/>
                  </a:cubicBezTo>
                  <a:cubicBezTo>
                    <a:pt x="21" y="18"/>
                    <a:pt x="21" y="18"/>
                    <a:pt x="21" y="18"/>
                  </a:cubicBezTo>
                  <a:close/>
                  <a:moveTo>
                    <a:pt x="23" y="14"/>
                  </a:moveTo>
                  <a:cubicBezTo>
                    <a:pt x="23" y="15"/>
                    <a:pt x="23" y="14"/>
                    <a:pt x="24" y="14"/>
                  </a:cubicBezTo>
                  <a:cubicBezTo>
                    <a:pt x="23" y="14"/>
                    <a:pt x="23" y="14"/>
                    <a:pt x="23" y="14"/>
                  </a:cubicBezTo>
                  <a:close/>
                  <a:moveTo>
                    <a:pt x="20" y="19"/>
                  </a:moveTo>
                  <a:cubicBezTo>
                    <a:pt x="21" y="20"/>
                    <a:pt x="21" y="20"/>
                    <a:pt x="21" y="20"/>
                  </a:cubicBezTo>
                  <a:lnTo>
                    <a:pt x="20" y="19"/>
                  </a:lnTo>
                  <a:close/>
                  <a:moveTo>
                    <a:pt x="19" y="20"/>
                  </a:moveTo>
                  <a:cubicBezTo>
                    <a:pt x="19" y="20"/>
                    <a:pt x="19" y="20"/>
                    <a:pt x="18" y="20"/>
                  </a:cubicBezTo>
                  <a:cubicBezTo>
                    <a:pt x="19" y="20"/>
                    <a:pt x="20" y="21"/>
                    <a:pt x="20" y="20"/>
                  </a:cubicBezTo>
                  <a:lnTo>
                    <a:pt x="19" y="20"/>
                  </a:lnTo>
                  <a:close/>
                  <a:moveTo>
                    <a:pt x="22" y="14"/>
                  </a:moveTo>
                  <a:cubicBezTo>
                    <a:pt x="22" y="14"/>
                    <a:pt x="21" y="13"/>
                    <a:pt x="21" y="14"/>
                  </a:cubicBezTo>
                  <a:cubicBezTo>
                    <a:pt x="21" y="14"/>
                    <a:pt x="22" y="15"/>
                    <a:pt x="22" y="14"/>
                  </a:cubicBezTo>
                  <a:cubicBezTo>
                    <a:pt x="22" y="14"/>
                    <a:pt x="22" y="14"/>
                    <a:pt x="22" y="14"/>
                  </a:cubicBezTo>
                  <a:close/>
                  <a:moveTo>
                    <a:pt x="22" y="12"/>
                  </a:moveTo>
                  <a:cubicBezTo>
                    <a:pt x="22" y="13"/>
                    <a:pt x="23" y="13"/>
                    <a:pt x="23" y="12"/>
                  </a:cubicBezTo>
                  <a:cubicBezTo>
                    <a:pt x="23" y="12"/>
                    <a:pt x="22" y="12"/>
                    <a:pt x="22" y="12"/>
                  </a:cubicBezTo>
                  <a:close/>
                  <a:moveTo>
                    <a:pt x="23" y="10"/>
                  </a:moveTo>
                  <a:cubicBezTo>
                    <a:pt x="23" y="10"/>
                    <a:pt x="24" y="10"/>
                    <a:pt x="24" y="10"/>
                  </a:cubicBezTo>
                  <a:cubicBezTo>
                    <a:pt x="24" y="9"/>
                    <a:pt x="24" y="9"/>
                    <a:pt x="24" y="9"/>
                  </a:cubicBezTo>
                  <a:cubicBezTo>
                    <a:pt x="24" y="10"/>
                    <a:pt x="23" y="9"/>
                    <a:pt x="23" y="10"/>
                  </a:cubicBezTo>
                  <a:close/>
                  <a:moveTo>
                    <a:pt x="17" y="22"/>
                  </a:moveTo>
                  <a:cubicBezTo>
                    <a:pt x="18" y="23"/>
                    <a:pt x="18" y="23"/>
                    <a:pt x="18" y="23"/>
                  </a:cubicBezTo>
                  <a:cubicBezTo>
                    <a:pt x="18" y="22"/>
                    <a:pt x="18" y="22"/>
                    <a:pt x="18" y="22"/>
                  </a:cubicBezTo>
                  <a:cubicBezTo>
                    <a:pt x="17" y="22"/>
                    <a:pt x="17" y="22"/>
                    <a:pt x="17" y="22"/>
                  </a:cubicBezTo>
                  <a:close/>
                  <a:moveTo>
                    <a:pt x="20" y="16"/>
                  </a:moveTo>
                  <a:cubicBezTo>
                    <a:pt x="19" y="16"/>
                    <a:pt x="19" y="16"/>
                    <a:pt x="19" y="16"/>
                  </a:cubicBezTo>
                  <a:cubicBezTo>
                    <a:pt x="19" y="16"/>
                    <a:pt x="20" y="17"/>
                    <a:pt x="20" y="17"/>
                  </a:cubicBezTo>
                  <a:cubicBezTo>
                    <a:pt x="20" y="16"/>
                    <a:pt x="20" y="16"/>
                    <a:pt x="20" y="16"/>
                  </a:cubicBezTo>
                  <a:close/>
                  <a:moveTo>
                    <a:pt x="16" y="19"/>
                  </a:moveTo>
                  <a:cubicBezTo>
                    <a:pt x="17" y="19"/>
                    <a:pt x="17" y="19"/>
                    <a:pt x="18" y="19"/>
                  </a:cubicBezTo>
                  <a:cubicBezTo>
                    <a:pt x="18" y="19"/>
                    <a:pt x="18" y="19"/>
                    <a:pt x="18" y="19"/>
                  </a:cubicBezTo>
                  <a:cubicBezTo>
                    <a:pt x="18" y="18"/>
                    <a:pt x="16" y="18"/>
                    <a:pt x="16" y="19"/>
                  </a:cubicBezTo>
                  <a:close/>
                  <a:moveTo>
                    <a:pt x="19" y="12"/>
                  </a:moveTo>
                  <a:cubicBezTo>
                    <a:pt x="20" y="13"/>
                    <a:pt x="20" y="13"/>
                    <a:pt x="21" y="13"/>
                  </a:cubicBezTo>
                  <a:cubicBezTo>
                    <a:pt x="20" y="12"/>
                    <a:pt x="20" y="12"/>
                    <a:pt x="19" y="12"/>
                  </a:cubicBezTo>
                  <a:close/>
                  <a:moveTo>
                    <a:pt x="17" y="17"/>
                  </a:moveTo>
                  <a:cubicBezTo>
                    <a:pt x="17" y="18"/>
                    <a:pt x="17" y="18"/>
                    <a:pt x="17" y="18"/>
                  </a:cubicBezTo>
                  <a:cubicBezTo>
                    <a:pt x="17" y="18"/>
                    <a:pt x="18" y="18"/>
                    <a:pt x="18" y="18"/>
                  </a:cubicBezTo>
                  <a:lnTo>
                    <a:pt x="17" y="17"/>
                  </a:lnTo>
                  <a:close/>
                  <a:moveTo>
                    <a:pt x="20" y="11"/>
                  </a:moveTo>
                  <a:cubicBezTo>
                    <a:pt x="21" y="11"/>
                    <a:pt x="21" y="11"/>
                    <a:pt x="21" y="11"/>
                  </a:cubicBezTo>
                  <a:cubicBezTo>
                    <a:pt x="21" y="11"/>
                    <a:pt x="21" y="11"/>
                    <a:pt x="21" y="11"/>
                  </a:cubicBezTo>
                  <a:cubicBezTo>
                    <a:pt x="21" y="11"/>
                    <a:pt x="20" y="11"/>
                    <a:pt x="20" y="11"/>
                  </a:cubicBezTo>
                  <a:close/>
                  <a:moveTo>
                    <a:pt x="21" y="10"/>
                  </a:moveTo>
                  <a:cubicBezTo>
                    <a:pt x="21" y="10"/>
                    <a:pt x="21" y="10"/>
                    <a:pt x="21" y="10"/>
                  </a:cubicBezTo>
                  <a:cubicBezTo>
                    <a:pt x="22" y="10"/>
                    <a:pt x="22" y="10"/>
                    <a:pt x="22" y="10"/>
                  </a:cubicBezTo>
                  <a:lnTo>
                    <a:pt x="21" y="10"/>
                  </a:lnTo>
                  <a:close/>
                  <a:moveTo>
                    <a:pt x="15" y="22"/>
                  </a:moveTo>
                  <a:cubicBezTo>
                    <a:pt x="15" y="22"/>
                    <a:pt x="14" y="23"/>
                    <a:pt x="15" y="23"/>
                  </a:cubicBezTo>
                  <a:cubicBezTo>
                    <a:pt x="15" y="23"/>
                    <a:pt x="15" y="22"/>
                    <a:pt x="15" y="22"/>
                  </a:cubicBezTo>
                  <a:cubicBezTo>
                    <a:pt x="15" y="22"/>
                    <a:pt x="15" y="22"/>
                    <a:pt x="15" y="22"/>
                  </a:cubicBezTo>
                  <a:close/>
                  <a:moveTo>
                    <a:pt x="12" y="18"/>
                  </a:moveTo>
                  <a:cubicBezTo>
                    <a:pt x="13" y="20"/>
                    <a:pt x="15" y="20"/>
                    <a:pt x="16" y="20"/>
                  </a:cubicBezTo>
                  <a:cubicBezTo>
                    <a:pt x="15" y="19"/>
                    <a:pt x="13" y="17"/>
                    <a:pt x="12" y="18"/>
                  </a:cubicBezTo>
                  <a:close/>
                  <a:moveTo>
                    <a:pt x="15" y="13"/>
                  </a:moveTo>
                  <a:cubicBezTo>
                    <a:pt x="16" y="14"/>
                    <a:pt x="18" y="15"/>
                    <a:pt x="19" y="15"/>
                  </a:cubicBezTo>
                  <a:cubicBezTo>
                    <a:pt x="18" y="14"/>
                    <a:pt x="16" y="13"/>
                    <a:pt x="15" y="13"/>
                  </a:cubicBezTo>
                  <a:close/>
                  <a:moveTo>
                    <a:pt x="13" y="25"/>
                  </a:moveTo>
                  <a:cubicBezTo>
                    <a:pt x="13" y="26"/>
                    <a:pt x="13" y="26"/>
                    <a:pt x="13" y="26"/>
                  </a:cubicBezTo>
                  <a:cubicBezTo>
                    <a:pt x="12" y="26"/>
                    <a:pt x="12" y="26"/>
                    <a:pt x="12" y="26"/>
                  </a:cubicBezTo>
                  <a:cubicBezTo>
                    <a:pt x="12" y="27"/>
                    <a:pt x="10" y="27"/>
                    <a:pt x="11" y="28"/>
                  </a:cubicBezTo>
                  <a:cubicBezTo>
                    <a:pt x="11" y="27"/>
                    <a:pt x="13" y="26"/>
                    <a:pt x="13" y="25"/>
                  </a:cubicBezTo>
                  <a:close/>
                  <a:moveTo>
                    <a:pt x="17" y="13"/>
                  </a:moveTo>
                  <a:cubicBezTo>
                    <a:pt x="18" y="13"/>
                    <a:pt x="18" y="14"/>
                    <a:pt x="19" y="14"/>
                  </a:cubicBezTo>
                  <a:cubicBezTo>
                    <a:pt x="18" y="14"/>
                    <a:pt x="18" y="13"/>
                    <a:pt x="17" y="13"/>
                  </a:cubicBezTo>
                  <a:close/>
                  <a:moveTo>
                    <a:pt x="14" y="16"/>
                  </a:moveTo>
                  <a:cubicBezTo>
                    <a:pt x="14" y="16"/>
                    <a:pt x="13" y="16"/>
                    <a:pt x="14" y="17"/>
                  </a:cubicBezTo>
                  <a:cubicBezTo>
                    <a:pt x="14" y="17"/>
                    <a:pt x="15" y="17"/>
                    <a:pt x="16" y="17"/>
                  </a:cubicBezTo>
                  <a:cubicBezTo>
                    <a:pt x="17" y="17"/>
                    <a:pt x="17" y="17"/>
                    <a:pt x="17" y="17"/>
                  </a:cubicBezTo>
                  <a:cubicBezTo>
                    <a:pt x="16" y="17"/>
                    <a:pt x="15" y="16"/>
                    <a:pt x="14" y="16"/>
                  </a:cubicBezTo>
                  <a:close/>
                  <a:moveTo>
                    <a:pt x="12" y="22"/>
                  </a:moveTo>
                  <a:cubicBezTo>
                    <a:pt x="12" y="23"/>
                    <a:pt x="13" y="23"/>
                    <a:pt x="13" y="23"/>
                  </a:cubicBezTo>
                  <a:cubicBezTo>
                    <a:pt x="14" y="23"/>
                    <a:pt x="14" y="23"/>
                    <a:pt x="14" y="23"/>
                  </a:cubicBezTo>
                  <a:cubicBezTo>
                    <a:pt x="13" y="23"/>
                    <a:pt x="13" y="23"/>
                    <a:pt x="12" y="22"/>
                  </a:cubicBezTo>
                  <a:close/>
                  <a:moveTo>
                    <a:pt x="19" y="10"/>
                  </a:moveTo>
                  <a:cubicBezTo>
                    <a:pt x="18" y="10"/>
                    <a:pt x="18" y="10"/>
                    <a:pt x="18" y="10"/>
                  </a:cubicBezTo>
                  <a:cubicBezTo>
                    <a:pt x="18" y="11"/>
                    <a:pt x="19" y="11"/>
                    <a:pt x="19" y="11"/>
                  </a:cubicBezTo>
                  <a:cubicBezTo>
                    <a:pt x="19" y="11"/>
                    <a:pt x="19" y="10"/>
                    <a:pt x="19" y="10"/>
                  </a:cubicBezTo>
                  <a:close/>
                  <a:moveTo>
                    <a:pt x="11" y="24"/>
                  </a:moveTo>
                  <a:cubicBezTo>
                    <a:pt x="10" y="25"/>
                    <a:pt x="11" y="25"/>
                    <a:pt x="11" y="25"/>
                  </a:cubicBezTo>
                  <a:cubicBezTo>
                    <a:pt x="11" y="25"/>
                    <a:pt x="11" y="25"/>
                    <a:pt x="12" y="26"/>
                  </a:cubicBezTo>
                  <a:cubicBezTo>
                    <a:pt x="12" y="25"/>
                    <a:pt x="12" y="25"/>
                    <a:pt x="12" y="25"/>
                  </a:cubicBezTo>
                  <a:cubicBezTo>
                    <a:pt x="11" y="25"/>
                    <a:pt x="11" y="24"/>
                    <a:pt x="11" y="24"/>
                  </a:cubicBezTo>
                  <a:close/>
                  <a:moveTo>
                    <a:pt x="11" y="26"/>
                  </a:moveTo>
                  <a:cubicBezTo>
                    <a:pt x="11" y="27"/>
                    <a:pt x="11" y="27"/>
                    <a:pt x="11" y="27"/>
                  </a:cubicBezTo>
                  <a:lnTo>
                    <a:pt x="11" y="26"/>
                  </a:lnTo>
                  <a:close/>
                  <a:moveTo>
                    <a:pt x="11" y="22"/>
                  </a:moveTo>
                  <a:cubicBezTo>
                    <a:pt x="11" y="23"/>
                    <a:pt x="10" y="23"/>
                    <a:pt x="11" y="23"/>
                  </a:cubicBezTo>
                  <a:cubicBezTo>
                    <a:pt x="11" y="23"/>
                    <a:pt x="11" y="23"/>
                    <a:pt x="11" y="23"/>
                  </a:cubicBezTo>
                  <a:cubicBezTo>
                    <a:pt x="11" y="23"/>
                    <a:pt x="11" y="22"/>
                    <a:pt x="11" y="22"/>
                  </a:cubicBezTo>
                  <a:close/>
                  <a:moveTo>
                    <a:pt x="11" y="20"/>
                  </a:moveTo>
                  <a:cubicBezTo>
                    <a:pt x="11" y="21"/>
                    <a:pt x="11" y="21"/>
                    <a:pt x="11" y="21"/>
                  </a:cubicBezTo>
                  <a:cubicBezTo>
                    <a:pt x="11" y="21"/>
                    <a:pt x="12" y="21"/>
                    <a:pt x="12" y="20"/>
                  </a:cubicBezTo>
                  <a:cubicBezTo>
                    <a:pt x="12" y="20"/>
                    <a:pt x="11" y="20"/>
                    <a:pt x="11" y="20"/>
                  </a:cubicBezTo>
                  <a:close/>
                  <a:moveTo>
                    <a:pt x="16" y="10"/>
                  </a:moveTo>
                  <a:cubicBezTo>
                    <a:pt x="16" y="11"/>
                    <a:pt x="16" y="11"/>
                    <a:pt x="16" y="11"/>
                  </a:cubicBezTo>
                  <a:cubicBezTo>
                    <a:pt x="17" y="10"/>
                    <a:pt x="17" y="10"/>
                    <a:pt x="17" y="10"/>
                  </a:cubicBezTo>
                  <a:cubicBezTo>
                    <a:pt x="16" y="10"/>
                    <a:pt x="16" y="10"/>
                    <a:pt x="16" y="10"/>
                  </a:cubicBezTo>
                  <a:close/>
                  <a:moveTo>
                    <a:pt x="11" y="13"/>
                  </a:moveTo>
                  <a:cubicBezTo>
                    <a:pt x="12" y="14"/>
                    <a:pt x="14" y="15"/>
                    <a:pt x="15" y="14"/>
                  </a:cubicBezTo>
                  <a:cubicBezTo>
                    <a:pt x="13" y="14"/>
                    <a:pt x="12" y="13"/>
                    <a:pt x="11" y="13"/>
                  </a:cubicBezTo>
                  <a:close/>
                  <a:moveTo>
                    <a:pt x="11" y="18"/>
                  </a:moveTo>
                  <a:cubicBezTo>
                    <a:pt x="10" y="19"/>
                    <a:pt x="11" y="19"/>
                    <a:pt x="12" y="19"/>
                  </a:cubicBezTo>
                  <a:cubicBezTo>
                    <a:pt x="11" y="19"/>
                    <a:pt x="11" y="18"/>
                    <a:pt x="11" y="18"/>
                  </a:cubicBezTo>
                  <a:close/>
                  <a:moveTo>
                    <a:pt x="15" y="8"/>
                  </a:moveTo>
                  <a:cubicBezTo>
                    <a:pt x="15" y="8"/>
                    <a:pt x="16" y="9"/>
                    <a:pt x="15" y="10"/>
                  </a:cubicBezTo>
                  <a:cubicBezTo>
                    <a:pt x="15" y="10"/>
                    <a:pt x="16" y="10"/>
                    <a:pt x="16" y="9"/>
                  </a:cubicBezTo>
                  <a:cubicBezTo>
                    <a:pt x="16" y="9"/>
                    <a:pt x="16" y="8"/>
                    <a:pt x="15" y="8"/>
                  </a:cubicBezTo>
                  <a:close/>
                  <a:moveTo>
                    <a:pt x="11" y="16"/>
                  </a:moveTo>
                  <a:cubicBezTo>
                    <a:pt x="11" y="17"/>
                    <a:pt x="12" y="18"/>
                    <a:pt x="12" y="17"/>
                  </a:cubicBezTo>
                  <a:cubicBezTo>
                    <a:pt x="12" y="17"/>
                    <a:pt x="11" y="16"/>
                    <a:pt x="11" y="16"/>
                  </a:cubicBezTo>
                  <a:close/>
                  <a:moveTo>
                    <a:pt x="11" y="14"/>
                  </a:moveTo>
                  <a:cubicBezTo>
                    <a:pt x="11" y="15"/>
                    <a:pt x="11" y="15"/>
                    <a:pt x="11" y="15"/>
                  </a:cubicBezTo>
                  <a:cubicBezTo>
                    <a:pt x="12" y="16"/>
                    <a:pt x="12" y="16"/>
                    <a:pt x="13" y="16"/>
                  </a:cubicBezTo>
                  <a:cubicBezTo>
                    <a:pt x="12" y="15"/>
                    <a:pt x="12" y="14"/>
                    <a:pt x="11" y="14"/>
                  </a:cubicBezTo>
                  <a:close/>
                  <a:moveTo>
                    <a:pt x="13" y="11"/>
                  </a:moveTo>
                  <a:cubicBezTo>
                    <a:pt x="12" y="11"/>
                    <a:pt x="12" y="11"/>
                    <a:pt x="11" y="11"/>
                  </a:cubicBezTo>
                  <a:cubicBezTo>
                    <a:pt x="12" y="12"/>
                    <a:pt x="14" y="13"/>
                    <a:pt x="14" y="12"/>
                  </a:cubicBezTo>
                  <a:cubicBezTo>
                    <a:pt x="14" y="12"/>
                    <a:pt x="13" y="11"/>
                    <a:pt x="13" y="11"/>
                  </a:cubicBezTo>
                  <a:close/>
                  <a:moveTo>
                    <a:pt x="8" y="17"/>
                  </a:moveTo>
                  <a:cubicBezTo>
                    <a:pt x="8" y="17"/>
                    <a:pt x="10" y="18"/>
                    <a:pt x="10" y="18"/>
                  </a:cubicBezTo>
                  <a:cubicBezTo>
                    <a:pt x="9" y="18"/>
                    <a:pt x="9" y="17"/>
                    <a:pt x="8" y="17"/>
                  </a:cubicBezTo>
                  <a:close/>
                  <a:moveTo>
                    <a:pt x="14" y="9"/>
                  </a:moveTo>
                  <a:cubicBezTo>
                    <a:pt x="14" y="10"/>
                    <a:pt x="14" y="10"/>
                    <a:pt x="14" y="10"/>
                  </a:cubicBezTo>
                  <a:cubicBezTo>
                    <a:pt x="14" y="9"/>
                    <a:pt x="14" y="9"/>
                    <a:pt x="14" y="9"/>
                  </a:cubicBezTo>
                  <a:close/>
                  <a:moveTo>
                    <a:pt x="14" y="8"/>
                  </a:moveTo>
                  <a:cubicBezTo>
                    <a:pt x="14" y="8"/>
                    <a:pt x="14" y="8"/>
                    <a:pt x="14" y="8"/>
                  </a:cubicBezTo>
                  <a:cubicBezTo>
                    <a:pt x="14" y="8"/>
                    <a:pt x="14" y="8"/>
                    <a:pt x="14" y="8"/>
                  </a:cubicBezTo>
                  <a:close/>
                  <a:moveTo>
                    <a:pt x="11" y="12"/>
                  </a:moveTo>
                  <a:cubicBezTo>
                    <a:pt x="11" y="12"/>
                    <a:pt x="11" y="12"/>
                    <a:pt x="11" y="12"/>
                  </a:cubicBezTo>
                  <a:cubicBezTo>
                    <a:pt x="12" y="13"/>
                    <a:pt x="12" y="13"/>
                    <a:pt x="12" y="13"/>
                  </a:cubicBezTo>
                  <a:lnTo>
                    <a:pt x="11" y="12"/>
                  </a:lnTo>
                  <a:close/>
                  <a:moveTo>
                    <a:pt x="12" y="7"/>
                  </a:moveTo>
                  <a:cubicBezTo>
                    <a:pt x="11" y="8"/>
                    <a:pt x="12" y="8"/>
                    <a:pt x="11" y="9"/>
                  </a:cubicBezTo>
                  <a:cubicBezTo>
                    <a:pt x="12" y="9"/>
                    <a:pt x="12" y="9"/>
                    <a:pt x="13" y="9"/>
                  </a:cubicBezTo>
                  <a:cubicBezTo>
                    <a:pt x="13" y="9"/>
                    <a:pt x="13" y="8"/>
                    <a:pt x="12" y="7"/>
                  </a:cubicBezTo>
                  <a:close/>
                  <a:moveTo>
                    <a:pt x="12" y="4"/>
                  </a:moveTo>
                  <a:cubicBezTo>
                    <a:pt x="11" y="5"/>
                    <a:pt x="13" y="6"/>
                    <a:pt x="14" y="7"/>
                  </a:cubicBezTo>
                  <a:cubicBezTo>
                    <a:pt x="14" y="6"/>
                    <a:pt x="13" y="5"/>
                    <a:pt x="12" y="4"/>
                  </a:cubicBezTo>
                  <a:close/>
                  <a:moveTo>
                    <a:pt x="8" y="13"/>
                  </a:moveTo>
                  <a:cubicBezTo>
                    <a:pt x="9" y="13"/>
                    <a:pt x="9" y="14"/>
                    <a:pt x="10" y="14"/>
                  </a:cubicBezTo>
                  <a:cubicBezTo>
                    <a:pt x="10" y="14"/>
                    <a:pt x="10" y="14"/>
                    <a:pt x="10" y="14"/>
                  </a:cubicBezTo>
                  <a:cubicBezTo>
                    <a:pt x="10" y="13"/>
                    <a:pt x="9" y="13"/>
                    <a:pt x="8" y="13"/>
                  </a:cubicBezTo>
                  <a:close/>
                  <a:moveTo>
                    <a:pt x="8" y="14"/>
                  </a:moveTo>
                  <a:cubicBezTo>
                    <a:pt x="8" y="14"/>
                    <a:pt x="9" y="15"/>
                    <a:pt x="10" y="15"/>
                  </a:cubicBezTo>
                  <a:cubicBezTo>
                    <a:pt x="9" y="14"/>
                    <a:pt x="9" y="13"/>
                    <a:pt x="8" y="14"/>
                  </a:cubicBezTo>
                  <a:close/>
                  <a:moveTo>
                    <a:pt x="10" y="11"/>
                  </a:moveTo>
                  <a:cubicBezTo>
                    <a:pt x="10" y="11"/>
                    <a:pt x="10" y="11"/>
                    <a:pt x="9" y="12"/>
                  </a:cubicBezTo>
                  <a:cubicBezTo>
                    <a:pt x="10" y="12"/>
                    <a:pt x="10" y="12"/>
                    <a:pt x="10" y="12"/>
                  </a:cubicBezTo>
                  <a:cubicBezTo>
                    <a:pt x="11" y="12"/>
                    <a:pt x="11" y="11"/>
                    <a:pt x="10" y="11"/>
                  </a:cubicBezTo>
                  <a:close/>
                  <a:moveTo>
                    <a:pt x="12" y="6"/>
                  </a:moveTo>
                  <a:cubicBezTo>
                    <a:pt x="12" y="7"/>
                    <a:pt x="12" y="7"/>
                    <a:pt x="12" y="7"/>
                  </a:cubicBezTo>
                  <a:cubicBezTo>
                    <a:pt x="12" y="7"/>
                    <a:pt x="12" y="7"/>
                    <a:pt x="12" y="7"/>
                  </a:cubicBezTo>
                  <a:cubicBezTo>
                    <a:pt x="12" y="7"/>
                    <a:pt x="12" y="6"/>
                    <a:pt x="12" y="6"/>
                  </a:cubicBezTo>
                  <a:close/>
                  <a:moveTo>
                    <a:pt x="8" y="11"/>
                  </a:moveTo>
                  <a:cubicBezTo>
                    <a:pt x="8" y="11"/>
                    <a:pt x="8" y="11"/>
                    <a:pt x="9" y="12"/>
                  </a:cubicBezTo>
                  <a:cubicBezTo>
                    <a:pt x="9" y="11"/>
                    <a:pt x="9" y="11"/>
                    <a:pt x="9" y="11"/>
                  </a:cubicBezTo>
                  <a:cubicBezTo>
                    <a:pt x="9" y="11"/>
                    <a:pt x="8" y="11"/>
                    <a:pt x="8" y="11"/>
                  </a:cubicBezTo>
                  <a:close/>
                  <a:moveTo>
                    <a:pt x="5" y="11"/>
                  </a:moveTo>
                  <a:cubicBezTo>
                    <a:pt x="6" y="12"/>
                    <a:pt x="7" y="13"/>
                    <a:pt x="8" y="12"/>
                  </a:cubicBezTo>
                  <a:cubicBezTo>
                    <a:pt x="7" y="12"/>
                    <a:pt x="5" y="11"/>
                    <a:pt x="5" y="11"/>
                  </a:cubicBezTo>
                  <a:close/>
                  <a:moveTo>
                    <a:pt x="12" y="2"/>
                  </a:moveTo>
                  <a:cubicBezTo>
                    <a:pt x="12" y="3"/>
                    <a:pt x="12" y="3"/>
                    <a:pt x="12" y="3"/>
                  </a:cubicBezTo>
                  <a:cubicBezTo>
                    <a:pt x="12" y="3"/>
                    <a:pt x="12" y="3"/>
                    <a:pt x="12" y="3"/>
                  </a:cubicBezTo>
                  <a:lnTo>
                    <a:pt x="12" y="2"/>
                  </a:lnTo>
                  <a:close/>
                  <a:moveTo>
                    <a:pt x="3" y="12"/>
                  </a:moveTo>
                  <a:cubicBezTo>
                    <a:pt x="4" y="13"/>
                    <a:pt x="4" y="13"/>
                    <a:pt x="4" y="13"/>
                  </a:cubicBezTo>
                  <a:lnTo>
                    <a:pt x="3" y="12"/>
                  </a:lnTo>
                  <a:close/>
                  <a:moveTo>
                    <a:pt x="1" y="12"/>
                  </a:moveTo>
                  <a:cubicBezTo>
                    <a:pt x="2" y="12"/>
                    <a:pt x="2" y="12"/>
                    <a:pt x="2" y="12"/>
                  </a:cubicBezTo>
                  <a:cubicBezTo>
                    <a:pt x="2" y="11"/>
                    <a:pt x="2" y="11"/>
                    <a:pt x="2" y="11"/>
                  </a:cubicBezTo>
                  <a:cubicBezTo>
                    <a:pt x="2" y="11"/>
                    <a:pt x="2" y="11"/>
                    <a:pt x="1" y="12"/>
                  </a:cubicBezTo>
                  <a:close/>
                </a:path>
              </a:pathLst>
            </a:custGeom>
            <a:solidFill>
              <a:schemeClr val="accent2"/>
            </a:solidFill>
            <a:ln>
              <a:noFill/>
            </a:ln>
          </p:spPr>
          <p:txBody>
            <a:bodyPr vert="horz" wrap="square" lIns="121882" tIns="60941" rIns="121882" bIns="60941" numCol="1" anchor="t" anchorCtr="0" compatLnSpc="1"/>
            <a:lstStyle/>
            <a:p>
              <a:endParaRPr lang="zh-CN" altLang="en-US" sz="1333" dirty="0">
                <a:solidFill>
                  <a:srgbClr val="605448"/>
                </a:solidFill>
                <a:latin typeface="微软雅黑" pitchFamily="34" charset="-122"/>
                <a:ea typeface="微软雅黑" pitchFamily="34" charset="-122"/>
              </a:endParaRPr>
            </a:p>
          </p:txBody>
        </p:sp>
      </p:grpSp>
      <p:grpSp>
        <p:nvGrpSpPr>
          <p:cNvPr id="8" name="chenying0907 3"/>
          <p:cNvGrpSpPr/>
          <p:nvPr/>
        </p:nvGrpSpPr>
        <p:grpSpPr>
          <a:xfrm>
            <a:off x="6557194" y="3969080"/>
            <a:ext cx="1505950" cy="1521588"/>
            <a:chOff x="6557336" y="3969080"/>
            <a:chExt cx="1506414" cy="1521587"/>
          </a:xfrm>
        </p:grpSpPr>
        <p:sp>
          <p:nvSpPr>
            <p:cNvPr id="172" name="椭圆 31"/>
            <p:cNvSpPr/>
            <p:nvPr/>
          </p:nvSpPr>
          <p:spPr>
            <a:xfrm rot="15654318">
              <a:off x="6549749" y="3976667"/>
              <a:ext cx="1521587" cy="1506414"/>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321" y="connsiteY0-322"/>
                </a:cxn>
                <a:cxn ang="0">
                  <a:pos x="connsiteX1-323" y="connsiteY1-324"/>
                </a:cxn>
                <a:cxn ang="0">
                  <a:pos x="connsiteX2-325" y="connsiteY2-326"/>
                </a:cxn>
                <a:cxn ang="0">
                  <a:pos x="connsiteX3-327" y="connsiteY3-328"/>
                </a:cxn>
                <a:cxn ang="0">
                  <a:pos x="connsiteX4-329" y="connsiteY4-330"/>
                </a:cxn>
                <a:cxn ang="0">
                  <a:pos x="connsiteX5-331" y="connsiteY5-33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solidFill>
              <a:schemeClr val="bg1">
                <a:lumMod val="95000"/>
              </a:schemeClr>
            </a:solidFill>
            <a:ln w="25400" cap="rnd">
              <a:solidFill>
                <a:schemeClr val="accent2"/>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2" tIns="60941" rIns="121882" bIns="60941" numCol="1" spcCol="0" rtlCol="0" fromWordArt="0" anchor="ctr" anchorCtr="0" forceAA="0" compatLnSpc="1">
              <a:noAutofit/>
            </a:bodyPr>
            <a:lstStyle/>
            <a:p>
              <a:pPr algn="ctr"/>
              <a:endParaRPr lang="zh-CN" altLang="en-US" sz="2399">
                <a:solidFill>
                  <a:srgbClr val="605448"/>
                </a:solidFill>
              </a:endParaRPr>
            </a:p>
          </p:txBody>
        </p:sp>
        <p:grpSp>
          <p:nvGrpSpPr>
            <p:cNvPr id="9" name="chenying0907 172"/>
            <p:cNvGrpSpPr/>
            <p:nvPr/>
          </p:nvGrpSpPr>
          <p:grpSpPr>
            <a:xfrm>
              <a:off x="6945920" y="4376565"/>
              <a:ext cx="674484" cy="711466"/>
              <a:chOff x="4197350" y="2182813"/>
              <a:chExt cx="608013" cy="641350"/>
            </a:xfrm>
            <a:solidFill>
              <a:srgbClr val="005188"/>
            </a:solidFill>
          </p:grpSpPr>
          <p:sp>
            <p:nvSpPr>
              <p:cNvPr id="174" name="chenying0907 166"/>
              <p:cNvSpPr/>
              <p:nvPr/>
            </p:nvSpPr>
            <p:spPr bwMode="auto">
              <a:xfrm>
                <a:off x="4229100" y="2211388"/>
                <a:ext cx="39688" cy="157163"/>
              </a:xfrm>
              <a:custGeom>
                <a:avLst/>
                <a:gdLst/>
                <a:ahLst/>
                <a:cxnLst>
                  <a:cxn ang="0">
                    <a:pos x="63" y="2"/>
                  </a:cxn>
                  <a:cxn ang="0">
                    <a:pos x="63" y="2"/>
                  </a:cxn>
                  <a:cxn ang="0">
                    <a:pos x="58" y="14"/>
                  </a:cxn>
                  <a:cxn ang="0">
                    <a:pos x="54" y="25"/>
                  </a:cxn>
                  <a:cxn ang="0">
                    <a:pos x="47" y="49"/>
                  </a:cxn>
                  <a:cxn ang="0">
                    <a:pos x="34" y="96"/>
                  </a:cxn>
                  <a:cxn ang="0">
                    <a:pos x="34" y="96"/>
                  </a:cxn>
                  <a:cxn ang="0">
                    <a:pos x="27" y="122"/>
                  </a:cxn>
                  <a:cxn ang="0">
                    <a:pos x="21" y="149"/>
                  </a:cxn>
                  <a:cxn ang="0">
                    <a:pos x="10" y="203"/>
                  </a:cxn>
                  <a:cxn ang="0">
                    <a:pos x="10" y="203"/>
                  </a:cxn>
                  <a:cxn ang="0">
                    <a:pos x="6" y="222"/>
                  </a:cxn>
                  <a:cxn ang="0">
                    <a:pos x="3" y="243"/>
                  </a:cxn>
                  <a:cxn ang="0">
                    <a:pos x="1" y="263"/>
                  </a:cxn>
                  <a:cxn ang="0">
                    <a:pos x="0" y="283"/>
                  </a:cxn>
                  <a:cxn ang="0">
                    <a:pos x="0" y="283"/>
                  </a:cxn>
                  <a:cxn ang="0">
                    <a:pos x="1" y="290"/>
                  </a:cxn>
                  <a:cxn ang="0">
                    <a:pos x="2" y="292"/>
                  </a:cxn>
                  <a:cxn ang="0">
                    <a:pos x="3" y="294"/>
                  </a:cxn>
                  <a:cxn ang="0">
                    <a:pos x="6" y="296"/>
                  </a:cxn>
                  <a:cxn ang="0">
                    <a:pos x="8" y="296"/>
                  </a:cxn>
                  <a:cxn ang="0">
                    <a:pos x="11" y="296"/>
                  </a:cxn>
                  <a:cxn ang="0">
                    <a:pos x="14" y="294"/>
                  </a:cxn>
                  <a:cxn ang="0">
                    <a:pos x="14" y="294"/>
                  </a:cxn>
                  <a:cxn ang="0">
                    <a:pos x="15" y="293"/>
                  </a:cxn>
                  <a:cxn ang="0">
                    <a:pos x="16" y="291"/>
                  </a:cxn>
                  <a:cxn ang="0">
                    <a:pos x="15" y="287"/>
                  </a:cxn>
                  <a:cxn ang="0">
                    <a:pos x="14" y="285"/>
                  </a:cxn>
                  <a:cxn ang="0">
                    <a:pos x="12" y="285"/>
                  </a:cxn>
                  <a:cxn ang="0">
                    <a:pos x="11" y="284"/>
                  </a:cxn>
                  <a:cxn ang="0">
                    <a:pos x="9" y="285"/>
                  </a:cxn>
                  <a:cxn ang="0">
                    <a:pos x="9" y="285"/>
                  </a:cxn>
                  <a:cxn ang="0">
                    <a:pos x="11" y="282"/>
                  </a:cxn>
                  <a:cxn ang="0">
                    <a:pos x="12" y="276"/>
                  </a:cxn>
                  <a:cxn ang="0">
                    <a:pos x="14" y="259"/>
                  </a:cxn>
                  <a:cxn ang="0">
                    <a:pos x="14" y="232"/>
                  </a:cxn>
                  <a:cxn ang="0">
                    <a:pos x="14" y="232"/>
                  </a:cxn>
                  <a:cxn ang="0">
                    <a:pos x="17" y="212"/>
                  </a:cxn>
                  <a:cxn ang="0">
                    <a:pos x="21" y="193"/>
                  </a:cxn>
                  <a:cxn ang="0">
                    <a:pos x="29" y="155"/>
                  </a:cxn>
                  <a:cxn ang="0">
                    <a:pos x="29" y="155"/>
                  </a:cxn>
                  <a:cxn ang="0">
                    <a:pos x="38" y="119"/>
                  </a:cxn>
                  <a:cxn ang="0">
                    <a:pos x="48" y="83"/>
                  </a:cxn>
                  <a:cxn ang="0">
                    <a:pos x="48" y="83"/>
                  </a:cxn>
                  <a:cxn ang="0">
                    <a:pos x="58" y="45"/>
                  </a:cxn>
                  <a:cxn ang="0">
                    <a:pos x="64" y="25"/>
                  </a:cxn>
                  <a:cxn ang="0">
                    <a:pos x="68" y="16"/>
                  </a:cxn>
                  <a:cxn ang="0">
                    <a:pos x="72" y="8"/>
                  </a:cxn>
                  <a:cxn ang="0">
                    <a:pos x="72" y="8"/>
                  </a:cxn>
                  <a:cxn ang="0">
                    <a:pos x="73" y="5"/>
                  </a:cxn>
                  <a:cxn ang="0">
                    <a:pos x="73" y="3"/>
                  </a:cxn>
                  <a:cxn ang="0">
                    <a:pos x="72" y="2"/>
                  </a:cxn>
                  <a:cxn ang="0">
                    <a:pos x="71" y="1"/>
                  </a:cxn>
                  <a:cxn ang="0">
                    <a:pos x="69" y="0"/>
                  </a:cxn>
                  <a:cxn ang="0">
                    <a:pos x="67" y="0"/>
                  </a:cxn>
                  <a:cxn ang="0">
                    <a:pos x="65" y="1"/>
                  </a:cxn>
                  <a:cxn ang="0">
                    <a:pos x="63" y="2"/>
                  </a:cxn>
                  <a:cxn ang="0">
                    <a:pos x="63" y="2"/>
                  </a:cxn>
                </a:cxnLst>
                <a:rect l="0" t="0" r="r" b="b"/>
                <a:pathLst>
                  <a:path w="73" h="296">
                    <a:moveTo>
                      <a:pt x="63" y="2"/>
                    </a:moveTo>
                    <a:lnTo>
                      <a:pt x="63" y="2"/>
                    </a:lnTo>
                    <a:lnTo>
                      <a:pt x="58" y="14"/>
                    </a:lnTo>
                    <a:lnTo>
                      <a:pt x="54" y="25"/>
                    </a:lnTo>
                    <a:lnTo>
                      <a:pt x="47" y="49"/>
                    </a:lnTo>
                    <a:lnTo>
                      <a:pt x="34" y="96"/>
                    </a:lnTo>
                    <a:lnTo>
                      <a:pt x="34" y="96"/>
                    </a:lnTo>
                    <a:lnTo>
                      <a:pt x="27" y="122"/>
                    </a:lnTo>
                    <a:lnTo>
                      <a:pt x="21" y="149"/>
                    </a:lnTo>
                    <a:lnTo>
                      <a:pt x="10" y="203"/>
                    </a:lnTo>
                    <a:lnTo>
                      <a:pt x="10" y="203"/>
                    </a:lnTo>
                    <a:lnTo>
                      <a:pt x="6" y="222"/>
                    </a:lnTo>
                    <a:lnTo>
                      <a:pt x="3" y="243"/>
                    </a:lnTo>
                    <a:lnTo>
                      <a:pt x="1" y="263"/>
                    </a:lnTo>
                    <a:lnTo>
                      <a:pt x="0" y="283"/>
                    </a:lnTo>
                    <a:lnTo>
                      <a:pt x="0" y="283"/>
                    </a:lnTo>
                    <a:lnTo>
                      <a:pt x="1" y="290"/>
                    </a:lnTo>
                    <a:lnTo>
                      <a:pt x="2" y="292"/>
                    </a:lnTo>
                    <a:lnTo>
                      <a:pt x="3" y="294"/>
                    </a:lnTo>
                    <a:lnTo>
                      <a:pt x="6" y="296"/>
                    </a:lnTo>
                    <a:lnTo>
                      <a:pt x="8" y="296"/>
                    </a:lnTo>
                    <a:lnTo>
                      <a:pt x="11" y="296"/>
                    </a:lnTo>
                    <a:lnTo>
                      <a:pt x="14" y="294"/>
                    </a:lnTo>
                    <a:lnTo>
                      <a:pt x="14" y="294"/>
                    </a:lnTo>
                    <a:lnTo>
                      <a:pt x="15" y="293"/>
                    </a:lnTo>
                    <a:lnTo>
                      <a:pt x="16" y="291"/>
                    </a:lnTo>
                    <a:lnTo>
                      <a:pt x="15" y="287"/>
                    </a:lnTo>
                    <a:lnTo>
                      <a:pt x="14" y="285"/>
                    </a:lnTo>
                    <a:lnTo>
                      <a:pt x="12" y="285"/>
                    </a:lnTo>
                    <a:lnTo>
                      <a:pt x="11" y="284"/>
                    </a:lnTo>
                    <a:lnTo>
                      <a:pt x="9" y="285"/>
                    </a:lnTo>
                    <a:lnTo>
                      <a:pt x="9" y="285"/>
                    </a:lnTo>
                    <a:lnTo>
                      <a:pt x="11" y="282"/>
                    </a:lnTo>
                    <a:lnTo>
                      <a:pt x="12" y="276"/>
                    </a:lnTo>
                    <a:lnTo>
                      <a:pt x="14" y="259"/>
                    </a:lnTo>
                    <a:lnTo>
                      <a:pt x="14" y="232"/>
                    </a:lnTo>
                    <a:lnTo>
                      <a:pt x="14" y="232"/>
                    </a:lnTo>
                    <a:lnTo>
                      <a:pt x="17" y="212"/>
                    </a:lnTo>
                    <a:lnTo>
                      <a:pt x="21" y="193"/>
                    </a:lnTo>
                    <a:lnTo>
                      <a:pt x="29" y="155"/>
                    </a:lnTo>
                    <a:lnTo>
                      <a:pt x="29" y="155"/>
                    </a:lnTo>
                    <a:lnTo>
                      <a:pt x="38" y="119"/>
                    </a:lnTo>
                    <a:lnTo>
                      <a:pt x="48" y="83"/>
                    </a:lnTo>
                    <a:lnTo>
                      <a:pt x="48" y="83"/>
                    </a:lnTo>
                    <a:lnTo>
                      <a:pt x="58" y="45"/>
                    </a:lnTo>
                    <a:lnTo>
                      <a:pt x="64" y="25"/>
                    </a:lnTo>
                    <a:lnTo>
                      <a:pt x="68" y="16"/>
                    </a:lnTo>
                    <a:lnTo>
                      <a:pt x="72" y="8"/>
                    </a:lnTo>
                    <a:lnTo>
                      <a:pt x="72" y="8"/>
                    </a:lnTo>
                    <a:lnTo>
                      <a:pt x="73" y="5"/>
                    </a:lnTo>
                    <a:lnTo>
                      <a:pt x="73" y="3"/>
                    </a:lnTo>
                    <a:lnTo>
                      <a:pt x="72" y="2"/>
                    </a:lnTo>
                    <a:lnTo>
                      <a:pt x="71" y="1"/>
                    </a:lnTo>
                    <a:lnTo>
                      <a:pt x="69" y="0"/>
                    </a:lnTo>
                    <a:lnTo>
                      <a:pt x="67" y="0"/>
                    </a:lnTo>
                    <a:lnTo>
                      <a:pt x="65" y="1"/>
                    </a:lnTo>
                    <a:lnTo>
                      <a:pt x="63" y="2"/>
                    </a:lnTo>
                    <a:lnTo>
                      <a:pt x="63" y="2"/>
                    </a:lnTo>
                    <a:close/>
                  </a:path>
                </a:pathLst>
              </a:custGeom>
              <a:grpFill/>
              <a:ln w="9525">
                <a:solidFill>
                  <a:schemeClr val="accent2"/>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175" name="chenying0907 167"/>
              <p:cNvSpPr/>
              <p:nvPr/>
            </p:nvSpPr>
            <p:spPr bwMode="auto">
              <a:xfrm>
                <a:off x="4251325" y="2206625"/>
                <a:ext cx="39688" cy="177800"/>
              </a:xfrm>
              <a:custGeom>
                <a:avLst/>
                <a:gdLst/>
                <a:ahLst/>
                <a:cxnLst>
                  <a:cxn ang="0">
                    <a:pos x="66" y="3"/>
                  </a:cxn>
                  <a:cxn ang="0">
                    <a:pos x="66" y="3"/>
                  </a:cxn>
                  <a:cxn ang="0">
                    <a:pos x="51" y="40"/>
                  </a:cxn>
                  <a:cxn ang="0">
                    <a:pos x="44" y="59"/>
                  </a:cxn>
                  <a:cxn ang="0">
                    <a:pos x="38" y="78"/>
                  </a:cxn>
                  <a:cxn ang="0">
                    <a:pos x="38" y="78"/>
                  </a:cxn>
                  <a:cxn ang="0">
                    <a:pos x="33" y="101"/>
                  </a:cxn>
                  <a:cxn ang="0">
                    <a:pos x="29" y="124"/>
                  </a:cxn>
                  <a:cxn ang="0">
                    <a:pos x="20" y="170"/>
                  </a:cxn>
                  <a:cxn ang="0">
                    <a:pos x="20" y="170"/>
                  </a:cxn>
                  <a:cxn ang="0">
                    <a:pos x="5" y="249"/>
                  </a:cxn>
                  <a:cxn ang="0">
                    <a:pos x="5" y="249"/>
                  </a:cxn>
                  <a:cxn ang="0">
                    <a:pos x="2" y="270"/>
                  </a:cxn>
                  <a:cxn ang="0">
                    <a:pos x="1" y="290"/>
                  </a:cxn>
                  <a:cxn ang="0">
                    <a:pos x="0" y="311"/>
                  </a:cxn>
                  <a:cxn ang="0">
                    <a:pos x="0" y="332"/>
                  </a:cxn>
                  <a:cxn ang="0">
                    <a:pos x="0" y="332"/>
                  </a:cxn>
                  <a:cxn ang="0">
                    <a:pos x="0" y="334"/>
                  </a:cxn>
                  <a:cxn ang="0">
                    <a:pos x="1" y="336"/>
                  </a:cxn>
                  <a:cxn ang="0">
                    <a:pos x="3" y="336"/>
                  </a:cxn>
                  <a:cxn ang="0">
                    <a:pos x="5" y="337"/>
                  </a:cxn>
                  <a:cxn ang="0">
                    <a:pos x="6" y="336"/>
                  </a:cxn>
                  <a:cxn ang="0">
                    <a:pos x="8" y="336"/>
                  </a:cxn>
                  <a:cxn ang="0">
                    <a:pos x="9" y="334"/>
                  </a:cxn>
                  <a:cxn ang="0">
                    <a:pos x="9" y="332"/>
                  </a:cxn>
                  <a:cxn ang="0">
                    <a:pos x="9" y="332"/>
                  </a:cxn>
                  <a:cxn ang="0">
                    <a:pos x="9" y="310"/>
                  </a:cxn>
                  <a:cxn ang="0">
                    <a:pos x="10" y="288"/>
                  </a:cxn>
                  <a:cxn ang="0">
                    <a:pos x="12" y="265"/>
                  </a:cxn>
                  <a:cxn ang="0">
                    <a:pos x="16" y="244"/>
                  </a:cxn>
                  <a:cxn ang="0">
                    <a:pos x="16" y="244"/>
                  </a:cxn>
                  <a:cxn ang="0">
                    <a:pos x="32" y="164"/>
                  </a:cxn>
                  <a:cxn ang="0">
                    <a:pos x="32" y="164"/>
                  </a:cxn>
                  <a:cxn ang="0">
                    <a:pos x="39" y="122"/>
                  </a:cxn>
                  <a:cxn ang="0">
                    <a:pos x="47" y="81"/>
                  </a:cxn>
                  <a:cxn ang="0">
                    <a:pos x="47" y="81"/>
                  </a:cxn>
                  <a:cxn ang="0">
                    <a:pos x="52" y="61"/>
                  </a:cxn>
                  <a:cxn ang="0">
                    <a:pos x="60" y="43"/>
                  </a:cxn>
                  <a:cxn ang="0">
                    <a:pos x="75" y="6"/>
                  </a:cxn>
                  <a:cxn ang="0">
                    <a:pos x="75" y="6"/>
                  </a:cxn>
                  <a:cxn ang="0">
                    <a:pos x="76" y="4"/>
                  </a:cxn>
                  <a:cxn ang="0">
                    <a:pos x="75" y="2"/>
                  </a:cxn>
                  <a:cxn ang="0">
                    <a:pos x="74" y="1"/>
                  </a:cxn>
                  <a:cxn ang="0">
                    <a:pos x="72" y="0"/>
                  </a:cxn>
                  <a:cxn ang="0">
                    <a:pos x="69" y="1"/>
                  </a:cxn>
                  <a:cxn ang="0">
                    <a:pos x="67" y="2"/>
                  </a:cxn>
                  <a:cxn ang="0">
                    <a:pos x="66" y="3"/>
                  </a:cxn>
                  <a:cxn ang="0">
                    <a:pos x="66" y="3"/>
                  </a:cxn>
                </a:cxnLst>
                <a:rect l="0" t="0" r="r" b="b"/>
                <a:pathLst>
                  <a:path w="76" h="337">
                    <a:moveTo>
                      <a:pt x="66" y="3"/>
                    </a:moveTo>
                    <a:lnTo>
                      <a:pt x="66" y="3"/>
                    </a:lnTo>
                    <a:lnTo>
                      <a:pt x="51" y="40"/>
                    </a:lnTo>
                    <a:lnTo>
                      <a:pt x="44" y="59"/>
                    </a:lnTo>
                    <a:lnTo>
                      <a:pt x="38" y="78"/>
                    </a:lnTo>
                    <a:lnTo>
                      <a:pt x="38" y="78"/>
                    </a:lnTo>
                    <a:lnTo>
                      <a:pt x="33" y="101"/>
                    </a:lnTo>
                    <a:lnTo>
                      <a:pt x="29" y="124"/>
                    </a:lnTo>
                    <a:lnTo>
                      <a:pt x="20" y="170"/>
                    </a:lnTo>
                    <a:lnTo>
                      <a:pt x="20" y="170"/>
                    </a:lnTo>
                    <a:lnTo>
                      <a:pt x="5" y="249"/>
                    </a:lnTo>
                    <a:lnTo>
                      <a:pt x="5" y="249"/>
                    </a:lnTo>
                    <a:lnTo>
                      <a:pt x="2" y="270"/>
                    </a:lnTo>
                    <a:lnTo>
                      <a:pt x="1" y="290"/>
                    </a:lnTo>
                    <a:lnTo>
                      <a:pt x="0" y="311"/>
                    </a:lnTo>
                    <a:lnTo>
                      <a:pt x="0" y="332"/>
                    </a:lnTo>
                    <a:lnTo>
                      <a:pt x="0" y="332"/>
                    </a:lnTo>
                    <a:lnTo>
                      <a:pt x="0" y="334"/>
                    </a:lnTo>
                    <a:lnTo>
                      <a:pt x="1" y="336"/>
                    </a:lnTo>
                    <a:lnTo>
                      <a:pt x="3" y="336"/>
                    </a:lnTo>
                    <a:lnTo>
                      <a:pt x="5" y="337"/>
                    </a:lnTo>
                    <a:lnTo>
                      <a:pt x="6" y="336"/>
                    </a:lnTo>
                    <a:lnTo>
                      <a:pt x="8" y="336"/>
                    </a:lnTo>
                    <a:lnTo>
                      <a:pt x="9" y="334"/>
                    </a:lnTo>
                    <a:lnTo>
                      <a:pt x="9" y="332"/>
                    </a:lnTo>
                    <a:lnTo>
                      <a:pt x="9" y="332"/>
                    </a:lnTo>
                    <a:lnTo>
                      <a:pt x="9" y="310"/>
                    </a:lnTo>
                    <a:lnTo>
                      <a:pt x="10" y="288"/>
                    </a:lnTo>
                    <a:lnTo>
                      <a:pt x="12" y="265"/>
                    </a:lnTo>
                    <a:lnTo>
                      <a:pt x="16" y="244"/>
                    </a:lnTo>
                    <a:lnTo>
                      <a:pt x="16" y="244"/>
                    </a:lnTo>
                    <a:lnTo>
                      <a:pt x="32" y="164"/>
                    </a:lnTo>
                    <a:lnTo>
                      <a:pt x="32" y="164"/>
                    </a:lnTo>
                    <a:lnTo>
                      <a:pt x="39" y="122"/>
                    </a:lnTo>
                    <a:lnTo>
                      <a:pt x="47" y="81"/>
                    </a:lnTo>
                    <a:lnTo>
                      <a:pt x="47" y="81"/>
                    </a:lnTo>
                    <a:lnTo>
                      <a:pt x="52" y="61"/>
                    </a:lnTo>
                    <a:lnTo>
                      <a:pt x="60" y="43"/>
                    </a:lnTo>
                    <a:lnTo>
                      <a:pt x="75" y="6"/>
                    </a:lnTo>
                    <a:lnTo>
                      <a:pt x="75" y="6"/>
                    </a:lnTo>
                    <a:lnTo>
                      <a:pt x="76" y="4"/>
                    </a:lnTo>
                    <a:lnTo>
                      <a:pt x="75" y="2"/>
                    </a:lnTo>
                    <a:lnTo>
                      <a:pt x="74" y="1"/>
                    </a:lnTo>
                    <a:lnTo>
                      <a:pt x="72" y="0"/>
                    </a:lnTo>
                    <a:lnTo>
                      <a:pt x="69" y="1"/>
                    </a:lnTo>
                    <a:lnTo>
                      <a:pt x="67" y="2"/>
                    </a:lnTo>
                    <a:lnTo>
                      <a:pt x="66" y="3"/>
                    </a:lnTo>
                    <a:lnTo>
                      <a:pt x="66" y="3"/>
                    </a:lnTo>
                    <a:close/>
                  </a:path>
                </a:pathLst>
              </a:custGeom>
              <a:grpFill/>
              <a:ln w="9525">
                <a:solidFill>
                  <a:schemeClr val="accent2"/>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176" name="chenying0907 168"/>
              <p:cNvSpPr/>
              <p:nvPr/>
            </p:nvSpPr>
            <p:spPr bwMode="auto">
              <a:xfrm>
                <a:off x="4271963" y="2197100"/>
                <a:ext cx="55563" cy="195263"/>
              </a:xfrm>
              <a:custGeom>
                <a:avLst/>
                <a:gdLst/>
                <a:ahLst/>
                <a:cxnLst>
                  <a:cxn ang="0">
                    <a:pos x="98" y="2"/>
                  </a:cxn>
                  <a:cxn ang="0">
                    <a:pos x="98" y="2"/>
                  </a:cxn>
                  <a:cxn ang="0">
                    <a:pos x="84" y="26"/>
                  </a:cxn>
                  <a:cxn ang="0">
                    <a:pos x="71" y="51"/>
                  </a:cxn>
                  <a:cxn ang="0">
                    <a:pos x="61" y="77"/>
                  </a:cxn>
                  <a:cxn ang="0">
                    <a:pos x="51" y="103"/>
                  </a:cxn>
                  <a:cxn ang="0">
                    <a:pos x="42" y="128"/>
                  </a:cxn>
                  <a:cxn ang="0">
                    <a:pos x="34" y="155"/>
                  </a:cxn>
                  <a:cxn ang="0">
                    <a:pos x="27" y="182"/>
                  </a:cxn>
                  <a:cxn ang="0">
                    <a:pos x="21" y="209"/>
                  </a:cxn>
                  <a:cxn ang="0">
                    <a:pos x="21" y="209"/>
                  </a:cxn>
                  <a:cxn ang="0">
                    <a:pos x="14" y="234"/>
                  </a:cxn>
                  <a:cxn ang="0">
                    <a:pos x="9" y="259"/>
                  </a:cxn>
                  <a:cxn ang="0">
                    <a:pos x="6" y="283"/>
                  </a:cxn>
                  <a:cxn ang="0">
                    <a:pos x="3" y="308"/>
                  </a:cxn>
                  <a:cxn ang="0">
                    <a:pos x="3" y="308"/>
                  </a:cxn>
                  <a:cxn ang="0">
                    <a:pos x="1" y="323"/>
                  </a:cxn>
                  <a:cxn ang="0">
                    <a:pos x="0" y="340"/>
                  </a:cxn>
                  <a:cxn ang="0">
                    <a:pos x="0" y="349"/>
                  </a:cxn>
                  <a:cxn ang="0">
                    <a:pos x="1" y="356"/>
                  </a:cxn>
                  <a:cxn ang="0">
                    <a:pos x="4" y="363"/>
                  </a:cxn>
                  <a:cxn ang="0">
                    <a:pos x="6" y="366"/>
                  </a:cxn>
                  <a:cxn ang="0">
                    <a:pos x="8" y="368"/>
                  </a:cxn>
                  <a:cxn ang="0">
                    <a:pos x="8" y="368"/>
                  </a:cxn>
                  <a:cxn ang="0">
                    <a:pos x="11" y="370"/>
                  </a:cxn>
                  <a:cxn ang="0">
                    <a:pos x="13" y="369"/>
                  </a:cxn>
                  <a:cxn ang="0">
                    <a:pos x="15" y="368"/>
                  </a:cxn>
                  <a:cxn ang="0">
                    <a:pos x="16" y="365"/>
                  </a:cxn>
                  <a:cxn ang="0">
                    <a:pos x="16" y="361"/>
                  </a:cxn>
                  <a:cxn ang="0">
                    <a:pos x="16" y="361"/>
                  </a:cxn>
                  <a:cxn ang="0">
                    <a:pos x="16" y="359"/>
                  </a:cxn>
                  <a:cxn ang="0">
                    <a:pos x="15" y="357"/>
                  </a:cxn>
                  <a:cxn ang="0">
                    <a:pos x="13" y="356"/>
                  </a:cxn>
                  <a:cxn ang="0">
                    <a:pos x="11" y="356"/>
                  </a:cxn>
                  <a:cxn ang="0">
                    <a:pos x="11" y="356"/>
                  </a:cxn>
                  <a:cxn ang="0">
                    <a:pos x="10" y="349"/>
                  </a:cxn>
                  <a:cxn ang="0">
                    <a:pos x="10" y="339"/>
                  </a:cxn>
                  <a:cxn ang="0">
                    <a:pos x="11" y="324"/>
                  </a:cxn>
                  <a:cxn ang="0">
                    <a:pos x="11" y="324"/>
                  </a:cxn>
                  <a:cxn ang="0">
                    <a:pos x="12" y="304"/>
                  </a:cxn>
                  <a:cxn ang="0">
                    <a:pos x="14" y="283"/>
                  </a:cxn>
                  <a:cxn ang="0">
                    <a:pos x="14" y="283"/>
                  </a:cxn>
                  <a:cxn ang="0">
                    <a:pos x="19" y="259"/>
                  </a:cxn>
                  <a:cxn ang="0">
                    <a:pos x="24" y="235"/>
                  </a:cxn>
                  <a:cxn ang="0">
                    <a:pos x="35" y="185"/>
                  </a:cxn>
                  <a:cxn ang="0">
                    <a:pos x="35" y="185"/>
                  </a:cxn>
                  <a:cxn ang="0">
                    <a:pos x="47" y="143"/>
                  </a:cxn>
                  <a:cxn ang="0">
                    <a:pos x="61" y="102"/>
                  </a:cxn>
                  <a:cxn ang="0">
                    <a:pos x="61" y="102"/>
                  </a:cxn>
                  <a:cxn ang="0">
                    <a:pos x="70" y="77"/>
                  </a:cxn>
                  <a:cxn ang="0">
                    <a:pos x="80" y="53"/>
                  </a:cxn>
                  <a:cxn ang="0">
                    <a:pos x="93" y="30"/>
                  </a:cxn>
                  <a:cxn ang="0">
                    <a:pos x="106" y="8"/>
                  </a:cxn>
                  <a:cxn ang="0">
                    <a:pos x="106" y="8"/>
                  </a:cxn>
                  <a:cxn ang="0">
                    <a:pos x="106" y="6"/>
                  </a:cxn>
                  <a:cxn ang="0">
                    <a:pos x="106" y="3"/>
                  </a:cxn>
                  <a:cxn ang="0">
                    <a:pos x="105" y="2"/>
                  </a:cxn>
                  <a:cxn ang="0">
                    <a:pos x="104" y="0"/>
                  </a:cxn>
                  <a:cxn ang="0">
                    <a:pos x="102" y="0"/>
                  </a:cxn>
                  <a:cxn ang="0">
                    <a:pos x="101" y="0"/>
                  </a:cxn>
                  <a:cxn ang="0">
                    <a:pos x="99" y="0"/>
                  </a:cxn>
                  <a:cxn ang="0">
                    <a:pos x="98" y="2"/>
                  </a:cxn>
                  <a:cxn ang="0">
                    <a:pos x="98" y="2"/>
                  </a:cxn>
                </a:cxnLst>
                <a:rect l="0" t="0" r="r" b="b"/>
                <a:pathLst>
                  <a:path w="106" h="370">
                    <a:moveTo>
                      <a:pt x="98" y="2"/>
                    </a:moveTo>
                    <a:lnTo>
                      <a:pt x="98" y="2"/>
                    </a:lnTo>
                    <a:lnTo>
                      <a:pt x="84" y="26"/>
                    </a:lnTo>
                    <a:lnTo>
                      <a:pt x="71" y="51"/>
                    </a:lnTo>
                    <a:lnTo>
                      <a:pt x="61" y="77"/>
                    </a:lnTo>
                    <a:lnTo>
                      <a:pt x="51" y="103"/>
                    </a:lnTo>
                    <a:lnTo>
                      <a:pt x="42" y="128"/>
                    </a:lnTo>
                    <a:lnTo>
                      <a:pt x="34" y="155"/>
                    </a:lnTo>
                    <a:lnTo>
                      <a:pt x="27" y="182"/>
                    </a:lnTo>
                    <a:lnTo>
                      <a:pt x="21" y="209"/>
                    </a:lnTo>
                    <a:lnTo>
                      <a:pt x="21" y="209"/>
                    </a:lnTo>
                    <a:lnTo>
                      <a:pt x="14" y="234"/>
                    </a:lnTo>
                    <a:lnTo>
                      <a:pt x="9" y="259"/>
                    </a:lnTo>
                    <a:lnTo>
                      <a:pt x="6" y="283"/>
                    </a:lnTo>
                    <a:lnTo>
                      <a:pt x="3" y="308"/>
                    </a:lnTo>
                    <a:lnTo>
                      <a:pt x="3" y="308"/>
                    </a:lnTo>
                    <a:lnTo>
                      <a:pt x="1" y="323"/>
                    </a:lnTo>
                    <a:lnTo>
                      <a:pt x="0" y="340"/>
                    </a:lnTo>
                    <a:lnTo>
                      <a:pt x="0" y="349"/>
                    </a:lnTo>
                    <a:lnTo>
                      <a:pt x="1" y="356"/>
                    </a:lnTo>
                    <a:lnTo>
                      <a:pt x="4" y="363"/>
                    </a:lnTo>
                    <a:lnTo>
                      <a:pt x="6" y="366"/>
                    </a:lnTo>
                    <a:lnTo>
                      <a:pt x="8" y="368"/>
                    </a:lnTo>
                    <a:lnTo>
                      <a:pt x="8" y="368"/>
                    </a:lnTo>
                    <a:lnTo>
                      <a:pt x="11" y="370"/>
                    </a:lnTo>
                    <a:lnTo>
                      <a:pt x="13" y="369"/>
                    </a:lnTo>
                    <a:lnTo>
                      <a:pt x="15" y="368"/>
                    </a:lnTo>
                    <a:lnTo>
                      <a:pt x="16" y="365"/>
                    </a:lnTo>
                    <a:lnTo>
                      <a:pt x="16" y="361"/>
                    </a:lnTo>
                    <a:lnTo>
                      <a:pt x="16" y="361"/>
                    </a:lnTo>
                    <a:lnTo>
                      <a:pt x="16" y="359"/>
                    </a:lnTo>
                    <a:lnTo>
                      <a:pt x="15" y="357"/>
                    </a:lnTo>
                    <a:lnTo>
                      <a:pt x="13" y="356"/>
                    </a:lnTo>
                    <a:lnTo>
                      <a:pt x="11" y="356"/>
                    </a:lnTo>
                    <a:lnTo>
                      <a:pt x="11" y="356"/>
                    </a:lnTo>
                    <a:lnTo>
                      <a:pt x="10" y="349"/>
                    </a:lnTo>
                    <a:lnTo>
                      <a:pt x="10" y="339"/>
                    </a:lnTo>
                    <a:lnTo>
                      <a:pt x="11" y="324"/>
                    </a:lnTo>
                    <a:lnTo>
                      <a:pt x="11" y="324"/>
                    </a:lnTo>
                    <a:lnTo>
                      <a:pt x="12" y="304"/>
                    </a:lnTo>
                    <a:lnTo>
                      <a:pt x="14" y="283"/>
                    </a:lnTo>
                    <a:lnTo>
                      <a:pt x="14" y="283"/>
                    </a:lnTo>
                    <a:lnTo>
                      <a:pt x="19" y="259"/>
                    </a:lnTo>
                    <a:lnTo>
                      <a:pt x="24" y="235"/>
                    </a:lnTo>
                    <a:lnTo>
                      <a:pt x="35" y="185"/>
                    </a:lnTo>
                    <a:lnTo>
                      <a:pt x="35" y="185"/>
                    </a:lnTo>
                    <a:lnTo>
                      <a:pt x="47" y="143"/>
                    </a:lnTo>
                    <a:lnTo>
                      <a:pt x="61" y="102"/>
                    </a:lnTo>
                    <a:lnTo>
                      <a:pt x="61" y="102"/>
                    </a:lnTo>
                    <a:lnTo>
                      <a:pt x="70" y="77"/>
                    </a:lnTo>
                    <a:lnTo>
                      <a:pt x="80" y="53"/>
                    </a:lnTo>
                    <a:lnTo>
                      <a:pt x="93" y="30"/>
                    </a:lnTo>
                    <a:lnTo>
                      <a:pt x="106" y="8"/>
                    </a:lnTo>
                    <a:lnTo>
                      <a:pt x="106" y="8"/>
                    </a:lnTo>
                    <a:lnTo>
                      <a:pt x="106" y="6"/>
                    </a:lnTo>
                    <a:lnTo>
                      <a:pt x="106" y="3"/>
                    </a:lnTo>
                    <a:lnTo>
                      <a:pt x="105" y="2"/>
                    </a:lnTo>
                    <a:lnTo>
                      <a:pt x="104" y="0"/>
                    </a:lnTo>
                    <a:lnTo>
                      <a:pt x="102" y="0"/>
                    </a:lnTo>
                    <a:lnTo>
                      <a:pt x="101" y="0"/>
                    </a:lnTo>
                    <a:lnTo>
                      <a:pt x="99" y="0"/>
                    </a:lnTo>
                    <a:lnTo>
                      <a:pt x="98" y="2"/>
                    </a:lnTo>
                    <a:lnTo>
                      <a:pt x="98" y="2"/>
                    </a:lnTo>
                    <a:close/>
                  </a:path>
                </a:pathLst>
              </a:custGeom>
              <a:grpFill/>
              <a:ln w="9525">
                <a:solidFill>
                  <a:schemeClr val="accent2"/>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177" name="chenying0907 169"/>
              <p:cNvSpPr/>
              <p:nvPr/>
            </p:nvSpPr>
            <p:spPr bwMode="auto">
              <a:xfrm>
                <a:off x="4305300" y="2198688"/>
                <a:ext cx="39688" cy="146050"/>
              </a:xfrm>
              <a:custGeom>
                <a:avLst/>
                <a:gdLst/>
                <a:ahLst/>
                <a:cxnLst>
                  <a:cxn ang="0">
                    <a:pos x="68" y="2"/>
                  </a:cxn>
                  <a:cxn ang="0">
                    <a:pos x="68" y="2"/>
                  </a:cxn>
                  <a:cxn ang="0">
                    <a:pos x="62" y="10"/>
                  </a:cxn>
                  <a:cxn ang="0">
                    <a:pos x="57" y="20"/>
                  </a:cxn>
                  <a:cxn ang="0">
                    <a:pos x="54" y="31"/>
                  </a:cxn>
                  <a:cxn ang="0">
                    <a:pos x="53" y="41"/>
                  </a:cxn>
                  <a:cxn ang="0">
                    <a:pos x="53" y="41"/>
                  </a:cxn>
                  <a:cxn ang="0">
                    <a:pos x="51" y="51"/>
                  </a:cxn>
                  <a:cxn ang="0">
                    <a:pos x="49" y="60"/>
                  </a:cxn>
                  <a:cxn ang="0">
                    <a:pos x="42" y="80"/>
                  </a:cxn>
                  <a:cxn ang="0">
                    <a:pos x="37" y="101"/>
                  </a:cxn>
                  <a:cxn ang="0">
                    <a:pos x="32" y="120"/>
                  </a:cxn>
                  <a:cxn ang="0">
                    <a:pos x="32" y="120"/>
                  </a:cxn>
                  <a:cxn ang="0">
                    <a:pos x="14" y="191"/>
                  </a:cxn>
                  <a:cxn ang="0">
                    <a:pos x="7" y="227"/>
                  </a:cxn>
                  <a:cxn ang="0">
                    <a:pos x="3" y="244"/>
                  </a:cxn>
                  <a:cxn ang="0">
                    <a:pos x="1" y="263"/>
                  </a:cxn>
                  <a:cxn ang="0">
                    <a:pos x="1" y="263"/>
                  </a:cxn>
                  <a:cxn ang="0">
                    <a:pos x="0" y="265"/>
                  </a:cxn>
                  <a:cxn ang="0">
                    <a:pos x="0" y="270"/>
                  </a:cxn>
                  <a:cxn ang="0">
                    <a:pos x="0" y="270"/>
                  </a:cxn>
                  <a:cxn ang="0">
                    <a:pos x="0" y="272"/>
                  </a:cxn>
                  <a:cxn ang="0">
                    <a:pos x="1" y="273"/>
                  </a:cxn>
                  <a:cxn ang="0">
                    <a:pos x="3" y="274"/>
                  </a:cxn>
                  <a:cxn ang="0">
                    <a:pos x="4" y="274"/>
                  </a:cxn>
                  <a:cxn ang="0">
                    <a:pos x="7" y="273"/>
                  </a:cxn>
                  <a:cxn ang="0">
                    <a:pos x="8" y="272"/>
                  </a:cxn>
                  <a:cxn ang="0">
                    <a:pos x="9" y="270"/>
                  </a:cxn>
                  <a:cxn ang="0">
                    <a:pos x="9" y="270"/>
                  </a:cxn>
                  <a:cxn ang="0">
                    <a:pos x="11" y="254"/>
                  </a:cxn>
                  <a:cxn ang="0">
                    <a:pos x="14" y="237"/>
                  </a:cxn>
                  <a:cxn ang="0">
                    <a:pos x="22" y="204"/>
                  </a:cxn>
                  <a:cxn ang="0">
                    <a:pos x="37" y="139"/>
                  </a:cxn>
                  <a:cxn ang="0">
                    <a:pos x="37" y="139"/>
                  </a:cxn>
                  <a:cxn ang="0">
                    <a:pos x="45" y="106"/>
                  </a:cxn>
                  <a:cxn ang="0">
                    <a:pos x="54" y="73"/>
                  </a:cxn>
                  <a:cxn ang="0">
                    <a:pos x="54" y="73"/>
                  </a:cxn>
                  <a:cxn ang="0">
                    <a:pos x="58" y="56"/>
                  </a:cxn>
                  <a:cxn ang="0">
                    <a:pos x="61" y="39"/>
                  </a:cxn>
                  <a:cxn ang="0">
                    <a:pos x="64" y="31"/>
                  </a:cxn>
                  <a:cxn ang="0">
                    <a:pos x="66" y="22"/>
                  </a:cxn>
                  <a:cxn ang="0">
                    <a:pos x="70" y="14"/>
                  </a:cxn>
                  <a:cxn ang="0">
                    <a:pos x="74" y="8"/>
                  </a:cxn>
                  <a:cxn ang="0">
                    <a:pos x="74" y="8"/>
                  </a:cxn>
                  <a:cxn ang="0">
                    <a:pos x="75" y="6"/>
                  </a:cxn>
                  <a:cxn ang="0">
                    <a:pos x="75" y="5"/>
                  </a:cxn>
                  <a:cxn ang="0">
                    <a:pos x="74" y="1"/>
                  </a:cxn>
                  <a:cxn ang="0">
                    <a:pos x="72" y="0"/>
                  </a:cxn>
                  <a:cxn ang="0">
                    <a:pos x="71" y="0"/>
                  </a:cxn>
                  <a:cxn ang="0">
                    <a:pos x="69" y="0"/>
                  </a:cxn>
                  <a:cxn ang="0">
                    <a:pos x="68" y="2"/>
                  </a:cxn>
                  <a:cxn ang="0">
                    <a:pos x="68" y="2"/>
                  </a:cxn>
                </a:cxnLst>
                <a:rect l="0" t="0" r="r" b="b"/>
                <a:pathLst>
                  <a:path w="75" h="274">
                    <a:moveTo>
                      <a:pt x="68" y="2"/>
                    </a:moveTo>
                    <a:lnTo>
                      <a:pt x="68" y="2"/>
                    </a:lnTo>
                    <a:lnTo>
                      <a:pt x="62" y="10"/>
                    </a:lnTo>
                    <a:lnTo>
                      <a:pt x="57" y="20"/>
                    </a:lnTo>
                    <a:lnTo>
                      <a:pt x="54" y="31"/>
                    </a:lnTo>
                    <a:lnTo>
                      <a:pt x="53" y="41"/>
                    </a:lnTo>
                    <a:lnTo>
                      <a:pt x="53" y="41"/>
                    </a:lnTo>
                    <a:lnTo>
                      <a:pt x="51" y="51"/>
                    </a:lnTo>
                    <a:lnTo>
                      <a:pt x="49" y="60"/>
                    </a:lnTo>
                    <a:lnTo>
                      <a:pt x="42" y="80"/>
                    </a:lnTo>
                    <a:lnTo>
                      <a:pt x="37" y="101"/>
                    </a:lnTo>
                    <a:lnTo>
                      <a:pt x="32" y="120"/>
                    </a:lnTo>
                    <a:lnTo>
                      <a:pt x="32" y="120"/>
                    </a:lnTo>
                    <a:lnTo>
                      <a:pt x="14" y="191"/>
                    </a:lnTo>
                    <a:lnTo>
                      <a:pt x="7" y="227"/>
                    </a:lnTo>
                    <a:lnTo>
                      <a:pt x="3" y="244"/>
                    </a:lnTo>
                    <a:lnTo>
                      <a:pt x="1" y="263"/>
                    </a:lnTo>
                    <a:lnTo>
                      <a:pt x="1" y="263"/>
                    </a:lnTo>
                    <a:lnTo>
                      <a:pt x="0" y="265"/>
                    </a:lnTo>
                    <a:lnTo>
                      <a:pt x="0" y="270"/>
                    </a:lnTo>
                    <a:lnTo>
                      <a:pt x="0" y="270"/>
                    </a:lnTo>
                    <a:lnTo>
                      <a:pt x="0" y="272"/>
                    </a:lnTo>
                    <a:lnTo>
                      <a:pt x="1" y="273"/>
                    </a:lnTo>
                    <a:lnTo>
                      <a:pt x="3" y="274"/>
                    </a:lnTo>
                    <a:lnTo>
                      <a:pt x="4" y="274"/>
                    </a:lnTo>
                    <a:lnTo>
                      <a:pt x="7" y="273"/>
                    </a:lnTo>
                    <a:lnTo>
                      <a:pt x="8" y="272"/>
                    </a:lnTo>
                    <a:lnTo>
                      <a:pt x="9" y="270"/>
                    </a:lnTo>
                    <a:lnTo>
                      <a:pt x="9" y="270"/>
                    </a:lnTo>
                    <a:lnTo>
                      <a:pt x="11" y="254"/>
                    </a:lnTo>
                    <a:lnTo>
                      <a:pt x="14" y="237"/>
                    </a:lnTo>
                    <a:lnTo>
                      <a:pt x="22" y="204"/>
                    </a:lnTo>
                    <a:lnTo>
                      <a:pt x="37" y="139"/>
                    </a:lnTo>
                    <a:lnTo>
                      <a:pt x="37" y="139"/>
                    </a:lnTo>
                    <a:lnTo>
                      <a:pt x="45" y="106"/>
                    </a:lnTo>
                    <a:lnTo>
                      <a:pt x="54" y="73"/>
                    </a:lnTo>
                    <a:lnTo>
                      <a:pt x="54" y="73"/>
                    </a:lnTo>
                    <a:lnTo>
                      <a:pt x="58" y="56"/>
                    </a:lnTo>
                    <a:lnTo>
                      <a:pt x="61" y="39"/>
                    </a:lnTo>
                    <a:lnTo>
                      <a:pt x="64" y="31"/>
                    </a:lnTo>
                    <a:lnTo>
                      <a:pt x="66" y="22"/>
                    </a:lnTo>
                    <a:lnTo>
                      <a:pt x="70" y="14"/>
                    </a:lnTo>
                    <a:lnTo>
                      <a:pt x="74" y="8"/>
                    </a:lnTo>
                    <a:lnTo>
                      <a:pt x="74" y="8"/>
                    </a:lnTo>
                    <a:lnTo>
                      <a:pt x="75" y="6"/>
                    </a:lnTo>
                    <a:lnTo>
                      <a:pt x="75" y="5"/>
                    </a:lnTo>
                    <a:lnTo>
                      <a:pt x="74" y="1"/>
                    </a:lnTo>
                    <a:lnTo>
                      <a:pt x="72" y="0"/>
                    </a:lnTo>
                    <a:lnTo>
                      <a:pt x="71" y="0"/>
                    </a:lnTo>
                    <a:lnTo>
                      <a:pt x="69" y="0"/>
                    </a:lnTo>
                    <a:lnTo>
                      <a:pt x="68" y="2"/>
                    </a:lnTo>
                    <a:lnTo>
                      <a:pt x="68" y="2"/>
                    </a:lnTo>
                    <a:close/>
                  </a:path>
                </a:pathLst>
              </a:custGeom>
              <a:grpFill/>
              <a:ln w="9525">
                <a:solidFill>
                  <a:schemeClr val="accent2"/>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178" name="chenying0907 170"/>
              <p:cNvSpPr/>
              <p:nvPr/>
            </p:nvSpPr>
            <p:spPr bwMode="auto">
              <a:xfrm>
                <a:off x="4338638" y="2201863"/>
                <a:ext cx="31750" cy="112713"/>
              </a:xfrm>
              <a:custGeom>
                <a:avLst/>
                <a:gdLst/>
                <a:ahLst/>
                <a:cxnLst>
                  <a:cxn ang="0">
                    <a:pos x="52" y="4"/>
                  </a:cxn>
                  <a:cxn ang="0">
                    <a:pos x="52" y="4"/>
                  </a:cxn>
                  <a:cxn ang="0">
                    <a:pos x="51" y="10"/>
                  </a:cxn>
                  <a:cxn ang="0">
                    <a:pos x="48" y="16"/>
                  </a:cxn>
                  <a:cxn ang="0">
                    <a:pos x="43" y="29"/>
                  </a:cxn>
                  <a:cxn ang="0">
                    <a:pos x="38" y="41"/>
                  </a:cxn>
                  <a:cxn ang="0">
                    <a:pos x="36" y="47"/>
                  </a:cxn>
                  <a:cxn ang="0">
                    <a:pos x="34" y="54"/>
                  </a:cxn>
                  <a:cxn ang="0">
                    <a:pos x="34" y="54"/>
                  </a:cxn>
                  <a:cxn ang="0">
                    <a:pos x="25" y="103"/>
                  </a:cxn>
                  <a:cxn ang="0">
                    <a:pos x="25" y="103"/>
                  </a:cxn>
                  <a:cxn ang="0">
                    <a:pos x="23" y="116"/>
                  </a:cxn>
                  <a:cxn ang="0">
                    <a:pos x="19" y="129"/>
                  </a:cxn>
                  <a:cxn ang="0">
                    <a:pos x="10" y="156"/>
                  </a:cxn>
                  <a:cxn ang="0">
                    <a:pos x="3" y="181"/>
                  </a:cxn>
                  <a:cxn ang="0">
                    <a:pos x="1" y="195"/>
                  </a:cxn>
                  <a:cxn ang="0">
                    <a:pos x="0" y="208"/>
                  </a:cxn>
                  <a:cxn ang="0">
                    <a:pos x="0" y="208"/>
                  </a:cxn>
                  <a:cxn ang="0">
                    <a:pos x="0" y="210"/>
                  </a:cxn>
                  <a:cxn ang="0">
                    <a:pos x="1" y="211"/>
                  </a:cxn>
                  <a:cxn ang="0">
                    <a:pos x="2" y="212"/>
                  </a:cxn>
                  <a:cxn ang="0">
                    <a:pos x="4" y="212"/>
                  </a:cxn>
                  <a:cxn ang="0">
                    <a:pos x="6" y="212"/>
                  </a:cxn>
                  <a:cxn ang="0">
                    <a:pos x="7" y="211"/>
                  </a:cxn>
                  <a:cxn ang="0">
                    <a:pos x="8" y="210"/>
                  </a:cxn>
                  <a:cxn ang="0">
                    <a:pos x="9" y="208"/>
                  </a:cxn>
                  <a:cxn ang="0">
                    <a:pos x="9" y="208"/>
                  </a:cxn>
                  <a:cxn ang="0">
                    <a:pos x="10" y="200"/>
                  </a:cxn>
                  <a:cxn ang="0">
                    <a:pos x="11" y="192"/>
                  </a:cxn>
                  <a:cxn ang="0">
                    <a:pos x="15" y="176"/>
                  </a:cxn>
                  <a:cxn ang="0">
                    <a:pos x="26" y="144"/>
                  </a:cxn>
                  <a:cxn ang="0">
                    <a:pos x="26" y="144"/>
                  </a:cxn>
                  <a:cxn ang="0">
                    <a:pos x="29" y="131"/>
                  </a:cxn>
                  <a:cxn ang="0">
                    <a:pos x="32" y="117"/>
                  </a:cxn>
                  <a:cxn ang="0">
                    <a:pos x="37" y="91"/>
                  </a:cxn>
                  <a:cxn ang="0">
                    <a:pos x="37" y="91"/>
                  </a:cxn>
                  <a:cxn ang="0">
                    <a:pos x="41" y="67"/>
                  </a:cxn>
                  <a:cxn ang="0">
                    <a:pos x="46" y="42"/>
                  </a:cxn>
                  <a:cxn ang="0">
                    <a:pos x="46" y="42"/>
                  </a:cxn>
                  <a:cxn ang="0">
                    <a:pos x="50" y="33"/>
                  </a:cxn>
                  <a:cxn ang="0">
                    <a:pos x="55" y="23"/>
                  </a:cxn>
                  <a:cxn ang="0">
                    <a:pos x="59" y="14"/>
                  </a:cxn>
                  <a:cxn ang="0">
                    <a:pos x="60" y="9"/>
                  </a:cxn>
                  <a:cxn ang="0">
                    <a:pos x="61" y="4"/>
                  </a:cxn>
                  <a:cxn ang="0">
                    <a:pos x="61" y="4"/>
                  </a:cxn>
                  <a:cxn ang="0">
                    <a:pos x="61" y="3"/>
                  </a:cxn>
                  <a:cxn ang="0">
                    <a:pos x="60" y="1"/>
                  </a:cxn>
                  <a:cxn ang="0">
                    <a:pos x="59" y="0"/>
                  </a:cxn>
                  <a:cxn ang="0">
                    <a:pos x="57" y="0"/>
                  </a:cxn>
                  <a:cxn ang="0">
                    <a:pos x="54" y="1"/>
                  </a:cxn>
                  <a:cxn ang="0">
                    <a:pos x="53" y="3"/>
                  </a:cxn>
                  <a:cxn ang="0">
                    <a:pos x="52" y="4"/>
                  </a:cxn>
                  <a:cxn ang="0">
                    <a:pos x="52" y="4"/>
                  </a:cxn>
                </a:cxnLst>
                <a:rect l="0" t="0" r="r" b="b"/>
                <a:pathLst>
                  <a:path w="61" h="212">
                    <a:moveTo>
                      <a:pt x="52" y="4"/>
                    </a:moveTo>
                    <a:lnTo>
                      <a:pt x="52" y="4"/>
                    </a:lnTo>
                    <a:lnTo>
                      <a:pt x="51" y="10"/>
                    </a:lnTo>
                    <a:lnTo>
                      <a:pt x="48" y="16"/>
                    </a:lnTo>
                    <a:lnTo>
                      <a:pt x="43" y="29"/>
                    </a:lnTo>
                    <a:lnTo>
                      <a:pt x="38" y="41"/>
                    </a:lnTo>
                    <a:lnTo>
                      <a:pt x="36" y="47"/>
                    </a:lnTo>
                    <a:lnTo>
                      <a:pt x="34" y="54"/>
                    </a:lnTo>
                    <a:lnTo>
                      <a:pt x="34" y="54"/>
                    </a:lnTo>
                    <a:lnTo>
                      <a:pt x="25" y="103"/>
                    </a:lnTo>
                    <a:lnTo>
                      <a:pt x="25" y="103"/>
                    </a:lnTo>
                    <a:lnTo>
                      <a:pt x="23" y="116"/>
                    </a:lnTo>
                    <a:lnTo>
                      <a:pt x="19" y="129"/>
                    </a:lnTo>
                    <a:lnTo>
                      <a:pt x="10" y="156"/>
                    </a:lnTo>
                    <a:lnTo>
                      <a:pt x="3" y="181"/>
                    </a:lnTo>
                    <a:lnTo>
                      <a:pt x="1" y="195"/>
                    </a:lnTo>
                    <a:lnTo>
                      <a:pt x="0" y="208"/>
                    </a:lnTo>
                    <a:lnTo>
                      <a:pt x="0" y="208"/>
                    </a:lnTo>
                    <a:lnTo>
                      <a:pt x="0" y="210"/>
                    </a:lnTo>
                    <a:lnTo>
                      <a:pt x="1" y="211"/>
                    </a:lnTo>
                    <a:lnTo>
                      <a:pt x="2" y="212"/>
                    </a:lnTo>
                    <a:lnTo>
                      <a:pt x="4" y="212"/>
                    </a:lnTo>
                    <a:lnTo>
                      <a:pt x="6" y="212"/>
                    </a:lnTo>
                    <a:lnTo>
                      <a:pt x="7" y="211"/>
                    </a:lnTo>
                    <a:lnTo>
                      <a:pt x="8" y="210"/>
                    </a:lnTo>
                    <a:lnTo>
                      <a:pt x="9" y="208"/>
                    </a:lnTo>
                    <a:lnTo>
                      <a:pt x="9" y="208"/>
                    </a:lnTo>
                    <a:lnTo>
                      <a:pt x="10" y="200"/>
                    </a:lnTo>
                    <a:lnTo>
                      <a:pt x="11" y="192"/>
                    </a:lnTo>
                    <a:lnTo>
                      <a:pt x="15" y="176"/>
                    </a:lnTo>
                    <a:lnTo>
                      <a:pt x="26" y="144"/>
                    </a:lnTo>
                    <a:lnTo>
                      <a:pt x="26" y="144"/>
                    </a:lnTo>
                    <a:lnTo>
                      <a:pt x="29" y="131"/>
                    </a:lnTo>
                    <a:lnTo>
                      <a:pt x="32" y="117"/>
                    </a:lnTo>
                    <a:lnTo>
                      <a:pt x="37" y="91"/>
                    </a:lnTo>
                    <a:lnTo>
                      <a:pt x="37" y="91"/>
                    </a:lnTo>
                    <a:lnTo>
                      <a:pt x="41" y="67"/>
                    </a:lnTo>
                    <a:lnTo>
                      <a:pt x="46" y="42"/>
                    </a:lnTo>
                    <a:lnTo>
                      <a:pt x="46" y="42"/>
                    </a:lnTo>
                    <a:lnTo>
                      <a:pt x="50" y="33"/>
                    </a:lnTo>
                    <a:lnTo>
                      <a:pt x="55" y="23"/>
                    </a:lnTo>
                    <a:lnTo>
                      <a:pt x="59" y="14"/>
                    </a:lnTo>
                    <a:lnTo>
                      <a:pt x="60" y="9"/>
                    </a:lnTo>
                    <a:lnTo>
                      <a:pt x="61" y="4"/>
                    </a:lnTo>
                    <a:lnTo>
                      <a:pt x="61" y="4"/>
                    </a:lnTo>
                    <a:lnTo>
                      <a:pt x="61" y="3"/>
                    </a:lnTo>
                    <a:lnTo>
                      <a:pt x="60" y="1"/>
                    </a:lnTo>
                    <a:lnTo>
                      <a:pt x="59" y="0"/>
                    </a:lnTo>
                    <a:lnTo>
                      <a:pt x="57" y="0"/>
                    </a:lnTo>
                    <a:lnTo>
                      <a:pt x="54" y="1"/>
                    </a:lnTo>
                    <a:lnTo>
                      <a:pt x="53" y="3"/>
                    </a:lnTo>
                    <a:lnTo>
                      <a:pt x="52" y="4"/>
                    </a:lnTo>
                    <a:lnTo>
                      <a:pt x="52" y="4"/>
                    </a:lnTo>
                    <a:close/>
                  </a:path>
                </a:pathLst>
              </a:custGeom>
              <a:grpFill/>
              <a:ln w="9525">
                <a:solidFill>
                  <a:schemeClr val="accent2"/>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179" name="chenying0907 171"/>
              <p:cNvSpPr/>
              <p:nvPr/>
            </p:nvSpPr>
            <p:spPr bwMode="auto">
              <a:xfrm>
                <a:off x="4357688" y="2209800"/>
                <a:ext cx="36513" cy="90488"/>
              </a:xfrm>
              <a:custGeom>
                <a:avLst/>
                <a:gdLst/>
                <a:ahLst/>
                <a:cxnLst>
                  <a:cxn ang="0">
                    <a:pos x="60" y="1"/>
                  </a:cxn>
                  <a:cxn ang="0">
                    <a:pos x="60" y="1"/>
                  </a:cxn>
                  <a:cxn ang="0">
                    <a:pos x="51" y="10"/>
                  </a:cxn>
                  <a:cxn ang="0">
                    <a:pos x="43" y="22"/>
                  </a:cxn>
                  <a:cxn ang="0">
                    <a:pos x="37" y="34"/>
                  </a:cxn>
                  <a:cxn ang="0">
                    <a:pos x="33" y="48"/>
                  </a:cxn>
                  <a:cxn ang="0">
                    <a:pos x="29" y="61"/>
                  </a:cxn>
                  <a:cxn ang="0">
                    <a:pos x="25" y="75"/>
                  </a:cxn>
                  <a:cxn ang="0">
                    <a:pos x="20" y="100"/>
                  </a:cxn>
                  <a:cxn ang="0">
                    <a:pos x="20" y="100"/>
                  </a:cxn>
                  <a:cxn ang="0">
                    <a:pos x="15" y="115"/>
                  </a:cxn>
                  <a:cxn ang="0">
                    <a:pos x="6" y="135"/>
                  </a:cxn>
                  <a:cxn ang="0">
                    <a:pos x="3" y="147"/>
                  </a:cxn>
                  <a:cxn ang="0">
                    <a:pos x="0" y="156"/>
                  </a:cxn>
                  <a:cxn ang="0">
                    <a:pos x="0" y="164"/>
                  </a:cxn>
                  <a:cxn ang="0">
                    <a:pos x="1" y="166"/>
                  </a:cxn>
                  <a:cxn ang="0">
                    <a:pos x="3" y="170"/>
                  </a:cxn>
                  <a:cxn ang="0">
                    <a:pos x="3" y="170"/>
                  </a:cxn>
                  <a:cxn ang="0">
                    <a:pos x="4" y="170"/>
                  </a:cxn>
                  <a:cxn ang="0">
                    <a:pos x="6" y="171"/>
                  </a:cxn>
                  <a:cxn ang="0">
                    <a:pos x="9" y="169"/>
                  </a:cxn>
                  <a:cxn ang="0">
                    <a:pos x="10" y="167"/>
                  </a:cxn>
                  <a:cxn ang="0">
                    <a:pos x="11" y="165"/>
                  </a:cxn>
                  <a:cxn ang="0">
                    <a:pos x="10" y="164"/>
                  </a:cxn>
                  <a:cxn ang="0">
                    <a:pos x="9" y="162"/>
                  </a:cxn>
                  <a:cxn ang="0">
                    <a:pos x="9" y="162"/>
                  </a:cxn>
                  <a:cxn ang="0">
                    <a:pos x="10" y="159"/>
                  </a:cxn>
                  <a:cxn ang="0">
                    <a:pos x="14" y="152"/>
                  </a:cxn>
                  <a:cxn ang="0">
                    <a:pos x="18" y="138"/>
                  </a:cxn>
                  <a:cxn ang="0">
                    <a:pos x="18" y="138"/>
                  </a:cxn>
                  <a:cxn ang="0">
                    <a:pos x="24" y="119"/>
                  </a:cxn>
                  <a:cxn ang="0">
                    <a:pos x="29" y="100"/>
                  </a:cxn>
                  <a:cxn ang="0">
                    <a:pos x="29" y="100"/>
                  </a:cxn>
                  <a:cxn ang="0">
                    <a:pos x="34" y="76"/>
                  </a:cxn>
                  <a:cxn ang="0">
                    <a:pos x="38" y="63"/>
                  </a:cxn>
                  <a:cxn ang="0">
                    <a:pos x="41" y="51"/>
                  </a:cxn>
                  <a:cxn ang="0">
                    <a:pos x="47" y="38"/>
                  </a:cxn>
                  <a:cxn ang="0">
                    <a:pos x="52" y="27"/>
                  </a:cxn>
                  <a:cxn ang="0">
                    <a:pos x="58" y="17"/>
                  </a:cxn>
                  <a:cxn ang="0">
                    <a:pos x="66" y="7"/>
                  </a:cxn>
                  <a:cxn ang="0">
                    <a:pos x="66" y="7"/>
                  </a:cxn>
                  <a:cxn ang="0">
                    <a:pos x="67" y="6"/>
                  </a:cxn>
                  <a:cxn ang="0">
                    <a:pos x="68" y="4"/>
                  </a:cxn>
                  <a:cxn ang="0">
                    <a:pos x="67" y="3"/>
                  </a:cxn>
                  <a:cxn ang="0">
                    <a:pos x="66" y="1"/>
                  </a:cxn>
                  <a:cxn ang="0">
                    <a:pos x="65" y="0"/>
                  </a:cxn>
                  <a:cxn ang="0">
                    <a:pos x="63" y="0"/>
                  </a:cxn>
                  <a:cxn ang="0">
                    <a:pos x="61" y="0"/>
                  </a:cxn>
                  <a:cxn ang="0">
                    <a:pos x="60" y="1"/>
                  </a:cxn>
                  <a:cxn ang="0">
                    <a:pos x="60" y="1"/>
                  </a:cxn>
                </a:cxnLst>
                <a:rect l="0" t="0" r="r" b="b"/>
                <a:pathLst>
                  <a:path w="68" h="171">
                    <a:moveTo>
                      <a:pt x="60" y="1"/>
                    </a:moveTo>
                    <a:lnTo>
                      <a:pt x="60" y="1"/>
                    </a:lnTo>
                    <a:lnTo>
                      <a:pt x="51" y="10"/>
                    </a:lnTo>
                    <a:lnTo>
                      <a:pt x="43" y="22"/>
                    </a:lnTo>
                    <a:lnTo>
                      <a:pt x="37" y="34"/>
                    </a:lnTo>
                    <a:lnTo>
                      <a:pt x="33" y="48"/>
                    </a:lnTo>
                    <a:lnTo>
                      <a:pt x="29" y="61"/>
                    </a:lnTo>
                    <a:lnTo>
                      <a:pt x="25" y="75"/>
                    </a:lnTo>
                    <a:lnTo>
                      <a:pt x="20" y="100"/>
                    </a:lnTo>
                    <a:lnTo>
                      <a:pt x="20" y="100"/>
                    </a:lnTo>
                    <a:lnTo>
                      <a:pt x="15" y="115"/>
                    </a:lnTo>
                    <a:lnTo>
                      <a:pt x="6" y="135"/>
                    </a:lnTo>
                    <a:lnTo>
                      <a:pt x="3" y="147"/>
                    </a:lnTo>
                    <a:lnTo>
                      <a:pt x="0" y="156"/>
                    </a:lnTo>
                    <a:lnTo>
                      <a:pt x="0" y="164"/>
                    </a:lnTo>
                    <a:lnTo>
                      <a:pt x="1" y="166"/>
                    </a:lnTo>
                    <a:lnTo>
                      <a:pt x="3" y="170"/>
                    </a:lnTo>
                    <a:lnTo>
                      <a:pt x="3" y="170"/>
                    </a:lnTo>
                    <a:lnTo>
                      <a:pt x="4" y="170"/>
                    </a:lnTo>
                    <a:lnTo>
                      <a:pt x="6" y="171"/>
                    </a:lnTo>
                    <a:lnTo>
                      <a:pt x="9" y="169"/>
                    </a:lnTo>
                    <a:lnTo>
                      <a:pt x="10" y="167"/>
                    </a:lnTo>
                    <a:lnTo>
                      <a:pt x="11" y="165"/>
                    </a:lnTo>
                    <a:lnTo>
                      <a:pt x="10" y="164"/>
                    </a:lnTo>
                    <a:lnTo>
                      <a:pt x="9" y="162"/>
                    </a:lnTo>
                    <a:lnTo>
                      <a:pt x="9" y="162"/>
                    </a:lnTo>
                    <a:lnTo>
                      <a:pt x="10" y="159"/>
                    </a:lnTo>
                    <a:lnTo>
                      <a:pt x="14" y="152"/>
                    </a:lnTo>
                    <a:lnTo>
                      <a:pt x="18" y="138"/>
                    </a:lnTo>
                    <a:lnTo>
                      <a:pt x="18" y="138"/>
                    </a:lnTo>
                    <a:lnTo>
                      <a:pt x="24" y="119"/>
                    </a:lnTo>
                    <a:lnTo>
                      <a:pt x="29" y="100"/>
                    </a:lnTo>
                    <a:lnTo>
                      <a:pt x="29" y="100"/>
                    </a:lnTo>
                    <a:lnTo>
                      <a:pt x="34" y="76"/>
                    </a:lnTo>
                    <a:lnTo>
                      <a:pt x="38" y="63"/>
                    </a:lnTo>
                    <a:lnTo>
                      <a:pt x="41" y="51"/>
                    </a:lnTo>
                    <a:lnTo>
                      <a:pt x="47" y="38"/>
                    </a:lnTo>
                    <a:lnTo>
                      <a:pt x="52" y="27"/>
                    </a:lnTo>
                    <a:lnTo>
                      <a:pt x="58" y="17"/>
                    </a:lnTo>
                    <a:lnTo>
                      <a:pt x="66" y="7"/>
                    </a:lnTo>
                    <a:lnTo>
                      <a:pt x="66" y="7"/>
                    </a:lnTo>
                    <a:lnTo>
                      <a:pt x="67" y="6"/>
                    </a:lnTo>
                    <a:lnTo>
                      <a:pt x="68" y="4"/>
                    </a:lnTo>
                    <a:lnTo>
                      <a:pt x="67" y="3"/>
                    </a:lnTo>
                    <a:lnTo>
                      <a:pt x="66" y="1"/>
                    </a:lnTo>
                    <a:lnTo>
                      <a:pt x="65" y="0"/>
                    </a:lnTo>
                    <a:lnTo>
                      <a:pt x="63" y="0"/>
                    </a:lnTo>
                    <a:lnTo>
                      <a:pt x="61" y="0"/>
                    </a:lnTo>
                    <a:lnTo>
                      <a:pt x="60" y="1"/>
                    </a:lnTo>
                    <a:lnTo>
                      <a:pt x="60" y="1"/>
                    </a:lnTo>
                    <a:close/>
                  </a:path>
                </a:pathLst>
              </a:custGeom>
              <a:grpFill/>
              <a:ln w="9525">
                <a:solidFill>
                  <a:schemeClr val="accent2"/>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180" name="chenying0907 172"/>
              <p:cNvSpPr/>
              <p:nvPr/>
            </p:nvSpPr>
            <p:spPr bwMode="auto">
              <a:xfrm>
                <a:off x="4383088" y="2219325"/>
                <a:ext cx="33338" cy="63500"/>
              </a:xfrm>
              <a:custGeom>
                <a:avLst/>
                <a:gdLst/>
                <a:ahLst/>
                <a:cxnLst>
                  <a:cxn ang="0">
                    <a:pos x="55" y="0"/>
                  </a:cxn>
                  <a:cxn ang="0">
                    <a:pos x="55" y="0"/>
                  </a:cxn>
                  <a:cxn ang="0">
                    <a:pos x="50" y="2"/>
                  </a:cxn>
                  <a:cxn ang="0">
                    <a:pos x="46" y="5"/>
                  </a:cxn>
                  <a:cxn ang="0">
                    <a:pos x="42" y="8"/>
                  </a:cxn>
                  <a:cxn ang="0">
                    <a:pos x="39" y="11"/>
                  </a:cxn>
                  <a:cxn ang="0">
                    <a:pos x="33" y="19"/>
                  </a:cxn>
                  <a:cxn ang="0">
                    <a:pos x="29" y="30"/>
                  </a:cxn>
                  <a:cxn ang="0">
                    <a:pos x="29" y="30"/>
                  </a:cxn>
                  <a:cxn ang="0">
                    <a:pos x="13" y="70"/>
                  </a:cxn>
                  <a:cxn ang="0">
                    <a:pos x="6" y="91"/>
                  </a:cxn>
                  <a:cxn ang="0">
                    <a:pos x="0" y="112"/>
                  </a:cxn>
                  <a:cxn ang="0">
                    <a:pos x="0" y="112"/>
                  </a:cxn>
                  <a:cxn ang="0">
                    <a:pos x="0" y="114"/>
                  </a:cxn>
                  <a:cxn ang="0">
                    <a:pos x="1" y="116"/>
                  </a:cxn>
                  <a:cxn ang="0">
                    <a:pos x="2" y="118"/>
                  </a:cxn>
                  <a:cxn ang="0">
                    <a:pos x="4" y="118"/>
                  </a:cxn>
                  <a:cxn ang="0">
                    <a:pos x="6" y="119"/>
                  </a:cxn>
                  <a:cxn ang="0">
                    <a:pos x="7" y="118"/>
                  </a:cxn>
                  <a:cxn ang="0">
                    <a:pos x="8" y="116"/>
                  </a:cxn>
                  <a:cxn ang="0">
                    <a:pos x="9" y="114"/>
                  </a:cxn>
                  <a:cxn ang="0">
                    <a:pos x="9" y="114"/>
                  </a:cxn>
                  <a:cxn ang="0">
                    <a:pos x="13" y="100"/>
                  </a:cxn>
                  <a:cxn ang="0">
                    <a:pos x="17" y="84"/>
                  </a:cxn>
                  <a:cxn ang="0">
                    <a:pos x="23" y="70"/>
                  </a:cxn>
                  <a:cxn ang="0">
                    <a:pos x="30" y="56"/>
                  </a:cxn>
                  <a:cxn ang="0">
                    <a:pos x="30" y="56"/>
                  </a:cxn>
                  <a:cxn ang="0">
                    <a:pos x="34" y="42"/>
                  </a:cxn>
                  <a:cxn ang="0">
                    <a:pos x="39" y="29"/>
                  </a:cxn>
                  <a:cxn ang="0">
                    <a:pos x="42" y="22"/>
                  </a:cxn>
                  <a:cxn ang="0">
                    <a:pos x="46" y="17"/>
                  </a:cxn>
                  <a:cxn ang="0">
                    <a:pos x="51" y="12"/>
                  </a:cxn>
                  <a:cxn ang="0">
                    <a:pos x="57" y="9"/>
                  </a:cxn>
                  <a:cxn ang="0">
                    <a:pos x="57" y="9"/>
                  </a:cxn>
                  <a:cxn ang="0">
                    <a:pos x="60" y="8"/>
                  </a:cxn>
                  <a:cxn ang="0">
                    <a:pos x="61" y="7"/>
                  </a:cxn>
                  <a:cxn ang="0">
                    <a:pos x="62" y="5"/>
                  </a:cxn>
                  <a:cxn ang="0">
                    <a:pos x="61" y="3"/>
                  </a:cxn>
                  <a:cxn ang="0">
                    <a:pos x="61" y="2"/>
                  </a:cxn>
                  <a:cxn ang="0">
                    <a:pos x="60" y="0"/>
                  </a:cxn>
                  <a:cxn ang="0">
                    <a:pos x="57" y="0"/>
                  </a:cxn>
                  <a:cxn ang="0">
                    <a:pos x="55" y="0"/>
                  </a:cxn>
                  <a:cxn ang="0">
                    <a:pos x="55" y="0"/>
                  </a:cxn>
                </a:cxnLst>
                <a:rect l="0" t="0" r="r" b="b"/>
                <a:pathLst>
                  <a:path w="62" h="119">
                    <a:moveTo>
                      <a:pt x="55" y="0"/>
                    </a:moveTo>
                    <a:lnTo>
                      <a:pt x="55" y="0"/>
                    </a:lnTo>
                    <a:lnTo>
                      <a:pt x="50" y="2"/>
                    </a:lnTo>
                    <a:lnTo>
                      <a:pt x="46" y="5"/>
                    </a:lnTo>
                    <a:lnTo>
                      <a:pt x="42" y="8"/>
                    </a:lnTo>
                    <a:lnTo>
                      <a:pt x="39" y="11"/>
                    </a:lnTo>
                    <a:lnTo>
                      <a:pt x="33" y="19"/>
                    </a:lnTo>
                    <a:lnTo>
                      <a:pt x="29" y="30"/>
                    </a:lnTo>
                    <a:lnTo>
                      <a:pt x="29" y="30"/>
                    </a:lnTo>
                    <a:lnTo>
                      <a:pt x="13" y="70"/>
                    </a:lnTo>
                    <a:lnTo>
                      <a:pt x="6" y="91"/>
                    </a:lnTo>
                    <a:lnTo>
                      <a:pt x="0" y="112"/>
                    </a:lnTo>
                    <a:lnTo>
                      <a:pt x="0" y="112"/>
                    </a:lnTo>
                    <a:lnTo>
                      <a:pt x="0" y="114"/>
                    </a:lnTo>
                    <a:lnTo>
                      <a:pt x="1" y="116"/>
                    </a:lnTo>
                    <a:lnTo>
                      <a:pt x="2" y="118"/>
                    </a:lnTo>
                    <a:lnTo>
                      <a:pt x="4" y="118"/>
                    </a:lnTo>
                    <a:lnTo>
                      <a:pt x="6" y="119"/>
                    </a:lnTo>
                    <a:lnTo>
                      <a:pt x="7" y="118"/>
                    </a:lnTo>
                    <a:lnTo>
                      <a:pt x="8" y="116"/>
                    </a:lnTo>
                    <a:lnTo>
                      <a:pt x="9" y="114"/>
                    </a:lnTo>
                    <a:lnTo>
                      <a:pt x="9" y="114"/>
                    </a:lnTo>
                    <a:lnTo>
                      <a:pt x="13" y="100"/>
                    </a:lnTo>
                    <a:lnTo>
                      <a:pt x="17" y="84"/>
                    </a:lnTo>
                    <a:lnTo>
                      <a:pt x="23" y="70"/>
                    </a:lnTo>
                    <a:lnTo>
                      <a:pt x="30" y="56"/>
                    </a:lnTo>
                    <a:lnTo>
                      <a:pt x="30" y="56"/>
                    </a:lnTo>
                    <a:lnTo>
                      <a:pt x="34" y="42"/>
                    </a:lnTo>
                    <a:lnTo>
                      <a:pt x="39" y="29"/>
                    </a:lnTo>
                    <a:lnTo>
                      <a:pt x="42" y="22"/>
                    </a:lnTo>
                    <a:lnTo>
                      <a:pt x="46" y="17"/>
                    </a:lnTo>
                    <a:lnTo>
                      <a:pt x="51" y="12"/>
                    </a:lnTo>
                    <a:lnTo>
                      <a:pt x="57" y="9"/>
                    </a:lnTo>
                    <a:lnTo>
                      <a:pt x="57" y="9"/>
                    </a:lnTo>
                    <a:lnTo>
                      <a:pt x="60" y="8"/>
                    </a:lnTo>
                    <a:lnTo>
                      <a:pt x="61" y="7"/>
                    </a:lnTo>
                    <a:lnTo>
                      <a:pt x="62" y="5"/>
                    </a:lnTo>
                    <a:lnTo>
                      <a:pt x="61" y="3"/>
                    </a:lnTo>
                    <a:lnTo>
                      <a:pt x="61" y="2"/>
                    </a:lnTo>
                    <a:lnTo>
                      <a:pt x="60" y="0"/>
                    </a:lnTo>
                    <a:lnTo>
                      <a:pt x="57" y="0"/>
                    </a:lnTo>
                    <a:lnTo>
                      <a:pt x="55" y="0"/>
                    </a:lnTo>
                    <a:lnTo>
                      <a:pt x="55" y="0"/>
                    </a:lnTo>
                    <a:close/>
                  </a:path>
                </a:pathLst>
              </a:custGeom>
              <a:grpFill/>
              <a:ln w="9525">
                <a:solidFill>
                  <a:schemeClr val="accent2"/>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181" name="chenying0907 173"/>
              <p:cNvSpPr/>
              <p:nvPr/>
            </p:nvSpPr>
            <p:spPr bwMode="auto">
              <a:xfrm>
                <a:off x="4403725" y="2228850"/>
                <a:ext cx="17463" cy="52388"/>
              </a:xfrm>
              <a:custGeom>
                <a:avLst/>
                <a:gdLst/>
                <a:ahLst/>
                <a:cxnLst>
                  <a:cxn ang="0">
                    <a:pos x="27" y="1"/>
                  </a:cxn>
                  <a:cxn ang="0">
                    <a:pos x="27" y="1"/>
                  </a:cxn>
                  <a:cxn ang="0">
                    <a:pos x="24" y="2"/>
                  </a:cxn>
                  <a:cxn ang="0">
                    <a:pos x="22" y="6"/>
                  </a:cxn>
                  <a:cxn ang="0">
                    <a:pos x="17" y="12"/>
                  </a:cxn>
                  <a:cxn ang="0">
                    <a:pos x="15" y="20"/>
                  </a:cxn>
                  <a:cxn ang="0">
                    <a:pos x="14" y="27"/>
                  </a:cxn>
                  <a:cxn ang="0">
                    <a:pos x="14" y="27"/>
                  </a:cxn>
                  <a:cxn ang="0">
                    <a:pos x="12" y="45"/>
                  </a:cxn>
                  <a:cxn ang="0">
                    <a:pos x="10" y="61"/>
                  </a:cxn>
                  <a:cxn ang="0">
                    <a:pos x="6" y="78"/>
                  </a:cxn>
                  <a:cxn ang="0">
                    <a:pos x="0" y="94"/>
                  </a:cxn>
                  <a:cxn ang="0">
                    <a:pos x="0" y="94"/>
                  </a:cxn>
                  <a:cxn ang="0">
                    <a:pos x="0" y="96"/>
                  </a:cxn>
                  <a:cxn ang="0">
                    <a:pos x="0" y="97"/>
                  </a:cxn>
                  <a:cxn ang="0">
                    <a:pos x="1" y="100"/>
                  </a:cxn>
                  <a:cxn ang="0">
                    <a:pos x="3" y="100"/>
                  </a:cxn>
                  <a:cxn ang="0">
                    <a:pos x="6" y="100"/>
                  </a:cxn>
                  <a:cxn ang="0">
                    <a:pos x="8" y="98"/>
                  </a:cxn>
                  <a:cxn ang="0">
                    <a:pos x="9" y="96"/>
                  </a:cxn>
                  <a:cxn ang="0">
                    <a:pos x="9" y="96"/>
                  </a:cxn>
                  <a:cxn ang="0">
                    <a:pos x="13" y="85"/>
                  </a:cxn>
                  <a:cxn ang="0">
                    <a:pos x="15" y="80"/>
                  </a:cxn>
                  <a:cxn ang="0">
                    <a:pos x="18" y="75"/>
                  </a:cxn>
                  <a:cxn ang="0">
                    <a:pos x="18" y="75"/>
                  </a:cxn>
                  <a:cxn ang="0">
                    <a:pos x="19" y="72"/>
                  </a:cxn>
                  <a:cxn ang="0">
                    <a:pos x="21" y="69"/>
                  </a:cxn>
                  <a:cxn ang="0">
                    <a:pos x="21" y="62"/>
                  </a:cxn>
                  <a:cxn ang="0">
                    <a:pos x="22" y="49"/>
                  </a:cxn>
                  <a:cxn ang="0">
                    <a:pos x="22" y="49"/>
                  </a:cxn>
                  <a:cxn ang="0">
                    <a:pos x="23" y="28"/>
                  </a:cxn>
                  <a:cxn ang="0">
                    <a:pos x="24" y="22"/>
                  </a:cxn>
                  <a:cxn ang="0">
                    <a:pos x="25" y="17"/>
                  </a:cxn>
                  <a:cxn ang="0">
                    <a:pos x="27" y="13"/>
                  </a:cxn>
                  <a:cxn ang="0">
                    <a:pos x="30" y="10"/>
                  </a:cxn>
                  <a:cxn ang="0">
                    <a:pos x="30" y="10"/>
                  </a:cxn>
                  <a:cxn ang="0">
                    <a:pos x="31" y="9"/>
                  </a:cxn>
                  <a:cxn ang="0">
                    <a:pos x="32" y="8"/>
                  </a:cxn>
                  <a:cxn ang="0">
                    <a:pos x="33" y="3"/>
                  </a:cxn>
                  <a:cxn ang="0">
                    <a:pos x="32" y="2"/>
                  </a:cxn>
                  <a:cxn ang="0">
                    <a:pos x="31" y="1"/>
                  </a:cxn>
                  <a:cxn ang="0">
                    <a:pos x="29" y="0"/>
                  </a:cxn>
                  <a:cxn ang="0">
                    <a:pos x="27" y="1"/>
                  </a:cxn>
                  <a:cxn ang="0">
                    <a:pos x="27" y="1"/>
                  </a:cxn>
                </a:cxnLst>
                <a:rect l="0" t="0" r="r" b="b"/>
                <a:pathLst>
                  <a:path w="33" h="100">
                    <a:moveTo>
                      <a:pt x="27" y="1"/>
                    </a:moveTo>
                    <a:lnTo>
                      <a:pt x="27" y="1"/>
                    </a:lnTo>
                    <a:lnTo>
                      <a:pt x="24" y="2"/>
                    </a:lnTo>
                    <a:lnTo>
                      <a:pt x="22" y="6"/>
                    </a:lnTo>
                    <a:lnTo>
                      <a:pt x="17" y="12"/>
                    </a:lnTo>
                    <a:lnTo>
                      <a:pt x="15" y="20"/>
                    </a:lnTo>
                    <a:lnTo>
                      <a:pt x="14" y="27"/>
                    </a:lnTo>
                    <a:lnTo>
                      <a:pt x="14" y="27"/>
                    </a:lnTo>
                    <a:lnTo>
                      <a:pt x="12" y="45"/>
                    </a:lnTo>
                    <a:lnTo>
                      <a:pt x="10" y="61"/>
                    </a:lnTo>
                    <a:lnTo>
                      <a:pt x="6" y="78"/>
                    </a:lnTo>
                    <a:lnTo>
                      <a:pt x="0" y="94"/>
                    </a:lnTo>
                    <a:lnTo>
                      <a:pt x="0" y="94"/>
                    </a:lnTo>
                    <a:lnTo>
                      <a:pt x="0" y="96"/>
                    </a:lnTo>
                    <a:lnTo>
                      <a:pt x="0" y="97"/>
                    </a:lnTo>
                    <a:lnTo>
                      <a:pt x="1" y="100"/>
                    </a:lnTo>
                    <a:lnTo>
                      <a:pt x="3" y="100"/>
                    </a:lnTo>
                    <a:lnTo>
                      <a:pt x="6" y="100"/>
                    </a:lnTo>
                    <a:lnTo>
                      <a:pt x="8" y="98"/>
                    </a:lnTo>
                    <a:lnTo>
                      <a:pt x="9" y="96"/>
                    </a:lnTo>
                    <a:lnTo>
                      <a:pt x="9" y="96"/>
                    </a:lnTo>
                    <a:lnTo>
                      <a:pt x="13" y="85"/>
                    </a:lnTo>
                    <a:lnTo>
                      <a:pt x="15" y="80"/>
                    </a:lnTo>
                    <a:lnTo>
                      <a:pt x="18" y="75"/>
                    </a:lnTo>
                    <a:lnTo>
                      <a:pt x="18" y="75"/>
                    </a:lnTo>
                    <a:lnTo>
                      <a:pt x="19" y="72"/>
                    </a:lnTo>
                    <a:lnTo>
                      <a:pt x="21" y="69"/>
                    </a:lnTo>
                    <a:lnTo>
                      <a:pt x="21" y="62"/>
                    </a:lnTo>
                    <a:lnTo>
                      <a:pt x="22" y="49"/>
                    </a:lnTo>
                    <a:lnTo>
                      <a:pt x="22" y="49"/>
                    </a:lnTo>
                    <a:lnTo>
                      <a:pt x="23" y="28"/>
                    </a:lnTo>
                    <a:lnTo>
                      <a:pt x="24" y="22"/>
                    </a:lnTo>
                    <a:lnTo>
                      <a:pt x="25" y="17"/>
                    </a:lnTo>
                    <a:lnTo>
                      <a:pt x="27" y="13"/>
                    </a:lnTo>
                    <a:lnTo>
                      <a:pt x="30" y="10"/>
                    </a:lnTo>
                    <a:lnTo>
                      <a:pt x="30" y="10"/>
                    </a:lnTo>
                    <a:lnTo>
                      <a:pt x="31" y="9"/>
                    </a:lnTo>
                    <a:lnTo>
                      <a:pt x="32" y="8"/>
                    </a:lnTo>
                    <a:lnTo>
                      <a:pt x="33" y="3"/>
                    </a:lnTo>
                    <a:lnTo>
                      <a:pt x="32" y="2"/>
                    </a:lnTo>
                    <a:lnTo>
                      <a:pt x="31" y="1"/>
                    </a:lnTo>
                    <a:lnTo>
                      <a:pt x="29" y="0"/>
                    </a:lnTo>
                    <a:lnTo>
                      <a:pt x="27" y="1"/>
                    </a:lnTo>
                    <a:lnTo>
                      <a:pt x="27" y="1"/>
                    </a:lnTo>
                    <a:close/>
                  </a:path>
                </a:pathLst>
              </a:custGeom>
              <a:grpFill/>
              <a:ln w="9525">
                <a:solidFill>
                  <a:schemeClr val="accent2"/>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182" name="chenying0907 174"/>
              <p:cNvSpPr/>
              <p:nvPr/>
            </p:nvSpPr>
            <p:spPr bwMode="auto">
              <a:xfrm>
                <a:off x="4340225" y="2436813"/>
                <a:ext cx="4763" cy="42863"/>
              </a:xfrm>
              <a:custGeom>
                <a:avLst/>
                <a:gdLst/>
                <a:ahLst/>
                <a:cxnLst>
                  <a:cxn ang="0">
                    <a:pos x="0" y="5"/>
                  </a:cxn>
                  <a:cxn ang="0">
                    <a:pos x="0" y="76"/>
                  </a:cxn>
                  <a:cxn ang="0">
                    <a:pos x="0" y="76"/>
                  </a:cxn>
                  <a:cxn ang="0">
                    <a:pos x="1" y="78"/>
                  </a:cxn>
                  <a:cxn ang="0">
                    <a:pos x="2" y="79"/>
                  </a:cxn>
                  <a:cxn ang="0">
                    <a:pos x="3" y="80"/>
                  </a:cxn>
                  <a:cxn ang="0">
                    <a:pos x="5" y="80"/>
                  </a:cxn>
                  <a:cxn ang="0">
                    <a:pos x="6" y="80"/>
                  </a:cxn>
                  <a:cxn ang="0">
                    <a:pos x="8" y="79"/>
                  </a:cxn>
                  <a:cxn ang="0">
                    <a:pos x="9" y="78"/>
                  </a:cxn>
                  <a:cxn ang="0">
                    <a:pos x="9" y="76"/>
                  </a:cxn>
                  <a:cxn ang="0">
                    <a:pos x="9" y="5"/>
                  </a:cxn>
                  <a:cxn ang="0">
                    <a:pos x="9" y="5"/>
                  </a:cxn>
                  <a:cxn ang="0">
                    <a:pos x="9" y="3"/>
                  </a:cxn>
                  <a:cxn ang="0">
                    <a:pos x="8" y="2"/>
                  </a:cxn>
                  <a:cxn ang="0">
                    <a:pos x="6" y="1"/>
                  </a:cxn>
                  <a:cxn ang="0">
                    <a:pos x="5" y="0"/>
                  </a:cxn>
                  <a:cxn ang="0">
                    <a:pos x="3" y="1"/>
                  </a:cxn>
                  <a:cxn ang="0">
                    <a:pos x="2" y="2"/>
                  </a:cxn>
                  <a:cxn ang="0">
                    <a:pos x="1" y="3"/>
                  </a:cxn>
                  <a:cxn ang="0">
                    <a:pos x="0" y="5"/>
                  </a:cxn>
                  <a:cxn ang="0">
                    <a:pos x="0" y="5"/>
                  </a:cxn>
                </a:cxnLst>
                <a:rect l="0" t="0" r="r" b="b"/>
                <a:pathLst>
                  <a:path w="9" h="80">
                    <a:moveTo>
                      <a:pt x="0" y="5"/>
                    </a:moveTo>
                    <a:lnTo>
                      <a:pt x="0" y="76"/>
                    </a:lnTo>
                    <a:lnTo>
                      <a:pt x="0" y="76"/>
                    </a:lnTo>
                    <a:lnTo>
                      <a:pt x="1" y="78"/>
                    </a:lnTo>
                    <a:lnTo>
                      <a:pt x="2" y="79"/>
                    </a:lnTo>
                    <a:lnTo>
                      <a:pt x="3" y="80"/>
                    </a:lnTo>
                    <a:lnTo>
                      <a:pt x="5" y="80"/>
                    </a:lnTo>
                    <a:lnTo>
                      <a:pt x="6" y="80"/>
                    </a:lnTo>
                    <a:lnTo>
                      <a:pt x="8" y="79"/>
                    </a:lnTo>
                    <a:lnTo>
                      <a:pt x="9" y="78"/>
                    </a:lnTo>
                    <a:lnTo>
                      <a:pt x="9" y="76"/>
                    </a:lnTo>
                    <a:lnTo>
                      <a:pt x="9" y="5"/>
                    </a:lnTo>
                    <a:lnTo>
                      <a:pt x="9" y="5"/>
                    </a:lnTo>
                    <a:lnTo>
                      <a:pt x="9" y="3"/>
                    </a:lnTo>
                    <a:lnTo>
                      <a:pt x="8" y="2"/>
                    </a:lnTo>
                    <a:lnTo>
                      <a:pt x="6" y="1"/>
                    </a:lnTo>
                    <a:lnTo>
                      <a:pt x="5" y="0"/>
                    </a:lnTo>
                    <a:lnTo>
                      <a:pt x="3" y="1"/>
                    </a:lnTo>
                    <a:lnTo>
                      <a:pt x="2" y="2"/>
                    </a:lnTo>
                    <a:lnTo>
                      <a:pt x="1" y="3"/>
                    </a:lnTo>
                    <a:lnTo>
                      <a:pt x="0" y="5"/>
                    </a:lnTo>
                    <a:lnTo>
                      <a:pt x="0" y="5"/>
                    </a:lnTo>
                    <a:close/>
                  </a:path>
                </a:pathLst>
              </a:custGeom>
              <a:grpFill/>
              <a:ln w="9525">
                <a:solidFill>
                  <a:schemeClr val="accent2"/>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183" name="chenying0907 175"/>
              <p:cNvSpPr/>
              <p:nvPr/>
            </p:nvSpPr>
            <p:spPr bwMode="auto">
              <a:xfrm>
                <a:off x="4370388" y="2460625"/>
                <a:ext cx="11113" cy="65088"/>
              </a:xfrm>
              <a:custGeom>
                <a:avLst/>
                <a:gdLst/>
                <a:ahLst/>
                <a:cxnLst>
                  <a:cxn ang="0">
                    <a:pos x="12" y="2"/>
                  </a:cxn>
                  <a:cxn ang="0">
                    <a:pos x="12" y="2"/>
                  </a:cxn>
                  <a:cxn ang="0">
                    <a:pos x="9" y="9"/>
                  </a:cxn>
                  <a:cxn ang="0">
                    <a:pos x="7" y="15"/>
                  </a:cxn>
                  <a:cxn ang="0">
                    <a:pos x="3" y="29"/>
                  </a:cxn>
                  <a:cxn ang="0">
                    <a:pos x="1" y="44"/>
                  </a:cxn>
                  <a:cxn ang="0">
                    <a:pos x="0" y="59"/>
                  </a:cxn>
                  <a:cxn ang="0">
                    <a:pos x="1" y="90"/>
                  </a:cxn>
                  <a:cxn ang="0">
                    <a:pos x="2" y="118"/>
                  </a:cxn>
                  <a:cxn ang="0">
                    <a:pos x="2" y="118"/>
                  </a:cxn>
                  <a:cxn ang="0">
                    <a:pos x="3" y="120"/>
                  </a:cxn>
                  <a:cxn ang="0">
                    <a:pos x="4" y="122"/>
                  </a:cxn>
                  <a:cxn ang="0">
                    <a:pos x="5" y="123"/>
                  </a:cxn>
                  <a:cxn ang="0">
                    <a:pos x="7" y="123"/>
                  </a:cxn>
                  <a:cxn ang="0">
                    <a:pos x="9" y="123"/>
                  </a:cxn>
                  <a:cxn ang="0">
                    <a:pos x="10" y="122"/>
                  </a:cxn>
                  <a:cxn ang="0">
                    <a:pos x="11" y="120"/>
                  </a:cxn>
                  <a:cxn ang="0">
                    <a:pos x="11" y="118"/>
                  </a:cxn>
                  <a:cxn ang="0">
                    <a:pos x="11" y="118"/>
                  </a:cxn>
                  <a:cxn ang="0">
                    <a:pos x="10" y="91"/>
                  </a:cxn>
                  <a:cxn ang="0">
                    <a:pos x="10" y="61"/>
                  </a:cxn>
                  <a:cxn ang="0">
                    <a:pos x="10" y="47"/>
                  </a:cxn>
                  <a:cxn ang="0">
                    <a:pos x="12" y="32"/>
                  </a:cxn>
                  <a:cxn ang="0">
                    <a:pos x="15" y="19"/>
                  </a:cxn>
                  <a:cxn ang="0">
                    <a:pos x="17" y="13"/>
                  </a:cxn>
                  <a:cxn ang="0">
                    <a:pos x="20" y="8"/>
                  </a:cxn>
                  <a:cxn ang="0">
                    <a:pos x="20" y="8"/>
                  </a:cxn>
                  <a:cxn ang="0">
                    <a:pos x="22" y="5"/>
                  </a:cxn>
                  <a:cxn ang="0">
                    <a:pos x="20" y="3"/>
                  </a:cxn>
                  <a:cxn ang="0">
                    <a:pos x="19" y="1"/>
                  </a:cxn>
                  <a:cxn ang="0">
                    <a:pos x="18" y="0"/>
                  </a:cxn>
                  <a:cxn ang="0">
                    <a:pos x="17" y="0"/>
                  </a:cxn>
                  <a:cxn ang="0">
                    <a:pos x="15" y="0"/>
                  </a:cxn>
                  <a:cxn ang="0">
                    <a:pos x="13" y="0"/>
                  </a:cxn>
                  <a:cxn ang="0">
                    <a:pos x="12" y="2"/>
                  </a:cxn>
                  <a:cxn ang="0">
                    <a:pos x="12" y="2"/>
                  </a:cxn>
                </a:cxnLst>
                <a:rect l="0" t="0" r="r" b="b"/>
                <a:pathLst>
                  <a:path w="22" h="123">
                    <a:moveTo>
                      <a:pt x="12" y="2"/>
                    </a:moveTo>
                    <a:lnTo>
                      <a:pt x="12" y="2"/>
                    </a:lnTo>
                    <a:lnTo>
                      <a:pt x="9" y="9"/>
                    </a:lnTo>
                    <a:lnTo>
                      <a:pt x="7" y="15"/>
                    </a:lnTo>
                    <a:lnTo>
                      <a:pt x="3" y="29"/>
                    </a:lnTo>
                    <a:lnTo>
                      <a:pt x="1" y="44"/>
                    </a:lnTo>
                    <a:lnTo>
                      <a:pt x="0" y="59"/>
                    </a:lnTo>
                    <a:lnTo>
                      <a:pt x="1" y="90"/>
                    </a:lnTo>
                    <a:lnTo>
                      <a:pt x="2" y="118"/>
                    </a:lnTo>
                    <a:lnTo>
                      <a:pt x="2" y="118"/>
                    </a:lnTo>
                    <a:lnTo>
                      <a:pt x="3" y="120"/>
                    </a:lnTo>
                    <a:lnTo>
                      <a:pt x="4" y="122"/>
                    </a:lnTo>
                    <a:lnTo>
                      <a:pt x="5" y="123"/>
                    </a:lnTo>
                    <a:lnTo>
                      <a:pt x="7" y="123"/>
                    </a:lnTo>
                    <a:lnTo>
                      <a:pt x="9" y="123"/>
                    </a:lnTo>
                    <a:lnTo>
                      <a:pt x="10" y="122"/>
                    </a:lnTo>
                    <a:lnTo>
                      <a:pt x="11" y="120"/>
                    </a:lnTo>
                    <a:lnTo>
                      <a:pt x="11" y="118"/>
                    </a:lnTo>
                    <a:lnTo>
                      <a:pt x="11" y="118"/>
                    </a:lnTo>
                    <a:lnTo>
                      <a:pt x="10" y="91"/>
                    </a:lnTo>
                    <a:lnTo>
                      <a:pt x="10" y="61"/>
                    </a:lnTo>
                    <a:lnTo>
                      <a:pt x="10" y="47"/>
                    </a:lnTo>
                    <a:lnTo>
                      <a:pt x="12" y="32"/>
                    </a:lnTo>
                    <a:lnTo>
                      <a:pt x="15" y="19"/>
                    </a:lnTo>
                    <a:lnTo>
                      <a:pt x="17" y="13"/>
                    </a:lnTo>
                    <a:lnTo>
                      <a:pt x="20" y="8"/>
                    </a:lnTo>
                    <a:lnTo>
                      <a:pt x="20" y="8"/>
                    </a:lnTo>
                    <a:lnTo>
                      <a:pt x="22" y="5"/>
                    </a:lnTo>
                    <a:lnTo>
                      <a:pt x="20" y="3"/>
                    </a:lnTo>
                    <a:lnTo>
                      <a:pt x="19" y="1"/>
                    </a:lnTo>
                    <a:lnTo>
                      <a:pt x="18" y="0"/>
                    </a:lnTo>
                    <a:lnTo>
                      <a:pt x="17" y="0"/>
                    </a:lnTo>
                    <a:lnTo>
                      <a:pt x="15" y="0"/>
                    </a:lnTo>
                    <a:lnTo>
                      <a:pt x="13" y="0"/>
                    </a:lnTo>
                    <a:lnTo>
                      <a:pt x="12" y="2"/>
                    </a:lnTo>
                    <a:lnTo>
                      <a:pt x="12" y="2"/>
                    </a:lnTo>
                    <a:close/>
                  </a:path>
                </a:pathLst>
              </a:custGeom>
              <a:grpFill/>
              <a:ln w="9525">
                <a:solidFill>
                  <a:schemeClr val="accent2"/>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184" name="chenying0907 176"/>
              <p:cNvSpPr/>
              <p:nvPr/>
            </p:nvSpPr>
            <p:spPr bwMode="auto">
              <a:xfrm>
                <a:off x="4395788" y="2492375"/>
                <a:ext cx="7938" cy="55563"/>
              </a:xfrm>
              <a:custGeom>
                <a:avLst/>
                <a:gdLst/>
                <a:ahLst/>
                <a:cxnLst>
                  <a:cxn ang="0">
                    <a:pos x="6" y="5"/>
                  </a:cxn>
                  <a:cxn ang="0">
                    <a:pos x="6" y="5"/>
                  </a:cxn>
                  <a:cxn ang="0">
                    <a:pos x="5" y="29"/>
                  </a:cxn>
                  <a:cxn ang="0">
                    <a:pos x="2" y="53"/>
                  </a:cxn>
                  <a:cxn ang="0">
                    <a:pos x="1" y="77"/>
                  </a:cxn>
                  <a:cxn ang="0">
                    <a:pos x="0" y="100"/>
                  </a:cxn>
                  <a:cxn ang="0">
                    <a:pos x="0" y="100"/>
                  </a:cxn>
                  <a:cxn ang="0">
                    <a:pos x="1" y="102"/>
                  </a:cxn>
                  <a:cxn ang="0">
                    <a:pos x="2" y="104"/>
                  </a:cxn>
                  <a:cxn ang="0">
                    <a:pos x="4" y="105"/>
                  </a:cxn>
                  <a:cxn ang="0">
                    <a:pos x="6" y="105"/>
                  </a:cxn>
                  <a:cxn ang="0">
                    <a:pos x="7" y="105"/>
                  </a:cxn>
                  <a:cxn ang="0">
                    <a:pos x="9" y="104"/>
                  </a:cxn>
                  <a:cxn ang="0">
                    <a:pos x="10" y="102"/>
                  </a:cxn>
                  <a:cxn ang="0">
                    <a:pos x="10" y="100"/>
                  </a:cxn>
                  <a:cxn ang="0">
                    <a:pos x="10" y="100"/>
                  </a:cxn>
                  <a:cxn ang="0">
                    <a:pos x="11" y="77"/>
                  </a:cxn>
                  <a:cxn ang="0">
                    <a:pos x="13" y="53"/>
                  </a:cxn>
                  <a:cxn ang="0">
                    <a:pos x="14" y="29"/>
                  </a:cxn>
                  <a:cxn ang="0">
                    <a:pos x="15" y="5"/>
                  </a:cxn>
                  <a:cxn ang="0">
                    <a:pos x="15" y="5"/>
                  </a:cxn>
                  <a:cxn ang="0">
                    <a:pos x="15" y="3"/>
                  </a:cxn>
                  <a:cxn ang="0">
                    <a:pos x="14" y="2"/>
                  </a:cxn>
                  <a:cxn ang="0">
                    <a:pos x="12" y="1"/>
                  </a:cxn>
                  <a:cxn ang="0">
                    <a:pos x="10" y="0"/>
                  </a:cxn>
                  <a:cxn ang="0">
                    <a:pos x="9" y="1"/>
                  </a:cxn>
                  <a:cxn ang="0">
                    <a:pos x="7" y="2"/>
                  </a:cxn>
                  <a:cxn ang="0">
                    <a:pos x="6" y="3"/>
                  </a:cxn>
                  <a:cxn ang="0">
                    <a:pos x="6" y="5"/>
                  </a:cxn>
                  <a:cxn ang="0">
                    <a:pos x="6" y="5"/>
                  </a:cxn>
                </a:cxnLst>
                <a:rect l="0" t="0" r="r" b="b"/>
                <a:pathLst>
                  <a:path w="15" h="105">
                    <a:moveTo>
                      <a:pt x="6" y="5"/>
                    </a:moveTo>
                    <a:lnTo>
                      <a:pt x="6" y="5"/>
                    </a:lnTo>
                    <a:lnTo>
                      <a:pt x="5" y="29"/>
                    </a:lnTo>
                    <a:lnTo>
                      <a:pt x="2" y="53"/>
                    </a:lnTo>
                    <a:lnTo>
                      <a:pt x="1" y="77"/>
                    </a:lnTo>
                    <a:lnTo>
                      <a:pt x="0" y="100"/>
                    </a:lnTo>
                    <a:lnTo>
                      <a:pt x="0" y="100"/>
                    </a:lnTo>
                    <a:lnTo>
                      <a:pt x="1" y="102"/>
                    </a:lnTo>
                    <a:lnTo>
                      <a:pt x="2" y="104"/>
                    </a:lnTo>
                    <a:lnTo>
                      <a:pt x="4" y="105"/>
                    </a:lnTo>
                    <a:lnTo>
                      <a:pt x="6" y="105"/>
                    </a:lnTo>
                    <a:lnTo>
                      <a:pt x="7" y="105"/>
                    </a:lnTo>
                    <a:lnTo>
                      <a:pt x="9" y="104"/>
                    </a:lnTo>
                    <a:lnTo>
                      <a:pt x="10" y="102"/>
                    </a:lnTo>
                    <a:lnTo>
                      <a:pt x="10" y="100"/>
                    </a:lnTo>
                    <a:lnTo>
                      <a:pt x="10" y="100"/>
                    </a:lnTo>
                    <a:lnTo>
                      <a:pt x="11" y="77"/>
                    </a:lnTo>
                    <a:lnTo>
                      <a:pt x="13" y="53"/>
                    </a:lnTo>
                    <a:lnTo>
                      <a:pt x="14" y="29"/>
                    </a:lnTo>
                    <a:lnTo>
                      <a:pt x="15" y="5"/>
                    </a:lnTo>
                    <a:lnTo>
                      <a:pt x="15" y="5"/>
                    </a:lnTo>
                    <a:lnTo>
                      <a:pt x="15" y="3"/>
                    </a:lnTo>
                    <a:lnTo>
                      <a:pt x="14" y="2"/>
                    </a:lnTo>
                    <a:lnTo>
                      <a:pt x="12" y="1"/>
                    </a:lnTo>
                    <a:lnTo>
                      <a:pt x="10" y="0"/>
                    </a:lnTo>
                    <a:lnTo>
                      <a:pt x="9" y="1"/>
                    </a:lnTo>
                    <a:lnTo>
                      <a:pt x="7" y="2"/>
                    </a:lnTo>
                    <a:lnTo>
                      <a:pt x="6" y="3"/>
                    </a:lnTo>
                    <a:lnTo>
                      <a:pt x="6" y="5"/>
                    </a:lnTo>
                    <a:lnTo>
                      <a:pt x="6" y="5"/>
                    </a:lnTo>
                    <a:close/>
                  </a:path>
                </a:pathLst>
              </a:custGeom>
              <a:grpFill/>
              <a:ln w="9525">
                <a:solidFill>
                  <a:schemeClr val="accent2"/>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185" name="chenying0907 177"/>
              <p:cNvSpPr/>
              <p:nvPr/>
            </p:nvSpPr>
            <p:spPr bwMode="auto">
              <a:xfrm>
                <a:off x="4424363" y="2520950"/>
                <a:ext cx="4763" cy="71438"/>
              </a:xfrm>
              <a:custGeom>
                <a:avLst/>
                <a:gdLst/>
                <a:ahLst/>
                <a:cxnLst>
                  <a:cxn ang="0">
                    <a:pos x="0" y="4"/>
                  </a:cxn>
                  <a:cxn ang="0">
                    <a:pos x="0" y="132"/>
                  </a:cxn>
                  <a:cxn ang="0">
                    <a:pos x="0" y="132"/>
                  </a:cxn>
                  <a:cxn ang="0">
                    <a:pos x="0" y="134"/>
                  </a:cxn>
                  <a:cxn ang="0">
                    <a:pos x="1" y="136"/>
                  </a:cxn>
                  <a:cxn ang="0">
                    <a:pos x="3" y="136"/>
                  </a:cxn>
                  <a:cxn ang="0">
                    <a:pos x="4" y="137"/>
                  </a:cxn>
                  <a:cxn ang="0">
                    <a:pos x="6" y="136"/>
                  </a:cxn>
                  <a:cxn ang="0">
                    <a:pos x="7" y="136"/>
                  </a:cxn>
                  <a:cxn ang="0">
                    <a:pos x="8" y="134"/>
                  </a:cxn>
                  <a:cxn ang="0">
                    <a:pos x="9" y="132"/>
                  </a:cxn>
                  <a:cxn ang="0">
                    <a:pos x="9" y="4"/>
                  </a:cxn>
                  <a:cxn ang="0">
                    <a:pos x="9" y="4"/>
                  </a:cxn>
                  <a:cxn ang="0">
                    <a:pos x="8" y="2"/>
                  </a:cxn>
                  <a:cxn ang="0">
                    <a:pos x="7" y="1"/>
                  </a:cxn>
                  <a:cxn ang="0">
                    <a:pos x="6" y="0"/>
                  </a:cxn>
                  <a:cxn ang="0">
                    <a:pos x="4" y="0"/>
                  </a:cxn>
                  <a:cxn ang="0">
                    <a:pos x="3" y="0"/>
                  </a:cxn>
                  <a:cxn ang="0">
                    <a:pos x="1" y="1"/>
                  </a:cxn>
                  <a:cxn ang="0">
                    <a:pos x="0" y="2"/>
                  </a:cxn>
                  <a:cxn ang="0">
                    <a:pos x="0" y="4"/>
                  </a:cxn>
                  <a:cxn ang="0">
                    <a:pos x="0" y="4"/>
                  </a:cxn>
                </a:cxnLst>
                <a:rect l="0" t="0" r="r" b="b"/>
                <a:pathLst>
                  <a:path w="9" h="137">
                    <a:moveTo>
                      <a:pt x="0" y="4"/>
                    </a:moveTo>
                    <a:lnTo>
                      <a:pt x="0" y="132"/>
                    </a:lnTo>
                    <a:lnTo>
                      <a:pt x="0" y="132"/>
                    </a:lnTo>
                    <a:lnTo>
                      <a:pt x="0" y="134"/>
                    </a:lnTo>
                    <a:lnTo>
                      <a:pt x="1" y="136"/>
                    </a:lnTo>
                    <a:lnTo>
                      <a:pt x="3" y="136"/>
                    </a:lnTo>
                    <a:lnTo>
                      <a:pt x="4" y="137"/>
                    </a:lnTo>
                    <a:lnTo>
                      <a:pt x="6" y="136"/>
                    </a:lnTo>
                    <a:lnTo>
                      <a:pt x="7" y="136"/>
                    </a:lnTo>
                    <a:lnTo>
                      <a:pt x="8" y="134"/>
                    </a:lnTo>
                    <a:lnTo>
                      <a:pt x="9" y="132"/>
                    </a:lnTo>
                    <a:lnTo>
                      <a:pt x="9" y="4"/>
                    </a:lnTo>
                    <a:lnTo>
                      <a:pt x="9" y="4"/>
                    </a:lnTo>
                    <a:lnTo>
                      <a:pt x="8" y="2"/>
                    </a:lnTo>
                    <a:lnTo>
                      <a:pt x="7" y="1"/>
                    </a:lnTo>
                    <a:lnTo>
                      <a:pt x="6" y="0"/>
                    </a:lnTo>
                    <a:lnTo>
                      <a:pt x="4" y="0"/>
                    </a:lnTo>
                    <a:lnTo>
                      <a:pt x="3" y="0"/>
                    </a:lnTo>
                    <a:lnTo>
                      <a:pt x="1" y="1"/>
                    </a:lnTo>
                    <a:lnTo>
                      <a:pt x="0" y="2"/>
                    </a:lnTo>
                    <a:lnTo>
                      <a:pt x="0" y="4"/>
                    </a:lnTo>
                    <a:lnTo>
                      <a:pt x="0" y="4"/>
                    </a:lnTo>
                    <a:close/>
                  </a:path>
                </a:pathLst>
              </a:custGeom>
              <a:grpFill/>
              <a:ln w="9525">
                <a:solidFill>
                  <a:schemeClr val="accent2"/>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186" name="chenying0907 178"/>
              <p:cNvSpPr/>
              <p:nvPr/>
            </p:nvSpPr>
            <p:spPr bwMode="auto">
              <a:xfrm>
                <a:off x="4451350" y="2547938"/>
                <a:ext cx="7938" cy="68263"/>
              </a:xfrm>
              <a:custGeom>
                <a:avLst/>
                <a:gdLst/>
                <a:ahLst/>
                <a:cxnLst>
                  <a:cxn ang="0">
                    <a:pos x="5" y="5"/>
                  </a:cxn>
                  <a:cxn ang="0">
                    <a:pos x="5" y="5"/>
                  </a:cxn>
                  <a:cxn ang="0">
                    <a:pos x="2" y="33"/>
                  </a:cxn>
                  <a:cxn ang="0">
                    <a:pos x="1" y="47"/>
                  </a:cxn>
                  <a:cxn ang="0">
                    <a:pos x="0" y="62"/>
                  </a:cxn>
                  <a:cxn ang="0">
                    <a:pos x="0" y="124"/>
                  </a:cxn>
                  <a:cxn ang="0">
                    <a:pos x="0" y="124"/>
                  </a:cxn>
                  <a:cxn ang="0">
                    <a:pos x="1" y="126"/>
                  </a:cxn>
                  <a:cxn ang="0">
                    <a:pos x="2" y="127"/>
                  </a:cxn>
                  <a:cxn ang="0">
                    <a:pos x="3" y="128"/>
                  </a:cxn>
                  <a:cxn ang="0">
                    <a:pos x="5" y="128"/>
                  </a:cxn>
                  <a:cxn ang="0">
                    <a:pos x="6" y="128"/>
                  </a:cxn>
                  <a:cxn ang="0">
                    <a:pos x="8" y="127"/>
                  </a:cxn>
                  <a:cxn ang="0">
                    <a:pos x="9" y="126"/>
                  </a:cxn>
                  <a:cxn ang="0">
                    <a:pos x="9" y="124"/>
                  </a:cxn>
                  <a:cxn ang="0">
                    <a:pos x="9" y="69"/>
                  </a:cxn>
                  <a:cxn ang="0">
                    <a:pos x="9" y="69"/>
                  </a:cxn>
                  <a:cxn ang="0">
                    <a:pos x="10" y="52"/>
                  </a:cxn>
                  <a:cxn ang="0">
                    <a:pos x="11" y="37"/>
                  </a:cxn>
                  <a:cxn ang="0">
                    <a:pos x="14" y="5"/>
                  </a:cxn>
                  <a:cxn ang="0">
                    <a:pos x="14" y="5"/>
                  </a:cxn>
                  <a:cxn ang="0">
                    <a:pos x="14" y="3"/>
                  </a:cxn>
                  <a:cxn ang="0">
                    <a:pos x="13" y="2"/>
                  </a:cxn>
                  <a:cxn ang="0">
                    <a:pos x="11" y="1"/>
                  </a:cxn>
                  <a:cxn ang="0">
                    <a:pos x="10" y="0"/>
                  </a:cxn>
                  <a:cxn ang="0">
                    <a:pos x="6" y="2"/>
                  </a:cxn>
                  <a:cxn ang="0">
                    <a:pos x="5" y="3"/>
                  </a:cxn>
                  <a:cxn ang="0">
                    <a:pos x="5" y="5"/>
                  </a:cxn>
                  <a:cxn ang="0">
                    <a:pos x="5" y="5"/>
                  </a:cxn>
                </a:cxnLst>
                <a:rect l="0" t="0" r="r" b="b"/>
                <a:pathLst>
                  <a:path w="14" h="128">
                    <a:moveTo>
                      <a:pt x="5" y="5"/>
                    </a:moveTo>
                    <a:lnTo>
                      <a:pt x="5" y="5"/>
                    </a:lnTo>
                    <a:lnTo>
                      <a:pt x="2" y="33"/>
                    </a:lnTo>
                    <a:lnTo>
                      <a:pt x="1" y="47"/>
                    </a:lnTo>
                    <a:lnTo>
                      <a:pt x="0" y="62"/>
                    </a:lnTo>
                    <a:lnTo>
                      <a:pt x="0" y="124"/>
                    </a:lnTo>
                    <a:lnTo>
                      <a:pt x="0" y="124"/>
                    </a:lnTo>
                    <a:lnTo>
                      <a:pt x="1" y="126"/>
                    </a:lnTo>
                    <a:lnTo>
                      <a:pt x="2" y="127"/>
                    </a:lnTo>
                    <a:lnTo>
                      <a:pt x="3" y="128"/>
                    </a:lnTo>
                    <a:lnTo>
                      <a:pt x="5" y="128"/>
                    </a:lnTo>
                    <a:lnTo>
                      <a:pt x="6" y="128"/>
                    </a:lnTo>
                    <a:lnTo>
                      <a:pt x="8" y="127"/>
                    </a:lnTo>
                    <a:lnTo>
                      <a:pt x="9" y="126"/>
                    </a:lnTo>
                    <a:lnTo>
                      <a:pt x="9" y="124"/>
                    </a:lnTo>
                    <a:lnTo>
                      <a:pt x="9" y="69"/>
                    </a:lnTo>
                    <a:lnTo>
                      <a:pt x="9" y="69"/>
                    </a:lnTo>
                    <a:lnTo>
                      <a:pt x="10" y="52"/>
                    </a:lnTo>
                    <a:lnTo>
                      <a:pt x="11" y="37"/>
                    </a:lnTo>
                    <a:lnTo>
                      <a:pt x="14" y="5"/>
                    </a:lnTo>
                    <a:lnTo>
                      <a:pt x="14" y="5"/>
                    </a:lnTo>
                    <a:lnTo>
                      <a:pt x="14" y="3"/>
                    </a:lnTo>
                    <a:lnTo>
                      <a:pt x="13" y="2"/>
                    </a:lnTo>
                    <a:lnTo>
                      <a:pt x="11" y="1"/>
                    </a:lnTo>
                    <a:lnTo>
                      <a:pt x="10" y="0"/>
                    </a:lnTo>
                    <a:lnTo>
                      <a:pt x="6" y="2"/>
                    </a:lnTo>
                    <a:lnTo>
                      <a:pt x="5" y="3"/>
                    </a:lnTo>
                    <a:lnTo>
                      <a:pt x="5" y="5"/>
                    </a:lnTo>
                    <a:lnTo>
                      <a:pt x="5" y="5"/>
                    </a:lnTo>
                    <a:close/>
                  </a:path>
                </a:pathLst>
              </a:custGeom>
              <a:grpFill/>
              <a:ln w="9525">
                <a:solidFill>
                  <a:schemeClr val="accent2"/>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187" name="chenying0907 179"/>
              <p:cNvSpPr/>
              <p:nvPr/>
            </p:nvSpPr>
            <p:spPr bwMode="auto">
              <a:xfrm>
                <a:off x="4478338" y="2578100"/>
                <a:ext cx="6350" cy="55563"/>
              </a:xfrm>
              <a:custGeom>
                <a:avLst/>
                <a:gdLst/>
                <a:ahLst/>
                <a:cxnLst>
                  <a:cxn ang="0">
                    <a:pos x="0" y="5"/>
                  </a:cxn>
                  <a:cxn ang="0">
                    <a:pos x="0" y="100"/>
                  </a:cxn>
                  <a:cxn ang="0">
                    <a:pos x="0" y="100"/>
                  </a:cxn>
                  <a:cxn ang="0">
                    <a:pos x="0" y="102"/>
                  </a:cxn>
                  <a:cxn ang="0">
                    <a:pos x="1" y="103"/>
                  </a:cxn>
                  <a:cxn ang="0">
                    <a:pos x="4" y="104"/>
                  </a:cxn>
                  <a:cxn ang="0">
                    <a:pos x="5" y="104"/>
                  </a:cxn>
                  <a:cxn ang="0">
                    <a:pos x="7" y="104"/>
                  </a:cxn>
                  <a:cxn ang="0">
                    <a:pos x="8" y="103"/>
                  </a:cxn>
                  <a:cxn ang="0">
                    <a:pos x="9" y="102"/>
                  </a:cxn>
                  <a:cxn ang="0">
                    <a:pos x="10" y="100"/>
                  </a:cxn>
                  <a:cxn ang="0">
                    <a:pos x="10" y="5"/>
                  </a:cxn>
                  <a:cxn ang="0">
                    <a:pos x="10" y="5"/>
                  </a:cxn>
                  <a:cxn ang="0">
                    <a:pos x="9" y="2"/>
                  </a:cxn>
                  <a:cxn ang="0">
                    <a:pos x="8" y="1"/>
                  </a:cxn>
                  <a:cxn ang="0">
                    <a:pos x="7" y="0"/>
                  </a:cxn>
                  <a:cxn ang="0">
                    <a:pos x="5" y="0"/>
                  </a:cxn>
                  <a:cxn ang="0">
                    <a:pos x="4" y="0"/>
                  </a:cxn>
                  <a:cxn ang="0">
                    <a:pos x="1" y="1"/>
                  </a:cxn>
                  <a:cxn ang="0">
                    <a:pos x="0" y="2"/>
                  </a:cxn>
                  <a:cxn ang="0">
                    <a:pos x="0" y="5"/>
                  </a:cxn>
                  <a:cxn ang="0">
                    <a:pos x="0" y="5"/>
                  </a:cxn>
                </a:cxnLst>
                <a:rect l="0" t="0" r="r" b="b"/>
                <a:pathLst>
                  <a:path w="10" h="104">
                    <a:moveTo>
                      <a:pt x="0" y="5"/>
                    </a:moveTo>
                    <a:lnTo>
                      <a:pt x="0" y="100"/>
                    </a:lnTo>
                    <a:lnTo>
                      <a:pt x="0" y="100"/>
                    </a:lnTo>
                    <a:lnTo>
                      <a:pt x="0" y="102"/>
                    </a:lnTo>
                    <a:lnTo>
                      <a:pt x="1" y="103"/>
                    </a:lnTo>
                    <a:lnTo>
                      <a:pt x="4" y="104"/>
                    </a:lnTo>
                    <a:lnTo>
                      <a:pt x="5" y="104"/>
                    </a:lnTo>
                    <a:lnTo>
                      <a:pt x="7" y="104"/>
                    </a:lnTo>
                    <a:lnTo>
                      <a:pt x="8" y="103"/>
                    </a:lnTo>
                    <a:lnTo>
                      <a:pt x="9" y="102"/>
                    </a:lnTo>
                    <a:lnTo>
                      <a:pt x="10" y="100"/>
                    </a:lnTo>
                    <a:lnTo>
                      <a:pt x="10" y="5"/>
                    </a:lnTo>
                    <a:lnTo>
                      <a:pt x="10" y="5"/>
                    </a:lnTo>
                    <a:lnTo>
                      <a:pt x="9" y="2"/>
                    </a:lnTo>
                    <a:lnTo>
                      <a:pt x="8" y="1"/>
                    </a:lnTo>
                    <a:lnTo>
                      <a:pt x="7" y="0"/>
                    </a:lnTo>
                    <a:lnTo>
                      <a:pt x="5" y="0"/>
                    </a:lnTo>
                    <a:lnTo>
                      <a:pt x="4" y="0"/>
                    </a:lnTo>
                    <a:lnTo>
                      <a:pt x="1" y="1"/>
                    </a:lnTo>
                    <a:lnTo>
                      <a:pt x="0" y="2"/>
                    </a:lnTo>
                    <a:lnTo>
                      <a:pt x="0" y="5"/>
                    </a:lnTo>
                    <a:lnTo>
                      <a:pt x="0" y="5"/>
                    </a:lnTo>
                    <a:close/>
                  </a:path>
                </a:pathLst>
              </a:custGeom>
              <a:grpFill/>
              <a:ln w="9525">
                <a:solidFill>
                  <a:schemeClr val="accent2"/>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188" name="chenying0907 180"/>
              <p:cNvSpPr/>
              <p:nvPr/>
            </p:nvSpPr>
            <p:spPr bwMode="auto">
              <a:xfrm>
                <a:off x="4500563" y="2608263"/>
                <a:ext cx="7938" cy="49213"/>
              </a:xfrm>
              <a:custGeom>
                <a:avLst/>
                <a:gdLst/>
                <a:ahLst/>
                <a:cxnLst>
                  <a:cxn ang="0">
                    <a:pos x="15" y="88"/>
                  </a:cxn>
                  <a:cxn ang="0">
                    <a:pos x="15" y="88"/>
                  </a:cxn>
                  <a:cxn ang="0">
                    <a:pos x="12" y="79"/>
                  </a:cxn>
                  <a:cxn ang="0">
                    <a:pos x="10" y="68"/>
                  </a:cxn>
                  <a:cxn ang="0">
                    <a:pos x="9" y="57"/>
                  </a:cxn>
                  <a:cxn ang="0">
                    <a:pos x="9" y="47"/>
                  </a:cxn>
                  <a:cxn ang="0">
                    <a:pos x="9" y="25"/>
                  </a:cxn>
                  <a:cxn ang="0">
                    <a:pos x="10" y="4"/>
                  </a:cxn>
                  <a:cxn ang="0">
                    <a:pos x="10" y="4"/>
                  </a:cxn>
                  <a:cxn ang="0">
                    <a:pos x="10" y="2"/>
                  </a:cxn>
                  <a:cxn ang="0">
                    <a:pos x="9" y="1"/>
                  </a:cxn>
                  <a:cxn ang="0">
                    <a:pos x="7" y="0"/>
                  </a:cxn>
                  <a:cxn ang="0">
                    <a:pos x="6" y="0"/>
                  </a:cxn>
                  <a:cxn ang="0">
                    <a:pos x="4" y="0"/>
                  </a:cxn>
                  <a:cxn ang="0">
                    <a:pos x="2" y="1"/>
                  </a:cxn>
                  <a:cxn ang="0">
                    <a:pos x="1" y="2"/>
                  </a:cxn>
                  <a:cxn ang="0">
                    <a:pos x="1" y="4"/>
                  </a:cxn>
                  <a:cxn ang="0">
                    <a:pos x="1" y="4"/>
                  </a:cxn>
                  <a:cxn ang="0">
                    <a:pos x="0" y="26"/>
                  </a:cxn>
                  <a:cxn ang="0">
                    <a:pos x="0" y="48"/>
                  </a:cxn>
                  <a:cxn ang="0">
                    <a:pos x="0" y="59"/>
                  </a:cxn>
                  <a:cxn ang="0">
                    <a:pos x="1" y="69"/>
                  </a:cxn>
                  <a:cxn ang="0">
                    <a:pos x="3" y="81"/>
                  </a:cxn>
                  <a:cxn ang="0">
                    <a:pos x="6" y="91"/>
                  </a:cxn>
                  <a:cxn ang="0">
                    <a:pos x="6" y="91"/>
                  </a:cxn>
                  <a:cxn ang="0">
                    <a:pos x="7" y="93"/>
                  </a:cxn>
                  <a:cxn ang="0">
                    <a:pos x="8" y="94"/>
                  </a:cxn>
                  <a:cxn ang="0">
                    <a:pos x="10" y="94"/>
                  </a:cxn>
                  <a:cxn ang="0">
                    <a:pos x="12" y="94"/>
                  </a:cxn>
                  <a:cxn ang="0">
                    <a:pos x="13" y="93"/>
                  </a:cxn>
                  <a:cxn ang="0">
                    <a:pos x="14" y="92"/>
                  </a:cxn>
                  <a:cxn ang="0">
                    <a:pos x="15" y="90"/>
                  </a:cxn>
                  <a:cxn ang="0">
                    <a:pos x="15" y="88"/>
                  </a:cxn>
                  <a:cxn ang="0">
                    <a:pos x="15" y="88"/>
                  </a:cxn>
                </a:cxnLst>
                <a:rect l="0" t="0" r="r" b="b"/>
                <a:pathLst>
                  <a:path w="15" h="94">
                    <a:moveTo>
                      <a:pt x="15" y="88"/>
                    </a:moveTo>
                    <a:lnTo>
                      <a:pt x="15" y="88"/>
                    </a:lnTo>
                    <a:lnTo>
                      <a:pt x="12" y="79"/>
                    </a:lnTo>
                    <a:lnTo>
                      <a:pt x="10" y="68"/>
                    </a:lnTo>
                    <a:lnTo>
                      <a:pt x="9" y="57"/>
                    </a:lnTo>
                    <a:lnTo>
                      <a:pt x="9" y="47"/>
                    </a:lnTo>
                    <a:lnTo>
                      <a:pt x="9" y="25"/>
                    </a:lnTo>
                    <a:lnTo>
                      <a:pt x="10" y="4"/>
                    </a:lnTo>
                    <a:lnTo>
                      <a:pt x="10" y="4"/>
                    </a:lnTo>
                    <a:lnTo>
                      <a:pt x="10" y="2"/>
                    </a:lnTo>
                    <a:lnTo>
                      <a:pt x="9" y="1"/>
                    </a:lnTo>
                    <a:lnTo>
                      <a:pt x="7" y="0"/>
                    </a:lnTo>
                    <a:lnTo>
                      <a:pt x="6" y="0"/>
                    </a:lnTo>
                    <a:lnTo>
                      <a:pt x="4" y="0"/>
                    </a:lnTo>
                    <a:lnTo>
                      <a:pt x="2" y="1"/>
                    </a:lnTo>
                    <a:lnTo>
                      <a:pt x="1" y="2"/>
                    </a:lnTo>
                    <a:lnTo>
                      <a:pt x="1" y="4"/>
                    </a:lnTo>
                    <a:lnTo>
                      <a:pt x="1" y="4"/>
                    </a:lnTo>
                    <a:lnTo>
                      <a:pt x="0" y="26"/>
                    </a:lnTo>
                    <a:lnTo>
                      <a:pt x="0" y="48"/>
                    </a:lnTo>
                    <a:lnTo>
                      <a:pt x="0" y="59"/>
                    </a:lnTo>
                    <a:lnTo>
                      <a:pt x="1" y="69"/>
                    </a:lnTo>
                    <a:lnTo>
                      <a:pt x="3" y="81"/>
                    </a:lnTo>
                    <a:lnTo>
                      <a:pt x="6" y="91"/>
                    </a:lnTo>
                    <a:lnTo>
                      <a:pt x="6" y="91"/>
                    </a:lnTo>
                    <a:lnTo>
                      <a:pt x="7" y="93"/>
                    </a:lnTo>
                    <a:lnTo>
                      <a:pt x="8" y="94"/>
                    </a:lnTo>
                    <a:lnTo>
                      <a:pt x="10" y="94"/>
                    </a:lnTo>
                    <a:lnTo>
                      <a:pt x="12" y="94"/>
                    </a:lnTo>
                    <a:lnTo>
                      <a:pt x="13" y="93"/>
                    </a:lnTo>
                    <a:lnTo>
                      <a:pt x="14" y="92"/>
                    </a:lnTo>
                    <a:lnTo>
                      <a:pt x="15" y="90"/>
                    </a:lnTo>
                    <a:lnTo>
                      <a:pt x="15" y="88"/>
                    </a:lnTo>
                    <a:lnTo>
                      <a:pt x="15" y="88"/>
                    </a:lnTo>
                    <a:close/>
                  </a:path>
                </a:pathLst>
              </a:custGeom>
              <a:grpFill/>
              <a:ln w="9525">
                <a:solidFill>
                  <a:schemeClr val="accent2"/>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189" name="chenying0907 181"/>
              <p:cNvSpPr/>
              <p:nvPr/>
            </p:nvSpPr>
            <p:spPr bwMode="auto">
              <a:xfrm>
                <a:off x="4529138" y="2622550"/>
                <a:ext cx="7938" cy="63500"/>
              </a:xfrm>
              <a:custGeom>
                <a:avLst/>
                <a:gdLst/>
                <a:ahLst/>
                <a:cxnLst>
                  <a:cxn ang="0">
                    <a:pos x="6" y="5"/>
                  </a:cxn>
                  <a:cxn ang="0">
                    <a:pos x="6" y="5"/>
                  </a:cxn>
                  <a:cxn ang="0">
                    <a:pos x="5" y="18"/>
                  </a:cxn>
                  <a:cxn ang="0">
                    <a:pos x="3" y="31"/>
                  </a:cxn>
                  <a:cxn ang="0">
                    <a:pos x="1" y="43"/>
                  </a:cxn>
                  <a:cxn ang="0">
                    <a:pos x="0" y="57"/>
                  </a:cxn>
                  <a:cxn ang="0">
                    <a:pos x="0" y="57"/>
                  </a:cxn>
                  <a:cxn ang="0">
                    <a:pos x="0" y="86"/>
                  </a:cxn>
                  <a:cxn ang="0">
                    <a:pos x="0" y="114"/>
                  </a:cxn>
                  <a:cxn ang="0">
                    <a:pos x="0" y="114"/>
                  </a:cxn>
                  <a:cxn ang="0">
                    <a:pos x="1" y="116"/>
                  </a:cxn>
                  <a:cxn ang="0">
                    <a:pos x="2" y="117"/>
                  </a:cxn>
                  <a:cxn ang="0">
                    <a:pos x="3" y="118"/>
                  </a:cxn>
                  <a:cxn ang="0">
                    <a:pos x="6" y="119"/>
                  </a:cxn>
                  <a:cxn ang="0">
                    <a:pos x="8" y="118"/>
                  </a:cxn>
                  <a:cxn ang="0">
                    <a:pos x="9" y="117"/>
                  </a:cxn>
                  <a:cxn ang="0">
                    <a:pos x="10" y="116"/>
                  </a:cxn>
                  <a:cxn ang="0">
                    <a:pos x="11" y="114"/>
                  </a:cxn>
                  <a:cxn ang="0">
                    <a:pos x="11" y="57"/>
                  </a:cxn>
                  <a:cxn ang="0">
                    <a:pos x="11" y="57"/>
                  </a:cxn>
                  <a:cxn ang="0">
                    <a:pos x="11" y="43"/>
                  </a:cxn>
                  <a:cxn ang="0">
                    <a:pos x="13" y="31"/>
                  </a:cxn>
                  <a:cxn ang="0">
                    <a:pos x="14" y="18"/>
                  </a:cxn>
                  <a:cxn ang="0">
                    <a:pos x="15" y="5"/>
                  </a:cxn>
                  <a:cxn ang="0">
                    <a:pos x="15" y="5"/>
                  </a:cxn>
                  <a:cxn ang="0">
                    <a:pos x="15" y="3"/>
                  </a:cxn>
                  <a:cxn ang="0">
                    <a:pos x="14" y="1"/>
                  </a:cxn>
                  <a:cxn ang="0">
                    <a:pos x="12" y="0"/>
                  </a:cxn>
                  <a:cxn ang="0">
                    <a:pos x="11" y="0"/>
                  </a:cxn>
                  <a:cxn ang="0">
                    <a:pos x="9" y="0"/>
                  </a:cxn>
                  <a:cxn ang="0">
                    <a:pos x="8" y="1"/>
                  </a:cxn>
                  <a:cxn ang="0">
                    <a:pos x="6" y="3"/>
                  </a:cxn>
                  <a:cxn ang="0">
                    <a:pos x="6" y="5"/>
                  </a:cxn>
                  <a:cxn ang="0">
                    <a:pos x="6" y="5"/>
                  </a:cxn>
                </a:cxnLst>
                <a:rect l="0" t="0" r="r" b="b"/>
                <a:pathLst>
                  <a:path w="15" h="119">
                    <a:moveTo>
                      <a:pt x="6" y="5"/>
                    </a:moveTo>
                    <a:lnTo>
                      <a:pt x="6" y="5"/>
                    </a:lnTo>
                    <a:lnTo>
                      <a:pt x="5" y="18"/>
                    </a:lnTo>
                    <a:lnTo>
                      <a:pt x="3" y="31"/>
                    </a:lnTo>
                    <a:lnTo>
                      <a:pt x="1" y="43"/>
                    </a:lnTo>
                    <a:lnTo>
                      <a:pt x="0" y="57"/>
                    </a:lnTo>
                    <a:lnTo>
                      <a:pt x="0" y="57"/>
                    </a:lnTo>
                    <a:lnTo>
                      <a:pt x="0" y="86"/>
                    </a:lnTo>
                    <a:lnTo>
                      <a:pt x="0" y="114"/>
                    </a:lnTo>
                    <a:lnTo>
                      <a:pt x="0" y="114"/>
                    </a:lnTo>
                    <a:lnTo>
                      <a:pt x="1" y="116"/>
                    </a:lnTo>
                    <a:lnTo>
                      <a:pt x="2" y="117"/>
                    </a:lnTo>
                    <a:lnTo>
                      <a:pt x="3" y="118"/>
                    </a:lnTo>
                    <a:lnTo>
                      <a:pt x="6" y="119"/>
                    </a:lnTo>
                    <a:lnTo>
                      <a:pt x="8" y="118"/>
                    </a:lnTo>
                    <a:lnTo>
                      <a:pt x="9" y="117"/>
                    </a:lnTo>
                    <a:lnTo>
                      <a:pt x="10" y="116"/>
                    </a:lnTo>
                    <a:lnTo>
                      <a:pt x="11" y="114"/>
                    </a:lnTo>
                    <a:lnTo>
                      <a:pt x="11" y="57"/>
                    </a:lnTo>
                    <a:lnTo>
                      <a:pt x="11" y="57"/>
                    </a:lnTo>
                    <a:lnTo>
                      <a:pt x="11" y="43"/>
                    </a:lnTo>
                    <a:lnTo>
                      <a:pt x="13" y="31"/>
                    </a:lnTo>
                    <a:lnTo>
                      <a:pt x="14" y="18"/>
                    </a:lnTo>
                    <a:lnTo>
                      <a:pt x="15" y="5"/>
                    </a:lnTo>
                    <a:lnTo>
                      <a:pt x="15" y="5"/>
                    </a:lnTo>
                    <a:lnTo>
                      <a:pt x="15" y="3"/>
                    </a:lnTo>
                    <a:lnTo>
                      <a:pt x="14" y="1"/>
                    </a:lnTo>
                    <a:lnTo>
                      <a:pt x="12" y="0"/>
                    </a:lnTo>
                    <a:lnTo>
                      <a:pt x="11" y="0"/>
                    </a:lnTo>
                    <a:lnTo>
                      <a:pt x="9" y="0"/>
                    </a:lnTo>
                    <a:lnTo>
                      <a:pt x="8" y="1"/>
                    </a:lnTo>
                    <a:lnTo>
                      <a:pt x="6" y="3"/>
                    </a:lnTo>
                    <a:lnTo>
                      <a:pt x="6" y="5"/>
                    </a:lnTo>
                    <a:lnTo>
                      <a:pt x="6" y="5"/>
                    </a:lnTo>
                    <a:close/>
                  </a:path>
                </a:pathLst>
              </a:custGeom>
              <a:grpFill/>
              <a:ln w="9525">
                <a:solidFill>
                  <a:schemeClr val="accent2"/>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190" name="chenying0907 182"/>
              <p:cNvSpPr/>
              <p:nvPr/>
            </p:nvSpPr>
            <p:spPr bwMode="auto">
              <a:xfrm>
                <a:off x="4551363" y="2652713"/>
                <a:ext cx="4763" cy="55563"/>
              </a:xfrm>
              <a:custGeom>
                <a:avLst/>
                <a:gdLst/>
                <a:ahLst/>
                <a:cxnLst>
                  <a:cxn ang="0">
                    <a:pos x="11" y="5"/>
                  </a:cxn>
                  <a:cxn ang="0">
                    <a:pos x="11" y="5"/>
                  </a:cxn>
                  <a:cxn ang="0">
                    <a:pos x="11" y="3"/>
                  </a:cxn>
                  <a:cxn ang="0">
                    <a:pos x="10" y="1"/>
                  </a:cxn>
                  <a:cxn ang="0">
                    <a:pos x="8" y="0"/>
                  </a:cxn>
                  <a:cxn ang="0">
                    <a:pos x="6" y="0"/>
                  </a:cxn>
                  <a:cxn ang="0">
                    <a:pos x="5" y="0"/>
                  </a:cxn>
                  <a:cxn ang="0">
                    <a:pos x="3" y="1"/>
                  </a:cxn>
                  <a:cxn ang="0">
                    <a:pos x="2" y="3"/>
                  </a:cxn>
                  <a:cxn ang="0">
                    <a:pos x="2" y="5"/>
                  </a:cxn>
                  <a:cxn ang="0">
                    <a:pos x="2" y="5"/>
                  </a:cxn>
                  <a:cxn ang="0">
                    <a:pos x="0" y="53"/>
                  </a:cxn>
                  <a:cxn ang="0">
                    <a:pos x="0" y="75"/>
                  </a:cxn>
                  <a:cxn ang="0">
                    <a:pos x="2" y="99"/>
                  </a:cxn>
                  <a:cxn ang="0">
                    <a:pos x="2" y="99"/>
                  </a:cxn>
                  <a:cxn ang="0">
                    <a:pos x="2" y="101"/>
                  </a:cxn>
                  <a:cxn ang="0">
                    <a:pos x="4" y="103"/>
                  </a:cxn>
                  <a:cxn ang="0">
                    <a:pos x="7" y="104"/>
                  </a:cxn>
                  <a:cxn ang="0">
                    <a:pos x="9" y="104"/>
                  </a:cxn>
                  <a:cxn ang="0">
                    <a:pos x="10" y="103"/>
                  </a:cxn>
                  <a:cxn ang="0">
                    <a:pos x="11" y="101"/>
                  </a:cxn>
                  <a:cxn ang="0">
                    <a:pos x="11" y="99"/>
                  </a:cxn>
                  <a:cxn ang="0">
                    <a:pos x="11" y="99"/>
                  </a:cxn>
                  <a:cxn ang="0">
                    <a:pos x="9" y="75"/>
                  </a:cxn>
                  <a:cxn ang="0">
                    <a:pos x="9" y="53"/>
                  </a:cxn>
                  <a:cxn ang="0">
                    <a:pos x="11" y="5"/>
                  </a:cxn>
                  <a:cxn ang="0">
                    <a:pos x="11" y="5"/>
                  </a:cxn>
                </a:cxnLst>
                <a:rect l="0" t="0" r="r" b="b"/>
                <a:pathLst>
                  <a:path w="11" h="104">
                    <a:moveTo>
                      <a:pt x="11" y="5"/>
                    </a:moveTo>
                    <a:lnTo>
                      <a:pt x="11" y="5"/>
                    </a:lnTo>
                    <a:lnTo>
                      <a:pt x="11" y="3"/>
                    </a:lnTo>
                    <a:lnTo>
                      <a:pt x="10" y="1"/>
                    </a:lnTo>
                    <a:lnTo>
                      <a:pt x="8" y="0"/>
                    </a:lnTo>
                    <a:lnTo>
                      <a:pt x="6" y="0"/>
                    </a:lnTo>
                    <a:lnTo>
                      <a:pt x="5" y="0"/>
                    </a:lnTo>
                    <a:lnTo>
                      <a:pt x="3" y="1"/>
                    </a:lnTo>
                    <a:lnTo>
                      <a:pt x="2" y="3"/>
                    </a:lnTo>
                    <a:lnTo>
                      <a:pt x="2" y="5"/>
                    </a:lnTo>
                    <a:lnTo>
                      <a:pt x="2" y="5"/>
                    </a:lnTo>
                    <a:lnTo>
                      <a:pt x="0" y="53"/>
                    </a:lnTo>
                    <a:lnTo>
                      <a:pt x="0" y="75"/>
                    </a:lnTo>
                    <a:lnTo>
                      <a:pt x="2" y="99"/>
                    </a:lnTo>
                    <a:lnTo>
                      <a:pt x="2" y="99"/>
                    </a:lnTo>
                    <a:lnTo>
                      <a:pt x="2" y="101"/>
                    </a:lnTo>
                    <a:lnTo>
                      <a:pt x="4" y="103"/>
                    </a:lnTo>
                    <a:lnTo>
                      <a:pt x="7" y="104"/>
                    </a:lnTo>
                    <a:lnTo>
                      <a:pt x="9" y="104"/>
                    </a:lnTo>
                    <a:lnTo>
                      <a:pt x="10" y="103"/>
                    </a:lnTo>
                    <a:lnTo>
                      <a:pt x="11" y="101"/>
                    </a:lnTo>
                    <a:lnTo>
                      <a:pt x="11" y="99"/>
                    </a:lnTo>
                    <a:lnTo>
                      <a:pt x="11" y="99"/>
                    </a:lnTo>
                    <a:lnTo>
                      <a:pt x="9" y="75"/>
                    </a:lnTo>
                    <a:lnTo>
                      <a:pt x="9" y="53"/>
                    </a:lnTo>
                    <a:lnTo>
                      <a:pt x="11" y="5"/>
                    </a:lnTo>
                    <a:lnTo>
                      <a:pt x="11" y="5"/>
                    </a:lnTo>
                    <a:close/>
                  </a:path>
                </a:pathLst>
              </a:custGeom>
              <a:grpFill/>
              <a:ln w="9525">
                <a:solidFill>
                  <a:schemeClr val="accent2"/>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191" name="chenying0907 183"/>
              <p:cNvSpPr/>
              <p:nvPr/>
            </p:nvSpPr>
            <p:spPr bwMode="auto">
              <a:xfrm>
                <a:off x="4572000" y="2676525"/>
                <a:ext cx="6350" cy="58738"/>
              </a:xfrm>
              <a:custGeom>
                <a:avLst/>
                <a:gdLst/>
                <a:ahLst/>
                <a:cxnLst>
                  <a:cxn ang="0">
                    <a:pos x="10" y="4"/>
                  </a:cxn>
                  <a:cxn ang="0">
                    <a:pos x="10" y="4"/>
                  </a:cxn>
                  <a:cxn ang="0">
                    <a:pos x="9" y="2"/>
                  </a:cxn>
                  <a:cxn ang="0">
                    <a:pos x="8" y="1"/>
                  </a:cxn>
                  <a:cxn ang="0">
                    <a:pos x="7" y="0"/>
                  </a:cxn>
                  <a:cxn ang="0">
                    <a:pos x="5" y="0"/>
                  </a:cxn>
                  <a:cxn ang="0">
                    <a:pos x="3" y="0"/>
                  </a:cxn>
                  <a:cxn ang="0">
                    <a:pos x="2" y="1"/>
                  </a:cxn>
                  <a:cxn ang="0">
                    <a:pos x="1" y="2"/>
                  </a:cxn>
                  <a:cxn ang="0">
                    <a:pos x="0" y="4"/>
                  </a:cxn>
                  <a:cxn ang="0">
                    <a:pos x="0" y="4"/>
                  </a:cxn>
                  <a:cxn ang="0">
                    <a:pos x="1" y="57"/>
                  </a:cxn>
                  <a:cxn ang="0">
                    <a:pos x="2" y="83"/>
                  </a:cxn>
                  <a:cxn ang="0">
                    <a:pos x="5" y="109"/>
                  </a:cxn>
                  <a:cxn ang="0">
                    <a:pos x="5" y="109"/>
                  </a:cxn>
                  <a:cxn ang="0">
                    <a:pos x="6" y="111"/>
                  </a:cxn>
                  <a:cxn ang="0">
                    <a:pos x="7" y="112"/>
                  </a:cxn>
                  <a:cxn ang="0">
                    <a:pos x="10" y="113"/>
                  </a:cxn>
                  <a:cxn ang="0">
                    <a:pos x="12" y="113"/>
                  </a:cxn>
                  <a:cxn ang="0">
                    <a:pos x="13" y="112"/>
                  </a:cxn>
                  <a:cxn ang="0">
                    <a:pos x="14" y="111"/>
                  </a:cxn>
                  <a:cxn ang="0">
                    <a:pos x="14" y="109"/>
                  </a:cxn>
                  <a:cxn ang="0">
                    <a:pos x="14" y="109"/>
                  </a:cxn>
                  <a:cxn ang="0">
                    <a:pos x="12" y="83"/>
                  </a:cxn>
                  <a:cxn ang="0">
                    <a:pos x="10" y="57"/>
                  </a:cxn>
                  <a:cxn ang="0">
                    <a:pos x="10" y="4"/>
                  </a:cxn>
                  <a:cxn ang="0">
                    <a:pos x="10" y="4"/>
                  </a:cxn>
                </a:cxnLst>
                <a:rect l="0" t="0" r="r" b="b"/>
                <a:pathLst>
                  <a:path w="14" h="113">
                    <a:moveTo>
                      <a:pt x="10" y="4"/>
                    </a:moveTo>
                    <a:lnTo>
                      <a:pt x="10" y="4"/>
                    </a:lnTo>
                    <a:lnTo>
                      <a:pt x="9" y="2"/>
                    </a:lnTo>
                    <a:lnTo>
                      <a:pt x="8" y="1"/>
                    </a:lnTo>
                    <a:lnTo>
                      <a:pt x="7" y="0"/>
                    </a:lnTo>
                    <a:lnTo>
                      <a:pt x="5" y="0"/>
                    </a:lnTo>
                    <a:lnTo>
                      <a:pt x="3" y="0"/>
                    </a:lnTo>
                    <a:lnTo>
                      <a:pt x="2" y="1"/>
                    </a:lnTo>
                    <a:lnTo>
                      <a:pt x="1" y="2"/>
                    </a:lnTo>
                    <a:lnTo>
                      <a:pt x="0" y="4"/>
                    </a:lnTo>
                    <a:lnTo>
                      <a:pt x="0" y="4"/>
                    </a:lnTo>
                    <a:lnTo>
                      <a:pt x="1" y="57"/>
                    </a:lnTo>
                    <a:lnTo>
                      <a:pt x="2" y="83"/>
                    </a:lnTo>
                    <a:lnTo>
                      <a:pt x="5" y="109"/>
                    </a:lnTo>
                    <a:lnTo>
                      <a:pt x="5" y="109"/>
                    </a:lnTo>
                    <a:lnTo>
                      <a:pt x="6" y="111"/>
                    </a:lnTo>
                    <a:lnTo>
                      <a:pt x="7" y="112"/>
                    </a:lnTo>
                    <a:lnTo>
                      <a:pt x="10" y="113"/>
                    </a:lnTo>
                    <a:lnTo>
                      <a:pt x="12" y="113"/>
                    </a:lnTo>
                    <a:lnTo>
                      <a:pt x="13" y="112"/>
                    </a:lnTo>
                    <a:lnTo>
                      <a:pt x="14" y="111"/>
                    </a:lnTo>
                    <a:lnTo>
                      <a:pt x="14" y="109"/>
                    </a:lnTo>
                    <a:lnTo>
                      <a:pt x="14" y="109"/>
                    </a:lnTo>
                    <a:lnTo>
                      <a:pt x="12" y="83"/>
                    </a:lnTo>
                    <a:lnTo>
                      <a:pt x="10" y="57"/>
                    </a:lnTo>
                    <a:lnTo>
                      <a:pt x="10" y="4"/>
                    </a:lnTo>
                    <a:lnTo>
                      <a:pt x="10" y="4"/>
                    </a:lnTo>
                    <a:close/>
                  </a:path>
                </a:pathLst>
              </a:custGeom>
              <a:grpFill/>
              <a:ln w="9525">
                <a:solidFill>
                  <a:schemeClr val="accent2"/>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192" name="chenying0907 184"/>
              <p:cNvSpPr/>
              <p:nvPr/>
            </p:nvSpPr>
            <p:spPr bwMode="auto">
              <a:xfrm>
                <a:off x="4481513" y="2305050"/>
                <a:ext cx="12700" cy="61913"/>
              </a:xfrm>
              <a:custGeom>
                <a:avLst/>
                <a:gdLst/>
                <a:ahLst/>
                <a:cxnLst>
                  <a:cxn ang="0">
                    <a:pos x="21" y="109"/>
                  </a:cxn>
                  <a:cxn ang="0">
                    <a:pos x="21" y="109"/>
                  </a:cxn>
                  <a:cxn ang="0">
                    <a:pos x="16" y="105"/>
                  </a:cxn>
                  <a:cxn ang="0">
                    <a:pos x="13" y="101"/>
                  </a:cxn>
                  <a:cxn ang="0">
                    <a:pos x="11" y="95"/>
                  </a:cxn>
                  <a:cxn ang="0">
                    <a:pos x="9" y="89"/>
                  </a:cxn>
                  <a:cxn ang="0">
                    <a:pos x="9" y="76"/>
                  </a:cxn>
                  <a:cxn ang="0">
                    <a:pos x="9" y="64"/>
                  </a:cxn>
                  <a:cxn ang="0">
                    <a:pos x="9" y="64"/>
                  </a:cxn>
                  <a:cxn ang="0">
                    <a:pos x="10" y="34"/>
                  </a:cxn>
                  <a:cxn ang="0">
                    <a:pos x="9" y="5"/>
                  </a:cxn>
                  <a:cxn ang="0">
                    <a:pos x="9" y="5"/>
                  </a:cxn>
                  <a:cxn ang="0">
                    <a:pos x="9" y="3"/>
                  </a:cxn>
                  <a:cxn ang="0">
                    <a:pos x="8" y="1"/>
                  </a:cxn>
                  <a:cxn ang="0">
                    <a:pos x="6" y="0"/>
                  </a:cxn>
                  <a:cxn ang="0">
                    <a:pos x="5" y="0"/>
                  </a:cxn>
                  <a:cxn ang="0">
                    <a:pos x="3" y="0"/>
                  </a:cxn>
                  <a:cxn ang="0">
                    <a:pos x="2" y="1"/>
                  </a:cxn>
                  <a:cxn ang="0">
                    <a:pos x="1" y="3"/>
                  </a:cxn>
                  <a:cxn ang="0">
                    <a:pos x="0" y="5"/>
                  </a:cxn>
                  <a:cxn ang="0">
                    <a:pos x="0" y="5"/>
                  </a:cxn>
                  <a:cxn ang="0">
                    <a:pos x="0" y="77"/>
                  </a:cxn>
                  <a:cxn ang="0">
                    <a:pos x="0" y="77"/>
                  </a:cxn>
                  <a:cxn ang="0">
                    <a:pos x="0" y="89"/>
                  </a:cxn>
                  <a:cxn ang="0">
                    <a:pos x="1" y="95"/>
                  </a:cxn>
                  <a:cxn ang="0">
                    <a:pos x="3" y="100"/>
                  </a:cxn>
                  <a:cxn ang="0">
                    <a:pos x="5" y="105"/>
                  </a:cxn>
                  <a:cxn ang="0">
                    <a:pos x="8" y="110"/>
                  </a:cxn>
                  <a:cxn ang="0">
                    <a:pos x="12" y="115"/>
                  </a:cxn>
                  <a:cxn ang="0">
                    <a:pos x="16" y="118"/>
                  </a:cxn>
                  <a:cxn ang="0">
                    <a:pos x="16" y="118"/>
                  </a:cxn>
                  <a:cxn ang="0">
                    <a:pos x="18" y="119"/>
                  </a:cxn>
                  <a:cxn ang="0">
                    <a:pos x="20" y="119"/>
                  </a:cxn>
                  <a:cxn ang="0">
                    <a:pos x="21" y="118"/>
                  </a:cxn>
                  <a:cxn ang="0">
                    <a:pos x="22" y="117"/>
                  </a:cxn>
                  <a:cxn ang="0">
                    <a:pos x="23" y="115"/>
                  </a:cxn>
                  <a:cxn ang="0">
                    <a:pos x="23" y="112"/>
                  </a:cxn>
                  <a:cxn ang="0">
                    <a:pos x="22" y="111"/>
                  </a:cxn>
                  <a:cxn ang="0">
                    <a:pos x="21" y="109"/>
                  </a:cxn>
                  <a:cxn ang="0">
                    <a:pos x="21" y="109"/>
                  </a:cxn>
                </a:cxnLst>
                <a:rect l="0" t="0" r="r" b="b"/>
                <a:pathLst>
                  <a:path w="23" h="119">
                    <a:moveTo>
                      <a:pt x="21" y="109"/>
                    </a:moveTo>
                    <a:lnTo>
                      <a:pt x="21" y="109"/>
                    </a:lnTo>
                    <a:lnTo>
                      <a:pt x="16" y="105"/>
                    </a:lnTo>
                    <a:lnTo>
                      <a:pt x="13" y="101"/>
                    </a:lnTo>
                    <a:lnTo>
                      <a:pt x="11" y="95"/>
                    </a:lnTo>
                    <a:lnTo>
                      <a:pt x="9" y="89"/>
                    </a:lnTo>
                    <a:lnTo>
                      <a:pt x="9" y="76"/>
                    </a:lnTo>
                    <a:lnTo>
                      <a:pt x="9" y="64"/>
                    </a:lnTo>
                    <a:lnTo>
                      <a:pt x="9" y="64"/>
                    </a:lnTo>
                    <a:lnTo>
                      <a:pt x="10" y="34"/>
                    </a:lnTo>
                    <a:lnTo>
                      <a:pt x="9" y="5"/>
                    </a:lnTo>
                    <a:lnTo>
                      <a:pt x="9" y="5"/>
                    </a:lnTo>
                    <a:lnTo>
                      <a:pt x="9" y="3"/>
                    </a:lnTo>
                    <a:lnTo>
                      <a:pt x="8" y="1"/>
                    </a:lnTo>
                    <a:lnTo>
                      <a:pt x="6" y="0"/>
                    </a:lnTo>
                    <a:lnTo>
                      <a:pt x="5" y="0"/>
                    </a:lnTo>
                    <a:lnTo>
                      <a:pt x="3" y="0"/>
                    </a:lnTo>
                    <a:lnTo>
                      <a:pt x="2" y="1"/>
                    </a:lnTo>
                    <a:lnTo>
                      <a:pt x="1" y="3"/>
                    </a:lnTo>
                    <a:lnTo>
                      <a:pt x="0" y="5"/>
                    </a:lnTo>
                    <a:lnTo>
                      <a:pt x="0" y="5"/>
                    </a:lnTo>
                    <a:lnTo>
                      <a:pt x="0" y="77"/>
                    </a:lnTo>
                    <a:lnTo>
                      <a:pt x="0" y="77"/>
                    </a:lnTo>
                    <a:lnTo>
                      <a:pt x="0" y="89"/>
                    </a:lnTo>
                    <a:lnTo>
                      <a:pt x="1" y="95"/>
                    </a:lnTo>
                    <a:lnTo>
                      <a:pt x="3" y="100"/>
                    </a:lnTo>
                    <a:lnTo>
                      <a:pt x="5" y="105"/>
                    </a:lnTo>
                    <a:lnTo>
                      <a:pt x="8" y="110"/>
                    </a:lnTo>
                    <a:lnTo>
                      <a:pt x="12" y="115"/>
                    </a:lnTo>
                    <a:lnTo>
                      <a:pt x="16" y="118"/>
                    </a:lnTo>
                    <a:lnTo>
                      <a:pt x="16" y="118"/>
                    </a:lnTo>
                    <a:lnTo>
                      <a:pt x="18" y="119"/>
                    </a:lnTo>
                    <a:lnTo>
                      <a:pt x="20" y="119"/>
                    </a:lnTo>
                    <a:lnTo>
                      <a:pt x="21" y="118"/>
                    </a:lnTo>
                    <a:lnTo>
                      <a:pt x="22" y="117"/>
                    </a:lnTo>
                    <a:lnTo>
                      <a:pt x="23" y="115"/>
                    </a:lnTo>
                    <a:lnTo>
                      <a:pt x="23" y="112"/>
                    </a:lnTo>
                    <a:lnTo>
                      <a:pt x="22" y="111"/>
                    </a:lnTo>
                    <a:lnTo>
                      <a:pt x="21" y="109"/>
                    </a:lnTo>
                    <a:lnTo>
                      <a:pt x="21" y="109"/>
                    </a:lnTo>
                    <a:close/>
                  </a:path>
                </a:pathLst>
              </a:custGeom>
              <a:grpFill/>
              <a:ln w="9525">
                <a:solidFill>
                  <a:schemeClr val="accent2"/>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193" name="chenying0907 185"/>
              <p:cNvSpPr/>
              <p:nvPr/>
            </p:nvSpPr>
            <p:spPr bwMode="auto">
              <a:xfrm>
                <a:off x="4519613" y="2336800"/>
                <a:ext cx="9525" cy="55563"/>
              </a:xfrm>
              <a:custGeom>
                <a:avLst/>
                <a:gdLst/>
                <a:ahLst/>
                <a:cxnLst>
                  <a:cxn ang="0">
                    <a:pos x="9" y="3"/>
                  </a:cxn>
                  <a:cxn ang="0">
                    <a:pos x="9" y="3"/>
                  </a:cxn>
                  <a:cxn ang="0">
                    <a:pos x="7" y="15"/>
                  </a:cxn>
                  <a:cxn ang="0">
                    <a:pos x="4" y="27"/>
                  </a:cxn>
                  <a:cxn ang="0">
                    <a:pos x="2" y="50"/>
                  </a:cxn>
                  <a:cxn ang="0">
                    <a:pos x="0" y="75"/>
                  </a:cxn>
                  <a:cxn ang="0">
                    <a:pos x="0" y="99"/>
                  </a:cxn>
                  <a:cxn ang="0">
                    <a:pos x="0" y="99"/>
                  </a:cxn>
                  <a:cxn ang="0">
                    <a:pos x="0" y="101"/>
                  </a:cxn>
                  <a:cxn ang="0">
                    <a:pos x="1" y="102"/>
                  </a:cxn>
                  <a:cxn ang="0">
                    <a:pos x="3" y="103"/>
                  </a:cxn>
                  <a:cxn ang="0">
                    <a:pos x="5" y="104"/>
                  </a:cxn>
                  <a:cxn ang="0">
                    <a:pos x="6" y="103"/>
                  </a:cxn>
                  <a:cxn ang="0">
                    <a:pos x="8" y="102"/>
                  </a:cxn>
                  <a:cxn ang="0">
                    <a:pos x="9" y="101"/>
                  </a:cxn>
                  <a:cxn ang="0">
                    <a:pos x="9" y="99"/>
                  </a:cxn>
                  <a:cxn ang="0">
                    <a:pos x="9" y="99"/>
                  </a:cxn>
                  <a:cxn ang="0">
                    <a:pos x="10" y="75"/>
                  </a:cxn>
                  <a:cxn ang="0">
                    <a:pos x="11" y="52"/>
                  </a:cxn>
                  <a:cxn ang="0">
                    <a:pos x="13" y="29"/>
                  </a:cxn>
                  <a:cxn ang="0">
                    <a:pos x="16" y="17"/>
                  </a:cxn>
                  <a:cxn ang="0">
                    <a:pos x="18" y="6"/>
                  </a:cxn>
                  <a:cxn ang="0">
                    <a:pos x="18" y="6"/>
                  </a:cxn>
                  <a:cxn ang="0">
                    <a:pos x="18" y="4"/>
                  </a:cxn>
                  <a:cxn ang="0">
                    <a:pos x="18" y="2"/>
                  </a:cxn>
                  <a:cxn ang="0">
                    <a:pos x="17" y="1"/>
                  </a:cxn>
                  <a:cxn ang="0">
                    <a:pos x="15" y="0"/>
                  </a:cxn>
                  <a:cxn ang="0">
                    <a:pos x="13" y="0"/>
                  </a:cxn>
                  <a:cxn ang="0">
                    <a:pos x="12" y="0"/>
                  </a:cxn>
                  <a:cxn ang="0">
                    <a:pos x="10" y="1"/>
                  </a:cxn>
                  <a:cxn ang="0">
                    <a:pos x="9" y="3"/>
                  </a:cxn>
                  <a:cxn ang="0">
                    <a:pos x="9" y="3"/>
                  </a:cxn>
                </a:cxnLst>
                <a:rect l="0" t="0" r="r" b="b"/>
                <a:pathLst>
                  <a:path w="18" h="104">
                    <a:moveTo>
                      <a:pt x="9" y="3"/>
                    </a:moveTo>
                    <a:lnTo>
                      <a:pt x="9" y="3"/>
                    </a:lnTo>
                    <a:lnTo>
                      <a:pt x="7" y="15"/>
                    </a:lnTo>
                    <a:lnTo>
                      <a:pt x="4" y="27"/>
                    </a:lnTo>
                    <a:lnTo>
                      <a:pt x="2" y="50"/>
                    </a:lnTo>
                    <a:lnTo>
                      <a:pt x="0" y="75"/>
                    </a:lnTo>
                    <a:lnTo>
                      <a:pt x="0" y="99"/>
                    </a:lnTo>
                    <a:lnTo>
                      <a:pt x="0" y="99"/>
                    </a:lnTo>
                    <a:lnTo>
                      <a:pt x="0" y="101"/>
                    </a:lnTo>
                    <a:lnTo>
                      <a:pt x="1" y="102"/>
                    </a:lnTo>
                    <a:lnTo>
                      <a:pt x="3" y="103"/>
                    </a:lnTo>
                    <a:lnTo>
                      <a:pt x="5" y="104"/>
                    </a:lnTo>
                    <a:lnTo>
                      <a:pt x="6" y="103"/>
                    </a:lnTo>
                    <a:lnTo>
                      <a:pt x="8" y="102"/>
                    </a:lnTo>
                    <a:lnTo>
                      <a:pt x="9" y="101"/>
                    </a:lnTo>
                    <a:lnTo>
                      <a:pt x="9" y="99"/>
                    </a:lnTo>
                    <a:lnTo>
                      <a:pt x="9" y="99"/>
                    </a:lnTo>
                    <a:lnTo>
                      <a:pt x="10" y="75"/>
                    </a:lnTo>
                    <a:lnTo>
                      <a:pt x="11" y="52"/>
                    </a:lnTo>
                    <a:lnTo>
                      <a:pt x="13" y="29"/>
                    </a:lnTo>
                    <a:lnTo>
                      <a:pt x="16" y="17"/>
                    </a:lnTo>
                    <a:lnTo>
                      <a:pt x="18" y="6"/>
                    </a:lnTo>
                    <a:lnTo>
                      <a:pt x="18" y="6"/>
                    </a:lnTo>
                    <a:lnTo>
                      <a:pt x="18" y="4"/>
                    </a:lnTo>
                    <a:lnTo>
                      <a:pt x="18" y="2"/>
                    </a:lnTo>
                    <a:lnTo>
                      <a:pt x="17" y="1"/>
                    </a:lnTo>
                    <a:lnTo>
                      <a:pt x="15" y="0"/>
                    </a:lnTo>
                    <a:lnTo>
                      <a:pt x="13" y="0"/>
                    </a:lnTo>
                    <a:lnTo>
                      <a:pt x="12" y="0"/>
                    </a:lnTo>
                    <a:lnTo>
                      <a:pt x="10" y="1"/>
                    </a:lnTo>
                    <a:lnTo>
                      <a:pt x="9" y="3"/>
                    </a:lnTo>
                    <a:lnTo>
                      <a:pt x="9" y="3"/>
                    </a:lnTo>
                    <a:close/>
                  </a:path>
                </a:pathLst>
              </a:custGeom>
              <a:grpFill/>
              <a:ln w="9525">
                <a:solidFill>
                  <a:schemeClr val="accent2"/>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194" name="chenying0907 186"/>
              <p:cNvSpPr/>
              <p:nvPr/>
            </p:nvSpPr>
            <p:spPr bwMode="auto">
              <a:xfrm>
                <a:off x="4543425" y="2370138"/>
                <a:ext cx="7938" cy="71438"/>
              </a:xfrm>
              <a:custGeom>
                <a:avLst/>
                <a:gdLst/>
                <a:ahLst/>
                <a:cxnLst>
                  <a:cxn ang="0">
                    <a:pos x="5" y="4"/>
                  </a:cxn>
                  <a:cxn ang="0">
                    <a:pos x="5" y="4"/>
                  </a:cxn>
                  <a:cxn ang="0">
                    <a:pos x="4" y="36"/>
                  </a:cxn>
                  <a:cxn ang="0">
                    <a:pos x="3" y="68"/>
                  </a:cxn>
                  <a:cxn ang="0">
                    <a:pos x="1" y="100"/>
                  </a:cxn>
                  <a:cxn ang="0">
                    <a:pos x="0" y="132"/>
                  </a:cxn>
                  <a:cxn ang="0">
                    <a:pos x="0" y="132"/>
                  </a:cxn>
                  <a:cxn ang="0">
                    <a:pos x="0" y="134"/>
                  </a:cxn>
                  <a:cxn ang="0">
                    <a:pos x="1" y="135"/>
                  </a:cxn>
                  <a:cxn ang="0">
                    <a:pos x="3" y="136"/>
                  </a:cxn>
                  <a:cxn ang="0">
                    <a:pos x="4" y="136"/>
                  </a:cxn>
                  <a:cxn ang="0">
                    <a:pos x="7" y="136"/>
                  </a:cxn>
                  <a:cxn ang="0">
                    <a:pos x="9" y="135"/>
                  </a:cxn>
                  <a:cxn ang="0">
                    <a:pos x="10" y="134"/>
                  </a:cxn>
                  <a:cxn ang="0">
                    <a:pos x="10" y="132"/>
                  </a:cxn>
                  <a:cxn ang="0">
                    <a:pos x="10" y="132"/>
                  </a:cxn>
                  <a:cxn ang="0">
                    <a:pos x="11" y="100"/>
                  </a:cxn>
                  <a:cxn ang="0">
                    <a:pos x="13" y="68"/>
                  </a:cxn>
                  <a:cxn ang="0">
                    <a:pos x="14" y="36"/>
                  </a:cxn>
                  <a:cxn ang="0">
                    <a:pos x="15" y="4"/>
                  </a:cxn>
                  <a:cxn ang="0">
                    <a:pos x="15" y="4"/>
                  </a:cxn>
                  <a:cxn ang="0">
                    <a:pos x="14" y="2"/>
                  </a:cxn>
                  <a:cxn ang="0">
                    <a:pos x="13" y="1"/>
                  </a:cxn>
                  <a:cxn ang="0">
                    <a:pos x="12" y="0"/>
                  </a:cxn>
                  <a:cxn ang="0">
                    <a:pos x="10" y="0"/>
                  </a:cxn>
                  <a:cxn ang="0">
                    <a:pos x="8" y="0"/>
                  </a:cxn>
                  <a:cxn ang="0">
                    <a:pos x="7" y="1"/>
                  </a:cxn>
                  <a:cxn ang="0">
                    <a:pos x="5" y="2"/>
                  </a:cxn>
                  <a:cxn ang="0">
                    <a:pos x="5" y="4"/>
                  </a:cxn>
                  <a:cxn ang="0">
                    <a:pos x="5" y="4"/>
                  </a:cxn>
                </a:cxnLst>
                <a:rect l="0" t="0" r="r" b="b"/>
                <a:pathLst>
                  <a:path w="15" h="136">
                    <a:moveTo>
                      <a:pt x="5" y="4"/>
                    </a:moveTo>
                    <a:lnTo>
                      <a:pt x="5" y="4"/>
                    </a:lnTo>
                    <a:lnTo>
                      <a:pt x="4" y="36"/>
                    </a:lnTo>
                    <a:lnTo>
                      <a:pt x="3" y="68"/>
                    </a:lnTo>
                    <a:lnTo>
                      <a:pt x="1" y="100"/>
                    </a:lnTo>
                    <a:lnTo>
                      <a:pt x="0" y="132"/>
                    </a:lnTo>
                    <a:lnTo>
                      <a:pt x="0" y="132"/>
                    </a:lnTo>
                    <a:lnTo>
                      <a:pt x="0" y="134"/>
                    </a:lnTo>
                    <a:lnTo>
                      <a:pt x="1" y="135"/>
                    </a:lnTo>
                    <a:lnTo>
                      <a:pt x="3" y="136"/>
                    </a:lnTo>
                    <a:lnTo>
                      <a:pt x="4" y="136"/>
                    </a:lnTo>
                    <a:lnTo>
                      <a:pt x="7" y="136"/>
                    </a:lnTo>
                    <a:lnTo>
                      <a:pt x="9" y="135"/>
                    </a:lnTo>
                    <a:lnTo>
                      <a:pt x="10" y="134"/>
                    </a:lnTo>
                    <a:lnTo>
                      <a:pt x="10" y="132"/>
                    </a:lnTo>
                    <a:lnTo>
                      <a:pt x="10" y="132"/>
                    </a:lnTo>
                    <a:lnTo>
                      <a:pt x="11" y="100"/>
                    </a:lnTo>
                    <a:lnTo>
                      <a:pt x="13" y="68"/>
                    </a:lnTo>
                    <a:lnTo>
                      <a:pt x="14" y="36"/>
                    </a:lnTo>
                    <a:lnTo>
                      <a:pt x="15" y="4"/>
                    </a:lnTo>
                    <a:lnTo>
                      <a:pt x="15" y="4"/>
                    </a:lnTo>
                    <a:lnTo>
                      <a:pt x="14" y="2"/>
                    </a:lnTo>
                    <a:lnTo>
                      <a:pt x="13" y="1"/>
                    </a:lnTo>
                    <a:lnTo>
                      <a:pt x="12" y="0"/>
                    </a:lnTo>
                    <a:lnTo>
                      <a:pt x="10" y="0"/>
                    </a:lnTo>
                    <a:lnTo>
                      <a:pt x="8" y="0"/>
                    </a:lnTo>
                    <a:lnTo>
                      <a:pt x="7" y="1"/>
                    </a:lnTo>
                    <a:lnTo>
                      <a:pt x="5" y="2"/>
                    </a:lnTo>
                    <a:lnTo>
                      <a:pt x="5" y="4"/>
                    </a:lnTo>
                    <a:lnTo>
                      <a:pt x="5" y="4"/>
                    </a:lnTo>
                    <a:close/>
                  </a:path>
                </a:pathLst>
              </a:custGeom>
              <a:grpFill/>
              <a:ln w="9525">
                <a:solidFill>
                  <a:schemeClr val="accent2"/>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195" name="chenying0907 187"/>
              <p:cNvSpPr/>
              <p:nvPr/>
            </p:nvSpPr>
            <p:spPr bwMode="auto">
              <a:xfrm>
                <a:off x="4573588" y="2406650"/>
                <a:ext cx="4763" cy="71438"/>
              </a:xfrm>
              <a:custGeom>
                <a:avLst/>
                <a:gdLst/>
                <a:ahLst/>
                <a:cxnLst>
                  <a:cxn ang="0">
                    <a:pos x="0" y="5"/>
                  </a:cxn>
                  <a:cxn ang="0">
                    <a:pos x="0" y="128"/>
                  </a:cxn>
                  <a:cxn ang="0">
                    <a:pos x="0" y="128"/>
                  </a:cxn>
                  <a:cxn ang="0">
                    <a:pos x="0" y="130"/>
                  </a:cxn>
                  <a:cxn ang="0">
                    <a:pos x="1" y="131"/>
                  </a:cxn>
                  <a:cxn ang="0">
                    <a:pos x="3" y="132"/>
                  </a:cxn>
                  <a:cxn ang="0">
                    <a:pos x="5" y="133"/>
                  </a:cxn>
                  <a:cxn ang="0">
                    <a:pos x="6" y="132"/>
                  </a:cxn>
                  <a:cxn ang="0">
                    <a:pos x="8" y="131"/>
                  </a:cxn>
                  <a:cxn ang="0">
                    <a:pos x="9" y="130"/>
                  </a:cxn>
                  <a:cxn ang="0">
                    <a:pos x="9" y="128"/>
                  </a:cxn>
                  <a:cxn ang="0">
                    <a:pos x="9" y="5"/>
                  </a:cxn>
                  <a:cxn ang="0">
                    <a:pos x="9" y="5"/>
                  </a:cxn>
                  <a:cxn ang="0">
                    <a:pos x="9" y="3"/>
                  </a:cxn>
                  <a:cxn ang="0">
                    <a:pos x="8" y="1"/>
                  </a:cxn>
                  <a:cxn ang="0">
                    <a:pos x="6" y="1"/>
                  </a:cxn>
                  <a:cxn ang="0">
                    <a:pos x="5" y="0"/>
                  </a:cxn>
                  <a:cxn ang="0">
                    <a:pos x="3" y="1"/>
                  </a:cxn>
                  <a:cxn ang="0">
                    <a:pos x="1" y="1"/>
                  </a:cxn>
                  <a:cxn ang="0">
                    <a:pos x="0" y="3"/>
                  </a:cxn>
                  <a:cxn ang="0">
                    <a:pos x="0" y="5"/>
                  </a:cxn>
                  <a:cxn ang="0">
                    <a:pos x="0" y="5"/>
                  </a:cxn>
                </a:cxnLst>
                <a:rect l="0" t="0" r="r" b="b"/>
                <a:pathLst>
                  <a:path w="9" h="133">
                    <a:moveTo>
                      <a:pt x="0" y="5"/>
                    </a:moveTo>
                    <a:lnTo>
                      <a:pt x="0" y="128"/>
                    </a:lnTo>
                    <a:lnTo>
                      <a:pt x="0" y="128"/>
                    </a:lnTo>
                    <a:lnTo>
                      <a:pt x="0" y="130"/>
                    </a:lnTo>
                    <a:lnTo>
                      <a:pt x="1" y="131"/>
                    </a:lnTo>
                    <a:lnTo>
                      <a:pt x="3" y="132"/>
                    </a:lnTo>
                    <a:lnTo>
                      <a:pt x="5" y="133"/>
                    </a:lnTo>
                    <a:lnTo>
                      <a:pt x="6" y="132"/>
                    </a:lnTo>
                    <a:lnTo>
                      <a:pt x="8" y="131"/>
                    </a:lnTo>
                    <a:lnTo>
                      <a:pt x="9" y="130"/>
                    </a:lnTo>
                    <a:lnTo>
                      <a:pt x="9" y="128"/>
                    </a:lnTo>
                    <a:lnTo>
                      <a:pt x="9" y="5"/>
                    </a:lnTo>
                    <a:lnTo>
                      <a:pt x="9" y="5"/>
                    </a:lnTo>
                    <a:lnTo>
                      <a:pt x="9" y="3"/>
                    </a:lnTo>
                    <a:lnTo>
                      <a:pt x="8" y="1"/>
                    </a:lnTo>
                    <a:lnTo>
                      <a:pt x="6" y="1"/>
                    </a:lnTo>
                    <a:lnTo>
                      <a:pt x="5" y="0"/>
                    </a:lnTo>
                    <a:lnTo>
                      <a:pt x="3" y="1"/>
                    </a:lnTo>
                    <a:lnTo>
                      <a:pt x="1" y="1"/>
                    </a:lnTo>
                    <a:lnTo>
                      <a:pt x="0" y="3"/>
                    </a:lnTo>
                    <a:lnTo>
                      <a:pt x="0" y="5"/>
                    </a:lnTo>
                    <a:lnTo>
                      <a:pt x="0" y="5"/>
                    </a:lnTo>
                    <a:close/>
                  </a:path>
                </a:pathLst>
              </a:custGeom>
              <a:grpFill/>
              <a:ln w="9525">
                <a:solidFill>
                  <a:schemeClr val="accent2"/>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196" name="chenying0907 188"/>
              <p:cNvSpPr/>
              <p:nvPr/>
            </p:nvSpPr>
            <p:spPr bwMode="auto">
              <a:xfrm>
                <a:off x="4602163" y="2432050"/>
                <a:ext cx="4763" cy="65088"/>
              </a:xfrm>
              <a:custGeom>
                <a:avLst/>
                <a:gdLst/>
                <a:ahLst/>
                <a:cxnLst>
                  <a:cxn ang="0">
                    <a:pos x="0" y="5"/>
                  </a:cxn>
                  <a:cxn ang="0">
                    <a:pos x="0" y="118"/>
                  </a:cxn>
                  <a:cxn ang="0">
                    <a:pos x="0" y="118"/>
                  </a:cxn>
                  <a:cxn ang="0">
                    <a:pos x="0" y="120"/>
                  </a:cxn>
                  <a:cxn ang="0">
                    <a:pos x="1" y="121"/>
                  </a:cxn>
                  <a:cxn ang="0">
                    <a:pos x="2" y="123"/>
                  </a:cxn>
                  <a:cxn ang="0">
                    <a:pos x="4" y="123"/>
                  </a:cxn>
                  <a:cxn ang="0">
                    <a:pos x="6" y="123"/>
                  </a:cxn>
                  <a:cxn ang="0">
                    <a:pos x="7" y="121"/>
                  </a:cxn>
                  <a:cxn ang="0">
                    <a:pos x="8" y="120"/>
                  </a:cxn>
                  <a:cxn ang="0">
                    <a:pos x="9" y="118"/>
                  </a:cxn>
                  <a:cxn ang="0">
                    <a:pos x="9" y="5"/>
                  </a:cxn>
                  <a:cxn ang="0">
                    <a:pos x="9" y="5"/>
                  </a:cxn>
                  <a:cxn ang="0">
                    <a:pos x="8" y="3"/>
                  </a:cxn>
                  <a:cxn ang="0">
                    <a:pos x="7" y="1"/>
                  </a:cxn>
                  <a:cxn ang="0">
                    <a:pos x="6" y="1"/>
                  </a:cxn>
                  <a:cxn ang="0">
                    <a:pos x="4" y="0"/>
                  </a:cxn>
                  <a:cxn ang="0">
                    <a:pos x="2" y="1"/>
                  </a:cxn>
                  <a:cxn ang="0">
                    <a:pos x="1" y="1"/>
                  </a:cxn>
                  <a:cxn ang="0">
                    <a:pos x="0" y="3"/>
                  </a:cxn>
                  <a:cxn ang="0">
                    <a:pos x="0" y="5"/>
                  </a:cxn>
                  <a:cxn ang="0">
                    <a:pos x="0" y="5"/>
                  </a:cxn>
                </a:cxnLst>
                <a:rect l="0" t="0" r="r" b="b"/>
                <a:pathLst>
                  <a:path w="9" h="123">
                    <a:moveTo>
                      <a:pt x="0" y="5"/>
                    </a:moveTo>
                    <a:lnTo>
                      <a:pt x="0" y="118"/>
                    </a:lnTo>
                    <a:lnTo>
                      <a:pt x="0" y="118"/>
                    </a:lnTo>
                    <a:lnTo>
                      <a:pt x="0" y="120"/>
                    </a:lnTo>
                    <a:lnTo>
                      <a:pt x="1" y="121"/>
                    </a:lnTo>
                    <a:lnTo>
                      <a:pt x="2" y="123"/>
                    </a:lnTo>
                    <a:lnTo>
                      <a:pt x="4" y="123"/>
                    </a:lnTo>
                    <a:lnTo>
                      <a:pt x="6" y="123"/>
                    </a:lnTo>
                    <a:lnTo>
                      <a:pt x="7" y="121"/>
                    </a:lnTo>
                    <a:lnTo>
                      <a:pt x="8" y="120"/>
                    </a:lnTo>
                    <a:lnTo>
                      <a:pt x="9" y="118"/>
                    </a:lnTo>
                    <a:lnTo>
                      <a:pt x="9" y="5"/>
                    </a:lnTo>
                    <a:lnTo>
                      <a:pt x="9" y="5"/>
                    </a:lnTo>
                    <a:lnTo>
                      <a:pt x="8" y="3"/>
                    </a:lnTo>
                    <a:lnTo>
                      <a:pt x="7" y="1"/>
                    </a:lnTo>
                    <a:lnTo>
                      <a:pt x="6" y="1"/>
                    </a:lnTo>
                    <a:lnTo>
                      <a:pt x="4" y="0"/>
                    </a:lnTo>
                    <a:lnTo>
                      <a:pt x="2" y="1"/>
                    </a:lnTo>
                    <a:lnTo>
                      <a:pt x="1" y="1"/>
                    </a:lnTo>
                    <a:lnTo>
                      <a:pt x="0" y="3"/>
                    </a:lnTo>
                    <a:lnTo>
                      <a:pt x="0" y="5"/>
                    </a:lnTo>
                    <a:lnTo>
                      <a:pt x="0" y="5"/>
                    </a:lnTo>
                    <a:close/>
                  </a:path>
                </a:pathLst>
              </a:custGeom>
              <a:grpFill/>
              <a:ln w="9525">
                <a:solidFill>
                  <a:schemeClr val="accent2"/>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197" name="chenying0907 189"/>
              <p:cNvSpPr/>
              <p:nvPr/>
            </p:nvSpPr>
            <p:spPr bwMode="auto">
              <a:xfrm>
                <a:off x="4624388" y="2457450"/>
                <a:ext cx="4763" cy="65088"/>
              </a:xfrm>
              <a:custGeom>
                <a:avLst/>
                <a:gdLst/>
                <a:ahLst/>
                <a:cxnLst>
                  <a:cxn ang="0">
                    <a:pos x="0" y="5"/>
                  </a:cxn>
                  <a:cxn ang="0">
                    <a:pos x="0" y="119"/>
                  </a:cxn>
                  <a:cxn ang="0">
                    <a:pos x="0" y="119"/>
                  </a:cxn>
                  <a:cxn ang="0">
                    <a:pos x="0" y="121"/>
                  </a:cxn>
                  <a:cxn ang="0">
                    <a:pos x="1" y="122"/>
                  </a:cxn>
                  <a:cxn ang="0">
                    <a:pos x="3" y="123"/>
                  </a:cxn>
                  <a:cxn ang="0">
                    <a:pos x="4" y="123"/>
                  </a:cxn>
                  <a:cxn ang="0">
                    <a:pos x="6" y="123"/>
                  </a:cxn>
                  <a:cxn ang="0">
                    <a:pos x="8" y="122"/>
                  </a:cxn>
                  <a:cxn ang="0">
                    <a:pos x="9" y="121"/>
                  </a:cxn>
                  <a:cxn ang="0">
                    <a:pos x="9" y="119"/>
                  </a:cxn>
                  <a:cxn ang="0">
                    <a:pos x="9" y="5"/>
                  </a:cxn>
                  <a:cxn ang="0">
                    <a:pos x="9" y="5"/>
                  </a:cxn>
                  <a:cxn ang="0">
                    <a:pos x="9" y="3"/>
                  </a:cxn>
                  <a:cxn ang="0">
                    <a:pos x="8" y="1"/>
                  </a:cxn>
                  <a:cxn ang="0">
                    <a:pos x="6" y="0"/>
                  </a:cxn>
                  <a:cxn ang="0">
                    <a:pos x="4" y="0"/>
                  </a:cxn>
                  <a:cxn ang="0">
                    <a:pos x="3" y="0"/>
                  </a:cxn>
                  <a:cxn ang="0">
                    <a:pos x="1" y="1"/>
                  </a:cxn>
                  <a:cxn ang="0">
                    <a:pos x="0" y="3"/>
                  </a:cxn>
                  <a:cxn ang="0">
                    <a:pos x="0" y="5"/>
                  </a:cxn>
                  <a:cxn ang="0">
                    <a:pos x="0" y="5"/>
                  </a:cxn>
                </a:cxnLst>
                <a:rect l="0" t="0" r="r" b="b"/>
                <a:pathLst>
                  <a:path w="9" h="123">
                    <a:moveTo>
                      <a:pt x="0" y="5"/>
                    </a:moveTo>
                    <a:lnTo>
                      <a:pt x="0" y="119"/>
                    </a:lnTo>
                    <a:lnTo>
                      <a:pt x="0" y="119"/>
                    </a:lnTo>
                    <a:lnTo>
                      <a:pt x="0" y="121"/>
                    </a:lnTo>
                    <a:lnTo>
                      <a:pt x="1" y="122"/>
                    </a:lnTo>
                    <a:lnTo>
                      <a:pt x="3" y="123"/>
                    </a:lnTo>
                    <a:lnTo>
                      <a:pt x="4" y="123"/>
                    </a:lnTo>
                    <a:lnTo>
                      <a:pt x="6" y="123"/>
                    </a:lnTo>
                    <a:lnTo>
                      <a:pt x="8" y="122"/>
                    </a:lnTo>
                    <a:lnTo>
                      <a:pt x="9" y="121"/>
                    </a:lnTo>
                    <a:lnTo>
                      <a:pt x="9" y="119"/>
                    </a:lnTo>
                    <a:lnTo>
                      <a:pt x="9" y="5"/>
                    </a:lnTo>
                    <a:lnTo>
                      <a:pt x="9" y="5"/>
                    </a:lnTo>
                    <a:lnTo>
                      <a:pt x="9" y="3"/>
                    </a:lnTo>
                    <a:lnTo>
                      <a:pt x="8" y="1"/>
                    </a:lnTo>
                    <a:lnTo>
                      <a:pt x="6" y="0"/>
                    </a:lnTo>
                    <a:lnTo>
                      <a:pt x="4" y="0"/>
                    </a:lnTo>
                    <a:lnTo>
                      <a:pt x="3" y="0"/>
                    </a:lnTo>
                    <a:lnTo>
                      <a:pt x="1" y="1"/>
                    </a:lnTo>
                    <a:lnTo>
                      <a:pt x="0" y="3"/>
                    </a:lnTo>
                    <a:lnTo>
                      <a:pt x="0" y="5"/>
                    </a:lnTo>
                    <a:lnTo>
                      <a:pt x="0" y="5"/>
                    </a:lnTo>
                    <a:close/>
                  </a:path>
                </a:pathLst>
              </a:custGeom>
              <a:grpFill/>
              <a:ln w="9525">
                <a:solidFill>
                  <a:schemeClr val="accent2"/>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198" name="chenying0907 190"/>
              <p:cNvSpPr/>
              <p:nvPr/>
            </p:nvSpPr>
            <p:spPr bwMode="auto">
              <a:xfrm>
                <a:off x="4651375" y="2482850"/>
                <a:ext cx="7938" cy="73025"/>
              </a:xfrm>
              <a:custGeom>
                <a:avLst/>
                <a:gdLst/>
                <a:ahLst/>
                <a:cxnLst>
                  <a:cxn ang="0">
                    <a:pos x="5" y="5"/>
                  </a:cxn>
                  <a:cxn ang="0">
                    <a:pos x="5" y="5"/>
                  </a:cxn>
                  <a:cxn ang="0">
                    <a:pos x="2" y="30"/>
                  </a:cxn>
                  <a:cxn ang="0">
                    <a:pos x="1" y="42"/>
                  </a:cxn>
                  <a:cxn ang="0">
                    <a:pos x="0" y="55"/>
                  </a:cxn>
                  <a:cxn ang="0">
                    <a:pos x="0" y="132"/>
                  </a:cxn>
                  <a:cxn ang="0">
                    <a:pos x="0" y="132"/>
                  </a:cxn>
                  <a:cxn ang="0">
                    <a:pos x="1" y="134"/>
                  </a:cxn>
                  <a:cxn ang="0">
                    <a:pos x="2" y="136"/>
                  </a:cxn>
                  <a:cxn ang="0">
                    <a:pos x="3" y="137"/>
                  </a:cxn>
                  <a:cxn ang="0">
                    <a:pos x="5" y="137"/>
                  </a:cxn>
                  <a:cxn ang="0">
                    <a:pos x="7" y="137"/>
                  </a:cxn>
                  <a:cxn ang="0">
                    <a:pos x="8" y="136"/>
                  </a:cxn>
                  <a:cxn ang="0">
                    <a:pos x="9" y="134"/>
                  </a:cxn>
                  <a:cxn ang="0">
                    <a:pos x="10" y="132"/>
                  </a:cxn>
                  <a:cxn ang="0">
                    <a:pos x="10" y="62"/>
                  </a:cxn>
                  <a:cxn ang="0">
                    <a:pos x="10" y="62"/>
                  </a:cxn>
                  <a:cxn ang="0">
                    <a:pos x="10" y="47"/>
                  </a:cxn>
                  <a:cxn ang="0">
                    <a:pos x="11" y="33"/>
                  </a:cxn>
                  <a:cxn ang="0">
                    <a:pos x="14" y="5"/>
                  </a:cxn>
                  <a:cxn ang="0">
                    <a:pos x="14" y="5"/>
                  </a:cxn>
                  <a:cxn ang="0">
                    <a:pos x="14" y="3"/>
                  </a:cxn>
                  <a:cxn ang="0">
                    <a:pos x="13" y="1"/>
                  </a:cxn>
                  <a:cxn ang="0">
                    <a:pos x="12" y="0"/>
                  </a:cxn>
                  <a:cxn ang="0">
                    <a:pos x="10" y="0"/>
                  </a:cxn>
                  <a:cxn ang="0">
                    <a:pos x="7" y="1"/>
                  </a:cxn>
                  <a:cxn ang="0">
                    <a:pos x="6" y="3"/>
                  </a:cxn>
                  <a:cxn ang="0">
                    <a:pos x="5" y="5"/>
                  </a:cxn>
                  <a:cxn ang="0">
                    <a:pos x="5" y="5"/>
                  </a:cxn>
                </a:cxnLst>
                <a:rect l="0" t="0" r="r" b="b"/>
                <a:pathLst>
                  <a:path w="14" h="137">
                    <a:moveTo>
                      <a:pt x="5" y="5"/>
                    </a:moveTo>
                    <a:lnTo>
                      <a:pt x="5" y="5"/>
                    </a:lnTo>
                    <a:lnTo>
                      <a:pt x="2" y="30"/>
                    </a:lnTo>
                    <a:lnTo>
                      <a:pt x="1" y="42"/>
                    </a:lnTo>
                    <a:lnTo>
                      <a:pt x="0" y="55"/>
                    </a:lnTo>
                    <a:lnTo>
                      <a:pt x="0" y="132"/>
                    </a:lnTo>
                    <a:lnTo>
                      <a:pt x="0" y="132"/>
                    </a:lnTo>
                    <a:lnTo>
                      <a:pt x="1" y="134"/>
                    </a:lnTo>
                    <a:lnTo>
                      <a:pt x="2" y="136"/>
                    </a:lnTo>
                    <a:lnTo>
                      <a:pt x="3" y="137"/>
                    </a:lnTo>
                    <a:lnTo>
                      <a:pt x="5" y="137"/>
                    </a:lnTo>
                    <a:lnTo>
                      <a:pt x="7" y="137"/>
                    </a:lnTo>
                    <a:lnTo>
                      <a:pt x="8" y="136"/>
                    </a:lnTo>
                    <a:lnTo>
                      <a:pt x="9" y="134"/>
                    </a:lnTo>
                    <a:lnTo>
                      <a:pt x="10" y="132"/>
                    </a:lnTo>
                    <a:lnTo>
                      <a:pt x="10" y="62"/>
                    </a:lnTo>
                    <a:lnTo>
                      <a:pt x="10" y="62"/>
                    </a:lnTo>
                    <a:lnTo>
                      <a:pt x="10" y="47"/>
                    </a:lnTo>
                    <a:lnTo>
                      <a:pt x="11" y="33"/>
                    </a:lnTo>
                    <a:lnTo>
                      <a:pt x="14" y="5"/>
                    </a:lnTo>
                    <a:lnTo>
                      <a:pt x="14" y="5"/>
                    </a:lnTo>
                    <a:lnTo>
                      <a:pt x="14" y="3"/>
                    </a:lnTo>
                    <a:lnTo>
                      <a:pt x="13" y="1"/>
                    </a:lnTo>
                    <a:lnTo>
                      <a:pt x="12" y="0"/>
                    </a:lnTo>
                    <a:lnTo>
                      <a:pt x="10" y="0"/>
                    </a:lnTo>
                    <a:lnTo>
                      <a:pt x="7" y="1"/>
                    </a:lnTo>
                    <a:lnTo>
                      <a:pt x="6" y="3"/>
                    </a:lnTo>
                    <a:lnTo>
                      <a:pt x="5" y="5"/>
                    </a:lnTo>
                    <a:lnTo>
                      <a:pt x="5" y="5"/>
                    </a:lnTo>
                    <a:close/>
                  </a:path>
                </a:pathLst>
              </a:custGeom>
              <a:grpFill/>
              <a:ln w="9525">
                <a:solidFill>
                  <a:schemeClr val="accent2"/>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199" name="chenying0907 191"/>
              <p:cNvSpPr/>
              <p:nvPr/>
            </p:nvSpPr>
            <p:spPr bwMode="auto">
              <a:xfrm>
                <a:off x="4684713" y="2500313"/>
                <a:ext cx="4763" cy="87313"/>
              </a:xfrm>
              <a:custGeom>
                <a:avLst/>
                <a:gdLst/>
                <a:ahLst/>
                <a:cxnLst>
                  <a:cxn ang="0">
                    <a:pos x="0" y="5"/>
                  </a:cxn>
                  <a:cxn ang="0">
                    <a:pos x="0" y="161"/>
                  </a:cxn>
                  <a:cxn ang="0">
                    <a:pos x="0" y="161"/>
                  </a:cxn>
                  <a:cxn ang="0">
                    <a:pos x="0" y="163"/>
                  </a:cxn>
                  <a:cxn ang="0">
                    <a:pos x="1" y="164"/>
                  </a:cxn>
                  <a:cxn ang="0">
                    <a:pos x="3" y="165"/>
                  </a:cxn>
                  <a:cxn ang="0">
                    <a:pos x="5" y="166"/>
                  </a:cxn>
                  <a:cxn ang="0">
                    <a:pos x="6" y="165"/>
                  </a:cxn>
                  <a:cxn ang="0">
                    <a:pos x="8" y="164"/>
                  </a:cxn>
                  <a:cxn ang="0">
                    <a:pos x="9" y="163"/>
                  </a:cxn>
                  <a:cxn ang="0">
                    <a:pos x="9" y="161"/>
                  </a:cxn>
                  <a:cxn ang="0">
                    <a:pos x="9" y="5"/>
                  </a:cxn>
                  <a:cxn ang="0">
                    <a:pos x="9" y="5"/>
                  </a:cxn>
                  <a:cxn ang="0">
                    <a:pos x="9" y="3"/>
                  </a:cxn>
                  <a:cxn ang="0">
                    <a:pos x="8" y="1"/>
                  </a:cxn>
                  <a:cxn ang="0">
                    <a:pos x="6" y="0"/>
                  </a:cxn>
                  <a:cxn ang="0">
                    <a:pos x="5" y="0"/>
                  </a:cxn>
                  <a:cxn ang="0">
                    <a:pos x="3" y="0"/>
                  </a:cxn>
                  <a:cxn ang="0">
                    <a:pos x="1" y="1"/>
                  </a:cxn>
                  <a:cxn ang="0">
                    <a:pos x="0" y="3"/>
                  </a:cxn>
                  <a:cxn ang="0">
                    <a:pos x="0" y="5"/>
                  </a:cxn>
                  <a:cxn ang="0">
                    <a:pos x="0" y="5"/>
                  </a:cxn>
                </a:cxnLst>
                <a:rect l="0" t="0" r="r" b="b"/>
                <a:pathLst>
                  <a:path w="9" h="166">
                    <a:moveTo>
                      <a:pt x="0" y="5"/>
                    </a:moveTo>
                    <a:lnTo>
                      <a:pt x="0" y="161"/>
                    </a:lnTo>
                    <a:lnTo>
                      <a:pt x="0" y="161"/>
                    </a:lnTo>
                    <a:lnTo>
                      <a:pt x="0" y="163"/>
                    </a:lnTo>
                    <a:lnTo>
                      <a:pt x="1" y="164"/>
                    </a:lnTo>
                    <a:lnTo>
                      <a:pt x="3" y="165"/>
                    </a:lnTo>
                    <a:lnTo>
                      <a:pt x="5" y="166"/>
                    </a:lnTo>
                    <a:lnTo>
                      <a:pt x="6" y="165"/>
                    </a:lnTo>
                    <a:lnTo>
                      <a:pt x="8" y="164"/>
                    </a:lnTo>
                    <a:lnTo>
                      <a:pt x="9" y="163"/>
                    </a:lnTo>
                    <a:lnTo>
                      <a:pt x="9" y="161"/>
                    </a:lnTo>
                    <a:lnTo>
                      <a:pt x="9" y="5"/>
                    </a:lnTo>
                    <a:lnTo>
                      <a:pt x="9" y="5"/>
                    </a:lnTo>
                    <a:lnTo>
                      <a:pt x="9" y="3"/>
                    </a:lnTo>
                    <a:lnTo>
                      <a:pt x="8" y="1"/>
                    </a:lnTo>
                    <a:lnTo>
                      <a:pt x="6" y="0"/>
                    </a:lnTo>
                    <a:lnTo>
                      <a:pt x="5" y="0"/>
                    </a:lnTo>
                    <a:lnTo>
                      <a:pt x="3" y="0"/>
                    </a:lnTo>
                    <a:lnTo>
                      <a:pt x="1" y="1"/>
                    </a:lnTo>
                    <a:lnTo>
                      <a:pt x="0" y="3"/>
                    </a:lnTo>
                    <a:lnTo>
                      <a:pt x="0" y="5"/>
                    </a:lnTo>
                    <a:lnTo>
                      <a:pt x="0" y="5"/>
                    </a:lnTo>
                    <a:close/>
                  </a:path>
                </a:pathLst>
              </a:custGeom>
              <a:grpFill/>
              <a:ln w="9525">
                <a:solidFill>
                  <a:schemeClr val="accent2"/>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200" name="chenying0907 192"/>
              <p:cNvSpPr/>
              <p:nvPr/>
            </p:nvSpPr>
            <p:spPr bwMode="auto">
              <a:xfrm>
                <a:off x="4702175" y="2540000"/>
                <a:ext cx="7938" cy="69850"/>
              </a:xfrm>
              <a:custGeom>
                <a:avLst/>
                <a:gdLst/>
                <a:ahLst/>
                <a:cxnLst>
                  <a:cxn ang="0">
                    <a:pos x="6" y="3"/>
                  </a:cxn>
                  <a:cxn ang="0">
                    <a:pos x="6" y="3"/>
                  </a:cxn>
                  <a:cxn ang="0">
                    <a:pos x="3" y="19"/>
                  </a:cxn>
                  <a:cxn ang="0">
                    <a:pos x="1" y="34"/>
                  </a:cxn>
                  <a:cxn ang="0">
                    <a:pos x="0" y="50"/>
                  </a:cxn>
                  <a:cxn ang="0">
                    <a:pos x="0" y="65"/>
                  </a:cxn>
                  <a:cxn ang="0">
                    <a:pos x="1" y="96"/>
                  </a:cxn>
                  <a:cxn ang="0">
                    <a:pos x="1" y="127"/>
                  </a:cxn>
                  <a:cxn ang="0">
                    <a:pos x="1" y="127"/>
                  </a:cxn>
                  <a:cxn ang="0">
                    <a:pos x="2" y="129"/>
                  </a:cxn>
                  <a:cxn ang="0">
                    <a:pos x="3" y="131"/>
                  </a:cxn>
                  <a:cxn ang="0">
                    <a:pos x="4" y="132"/>
                  </a:cxn>
                  <a:cxn ang="0">
                    <a:pos x="6" y="132"/>
                  </a:cxn>
                  <a:cxn ang="0">
                    <a:pos x="7" y="132"/>
                  </a:cxn>
                  <a:cxn ang="0">
                    <a:pos x="9" y="131"/>
                  </a:cxn>
                  <a:cxn ang="0">
                    <a:pos x="10" y="129"/>
                  </a:cxn>
                  <a:cxn ang="0">
                    <a:pos x="10" y="127"/>
                  </a:cxn>
                  <a:cxn ang="0">
                    <a:pos x="10" y="127"/>
                  </a:cxn>
                  <a:cxn ang="0">
                    <a:pos x="10" y="97"/>
                  </a:cxn>
                  <a:cxn ang="0">
                    <a:pos x="9" y="66"/>
                  </a:cxn>
                  <a:cxn ang="0">
                    <a:pos x="9" y="51"/>
                  </a:cxn>
                  <a:cxn ang="0">
                    <a:pos x="10" y="36"/>
                  </a:cxn>
                  <a:cxn ang="0">
                    <a:pos x="12" y="21"/>
                  </a:cxn>
                  <a:cxn ang="0">
                    <a:pos x="15" y="5"/>
                  </a:cxn>
                  <a:cxn ang="0">
                    <a:pos x="15" y="5"/>
                  </a:cxn>
                  <a:cxn ang="0">
                    <a:pos x="15" y="3"/>
                  </a:cxn>
                  <a:cxn ang="0">
                    <a:pos x="14" y="2"/>
                  </a:cxn>
                  <a:cxn ang="0">
                    <a:pos x="13" y="0"/>
                  </a:cxn>
                  <a:cxn ang="0">
                    <a:pos x="11" y="0"/>
                  </a:cxn>
                  <a:cxn ang="0">
                    <a:pos x="10" y="0"/>
                  </a:cxn>
                  <a:cxn ang="0">
                    <a:pos x="8" y="0"/>
                  </a:cxn>
                  <a:cxn ang="0">
                    <a:pos x="7" y="1"/>
                  </a:cxn>
                  <a:cxn ang="0">
                    <a:pos x="6" y="3"/>
                  </a:cxn>
                  <a:cxn ang="0">
                    <a:pos x="6" y="3"/>
                  </a:cxn>
                </a:cxnLst>
                <a:rect l="0" t="0" r="r" b="b"/>
                <a:pathLst>
                  <a:path w="15" h="132">
                    <a:moveTo>
                      <a:pt x="6" y="3"/>
                    </a:moveTo>
                    <a:lnTo>
                      <a:pt x="6" y="3"/>
                    </a:lnTo>
                    <a:lnTo>
                      <a:pt x="3" y="19"/>
                    </a:lnTo>
                    <a:lnTo>
                      <a:pt x="1" y="34"/>
                    </a:lnTo>
                    <a:lnTo>
                      <a:pt x="0" y="50"/>
                    </a:lnTo>
                    <a:lnTo>
                      <a:pt x="0" y="65"/>
                    </a:lnTo>
                    <a:lnTo>
                      <a:pt x="1" y="96"/>
                    </a:lnTo>
                    <a:lnTo>
                      <a:pt x="1" y="127"/>
                    </a:lnTo>
                    <a:lnTo>
                      <a:pt x="1" y="127"/>
                    </a:lnTo>
                    <a:lnTo>
                      <a:pt x="2" y="129"/>
                    </a:lnTo>
                    <a:lnTo>
                      <a:pt x="3" y="131"/>
                    </a:lnTo>
                    <a:lnTo>
                      <a:pt x="4" y="132"/>
                    </a:lnTo>
                    <a:lnTo>
                      <a:pt x="6" y="132"/>
                    </a:lnTo>
                    <a:lnTo>
                      <a:pt x="7" y="132"/>
                    </a:lnTo>
                    <a:lnTo>
                      <a:pt x="9" y="131"/>
                    </a:lnTo>
                    <a:lnTo>
                      <a:pt x="10" y="129"/>
                    </a:lnTo>
                    <a:lnTo>
                      <a:pt x="10" y="127"/>
                    </a:lnTo>
                    <a:lnTo>
                      <a:pt x="10" y="127"/>
                    </a:lnTo>
                    <a:lnTo>
                      <a:pt x="10" y="97"/>
                    </a:lnTo>
                    <a:lnTo>
                      <a:pt x="9" y="66"/>
                    </a:lnTo>
                    <a:lnTo>
                      <a:pt x="9" y="51"/>
                    </a:lnTo>
                    <a:lnTo>
                      <a:pt x="10" y="36"/>
                    </a:lnTo>
                    <a:lnTo>
                      <a:pt x="12" y="21"/>
                    </a:lnTo>
                    <a:lnTo>
                      <a:pt x="15" y="5"/>
                    </a:lnTo>
                    <a:lnTo>
                      <a:pt x="15" y="5"/>
                    </a:lnTo>
                    <a:lnTo>
                      <a:pt x="15" y="3"/>
                    </a:lnTo>
                    <a:lnTo>
                      <a:pt x="14" y="2"/>
                    </a:lnTo>
                    <a:lnTo>
                      <a:pt x="13" y="0"/>
                    </a:lnTo>
                    <a:lnTo>
                      <a:pt x="11" y="0"/>
                    </a:lnTo>
                    <a:lnTo>
                      <a:pt x="10" y="0"/>
                    </a:lnTo>
                    <a:lnTo>
                      <a:pt x="8" y="0"/>
                    </a:lnTo>
                    <a:lnTo>
                      <a:pt x="7" y="1"/>
                    </a:lnTo>
                    <a:lnTo>
                      <a:pt x="6" y="3"/>
                    </a:lnTo>
                    <a:lnTo>
                      <a:pt x="6" y="3"/>
                    </a:lnTo>
                    <a:close/>
                  </a:path>
                </a:pathLst>
              </a:custGeom>
              <a:grpFill/>
              <a:ln w="9525">
                <a:solidFill>
                  <a:schemeClr val="accent2"/>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201" name="chenying0907 193"/>
              <p:cNvSpPr/>
              <p:nvPr/>
            </p:nvSpPr>
            <p:spPr bwMode="auto">
              <a:xfrm>
                <a:off x="4727575" y="2568575"/>
                <a:ext cx="9525" cy="52388"/>
              </a:xfrm>
              <a:custGeom>
                <a:avLst/>
                <a:gdLst/>
                <a:ahLst/>
                <a:cxnLst>
                  <a:cxn ang="0">
                    <a:pos x="10" y="3"/>
                  </a:cxn>
                  <a:cxn ang="0">
                    <a:pos x="10" y="3"/>
                  </a:cxn>
                  <a:cxn ang="0">
                    <a:pos x="3" y="48"/>
                  </a:cxn>
                  <a:cxn ang="0">
                    <a:pos x="1" y="72"/>
                  </a:cxn>
                  <a:cxn ang="0">
                    <a:pos x="0" y="95"/>
                  </a:cxn>
                  <a:cxn ang="0">
                    <a:pos x="0" y="95"/>
                  </a:cxn>
                  <a:cxn ang="0">
                    <a:pos x="0" y="97"/>
                  </a:cxn>
                  <a:cxn ang="0">
                    <a:pos x="1" y="98"/>
                  </a:cxn>
                  <a:cxn ang="0">
                    <a:pos x="3" y="99"/>
                  </a:cxn>
                  <a:cxn ang="0">
                    <a:pos x="6" y="99"/>
                  </a:cxn>
                  <a:cxn ang="0">
                    <a:pos x="7" y="99"/>
                  </a:cxn>
                  <a:cxn ang="0">
                    <a:pos x="9" y="98"/>
                  </a:cxn>
                  <a:cxn ang="0">
                    <a:pos x="10" y="97"/>
                  </a:cxn>
                  <a:cxn ang="0">
                    <a:pos x="10" y="95"/>
                  </a:cxn>
                  <a:cxn ang="0">
                    <a:pos x="10" y="95"/>
                  </a:cxn>
                  <a:cxn ang="0">
                    <a:pos x="11" y="72"/>
                  </a:cxn>
                  <a:cxn ang="0">
                    <a:pos x="13" y="50"/>
                  </a:cxn>
                  <a:cxn ang="0">
                    <a:pos x="19" y="6"/>
                  </a:cxn>
                  <a:cxn ang="0">
                    <a:pos x="19" y="6"/>
                  </a:cxn>
                  <a:cxn ang="0">
                    <a:pos x="19" y="4"/>
                  </a:cxn>
                  <a:cxn ang="0">
                    <a:pos x="18" y="2"/>
                  </a:cxn>
                  <a:cxn ang="0">
                    <a:pos x="15" y="0"/>
                  </a:cxn>
                  <a:cxn ang="0">
                    <a:pos x="14" y="0"/>
                  </a:cxn>
                  <a:cxn ang="0">
                    <a:pos x="12" y="0"/>
                  </a:cxn>
                  <a:cxn ang="0">
                    <a:pos x="11" y="2"/>
                  </a:cxn>
                  <a:cxn ang="0">
                    <a:pos x="10" y="3"/>
                  </a:cxn>
                  <a:cxn ang="0">
                    <a:pos x="10" y="3"/>
                  </a:cxn>
                </a:cxnLst>
                <a:rect l="0" t="0" r="r" b="b"/>
                <a:pathLst>
                  <a:path w="19" h="99">
                    <a:moveTo>
                      <a:pt x="10" y="3"/>
                    </a:moveTo>
                    <a:lnTo>
                      <a:pt x="10" y="3"/>
                    </a:lnTo>
                    <a:lnTo>
                      <a:pt x="3" y="48"/>
                    </a:lnTo>
                    <a:lnTo>
                      <a:pt x="1" y="72"/>
                    </a:lnTo>
                    <a:lnTo>
                      <a:pt x="0" y="95"/>
                    </a:lnTo>
                    <a:lnTo>
                      <a:pt x="0" y="95"/>
                    </a:lnTo>
                    <a:lnTo>
                      <a:pt x="0" y="97"/>
                    </a:lnTo>
                    <a:lnTo>
                      <a:pt x="1" y="98"/>
                    </a:lnTo>
                    <a:lnTo>
                      <a:pt x="3" y="99"/>
                    </a:lnTo>
                    <a:lnTo>
                      <a:pt x="6" y="99"/>
                    </a:lnTo>
                    <a:lnTo>
                      <a:pt x="7" y="99"/>
                    </a:lnTo>
                    <a:lnTo>
                      <a:pt x="9" y="98"/>
                    </a:lnTo>
                    <a:lnTo>
                      <a:pt x="10" y="97"/>
                    </a:lnTo>
                    <a:lnTo>
                      <a:pt x="10" y="95"/>
                    </a:lnTo>
                    <a:lnTo>
                      <a:pt x="10" y="95"/>
                    </a:lnTo>
                    <a:lnTo>
                      <a:pt x="11" y="72"/>
                    </a:lnTo>
                    <a:lnTo>
                      <a:pt x="13" y="50"/>
                    </a:lnTo>
                    <a:lnTo>
                      <a:pt x="19" y="6"/>
                    </a:lnTo>
                    <a:lnTo>
                      <a:pt x="19" y="6"/>
                    </a:lnTo>
                    <a:lnTo>
                      <a:pt x="19" y="4"/>
                    </a:lnTo>
                    <a:lnTo>
                      <a:pt x="18" y="2"/>
                    </a:lnTo>
                    <a:lnTo>
                      <a:pt x="15" y="0"/>
                    </a:lnTo>
                    <a:lnTo>
                      <a:pt x="14" y="0"/>
                    </a:lnTo>
                    <a:lnTo>
                      <a:pt x="12" y="0"/>
                    </a:lnTo>
                    <a:lnTo>
                      <a:pt x="11" y="2"/>
                    </a:lnTo>
                    <a:lnTo>
                      <a:pt x="10" y="3"/>
                    </a:lnTo>
                    <a:lnTo>
                      <a:pt x="10" y="3"/>
                    </a:lnTo>
                    <a:close/>
                  </a:path>
                </a:pathLst>
              </a:custGeom>
              <a:grpFill/>
              <a:ln w="9525">
                <a:solidFill>
                  <a:schemeClr val="accent2"/>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202" name="chenying0907 194"/>
              <p:cNvSpPr/>
              <p:nvPr/>
            </p:nvSpPr>
            <p:spPr bwMode="auto">
              <a:xfrm>
                <a:off x="4748213" y="2590800"/>
                <a:ext cx="4763" cy="57150"/>
              </a:xfrm>
              <a:custGeom>
                <a:avLst/>
                <a:gdLst/>
                <a:ahLst/>
                <a:cxnLst>
                  <a:cxn ang="0">
                    <a:pos x="0" y="5"/>
                  </a:cxn>
                  <a:cxn ang="0">
                    <a:pos x="0" y="104"/>
                  </a:cxn>
                  <a:cxn ang="0">
                    <a:pos x="0" y="104"/>
                  </a:cxn>
                  <a:cxn ang="0">
                    <a:pos x="0" y="107"/>
                  </a:cxn>
                  <a:cxn ang="0">
                    <a:pos x="1" y="109"/>
                  </a:cxn>
                  <a:cxn ang="0">
                    <a:pos x="3" y="109"/>
                  </a:cxn>
                  <a:cxn ang="0">
                    <a:pos x="4" y="110"/>
                  </a:cxn>
                  <a:cxn ang="0">
                    <a:pos x="6" y="109"/>
                  </a:cxn>
                  <a:cxn ang="0">
                    <a:pos x="7" y="109"/>
                  </a:cxn>
                  <a:cxn ang="0">
                    <a:pos x="9" y="107"/>
                  </a:cxn>
                  <a:cxn ang="0">
                    <a:pos x="9" y="104"/>
                  </a:cxn>
                  <a:cxn ang="0">
                    <a:pos x="9" y="5"/>
                  </a:cxn>
                  <a:cxn ang="0">
                    <a:pos x="9" y="5"/>
                  </a:cxn>
                  <a:cxn ang="0">
                    <a:pos x="9" y="3"/>
                  </a:cxn>
                  <a:cxn ang="0">
                    <a:pos x="7" y="2"/>
                  </a:cxn>
                  <a:cxn ang="0">
                    <a:pos x="6" y="1"/>
                  </a:cxn>
                  <a:cxn ang="0">
                    <a:pos x="4" y="0"/>
                  </a:cxn>
                  <a:cxn ang="0">
                    <a:pos x="3" y="1"/>
                  </a:cxn>
                  <a:cxn ang="0">
                    <a:pos x="1" y="2"/>
                  </a:cxn>
                  <a:cxn ang="0">
                    <a:pos x="0" y="3"/>
                  </a:cxn>
                  <a:cxn ang="0">
                    <a:pos x="0" y="5"/>
                  </a:cxn>
                  <a:cxn ang="0">
                    <a:pos x="0" y="5"/>
                  </a:cxn>
                </a:cxnLst>
                <a:rect l="0" t="0" r="r" b="b"/>
                <a:pathLst>
                  <a:path w="9" h="110">
                    <a:moveTo>
                      <a:pt x="0" y="5"/>
                    </a:moveTo>
                    <a:lnTo>
                      <a:pt x="0" y="104"/>
                    </a:lnTo>
                    <a:lnTo>
                      <a:pt x="0" y="104"/>
                    </a:lnTo>
                    <a:lnTo>
                      <a:pt x="0" y="107"/>
                    </a:lnTo>
                    <a:lnTo>
                      <a:pt x="1" y="109"/>
                    </a:lnTo>
                    <a:lnTo>
                      <a:pt x="3" y="109"/>
                    </a:lnTo>
                    <a:lnTo>
                      <a:pt x="4" y="110"/>
                    </a:lnTo>
                    <a:lnTo>
                      <a:pt x="6" y="109"/>
                    </a:lnTo>
                    <a:lnTo>
                      <a:pt x="7" y="109"/>
                    </a:lnTo>
                    <a:lnTo>
                      <a:pt x="9" y="107"/>
                    </a:lnTo>
                    <a:lnTo>
                      <a:pt x="9" y="104"/>
                    </a:lnTo>
                    <a:lnTo>
                      <a:pt x="9" y="5"/>
                    </a:lnTo>
                    <a:lnTo>
                      <a:pt x="9" y="5"/>
                    </a:lnTo>
                    <a:lnTo>
                      <a:pt x="9" y="3"/>
                    </a:lnTo>
                    <a:lnTo>
                      <a:pt x="7" y="2"/>
                    </a:lnTo>
                    <a:lnTo>
                      <a:pt x="6" y="1"/>
                    </a:lnTo>
                    <a:lnTo>
                      <a:pt x="4" y="0"/>
                    </a:lnTo>
                    <a:lnTo>
                      <a:pt x="3" y="1"/>
                    </a:lnTo>
                    <a:lnTo>
                      <a:pt x="1" y="2"/>
                    </a:lnTo>
                    <a:lnTo>
                      <a:pt x="0" y="3"/>
                    </a:lnTo>
                    <a:lnTo>
                      <a:pt x="0" y="5"/>
                    </a:lnTo>
                    <a:lnTo>
                      <a:pt x="0" y="5"/>
                    </a:lnTo>
                    <a:close/>
                  </a:path>
                </a:pathLst>
              </a:custGeom>
              <a:grpFill/>
              <a:ln w="9525">
                <a:solidFill>
                  <a:schemeClr val="accent2"/>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203" name="chenying0907 195"/>
              <p:cNvSpPr/>
              <p:nvPr/>
            </p:nvSpPr>
            <p:spPr bwMode="auto">
              <a:xfrm>
                <a:off x="4641850" y="2751138"/>
                <a:ext cx="7938" cy="26988"/>
              </a:xfrm>
              <a:custGeom>
                <a:avLst/>
                <a:gdLst/>
                <a:ahLst/>
                <a:cxnLst>
                  <a:cxn ang="0">
                    <a:pos x="15" y="46"/>
                  </a:cxn>
                  <a:cxn ang="0">
                    <a:pos x="15" y="46"/>
                  </a:cxn>
                  <a:cxn ang="0">
                    <a:pos x="12" y="36"/>
                  </a:cxn>
                  <a:cxn ang="0">
                    <a:pos x="11" y="26"/>
                  </a:cxn>
                  <a:cxn ang="0">
                    <a:pos x="10" y="5"/>
                  </a:cxn>
                  <a:cxn ang="0">
                    <a:pos x="10" y="5"/>
                  </a:cxn>
                  <a:cxn ang="0">
                    <a:pos x="10" y="3"/>
                  </a:cxn>
                  <a:cxn ang="0">
                    <a:pos x="8" y="1"/>
                  </a:cxn>
                  <a:cxn ang="0">
                    <a:pos x="6" y="1"/>
                  </a:cxn>
                  <a:cxn ang="0">
                    <a:pos x="5" y="0"/>
                  </a:cxn>
                  <a:cxn ang="0">
                    <a:pos x="3" y="1"/>
                  </a:cxn>
                  <a:cxn ang="0">
                    <a:pos x="1" y="1"/>
                  </a:cxn>
                  <a:cxn ang="0">
                    <a:pos x="0" y="3"/>
                  </a:cxn>
                  <a:cxn ang="0">
                    <a:pos x="0" y="5"/>
                  </a:cxn>
                  <a:cxn ang="0">
                    <a:pos x="0" y="5"/>
                  </a:cxn>
                  <a:cxn ang="0">
                    <a:pos x="1" y="27"/>
                  </a:cxn>
                  <a:cxn ang="0">
                    <a:pos x="2" y="38"/>
                  </a:cxn>
                  <a:cxn ang="0">
                    <a:pos x="5" y="48"/>
                  </a:cxn>
                  <a:cxn ang="0">
                    <a:pos x="5" y="48"/>
                  </a:cxn>
                  <a:cxn ang="0">
                    <a:pos x="6" y="50"/>
                  </a:cxn>
                  <a:cxn ang="0">
                    <a:pos x="7" y="51"/>
                  </a:cxn>
                  <a:cxn ang="0">
                    <a:pos x="10" y="51"/>
                  </a:cxn>
                  <a:cxn ang="0">
                    <a:pos x="11" y="51"/>
                  </a:cxn>
                  <a:cxn ang="0">
                    <a:pos x="13" y="51"/>
                  </a:cxn>
                  <a:cxn ang="0">
                    <a:pos x="14" y="49"/>
                  </a:cxn>
                  <a:cxn ang="0">
                    <a:pos x="15" y="48"/>
                  </a:cxn>
                  <a:cxn ang="0">
                    <a:pos x="15" y="46"/>
                  </a:cxn>
                  <a:cxn ang="0">
                    <a:pos x="15" y="46"/>
                  </a:cxn>
                </a:cxnLst>
                <a:rect l="0" t="0" r="r" b="b"/>
                <a:pathLst>
                  <a:path w="15" h="51">
                    <a:moveTo>
                      <a:pt x="15" y="46"/>
                    </a:moveTo>
                    <a:lnTo>
                      <a:pt x="15" y="46"/>
                    </a:lnTo>
                    <a:lnTo>
                      <a:pt x="12" y="36"/>
                    </a:lnTo>
                    <a:lnTo>
                      <a:pt x="11" y="26"/>
                    </a:lnTo>
                    <a:lnTo>
                      <a:pt x="10" y="5"/>
                    </a:lnTo>
                    <a:lnTo>
                      <a:pt x="10" y="5"/>
                    </a:lnTo>
                    <a:lnTo>
                      <a:pt x="10" y="3"/>
                    </a:lnTo>
                    <a:lnTo>
                      <a:pt x="8" y="1"/>
                    </a:lnTo>
                    <a:lnTo>
                      <a:pt x="6" y="1"/>
                    </a:lnTo>
                    <a:lnTo>
                      <a:pt x="5" y="0"/>
                    </a:lnTo>
                    <a:lnTo>
                      <a:pt x="3" y="1"/>
                    </a:lnTo>
                    <a:lnTo>
                      <a:pt x="1" y="1"/>
                    </a:lnTo>
                    <a:lnTo>
                      <a:pt x="0" y="3"/>
                    </a:lnTo>
                    <a:lnTo>
                      <a:pt x="0" y="5"/>
                    </a:lnTo>
                    <a:lnTo>
                      <a:pt x="0" y="5"/>
                    </a:lnTo>
                    <a:lnTo>
                      <a:pt x="1" y="27"/>
                    </a:lnTo>
                    <a:lnTo>
                      <a:pt x="2" y="38"/>
                    </a:lnTo>
                    <a:lnTo>
                      <a:pt x="5" y="48"/>
                    </a:lnTo>
                    <a:lnTo>
                      <a:pt x="5" y="48"/>
                    </a:lnTo>
                    <a:lnTo>
                      <a:pt x="6" y="50"/>
                    </a:lnTo>
                    <a:lnTo>
                      <a:pt x="7" y="51"/>
                    </a:lnTo>
                    <a:lnTo>
                      <a:pt x="10" y="51"/>
                    </a:lnTo>
                    <a:lnTo>
                      <a:pt x="11" y="51"/>
                    </a:lnTo>
                    <a:lnTo>
                      <a:pt x="13" y="51"/>
                    </a:lnTo>
                    <a:lnTo>
                      <a:pt x="14" y="49"/>
                    </a:lnTo>
                    <a:lnTo>
                      <a:pt x="15" y="48"/>
                    </a:lnTo>
                    <a:lnTo>
                      <a:pt x="15" y="46"/>
                    </a:lnTo>
                    <a:lnTo>
                      <a:pt x="15" y="46"/>
                    </a:lnTo>
                    <a:close/>
                  </a:path>
                </a:pathLst>
              </a:custGeom>
              <a:grpFill/>
              <a:ln w="9525">
                <a:solidFill>
                  <a:schemeClr val="accent2"/>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204" name="chenying0907 196"/>
              <p:cNvSpPr/>
              <p:nvPr/>
            </p:nvSpPr>
            <p:spPr bwMode="auto">
              <a:xfrm>
                <a:off x="4675188" y="2751138"/>
                <a:ext cx="12700" cy="34925"/>
              </a:xfrm>
              <a:custGeom>
                <a:avLst/>
                <a:gdLst/>
                <a:ahLst/>
                <a:cxnLst>
                  <a:cxn ang="0">
                    <a:pos x="18" y="39"/>
                  </a:cxn>
                  <a:cxn ang="0">
                    <a:pos x="18" y="39"/>
                  </a:cxn>
                  <a:cxn ang="0">
                    <a:pos x="14" y="31"/>
                  </a:cxn>
                  <a:cxn ang="0">
                    <a:pos x="12" y="23"/>
                  </a:cxn>
                  <a:cxn ang="0">
                    <a:pos x="9" y="13"/>
                  </a:cxn>
                  <a:cxn ang="0">
                    <a:pos x="9" y="5"/>
                  </a:cxn>
                  <a:cxn ang="0">
                    <a:pos x="9" y="5"/>
                  </a:cxn>
                  <a:cxn ang="0">
                    <a:pos x="8" y="3"/>
                  </a:cxn>
                  <a:cxn ang="0">
                    <a:pos x="7" y="1"/>
                  </a:cxn>
                  <a:cxn ang="0">
                    <a:pos x="6" y="1"/>
                  </a:cxn>
                  <a:cxn ang="0">
                    <a:pos x="4" y="0"/>
                  </a:cxn>
                  <a:cxn ang="0">
                    <a:pos x="3" y="1"/>
                  </a:cxn>
                  <a:cxn ang="0">
                    <a:pos x="1" y="1"/>
                  </a:cxn>
                  <a:cxn ang="0">
                    <a:pos x="0" y="3"/>
                  </a:cxn>
                  <a:cxn ang="0">
                    <a:pos x="0" y="5"/>
                  </a:cxn>
                  <a:cxn ang="0">
                    <a:pos x="0" y="5"/>
                  </a:cxn>
                  <a:cxn ang="0">
                    <a:pos x="0" y="17"/>
                  </a:cxn>
                  <a:cxn ang="0">
                    <a:pos x="1" y="24"/>
                  </a:cxn>
                  <a:cxn ang="0">
                    <a:pos x="3" y="30"/>
                  </a:cxn>
                  <a:cxn ang="0">
                    <a:pos x="3" y="30"/>
                  </a:cxn>
                  <a:cxn ang="0">
                    <a:pos x="6" y="38"/>
                  </a:cxn>
                  <a:cxn ang="0">
                    <a:pos x="9" y="45"/>
                  </a:cxn>
                  <a:cxn ang="0">
                    <a:pos x="13" y="54"/>
                  </a:cxn>
                  <a:cxn ang="0">
                    <a:pos x="14" y="62"/>
                  </a:cxn>
                  <a:cxn ang="0">
                    <a:pos x="14" y="62"/>
                  </a:cxn>
                  <a:cxn ang="0">
                    <a:pos x="15" y="64"/>
                  </a:cxn>
                  <a:cxn ang="0">
                    <a:pos x="16" y="65"/>
                  </a:cxn>
                  <a:cxn ang="0">
                    <a:pos x="18" y="66"/>
                  </a:cxn>
                  <a:cxn ang="0">
                    <a:pos x="19" y="66"/>
                  </a:cxn>
                  <a:cxn ang="0">
                    <a:pos x="21" y="66"/>
                  </a:cxn>
                  <a:cxn ang="0">
                    <a:pos x="22" y="65"/>
                  </a:cxn>
                  <a:cxn ang="0">
                    <a:pos x="23" y="64"/>
                  </a:cxn>
                  <a:cxn ang="0">
                    <a:pos x="24" y="62"/>
                  </a:cxn>
                  <a:cxn ang="0">
                    <a:pos x="24" y="62"/>
                  </a:cxn>
                  <a:cxn ang="0">
                    <a:pos x="23" y="56"/>
                  </a:cxn>
                  <a:cxn ang="0">
                    <a:pos x="22" y="49"/>
                  </a:cxn>
                  <a:cxn ang="0">
                    <a:pos x="18" y="39"/>
                  </a:cxn>
                  <a:cxn ang="0">
                    <a:pos x="18" y="39"/>
                  </a:cxn>
                </a:cxnLst>
                <a:rect l="0" t="0" r="r" b="b"/>
                <a:pathLst>
                  <a:path w="24" h="66">
                    <a:moveTo>
                      <a:pt x="18" y="39"/>
                    </a:moveTo>
                    <a:lnTo>
                      <a:pt x="18" y="39"/>
                    </a:lnTo>
                    <a:lnTo>
                      <a:pt x="14" y="31"/>
                    </a:lnTo>
                    <a:lnTo>
                      <a:pt x="12" y="23"/>
                    </a:lnTo>
                    <a:lnTo>
                      <a:pt x="9" y="13"/>
                    </a:lnTo>
                    <a:lnTo>
                      <a:pt x="9" y="5"/>
                    </a:lnTo>
                    <a:lnTo>
                      <a:pt x="9" y="5"/>
                    </a:lnTo>
                    <a:lnTo>
                      <a:pt x="8" y="3"/>
                    </a:lnTo>
                    <a:lnTo>
                      <a:pt x="7" y="1"/>
                    </a:lnTo>
                    <a:lnTo>
                      <a:pt x="6" y="1"/>
                    </a:lnTo>
                    <a:lnTo>
                      <a:pt x="4" y="0"/>
                    </a:lnTo>
                    <a:lnTo>
                      <a:pt x="3" y="1"/>
                    </a:lnTo>
                    <a:lnTo>
                      <a:pt x="1" y="1"/>
                    </a:lnTo>
                    <a:lnTo>
                      <a:pt x="0" y="3"/>
                    </a:lnTo>
                    <a:lnTo>
                      <a:pt x="0" y="5"/>
                    </a:lnTo>
                    <a:lnTo>
                      <a:pt x="0" y="5"/>
                    </a:lnTo>
                    <a:lnTo>
                      <a:pt x="0" y="17"/>
                    </a:lnTo>
                    <a:lnTo>
                      <a:pt x="1" y="24"/>
                    </a:lnTo>
                    <a:lnTo>
                      <a:pt x="3" y="30"/>
                    </a:lnTo>
                    <a:lnTo>
                      <a:pt x="3" y="30"/>
                    </a:lnTo>
                    <a:lnTo>
                      <a:pt x="6" y="38"/>
                    </a:lnTo>
                    <a:lnTo>
                      <a:pt x="9" y="45"/>
                    </a:lnTo>
                    <a:lnTo>
                      <a:pt x="13" y="54"/>
                    </a:lnTo>
                    <a:lnTo>
                      <a:pt x="14" y="62"/>
                    </a:lnTo>
                    <a:lnTo>
                      <a:pt x="14" y="62"/>
                    </a:lnTo>
                    <a:lnTo>
                      <a:pt x="15" y="64"/>
                    </a:lnTo>
                    <a:lnTo>
                      <a:pt x="16" y="65"/>
                    </a:lnTo>
                    <a:lnTo>
                      <a:pt x="18" y="66"/>
                    </a:lnTo>
                    <a:lnTo>
                      <a:pt x="19" y="66"/>
                    </a:lnTo>
                    <a:lnTo>
                      <a:pt x="21" y="66"/>
                    </a:lnTo>
                    <a:lnTo>
                      <a:pt x="22" y="65"/>
                    </a:lnTo>
                    <a:lnTo>
                      <a:pt x="23" y="64"/>
                    </a:lnTo>
                    <a:lnTo>
                      <a:pt x="24" y="62"/>
                    </a:lnTo>
                    <a:lnTo>
                      <a:pt x="24" y="62"/>
                    </a:lnTo>
                    <a:lnTo>
                      <a:pt x="23" y="56"/>
                    </a:lnTo>
                    <a:lnTo>
                      <a:pt x="22" y="49"/>
                    </a:lnTo>
                    <a:lnTo>
                      <a:pt x="18" y="39"/>
                    </a:lnTo>
                    <a:lnTo>
                      <a:pt x="18" y="39"/>
                    </a:lnTo>
                    <a:close/>
                  </a:path>
                </a:pathLst>
              </a:custGeom>
              <a:grpFill/>
              <a:ln w="9525">
                <a:solidFill>
                  <a:schemeClr val="accent2"/>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205" name="chenying0907 197"/>
              <p:cNvSpPr/>
              <p:nvPr/>
            </p:nvSpPr>
            <p:spPr bwMode="auto">
              <a:xfrm>
                <a:off x="4710113" y="2759075"/>
                <a:ext cx="9525" cy="44450"/>
              </a:xfrm>
              <a:custGeom>
                <a:avLst/>
                <a:gdLst/>
                <a:ahLst/>
                <a:cxnLst>
                  <a:cxn ang="0">
                    <a:pos x="10" y="4"/>
                  </a:cxn>
                  <a:cxn ang="0">
                    <a:pos x="10" y="4"/>
                  </a:cxn>
                  <a:cxn ang="0">
                    <a:pos x="10" y="2"/>
                  </a:cxn>
                  <a:cxn ang="0">
                    <a:pos x="9" y="1"/>
                  </a:cxn>
                  <a:cxn ang="0">
                    <a:pos x="6" y="0"/>
                  </a:cxn>
                  <a:cxn ang="0">
                    <a:pos x="4" y="0"/>
                  </a:cxn>
                  <a:cxn ang="0">
                    <a:pos x="3" y="0"/>
                  </a:cxn>
                  <a:cxn ang="0">
                    <a:pos x="1" y="1"/>
                  </a:cxn>
                  <a:cxn ang="0">
                    <a:pos x="0" y="2"/>
                  </a:cxn>
                  <a:cxn ang="0">
                    <a:pos x="0" y="4"/>
                  </a:cxn>
                  <a:cxn ang="0">
                    <a:pos x="0" y="4"/>
                  </a:cxn>
                  <a:cxn ang="0">
                    <a:pos x="1" y="24"/>
                  </a:cxn>
                  <a:cxn ang="0">
                    <a:pos x="3" y="44"/>
                  </a:cxn>
                  <a:cxn ang="0">
                    <a:pos x="6" y="63"/>
                  </a:cxn>
                  <a:cxn ang="0">
                    <a:pos x="10" y="82"/>
                  </a:cxn>
                  <a:cxn ang="0">
                    <a:pos x="10" y="82"/>
                  </a:cxn>
                  <a:cxn ang="0">
                    <a:pos x="11" y="84"/>
                  </a:cxn>
                  <a:cxn ang="0">
                    <a:pos x="12" y="85"/>
                  </a:cxn>
                  <a:cxn ang="0">
                    <a:pos x="14" y="85"/>
                  </a:cxn>
                  <a:cxn ang="0">
                    <a:pos x="16" y="85"/>
                  </a:cxn>
                  <a:cxn ang="0">
                    <a:pos x="17" y="84"/>
                  </a:cxn>
                  <a:cxn ang="0">
                    <a:pos x="18" y="83"/>
                  </a:cxn>
                  <a:cxn ang="0">
                    <a:pos x="19" y="82"/>
                  </a:cxn>
                  <a:cxn ang="0">
                    <a:pos x="19" y="80"/>
                  </a:cxn>
                  <a:cxn ang="0">
                    <a:pos x="19" y="80"/>
                  </a:cxn>
                  <a:cxn ang="0">
                    <a:pos x="16" y="61"/>
                  </a:cxn>
                  <a:cxn ang="0">
                    <a:pos x="13" y="43"/>
                  </a:cxn>
                  <a:cxn ang="0">
                    <a:pos x="11" y="24"/>
                  </a:cxn>
                  <a:cxn ang="0">
                    <a:pos x="10" y="4"/>
                  </a:cxn>
                  <a:cxn ang="0">
                    <a:pos x="10" y="4"/>
                  </a:cxn>
                </a:cxnLst>
                <a:rect l="0" t="0" r="r" b="b"/>
                <a:pathLst>
                  <a:path w="19" h="85">
                    <a:moveTo>
                      <a:pt x="10" y="4"/>
                    </a:moveTo>
                    <a:lnTo>
                      <a:pt x="10" y="4"/>
                    </a:lnTo>
                    <a:lnTo>
                      <a:pt x="10" y="2"/>
                    </a:lnTo>
                    <a:lnTo>
                      <a:pt x="9" y="1"/>
                    </a:lnTo>
                    <a:lnTo>
                      <a:pt x="6" y="0"/>
                    </a:lnTo>
                    <a:lnTo>
                      <a:pt x="4" y="0"/>
                    </a:lnTo>
                    <a:lnTo>
                      <a:pt x="3" y="0"/>
                    </a:lnTo>
                    <a:lnTo>
                      <a:pt x="1" y="1"/>
                    </a:lnTo>
                    <a:lnTo>
                      <a:pt x="0" y="2"/>
                    </a:lnTo>
                    <a:lnTo>
                      <a:pt x="0" y="4"/>
                    </a:lnTo>
                    <a:lnTo>
                      <a:pt x="0" y="4"/>
                    </a:lnTo>
                    <a:lnTo>
                      <a:pt x="1" y="24"/>
                    </a:lnTo>
                    <a:lnTo>
                      <a:pt x="3" y="44"/>
                    </a:lnTo>
                    <a:lnTo>
                      <a:pt x="6" y="63"/>
                    </a:lnTo>
                    <a:lnTo>
                      <a:pt x="10" y="82"/>
                    </a:lnTo>
                    <a:lnTo>
                      <a:pt x="10" y="82"/>
                    </a:lnTo>
                    <a:lnTo>
                      <a:pt x="11" y="84"/>
                    </a:lnTo>
                    <a:lnTo>
                      <a:pt x="12" y="85"/>
                    </a:lnTo>
                    <a:lnTo>
                      <a:pt x="14" y="85"/>
                    </a:lnTo>
                    <a:lnTo>
                      <a:pt x="16" y="85"/>
                    </a:lnTo>
                    <a:lnTo>
                      <a:pt x="17" y="84"/>
                    </a:lnTo>
                    <a:lnTo>
                      <a:pt x="18" y="83"/>
                    </a:lnTo>
                    <a:lnTo>
                      <a:pt x="19" y="82"/>
                    </a:lnTo>
                    <a:lnTo>
                      <a:pt x="19" y="80"/>
                    </a:lnTo>
                    <a:lnTo>
                      <a:pt x="19" y="80"/>
                    </a:lnTo>
                    <a:lnTo>
                      <a:pt x="16" y="61"/>
                    </a:lnTo>
                    <a:lnTo>
                      <a:pt x="13" y="43"/>
                    </a:lnTo>
                    <a:lnTo>
                      <a:pt x="11" y="24"/>
                    </a:lnTo>
                    <a:lnTo>
                      <a:pt x="10" y="4"/>
                    </a:lnTo>
                    <a:lnTo>
                      <a:pt x="10" y="4"/>
                    </a:lnTo>
                    <a:close/>
                  </a:path>
                </a:pathLst>
              </a:custGeom>
              <a:grpFill/>
              <a:ln w="9525">
                <a:solidFill>
                  <a:schemeClr val="accent2"/>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206" name="chenying0907 198"/>
              <p:cNvSpPr/>
              <p:nvPr/>
            </p:nvSpPr>
            <p:spPr bwMode="auto">
              <a:xfrm>
                <a:off x="4416425" y="2370138"/>
                <a:ext cx="15875" cy="106363"/>
              </a:xfrm>
              <a:custGeom>
                <a:avLst/>
                <a:gdLst/>
                <a:ahLst/>
                <a:cxnLst>
                  <a:cxn ang="0">
                    <a:pos x="19" y="3"/>
                  </a:cxn>
                  <a:cxn ang="0">
                    <a:pos x="19" y="3"/>
                  </a:cxn>
                  <a:cxn ang="0">
                    <a:pos x="14" y="24"/>
                  </a:cxn>
                  <a:cxn ang="0">
                    <a:pos x="13" y="34"/>
                  </a:cxn>
                  <a:cxn ang="0">
                    <a:pos x="13" y="45"/>
                  </a:cxn>
                  <a:cxn ang="0">
                    <a:pos x="13" y="98"/>
                  </a:cxn>
                  <a:cxn ang="0">
                    <a:pos x="13" y="98"/>
                  </a:cxn>
                  <a:cxn ang="0">
                    <a:pos x="13" y="124"/>
                  </a:cxn>
                  <a:cxn ang="0">
                    <a:pos x="12" y="136"/>
                  </a:cxn>
                  <a:cxn ang="0">
                    <a:pos x="10" y="149"/>
                  </a:cxn>
                  <a:cxn ang="0">
                    <a:pos x="10" y="149"/>
                  </a:cxn>
                  <a:cxn ang="0">
                    <a:pos x="4" y="171"/>
                  </a:cxn>
                  <a:cxn ang="0">
                    <a:pos x="2" y="183"/>
                  </a:cxn>
                  <a:cxn ang="0">
                    <a:pos x="0" y="194"/>
                  </a:cxn>
                  <a:cxn ang="0">
                    <a:pos x="0" y="194"/>
                  </a:cxn>
                  <a:cxn ang="0">
                    <a:pos x="1" y="196"/>
                  </a:cxn>
                  <a:cxn ang="0">
                    <a:pos x="2" y="197"/>
                  </a:cxn>
                  <a:cxn ang="0">
                    <a:pos x="3" y="198"/>
                  </a:cxn>
                  <a:cxn ang="0">
                    <a:pos x="5" y="199"/>
                  </a:cxn>
                  <a:cxn ang="0">
                    <a:pos x="6" y="198"/>
                  </a:cxn>
                  <a:cxn ang="0">
                    <a:pos x="8" y="197"/>
                  </a:cxn>
                  <a:cxn ang="0">
                    <a:pos x="9" y="196"/>
                  </a:cxn>
                  <a:cxn ang="0">
                    <a:pos x="10" y="194"/>
                  </a:cxn>
                  <a:cxn ang="0">
                    <a:pos x="10" y="194"/>
                  </a:cxn>
                  <a:cxn ang="0">
                    <a:pos x="11" y="182"/>
                  </a:cxn>
                  <a:cxn ang="0">
                    <a:pos x="14" y="169"/>
                  </a:cxn>
                  <a:cxn ang="0">
                    <a:pos x="20" y="144"/>
                  </a:cxn>
                  <a:cxn ang="0">
                    <a:pos x="20" y="144"/>
                  </a:cxn>
                  <a:cxn ang="0">
                    <a:pos x="22" y="135"/>
                  </a:cxn>
                  <a:cxn ang="0">
                    <a:pos x="22" y="125"/>
                  </a:cxn>
                  <a:cxn ang="0">
                    <a:pos x="22" y="105"/>
                  </a:cxn>
                  <a:cxn ang="0">
                    <a:pos x="22" y="105"/>
                  </a:cxn>
                  <a:cxn ang="0">
                    <a:pos x="22" y="80"/>
                  </a:cxn>
                  <a:cxn ang="0">
                    <a:pos x="22" y="55"/>
                  </a:cxn>
                  <a:cxn ang="0">
                    <a:pos x="23" y="31"/>
                  </a:cxn>
                  <a:cxn ang="0">
                    <a:pos x="25" y="18"/>
                  </a:cxn>
                  <a:cxn ang="0">
                    <a:pos x="29" y="6"/>
                  </a:cxn>
                  <a:cxn ang="0">
                    <a:pos x="29" y="6"/>
                  </a:cxn>
                  <a:cxn ang="0">
                    <a:pos x="29" y="4"/>
                  </a:cxn>
                  <a:cxn ang="0">
                    <a:pos x="28" y="2"/>
                  </a:cxn>
                  <a:cxn ang="0">
                    <a:pos x="27" y="1"/>
                  </a:cxn>
                  <a:cxn ang="0">
                    <a:pos x="24" y="0"/>
                  </a:cxn>
                  <a:cxn ang="0">
                    <a:pos x="23" y="0"/>
                  </a:cxn>
                  <a:cxn ang="0">
                    <a:pos x="21" y="0"/>
                  </a:cxn>
                  <a:cxn ang="0">
                    <a:pos x="20" y="2"/>
                  </a:cxn>
                  <a:cxn ang="0">
                    <a:pos x="19" y="3"/>
                  </a:cxn>
                  <a:cxn ang="0">
                    <a:pos x="19" y="3"/>
                  </a:cxn>
                </a:cxnLst>
                <a:rect l="0" t="0" r="r" b="b"/>
                <a:pathLst>
                  <a:path w="29" h="199">
                    <a:moveTo>
                      <a:pt x="19" y="3"/>
                    </a:moveTo>
                    <a:lnTo>
                      <a:pt x="19" y="3"/>
                    </a:lnTo>
                    <a:lnTo>
                      <a:pt x="14" y="24"/>
                    </a:lnTo>
                    <a:lnTo>
                      <a:pt x="13" y="34"/>
                    </a:lnTo>
                    <a:lnTo>
                      <a:pt x="13" y="45"/>
                    </a:lnTo>
                    <a:lnTo>
                      <a:pt x="13" y="98"/>
                    </a:lnTo>
                    <a:lnTo>
                      <a:pt x="13" y="98"/>
                    </a:lnTo>
                    <a:lnTo>
                      <a:pt x="13" y="124"/>
                    </a:lnTo>
                    <a:lnTo>
                      <a:pt x="12" y="136"/>
                    </a:lnTo>
                    <a:lnTo>
                      <a:pt x="10" y="149"/>
                    </a:lnTo>
                    <a:lnTo>
                      <a:pt x="10" y="149"/>
                    </a:lnTo>
                    <a:lnTo>
                      <a:pt x="4" y="171"/>
                    </a:lnTo>
                    <a:lnTo>
                      <a:pt x="2" y="183"/>
                    </a:lnTo>
                    <a:lnTo>
                      <a:pt x="0" y="194"/>
                    </a:lnTo>
                    <a:lnTo>
                      <a:pt x="0" y="194"/>
                    </a:lnTo>
                    <a:lnTo>
                      <a:pt x="1" y="196"/>
                    </a:lnTo>
                    <a:lnTo>
                      <a:pt x="2" y="197"/>
                    </a:lnTo>
                    <a:lnTo>
                      <a:pt x="3" y="198"/>
                    </a:lnTo>
                    <a:lnTo>
                      <a:pt x="5" y="199"/>
                    </a:lnTo>
                    <a:lnTo>
                      <a:pt x="6" y="198"/>
                    </a:lnTo>
                    <a:lnTo>
                      <a:pt x="8" y="197"/>
                    </a:lnTo>
                    <a:lnTo>
                      <a:pt x="9" y="196"/>
                    </a:lnTo>
                    <a:lnTo>
                      <a:pt x="10" y="194"/>
                    </a:lnTo>
                    <a:lnTo>
                      <a:pt x="10" y="194"/>
                    </a:lnTo>
                    <a:lnTo>
                      <a:pt x="11" y="182"/>
                    </a:lnTo>
                    <a:lnTo>
                      <a:pt x="14" y="169"/>
                    </a:lnTo>
                    <a:lnTo>
                      <a:pt x="20" y="144"/>
                    </a:lnTo>
                    <a:lnTo>
                      <a:pt x="20" y="144"/>
                    </a:lnTo>
                    <a:lnTo>
                      <a:pt x="22" y="135"/>
                    </a:lnTo>
                    <a:lnTo>
                      <a:pt x="22" y="125"/>
                    </a:lnTo>
                    <a:lnTo>
                      <a:pt x="22" y="105"/>
                    </a:lnTo>
                    <a:lnTo>
                      <a:pt x="22" y="105"/>
                    </a:lnTo>
                    <a:lnTo>
                      <a:pt x="22" y="80"/>
                    </a:lnTo>
                    <a:lnTo>
                      <a:pt x="22" y="55"/>
                    </a:lnTo>
                    <a:lnTo>
                      <a:pt x="23" y="31"/>
                    </a:lnTo>
                    <a:lnTo>
                      <a:pt x="25" y="18"/>
                    </a:lnTo>
                    <a:lnTo>
                      <a:pt x="29" y="6"/>
                    </a:lnTo>
                    <a:lnTo>
                      <a:pt x="29" y="6"/>
                    </a:lnTo>
                    <a:lnTo>
                      <a:pt x="29" y="4"/>
                    </a:lnTo>
                    <a:lnTo>
                      <a:pt x="28" y="2"/>
                    </a:lnTo>
                    <a:lnTo>
                      <a:pt x="27" y="1"/>
                    </a:lnTo>
                    <a:lnTo>
                      <a:pt x="24" y="0"/>
                    </a:lnTo>
                    <a:lnTo>
                      <a:pt x="23" y="0"/>
                    </a:lnTo>
                    <a:lnTo>
                      <a:pt x="21" y="0"/>
                    </a:lnTo>
                    <a:lnTo>
                      <a:pt x="20" y="2"/>
                    </a:lnTo>
                    <a:lnTo>
                      <a:pt x="19" y="3"/>
                    </a:lnTo>
                    <a:lnTo>
                      <a:pt x="19" y="3"/>
                    </a:lnTo>
                    <a:close/>
                  </a:path>
                </a:pathLst>
              </a:custGeom>
              <a:grpFill/>
              <a:ln w="9525">
                <a:solidFill>
                  <a:schemeClr val="accent2"/>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207" name="chenying0907 199"/>
              <p:cNvSpPr/>
              <p:nvPr/>
            </p:nvSpPr>
            <p:spPr bwMode="auto">
              <a:xfrm>
                <a:off x="4464050" y="2424113"/>
                <a:ext cx="19050" cy="88900"/>
              </a:xfrm>
              <a:custGeom>
                <a:avLst/>
                <a:gdLst/>
                <a:ahLst/>
                <a:cxnLst>
                  <a:cxn ang="0">
                    <a:pos x="26" y="3"/>
                  </a:cxn>
                  <a:cxn ang="0">
                    <a:pos x="26" y="3"/>
                  </a:cxn>
                  <a:cxn ang="0">
                    <a:pos x="18" y="42"/>
                  </a:cxn>
                  <a:cxn ang="0">
                    <a:pos x="11" y="83"/>
                  </a:cxn>
                  <a:cxn ang="0">
                    <a:pos x="6" y="123"/>
                  </a:cxn>
                  <a:cxn ang="0">
                    <a:pos x="0" y="162"/>
                  </a:cxn>
                  <a:cxn ang="0">
                    <a:pos x="0" y="162"/>
                  </a:cxn>
                  <a:cxn ang="0">
                    <a:pos x="0" y="164"/>
                  </a:cxn>
                  <a:cxn ang="0">
                    <a:pos x="2" y="166"/>
                  </a:cxn>
                  <a:cxn ang="0">
                    <a:pos x="3" y="167"/>
                  </a:cxn>
                  <a:cxn ang="0">
                    <a:pos x="5" y="167"/>
                  </a:cxn>
                  <a:cxn ang="0">
                    <a:pos x="8" y="166"/>
                  </a:cxn>
                  <a:cxn ang="0">
                    <a:pos x="10" y="164"/>
                  </a:cxn>
                  <a:cxn ang="0">
                    <a:pos x="10" y="162"/>
                  </a:cxn>
                  <a:cxn ang="0">
                    <a:pos x="10" y="162"/>
                  </a:cxn>
                  <a:cxn ang="0">
                    <a:pos x="15" y="123"/>
                  </a:cxn>
                  <a:cxn ang="0">
                    <a:pos x="20" y="84"/>
                  </a:cxn>
                  <a:cxn ang="0">
                    <a:pos x="26" y="45"/>
                  </a:cxn>
                  <a:cxn ang="0">
                    <a:pos x="36" y="6"/>
                  </a:cxn>
                  <a:cxn ang="0">
                    <a:pos x="36" y="6"/>
                  </a:cxn>
                  <a:cxn ang="0">
                    <a:pos x="36" y="4"/>
                  </a:cxn>
                  <a:cxn ang="0">
                    <a:pos x="35" y="2"/>
                  </a:cxn>
                  <a:cxn ang="0">
                    <a:pos x="34" y="1"/>
                  </a:cxn>
                  <a:cxn ang="0">
                    <a:pos x="31" y="0"/>
                  </a:cxn>
                  <a:cxn ang="0">
                    <a:pos x="29" y="0"/>
                  </a:cxn>
                  <a:cxn ang="0">
                    <a:pos x="28" y="0"/>
                  </a:cxn>
                  <a:cxn ang="0">
                    <a:pos x="26" y="1"/>
                  </a:cxn>
                  <a:cxn ang="0">
                    <a:pos x="26" y="3"/>
                  </a:cxn>
                  <a:cxn ang="0">
                    <a:pos x="26" y="3"/>
                  </a:cxn>
                </a:cxnLst>
                <a:rect l="0" t="0" r="r" b="b"/>
                <a:pathLst>
                  <a:path w="36" h="167">
                    <a:moveTo>
                      <a:pt x="26" y="3"/>
                    </a:moveTo>
                    <a:lnTo>
                      <a:pt x="26" y="3"/>
                    </a:lnTo>
                    <a:lnTo>
                      <a:pt x="18" y="42"/>
                    </a:lnTo>
                    <a:lnTo>
                      <a:pt x="11" y="83"/>
                    </a:lnTo>
                    <a:lnTo>
                      <a:pt x="6" y="123"/>
                    </a:lnTo>
                    <a:lnTo>
                      <a:pt x="0" y="162"/>
                    </a:lnTo>
                    <a:lnTo>
                      <a:pt x="0" y="162"/>
                    </a:lnTo>
                    <a:lnTo>
                      <a:pt x="0" y="164"/>
                    </a:lnTo>
                    <a:lnTo>
                      <a:pt x="2" y="166"/>
                    </a:lnTo>
                    <a:lnTo>
                      <a:pt x="3" y="167"/>
                    </a:lnTo>
                    <a:lnTo>
                      <a:pt x="5" y="167"/>
                    </a:lnTo>
                    <a:lnTo>
                      <a:pt x="8" y="166"/>
                    </a:lnTo>
                    <a:lnTo>
                      <a:pt x="10" y="164"/>
                    </a:lnTo>
                    <a:lnTo>
                      <a:pt x="10" y="162"/>
                    </a:lnTo>
                    <a:lnTo>
                      <a:pt x="10" y="162"/>
                    </a:lnTo>
                    <a:lnTo>
                      <a:pt x="15" y="123"/>
                    </a:lnTo>
                    <a:lnTo>
                      <a:pt x="20" y="84"/>
                    </a:lnTo>
                    <a:lnTo>
                      <a:pt x="26" y="45"/>
                    </a:lnTo>
                    <a:lnTo>
                      <a:pt x="36" y="6"/>
                    </a:lnTo>
                    <a:lnTo>
                      <a:pt x="36" y="6"/>
                    </a:lnTo>
                    <a:lnTo>
                      <a:pt x="36" y="4"/>
                    </a:lnTo>
                    <a:lnTo>
                      <a:pt x="35" y="2"/>
                    </a:lnTo>
                    <a:lnTo>
                      <a:pt x="34" y="1"/>
                    </a:lnTo>
                    <a:lnTo>
                      <a:pt x="31" y="0"/>
                    </a:lnTo>
                    <a:lnTo>
                      <a:pt x="29" y="0"/>
                    </a:lnTo>
                    <a:lnTo>
                      <a:pt x="28" y="0"/>
                    </a:lnTo>
                    <a:lnTo>
                      <a:pt x="26" y="1"/>
                    </a:lnTo>
                    <a:lnTo>
                      <a:pt x="26" y="3"/>
                    </a:lnTo>
                    <a:lnTo>
                      <a:pt x="26" y="3"/>
                    </a:lnTo>
                    <a:close/>
                  </a:path>
                </a:pathLst>
              </a:custGeom>
              <a:grpFill/>
              <a:ln w="9525">
                <a:solidFill>
                  <a:schemeClr val="accent2"/>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208" name="chenying0907 200"/>
              <p:cNvSpPr/>
              <p:nvPr/>
            </p:nvSpPr>
            <p:spPr bwMode="auto">
              <a:xfrm>
                <a:off x="4521200" y="2484438"/>
                <a:ext cx="17463" cy="95250"/>
              </a:xfrm>
              <a:custGeom>
                <a:avLst/>
                <a:gdLst/>
                <a:ahLst/>
                <a:cxnLst>
                  <a:cxn ang="0">
                    <a:pos x="26" y="5"/>
                  </a:cxn>
                  <a:cxn ang="0">
                    <a:pos x="26" y="5"/>
                  </a:cxn>
                  <a:cxn ang="0">
                    <a:pos x="25" y="26"/>
                  </a:cxn>
                  <a:cxn ang="0">
                    <a:pos x="23" y="46"/>
                  </a:cxn>
                  <a:cxn ang="0">
                    <a:pos x="20" y="67"/>
                  </a:cxn>
                  <a:cxn ang="0">
                    <a:pos x="14" y="88"/>
                  </a:cxn>
                  <a:cxn ang="0">
                    <a:pos x="14" y="88"/>
                  </a:cxn>
                  <a:cxn ang="0">
                    <a:pos x="11" y="98"/>
                  </a:cxn>
                  <a:cxn ang="0">
                    <a:pos x="9" y="109"/>
                  </a:cxn>
                  <a:cxn ang="0">
                    <a:pos x="6" y="131"/>
                  </a:cxn>
                  <a:cxn ang="0">
                    <a:pos x="3" y="153"/>
                  </a:cxn>
                  <a:cxn ang="0">
                    <a:pos x="0" y="174"/>
                  </a:cxn>
                  <a:cxn ang="0">
                    <a:pos x="0" y="174"/>
                  </a:cxn>
                  <a:cxn ang="0">
                    <a:pos x="0" y="176"/>
                  </a:cxn>
                  <a:cxn ang="0">
                    <a:pos x="1" y="177"/>
                  </a:cxn>
                  <a:cxn ang="0">
                    <a:pos x="4" y="179"/>
                  </a:cxn>
                  <a:cxn ang="0">
                    <a:pos x="6" y="179"/>
                  </a:cxn>
                  <a:cxn ang="0">
                    <a:pos x="7" y="179"/>
                  </a:cxn>
                  <a:cxn ang="0">
                    <a:pos x="8" y="178"/>
                  </a:cxn>
                  <a:cxn ang="0">
                    <a:pos x="9" y="176"/>
                  </a:cxn>
                  <a:cxn ang="0">
                    <a:pos x="9" y="176"/>
                  </a:cxn>
                  <a:cxn ang="0">
                    <a:pos x="12" y="155"/>
                  </a:cxn>
                  <a:cxn ang="0">
                    <a:pos x="15" y="133"/>
                  </a:cxn>
                  <a:cxn ang="0">
                    <a:pos x="18" y="111"/>
                  </a:cxn>
                  <a:cxn ang="0">
                    <a:pos x="24" y="91"/>
                  </a:cxn>
                  <a:cxn ang="0">
                    <a:pos x="24" y="91"/>
                  </a:cxn>
                  <a:cxn ang="0">
                    <a:pos x="28" y="69"/>
                  </a:cxn>
                  <a:cxn ang="0">
                    <a:pos x="32" y="48"/>
                  </a:cxn>
                  <a:cxn ang="0">
                    <a:pos x="34" y="27"/>
                  </a:cxn>
                  <a:cxn ang="0">
                    <a:pos x="35" y="5"/>
                  </a:cxn>
                  <a:cxn ang="0">
                    <a:pos x="35" y="5"/>
                  </a:cxn>
                  <a:cxn ang="0">
                    <a:pos x="34" y="3"/>
                  </a:cxn>
                  <a:cxn ang="0">
                    <a:pos x="33" y="1"/>
                  </a:cxn>
                  <a:cxn ang="0">
                    <a:pos x="32" y="0"/>
                  </a:cxn>
                  <a:cxn ang="0">
                    <a:pos x="30" y="0"/>
                  </a:cxn>
                  <a:cxn ang="0">
                    <a:pos x="28" y="0"/>
                  </a:cxn>
                  <a:cxn ang="0">
                    <a:pos x="27" y="1"/>
                  </a:cxn>
                  <a:cxn ang="0">
                    <a:pos x="26" y="3"/>
                  </a:cxn>
                  <a:cxn ang="0">
                    <a:pos x="26" y="5"/>
                  </a:cxn>
                  <a:cxn ang="0">
                    <a:pos x="26" y="5"/>
                  </a:cxn>
                </a:cxnLst>
                <a:rect l="0" t="0" r="r" b="b"/>
                <a:pathLst>
                  <a:path w="35" h="179">
                    <a:moveTo>
                      <a:pt x="26" y="5"/>
                    </a:moveTo>
                    <a:lnTo>
                      <a:pt x="26" y="5"/>
                    </a:lnTo>
                    <a:lnTo>
                      <a:pt x="25" y="26"/>
                    </a:lnTo>
                    <a:lnTo>
                      <a:pt x="23" y="46"/>
                    </a:lnTo>
                    <a:lnTo>
                      <a:pt x="20" y="67"/>
                    </a:lnTo>
                    <a:lnTo>
                      <a:pt x="14" y="88"/>
                    </a:lnTo>
                    <a:lnTo>
                      <a:pt x="14" y="88"/>
                    </a:lnTo>
                    <a:lnTo>
                      <a:pt x="11" y="98"/>
                    </a:lnTo>
                    <a:lnTo>
                      <a:pt x="9" y="109"/>
                    </a:lnTo>
                    <a:lnTo>
                      <a:pt x="6" y="131"/>
                    </a:lnTo>
                    <a:lnTo>
                      <a:pt x="3" y="153"/>
                    </a:lnTo>
                    <a:lnTo>
                      <a:pt x="0" y="174"/>
                    </a:lnTo>
                    <a:lnTo>
                      <a:pt x="0" y="174"/>
                    </a:lnTo>
                    <a:lnTo>
                      <a:pt x="0" y="176"/>
                    </a:lnTo>
                    <a:lnTo>
                      <a:pt x="1" y="177"/>
                    </a:lnTo>
                    <a:lnTo>
                      <a:pt x="4" y="179"/>
                    </a:lnTo>
                    <a:lnTo>
                      <a:pt x="6" y="179"/>
                    </a:lnTo>
                    <a:lnTo>
                      <a:pt x="7" y="179"/>
                    </a:lnTo>
                    <a:lnTo>
                      <a:pt x="8" y="178"/>
                    </a:lnTo>
                    <a:lnTo>
                      <a:pt x="9" y="176"/>
                    </a:lnTo>
                    <a:lnTo>
                      <a:pt x="9" y="176"/>
                    </a:lnTo>
                    <a:lnTo>
                      <a:pt x="12" y="155"/>
                    </a:lnTo>
                    <a:lnTo>
                      <a:pt x="15" y="133"/>
                    </a:lnTo>
                    <a:lnTo>
                      <a:pt x="18" y="111"/>
                    </a:lnTo>
                    <a:lnTo>
                      <a:pt x="24" y="91"/>
                    </a:lnTo>
                    <a:lnTo>
                      <a:pt x="24" y="91"/>
                    </a:lnTo>
                    <a:lnTo>
                      <a:pt x="28" y="69"/>
                    </a:lnTo>
                    <a:lnTo>
                      <a:pt x="32" y="48"/>
                    </a:lnTo>
                    <a:lnTo>
                      <a:pt x="34" y="27"/>
                    </a:lnTo>
                    <a:lnTo>
                      <a:pt x="35" y="5"/>
                    </a:lnTo>
                    <a:lnTo>
                      <a:pt x="35" y="5"/>
                    </a:lnTo>
                    <a:lnTo>
                      <a:pt x="34" y="3"/>
                    </a:lnTo>
                    <a:lnTo>
                      <a:pt x="33" y="1"/>
                    </a:lnTo>
                    <a:lnTo>
                      <a:pt x="32" y="0"/>
                    </a:lnTo>
                    <a:lnTo>
                      <a:pt x="30" y="0"/>
                    </a:lnTo>
                    <a:lnTo>
                      <a:pt x="28" y="0"/>
                    </a:lnTo>
                    <a:lnTo>
                      <a:pt x="27" y="1"/>
                    </a:lnTo>
                    <a:lnTo>
                      <a:pt x="26" y="3"/>
                    </a:lnTo>
                    <a:lnTo>
                      <a:pt x="26" y="5"/>
                    </a:lnTo>
                    <a:lnTo>
                      <a:pt x="26" y="5"/>
                    </a:lnTo>
                    <a:close/>
                  </a:path>
                </a:pathLst>
              </a:custGeom>
              <a:grpFill/>
              <a:ln w="9525">
                <a:solidFill>
                  <a:schemeClr val="accent2"/>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209" name="chenying0907 201"/>
              <p:cNvSpPr/>
              <p:nvPr/>
            </p:nvSpPr>
            <p:spPr bwMode="auto">
              <a:xfrm>
                <a:off x="4570413" y="2508250"/>
                <a:ext cx="12700" cy="41275"/>
              </a:xfrm>
              <a:custGeom>
                <a:avLst/>
                <a:gdLst/>
                <a:ahLst/>
                <a:cxnLst>
                  <a:cxn ang="0">
                    <a:pos x="12" y="3"/>
                  </a:cxn>
                  <a:cxn ang="0">
                    <a:pos x="12" y="3"/>
                  </a:cxn>
                  <a:cxn ang="0">
                    <a:pos x="8" y="21"/>
                  </a:cxn>
                  <a:cxn ang="0">
                    <a:pos x="6" y="38"/>
                  </a:cxn>
                  <a:cxn ang="0">
                    <a:pos x="3" y="56"/>
                  </a:cxn>
                  <a:cxn ang="0">
                    <a:pos x="0" y="73"/>
                  </a:cxn>
                  <a:cxn ang="0">
                    <a:pos x="0" y="73"/>
                  </a:cxn>
                  <a:cxn ang="0">
                    <a:pos x="0" y="76"/>
                  </a:cxn>
                  <a:cxn ang="0">
                    <a:pos x="1" y="77"/>
                  </a:cxn>
                  <a:cxn ang="0">
                    <a:pos x="2" y="78"/>
                  </a:cxn>
                  <a:cxn ang="0">
                    <a:pos x="3" y="79"/>
                  </a:cxn>
                  <a:cxn ang="0">
                    <a:pos x="5" y="79"/>
                  </a:cxn>
                  <a:cxn ang="0">
                    <a:pos x="7" y="79"/>
                  </a:cxn>
                  <a:cxn ang="0">
                    <a:pos x="8" y="78"/>
                  </a:cxn>
                  <a:cxn ang="0">
                    <a:pos x="9" y="76"/>
                  </a:cxn>
                  <a:cxn ang="0">
                    <a:pos x="9" y="76"/>
                  </a:cxn>
                  <a:cxn ang="0">
                    <a:pos x="12" y="58"/>
                  </a:cxn>
                  <a:cxn ang="0">
                    <a:pos x="14" y="40"/>
                  </a:cxn>
                  <a:cxn ang="0">
                    <a:pos x="17" y="23"/>
                  </a:cxn>
                  <a:cxn ang="0">
                    <a:pos x="22" y="6"/>
                  </a:cxn>
                  <a:cxn ang="0">
                    <a:pos x="22" y="6"/>
                  </a:cxn>
                  <a:cxn ang="0">
                    <a:pos x="22" y="4"/>
                  </a:cxn>
                  <a:cxn ang="0">
                    <a:pos x="22" y="2"/>
                  </a:cxn>
                  <a:cxn ang="0">
                    <a:pos x="21" y="1"/>
                  </a:cxn>
                  <a:cxn ang="0">
                    <a:pos x="19" y="0"/>
                  </a:cxn>
                  <a:cxn ang="0">
                    <a:pos x="16" y="0"/>
                  </a:cxn>
                  <a:cxn ang="0">
                    <a:pos x="15" y="0"/>
                  </a:cxn>
                  <a:cxn ang="0">
                    <a:pos x="13" y="1"/>
                  </a:cxn>
                  <a:cxn ang="0">
                    <a:pos x="12" y="3"/>
                  </a:cxn>
                  <a:cxn ang="0">
                    <a:pos x="12" y="3"/>
                  </a:cxn>
                </a:cxnLst>
                <a:rect l="0" t="0" r="r" b="b"/>
                <a:pathLst>
                  <a:path w="22" h="79">
                    <a:moveTo>
                      <a:pt x="12" y="3"/>
                    </a:moveTo>
                    <a:lnTo>
                      <a:pt x="12" y="3"/>
                    </a:lnTo>
                    <a:lnTo>
                      <a:pt x="8" y="21"/>
                    </a:lnTo>
                    <a:lnTo>
                      <a:pt x="6" y="38"/>
                    </a:lnTo>
                    <a:lnTo>
                      <a:pt x="3" y="56"/>
                    </a:lnTo>
                    <a:lnTo>
                      <a:pt x="0" y="73"/>
                    </a:lnTo>
                    <a:lnTo>
                      <a:pt x="0" y="73"/>
                    </a:lnTo>
                    <a:lnTo>
                      <a:pt x="0" y="76"/>
                    </a:lnTo>
                    <a:lnTo>
                      <a:pt x="1" y="77"/>
                    </a:lnTo>
                    <a:lnTo>
                      <a:pt x="2" y="78"/>
                    </a:lnTo>
                    <a:lnTo>
                      <a:pt x="3" y="79"/>
                    </a:lnTo>
                    <a:lnTo>
                      <a:pt x="5" y="79"/>
                    </a:lnTo>
                    <a:lnTo>
                      <a:pt x="7" y="79"/>
                    </a:lnTo>
                    <a:lnTo>
                      <a:pt x="8" y="78"/>
                    </a:lnTo>
                    <a:lnTo>
                      <a:pt x="9" y="76"/>
                    </a:lnTo>
                    <a:lnTo>
                      <a:pt x="9" y="76"/>
                    </a:lnTo>
                    <a:lnTo>
                      <a:pt x="12" y="58"/>
                    </a:lnTo>
                    <a:lnTo>
                      <a:pt x="14" y="40"/>
                    </a:lnTo>
                    <a:lnTo>
                      <a:pt x="17" y="23"/>
                    </a:lnTo>
                    <a:lnTo>
                      <a:pt x="22" y="6"/>
                    </a:lnTo>
                    <a:lnTo>
                      <a:pt x="22" y="6"/>
                    </a:lnTo>
                    <a:lnTo>
                      <a:pt x="22" y="4"/>
                    </a:lnTo>
                    <a:lnTo>
                      <a:pt x="22" y="2"/>
                    </a:lnTo>
                    <a:lnTo>
                      <a:pt x="21" y="1"/>
                    </a:lnTo>
                    <a:lnTo>
                      <a:pt x="19" y="0"/>
                    </a:lnTo>
                    <a:lnTo>
                      <a:pt x="16" y="0"/>
                    </a:lnTo>
                    <a:lnTo>
                      <a:pt x="15" y="0"/>
                    </a:lnTo>
                    <a:lnTo>
                      <a:pt x="13" y="1"/>
                    </a:lnTo>
                    <a:lnTo>
                      <a:pt x="12" y="3"/>
                    </a:lnTo>
                    <a:lnTo>
                      <a:pt x="12" y="3"/>
                    </a:lnTo>
                    <a:close/>
                  </a:path>
                </a:pathLst>
              </a:custGeom>
              <a:grpFill/>
              <a:ln w="9525">
                <a:solidFill>
                  <a:schemeClr val="accent2"/>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210" name="chenying0907 202"/>
              <p:cNvSpPr/>
              <p:nvPr/>
            </p:nvSpPr>
            <p:spPr bwMode="auto">
              <a:xfrm>
                <a:off x="4603750" y="2557463"/>
                <a:ext cx="15875" cy="46038"/>
              </a:xfrm>
              <a:custGeom>
                <a:avLst/>
                <a:gdLst/>
                <a:ahLst/>
                <a:cxnLst>
                  <a:cxn ang="0">
                    <a:pos x="20" y="3"/>
                  </a:cxn>
                  <a:cxn ang="0">
                    <a:pos x="20" y="3"/>
                  </a:cxn>
                  <a:cxn ang="0">
                    <a:pos x="0" y="79"/>
                  </a:cxn>
                  <a:cxn ang="0">
                    <a:pos x="0" y="79"/>
                  </a:cxn>
                  <a:cxn ang="0">
                    <a:pos x="0" y="81"/>
                  </a:cxn>
                  <a:cxn ang="0">
                    <a:pos x="1" y="83"/>
                  </a:cxn>
                  <a:cxn ang="0">
                    <a:pos x="2" y="84"/>
                  </a:cxn>
                  <a:cxn ang="0">
                    <a:pos x="4" y="85"/>
                  </a:cxn>
                  <a:cxn ang="0">
                    <a:pos x="5" y="85"/>
                  </a:cxn>
                  <a:cxn ang="0">
                    <a:pos x="7" y="85"/>
                  </a:cxn>
                  <a:cxn ang="0">
                    <a:pos x="8" y="84"/>
                  </a:cxn>
                  <a:cxn ang="0">
                    <a:pos x="9" y="82"/>
                  </a:cxn>
                  <a:cxn ang="0">
                    <a:pos x="9" y="82"/>
                  </a:cxn>
                  <a:cxn ang="0">
                    <a:pos x="28" y="5"/>
                  </a:cxn>
                  <a:cxn ang="0">
                    <a:pos x="28" y="5"/>
                  </a:cxn>
                  <a:cxn ang="0">
                    <a:pos x="29" y="3"/>
                  </a:cxn>
                  <a:cxn ang="0">
                    <a:pos x="28" y="2"/>
                  </a:cxn>
                  <a:cxn ang="0">
                    <a:pos x="27" y="1"/>
                  </a:cxn>
                  <a:cxn ang="0">
                    <a:pos x="25" y="0"/>
                  </a:cxn>
                  <a:cxn ang="0">
                    <a:pos x="23" y="0"/>
                  </a:cxn>
                  <a:cxn ang="0">
                    <a:pos x="22" y="0"/>
                  </a:cxn>
                  <a:cxn ang="0">
                    <a:pos x="20" y="1"/>
                  </a:cxn>
                  <a:cxn ang="0">
                    <a:pos x="20" y="3"/>
                  </a:cxn>
                  <a:cxn ang="0">
                    <a:pos x="20" y="3"/>
                  </a:cxn>
                </a:cxnLst>
                <a:rect l="0" t="0" r="r" b="b"/>
                <a:pathLst>
                  <a:path w="29" h="85">
                    <a:moveTo>
                      <a:pt x="20" y="3"/>
                    </a:moveTo>
                    <a:lnTo>
                      <a:pt x="20" y="3"/>
                    </a:lnTo>
                    <a:lnTo>
                      <a:pt x="0" y="79"/>
                    </a:lnTo>
                    <a:lnTo>
                      <a:pt x="0" y="79"/>
                    </a:lnTo>
                    <a:lnTo>
                      <a:pt x="0" y="81"/>
                    </a:lnTo>
                    <a:lnTo>
                      <a:pt x="1" y="83"/>
                    </a:lnTo>
                    <a:lnTo>
                      <a:pt x="2" y="84"/>
                    </a:lnTo>
                    <a:lnTo>
                      <a:pt x="4" y="85"/>
                    </a:lnTo>
                    <a:lnTo>
                      <a:pt x="5" y="85"/>
                    </a:lnTo>
                    <a:lnTo>
                      <a:pt x="7" y="85"/>
                    </a:lnTo>
                    <a:lnTo>
                      <a:pt x="8" y="84"/>
                    </a:lnTo>
                    <a:lnTo>
                      <a:pt x="9" y="82"/>
                    </a:lnTo>
                    <a:lnTo>
                      <a:pt x="9" y="82"/>
                    </a:lnTo>
                    <a:lnTo>
                      <a:pt x="28" y="5"/>
                    </a:lnTo>
                    <a:lnTo>
                      <a:pt x="28" y="5"/>
                    </a:lnTo>
                    <a:lnTo>
                      <a:pt x="29" y="3"/>
                    </a:lnTo>
                    <a:lnTo>
                      <a:pt x="28" y="2"/>
                    </a:lnTo>
                    <a:lnTo>
                      <a:pt x="27" y="1"/>
                    </a:lnTo>
                    <a:lnTo>
                      <a:pt x="25" y="0"/>
                    </a:lnTo>
                    <a:lnTo>
                      <a:pt x="23" y="0"/>
                    </a:lnTo>
                    <a:lnTo>
                      <a:pt x="22" y="0"/>
                    </a:lnTo>
                    <a:lnTo>
                      <a:pt x="20" y="1"/>
                    </a:lnTo>
                    <a:lnTo>
                      <a:pt x="20" y="3"/>
                    </a:lnTo>
                    <a:lnTo>
                      <a:pt x="20" y="3"/>
                    </a:lnTo>
                    <a:close/>
                  </a:path>
                </a:pathLst>
              </a:custGeom>
              <a:grpFill/>
              <a:ln w="9525">
                <a:solidFill>
                  <a:schemeClr val="accent2"/>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211" name="chenying0907 203"/>
              <p:cNvSpPr/>
              <p:nvPr/>
            </p:nvSpPr>
            <p:spPr bwMode="auto">
              <a:xfrm>
                <a:off x="4687888" y="2668588"/>
                <a:ext cx="15875" cy="61913"/>
              </a:xfrm>
              <a:custGeom>
                <a:avLst/>
                <a:gdLst/>
                <a:ahLst/>
                <a:cxnLst>
                  <a:cxn ang="0">
                    <a:pos x="19" y="4"/>
                  </a:cxn>
                  <a:cxn ang="0">
                    <a:pos x="19" y="4"/>
                  </a:cxn>
                  <a:cxn ang="0">
                    <a:pos x="19" y="12"/>
                  </a:cxn>
                  <a:cxn ang="0">
                    <a:pos x="17" y="19"/>
                  </a:cxn>
                  <a:cxn ang="0">
                    <a:pos x="12" y="35"/>
                  </a:cxn>
                  <a:cxn ang="0">
                    <a:pos x="8" y="50"/>
                  </a:cxn>
                  <a:cxn ang="0">
                    <a:pos x="7" y="58"/>
                  </a:cxn>
                  <a:cxn ang="0">
                    <a:pos x="6" y="65"/>
                  </a:cxn>
                  <a:cxn ang="0">
                    <a:pos x="6" y="65"/>
                  </a:cxn>
                  <a:cxn ang="0">
                    <a:pos x="6" y="76"/>
                  </a:cxn>
                  <a:cxn ang="0">
                    <a:pos x="5" y="89"/>
                  </a:cxn>
                  <a:cxn ang="0">
                    <a:pos x="4" y="99"/>
                  </a:cxn>
                  <a:cxn ang="0">
                    <a:pos x="0" y="110"/>
                  </a:cxn>
                  <a:cxn ang="0">
                    <a:pos x="0" y="110"/>
                  </a:cxn>
                  <a:cxn ang="0">
                    <a:pos x="0" y="112"/>
                  </a:cxn>
                  <a:cxn ang="0">
                    <a:pos x="0" y="113"/>
                  </a:cxn>
                  <a:cxn ang="0">
                    <a:pos x="1" y="116"/>
                  </a:cxn>
                  <a:cxn ang="0">
                    <a:pos x="3" y="116"/>
                  </a:cxn>
                  <a:cxn ang="0">
                    <a:pos x="6" y="116"/>
                  </a:cxn>
                  <a:cxn ang="0">
                    <a:pos x="8" y="114"/>
                  </a:cxn>
                  <a:cxn ang="0">
                    <a:pos x="9" y="112"/>
                  </a:cxn>
                  <a:cxn ang="0">
                    <a:pos x="9" y="112"/>
                  </a:cxn>
                  <a:cxn ang="0">
                    <a:pos x="12" y="102"/>
                  </a:cxn>
                  <a:cxn ang="0">
                    <a:pos x="14" y="92"/>
                  </a:cxn>
                  <a:cxn ang="0">
                    <a:pos x="15" y="80"/>
                  </a:cxn>
                  <a:cxn ang="0">
                    <a:pos x="15" y="70"/>
                  </a:cxn>
                  <a:cxn ang="0">
                    <a:pos x="15" y="70"/>
                  </a:cxn>
                  <a:cxn ang="0">
                    <a:pos x="17" y="62"/>
                  </a:cxn>
                  <a:cxn ang="0">
                    <a:pos x="18" y="54"/>
                  </a:cxn>
                  <a:cxn ang="0">
                    <a:pos x="22" y="37"/>
                  </a:cxn>
                  <a:cxn ang="0">
                    <a:pos x="26" y="20"/>
                  </a:cxn>
                  <a:cxn ang="0">
                    <a:pos x="28" y="12"/>
                  </a:cxn>
                  <a:cxn ang="0">
                    <a:pos x="29" y="4"/>
                  </a:cxn>
                  <a:cxn ang="0">
                    <a:pos x="29" y="4"/>
                  </a:cxn>
                  <a:cxn ang="0">
                    <a:pos x="28" y="2"/>
                  </a:cxn>
                  <a:cxn ang="0">
                    <a:pos x="27" y="1"/>
                  </a:cxn>
                  <a:cxn ang="0">
                    <a:pos x="26" y="0"/>
                  </a:cxn>
                  <a:cxn ang="0">
                    <a:pos x="24" y="0"/>
                  </a:cxn>
                  <a:cxn ang="0">
                    <a:pos x="22" y="0"/>
                  </a:cxn>
                  <a:cxn ang="0">
                    <a:pos x="21" y="1"/>
                  </a:cxn>
                  <a:cxn ang="0">
                    <a:pos x="20" y="2"/>
                  </a:cxn>
                  <a:cxn ang="0">
                    <a:pos x="19" y="4"/>
                  </a:cxn>
                  <a:cxn ang="0">
                    <a:pos x="19" y="4"/>
                  </a:cxn>
                </a:cxnLst>
                <a:rect l="0" t="0" r="r" b="b"/>
                <a:pathLst>
                  <a:path w="29" h="116">
                    <a:moveTo>
                      <a:pt x="19" y="4"/>
                    </a:moveTo>
                    <a:lnTo>
                      <a:pt x="19" y="4"/>
                    </a:lnTo>
                    <a:lnTo>
                      <a:pt x="19" y="12"/>
                    </a:lnTo>
                    <a:lnTo>
                      <a:pt x="17" y="19"/>
                    </a:lnTo>
                    <a:lnTo>
                      <a:pt x="12" y="35"/>
                    </a:lnTo>
                    <a:lnTo>
                      <a:pt x="8" y="50"/>
                    </a:lnTo>
                    <a:lnTo>
                      <a:pt x="7" y="58"/>
                    </a:lnTo>
                    <a:lnTo>
                      <a:pt x="6" y="65"/>
                    </a:lnTo>
                    <a:lnTo>
                      <a:pt x="6" y="65"/>
                    </a:lnTo>
                    <a:lnTo>
                      <a:pt x="6" y="76"/>
                    </a:lnTo>
                    <a:lnTo>
                      <a:pt x="5" y="89"/>
                    </a:lnTo>
                    <a:lnTo>
                      <a:pt x="4" y="99"/>
                    </a:lnTo>
                    <a:lnTo>
                      <a:pt x="0" y="110"/>
                    </a:lnTo>
                    <a:lnTo>
                      <a:pt x="0" y="110"/>
                    </a:lnTo>
                    <a:lnTo>
                      <a:pt x="0" y="112"/>
                    </a:lnTo>
                    <a:lnTo>
                      <a:pt x="0" y="113"/>
                    </a:lnTo>
                    <a:lnTo>
                      <a:pt x="1" y="116"/>
                    </a:lnTo>
                    <a:lnTo>
                      <a:pt x="3" y="116"/>
                    </a:lnTo>
                    <a:lnTo>
                      <a:pt x="6" y="116"/>
                    </a:lnTo>
                    <a:lnTo>
                      <a:pt x="8" y="114"/>
                    </a:lnTo>
                    <a:lnTo>
                      <a:pt x="9" y="112"/>
                    </a:lnTo>
                    <a:lnTo>
                      <a:pt x="9" y="112"/>
                    </a:lnTo>
                    <a:lnTo>
                      <a:pt x="12" y="102"/>
                    </a:lnTo>
                    <a:lnTo>
                      <a:pt x="14" y="92"/>
                    </a:lnTo>
                    <a:lnTo>
                      <a:pt x="15" y="80"/>
                    </a:lnTo>
                    <a:lnTo>
                      <a:pt x="15" y="70"/>
                    </a:lnTo>
                    <a:lnTo>
                      <a:pt x="15" y="70"/>
                    </a:lnTo>
                    <a:lnTo>
                      <a:pt x="17" y="62"/>
                    </a:lnTo>
                    <a:lnTo>
                      <a:pt x="18" y="54"/>
                    </a:lnTo>
                    <a:lnTo>
                      <a:pt x="22" y="37"/>
                    </a:lnTo>
                    <a:lnTo>
                      <a:pt x="26" y="20"/>
                    </a:lnTo>
                    <a:lnTo>
                      <a:pt x="28" y="12"/>
                    </a:lnTo>
                    <a:lnTo>
                      <a:pt x="29" y="4"/>
                    </a:lnTo>
                    <a:lnTo>
                      <a:pt x="29" y="4"/>
                    </a:lnTo>
                    <a:lnTo>
                      <a:pt x="28" y="2"/>
                    </a:lnTo>
                    <a:lnTo>
                      <a:pt x="27" y="1"/>
                    </a:lnTo>
                    <a:lnTo>
                      <a:pt x="26" y="0"/>
                    </a:lnTo>
                    <a:lnTo>
                      <a:pt x="24" y="0"/>
                    </a:lnTo>
                    <a:lnTo>
                      <a:pt x="22" y="0"/>
                    </a:lnTo>
                    <a:lnTo>
                      <a:pt x="21" y="1"/>
                    </a:lnTo>
                    <a:lnTo>
                      <a:pt x="20" y="2"/>
                    </a:lnTo>
                    <a:lnTo>
                      <a:pt x="19" y="4"/>
                    </a:lnTo>
                    <a:lnTo>
                      <a:pt x="19" y="4"/>
                    </a:lnTo>
                    <a:close/>
                  </a:path>
                </a:pathLst>
              </a:custGeom>
              <a:grpFill/>
              <a:ln w="9525">
                <a:solidFill>
                  <a:schemeClr val="accent2"/>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212" name="chenying0907 204"/>
              <p:cNvSpPr/>
              <p:nvPr/>
            </p:nvSpPr>
            <p:spPr bwMode="auto">
              <a:xfrm>
                <a:off x="4714875" y="2657475"/>
                <a:ext cx="11113" cy="61913"/>
              </a:xfrm>
              <a:custGeom>
                <a:avLst/>
                <a:gdLst/>
                <a:ahLst/>
                <a:cxnLst>
                  <a:cxn ang="0">
                    <a:pos x="12" y="5"/>
                  </a:cxn>
                  <a:cxn ang="0">
                    <a:pos x="12" y="5"/>
                  </a:cxn>
                  <a:cxn ang="0">
                    <a:pos x="10" y="32"/>
                  </a:cxn>
                  <a:cxn ang="0">
                    <a:pos x="6" y="59"/>
                  </a:cxn>
                  <a:cxn ang="0">
                    <a:pos x="2" y="86"/>
                  </a:cxn>
                  <a:cxn ang="0">
                    <a:pos x="0" y="113"/>
                  </a:cxn>
                  <a:cxn ang="0">
                    <a:pos x="0" y="113"/>
                  </a:cxn>
                  <a:cxn ang="0">
                    <a:pos x="0" y="115"/>
                  </a:cxn>
                  <a:cxn ang="0">
                    <a:pos x="1" y="116"/>
                  </a:cxn>
                  <a:cxn ang="0">
                    <a:pos x="3" y="117"/>
                  </a:cxn>
                  <a:cxn ang="0">
                    <a:pos x="4" y="117"/>
                  </a:cxn>
                  <a:cxn ang="0">
                    <a:pos x="6" y="117"/>
                  </a:cxn>
                  <a:cxn ang="0">
                    <a:pos x="8" y="116"/>
                  </a:cxn>
                  <a:cxn ang="0">
                    <a:pos x="9" y="115"/>
                  </a:cxn>
                  <a:cxn ang="0">
                    <a:pos x="9" y="113"/>
                  </a:cxn>
                  <a:cxn ang="0">
                    <a:pos x="9" y="113"/>
                  </a:cxn>
                  <a:cxn ang="0">
                    <a:pos x="11" y="86"/>
                  </a:cxn>
                  <a:cxn ang="0">
                    <a:pos x="15" y="59"/>
                  </a:cxn>
                  <a:cxn ang="0">
                    <a:pos x="19" y="32"/>
                  </a:cxn>
                  <a:cxn ang="0">
                    <a:pos x="21" y="5"/>
                  </a:cxn>
                  <a:cxn ang="0">
                    <a:pos x="21" y="5"/>
                  </a:cxn>
                  <a:cxn ang="0">
                    <a:pos x="21" y="3"/>
                  </a:cxn>
                  <a:cxn ang="0">
                    <a:pos x="20" y="2"/>
                  </a:cxn>
                  <a:cxn ang="0">
                    <a:pos x="19" y="1"/>
                  </a:cxn>
                  <a:cxn ang="0">
                    <a:pos x="17" y="0"/>
                  </a:cxn>
                  <a:cxn ang="0">
                    <a:pos x="15" y="1"/>
                  </a:cxn>
                  <a:cxn ang="0">
                    <a:pos x="14" y="2"/>
                  </a:cxn>
                  <a:cxn ang="0">
                    <a:pos x="13" y="3"/>
                  </a:cxn>
                  <a:cxn ang="0">
                    <a:pos x="12" y="5"/>
                  </a:cxn>
                  <a:cxn ang="0">
                    <a:pos x="12" y="5"/>
                  </a:cxn>
                </a:cxnLst>
                <a:rect l="0" t="0" r="r" b="b"/>
                <a:pathLst>
                  <a:path w="21" h="117">
                    <a:moveTo>
                      <a:pt x="12" y="5"/>
                    </a:moveTo>
                    <a:lnTo>
                      <a:pt x="12" y="5"/>
                    </a:lnTo>
                    <a:lnTo>
                      <a:pt x="10" y="32"/>
                    </a:lnTo>
                    <a:lnTo>
                      <a:pt x="6" y="59"/>
                    </a:lnTo>
                    <a:lnTo>
                      <a:pt x="2" y="86"/>
                    </a:lnTo>
                    <a:lnTo>
                      <a:pt x="0" y="113"/>
                    </a:lnTo>
                    <a:lnTo>
                      <a:pt x="0" y="113"/>
                    </a:lnTo>
                    <a:lnTo>
                      <a:pt x="0" y="115"/>
                    </a:lnTo>
                    <a:lnTo>
                      <a:pt x="1" y="116"/>
                    </a:lnTo>
                    <a:lnTo>
                      <a:pt x="3" y="117"/>
                    </a:lnTo>
                    <a:lnTo>
                      <a:pt x="4" y="117"/>
                    </a:lnTo>
                    <a:lnTo>
                      <a:pt x="6" y="117"/>
                    </a:lnTo>
                    <a:lnTo>
                      <a:pt x="8" y="116"/>
                    </a:lnTo>
                    <a:lnTo>
                      <a:pt x="9" y="115"/>
                    </a:lnTo>
                    <a:lnTo>
                      <a:pt x="9" y="113"/>
                    </a:lnTo>
                    <a:lnTo>
                      <a:pt x="9" y="113"/>
                    </a:lnTo>
                    <a:lnTo>
                      <a:pt x="11" y="86"/>
                    </a:lnTo>
                    <a:lnTo>
                      <a:pt x="15" y="59"/>
                    </a:lnTo>
                    <a:lnTo>
                      <a:pt x="19" y="32"/>
                    </a:lnTo>
                    <a:lnTo>
                      <a:pt x="21" y="5"/>
                    </a:lnTo>
                    <a:lnTo>
                      <a:pt x="21" y="5"/>
                    </a:lnTo>
                    <a:lnTo>
                      <a:pt x="21" y="3"/>
                    </a:lnTo>
                    <a:lnTo>
                      <a:pt x="20" y="2"/>
                    </a:lnTo>
                    <a:lnTo>
                      <a:pt x="19" y="1"/>
                    </a:lnTo>
                    <a:lnTo>
                      <a:pt x="17" y="0"/>
                    </a:lnTo>
                    <a:lnTo>
                      <a:pt x="15" y="1"/>
                    </a:lnTo>
                    <a:lnTo>
                      <a:pt x="14" y="2"/>
                    </a:lnTo>
                    <a:lnTo>
                      <a:pt x="13" y="3"/>
                    </a:lnTo>
                    <a:lnTo>
                      <a:pt x="12" y="5"/>
                    </a:lnTo>
                    <a:lnTo>
                      <a:pt x="12" y="5"/>
                    </a:lnTo>
                    <a:close/>
                  </a:path>
                </a:pathLst>
              </a:custGeom>
              <a:grpFill/>
              <a:ln w="9525">
                <a:solidFill>
                  <a:schemeClr val="accent2"/>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213" name="chenying0907 206"/>
              <p:cNvSpPr>
                <a:spLocks noEditPoints="1"/>
              </p:cNvSpPr>
              <p:nvPr/>
            </p:nvSpPr>
            <p:spPr bwMode="auto">
              <a:xfrm>
                <a:off x="4249738" y="2249488"/>
                <a:ext cx="555625" cy="574675"/>
              </a:xfrm>
              <a:custGeom>
                <a:avLst/>
                <a:gdLst/>
                <a:ahLst/>
                <a:cxnLst>
                  <a:cxn ang="0">
                    <a:pos x="817" y="1056"/>
                  </a:cxn>
                  <a:cxn ang="0">
                    <a:pos x="716" y="1035"/>
                  </a:cxn>
                  <a:cxn ang="0">
                    <a:pos x="659" y="1016"/>
                  </a:cxn>
                  <a:cxn ang="0">
                    <a:pos x="645" y="1010"/>
                  </a:cxn>
                  <a:cxn ang="0">
                    <a:pos x="623" y="986"/>
                  </a:cxn>
                  <a:cxn ang="0">
                    <a:pos x="608" y="970"/>
                  </a:cxn>
                  <a:cxn ang="0">
                    <a:pos x="577" y="929"/>
                  </a:cxn>
                  <a:cxn ang="0">
                    <a:pos x="513" y="864"/>
                  </a:cxn>
                  <a:cxn ang="0">
                    <a:pos x="403" y="767"/>
                  </a:cxn>
                  <a:cxn ang="0">
                    <a:pos x="307" y="683"/>
                  </a:cxn>
                  <a:cxn ang="0">
                    <a:pos x="222" y="574"/>
                  </a:cxn>
                  <a:cxn ang="0">
                    <a:pos x="139" y="472"/>
                  </a:cxn>
                  <a:cxn ang="0">
                    <a:pos x="97" y="439"/>
                  </a:cxn>
                  <a:cxn ang="0">
                    <a:pos x="31" y="360"/>
                  </a:cxn>
                  <a:cxn ang="0">
                    <a:pos x="27" y="300"/>
                  </a:cxn>
                  <a:cxn ang="0">
                    <a:pos x="84" y="371"/>
                  </a:cxn>
                  <a:cxn ang="0">
                    <a:pos x="141" y="426"/>
                  </a:cxn>
                  <a:cxn ang="0">
                    <a:pos x="208" y="491"/>
                  </a:cxn>
                  <a:cxn ang="0">
                    <a:pos x="305" y="624"/>
                  </a:cxn>
                  <a:cxn ang="0">
                    <a:pos x="398" y="714"/>
                  </a:cxn>
                  <a:cxn ang="0">
                    <a:pos x="481" y="790"/>
                  </a:cxn>
                  <a:cxn ang="0">
                    <a:pos x="571" y="872"/>
                  </a:cxn>
                  <a:cxn ang="0">
                    <a:pos x="646" y="943"/>
                  </a:cxn>
                  <a:cxn ang="0">
                    <a:pos x="724" y="871"/>
                  </a:cxn>
                  <a:cxn ang="0">
                    <a:pos x="843" y="787"/>
                  </a:cxn>
                  <a:cxn ang="0">
                    <a:pos x="981" y="693"/>
                  </a:cxn>
                  <a:cxn ang="0">
                    <a:pos x="917" y="620"/>
                  </a:cxn>
                  <a:cxn ang="0">
                    <a:pos x="751" y="446"/>
                  </a:cxn>
                  <a:cxn ang="0">
                    <a:pos x="583" y="291"/>
                  </a:cxn>
                  <a:cxn ang="0">
                    <a:pos x="501" y="195"/>
                  </a:cxn>
                  <a:cxn ang="0">
                    <a:pos x="431" y="116"/>
                  </a:cxn>
                  <a:cxn ang="0">
                    <a:pos x="378" y="54"/>
                  </a:cxn>
                  <a:cxn ang="0">
                    <a:pos x="377" y="0"/>
                  </a:cxn>
                  <a:cxn ang="0">
                    <a:pos x="496" y="134"/>
                  </a:cxn>
                  <a:cxn ang="0">
                    <a:pos x="631" y="290"/>
                  </a:cxn>
                  <a:cxn ang="0">
                    <a:pos x="729" y="380"/>
                  </a:cxn>
                  <a:cxn ang="0">
                    <a:pos x="900" y="546"/>
                  </a:cxn>
                  <a:cxn ang="0">
                    <a:pos x="980" y="641"/>
                  </a:cxn>
                  <a:cxn ang="0">
                    <a:pos x="1020" y="678"/>
                  </a:cxn>
                  <a:cxn ang="0">
                    <a:pos x="1032" y="689"/>
                  </a:cxn>
                  <a:cxn ang="0">
                    <a:pos x="1037" y="700"/>
                  </a:cxn>
                  <a:cxn ang="0">
                    <a:pos x="1051" y="800"/>
                  </a:cxn>
                  <a:cxn ang="0">
                    <a:pos x="1037" y="911"/>
                  </a:cxn>
                  <a:cxn ang="0">
                    <a:pos x="1029" y="991"/>
                  </a:cxn>
                  <a:cxn ang="0">
                    <a:pos x="1023" y="1039"/>
                  </a:cxn>
                  <a:cxn ang="0">
                    <a:pos x="1016" y="1079"/>
                  </a:cxn>
                  <a:cxn ang="0">
                    <a:pos x="1002" y="1088"/>
                  </a:cxn>
                  <a:cxn ang="0">
                    <a:pos x="996" y="1087"/>
                  </a:cxn>
                  <a:cxn ang="0">
                    <a:pos x="954" y="761"/>
                  </a:cxn>
                  <a:cxn ang="0">
                    <a:pos x="842" y="830"/>
                  </a:cxn>
                  <a:cxn ang="0">
                    <a:pos x="729" y="917"/>
                  </a:cxn>
                  <a:cxn ang="0">
                    <a:pos x="672" y="967"/>
                  </a:cxn>
                  <a:cxn ang="0">
                    <a:pos x="699" y="991"/>
                  </a:cxn>
                  <a:cxn ang="0">
                    <a:pos x="772" y="1010"/>
                  </a:cxn>
                  <a:cxn ang="0">
                    <a:pos x="941" y="1046"/>
                  </a:cxn>
                  <a:cxn ang="0">
                    <a:pos x="989" y="1039"/>
                  </a:cxn>
                  <a:cxn ang="0">
                    <a:pos x="990" y="1018"/>
                  </a:cxn>
                  <a:cxn ang="0">
                    <a:pos x="995" y="957"/>
                  </a:cxn>
                  <a:cxn ang="0">
                    <a:pos x="1010" y="856"/>
                  </a:cxn>
                  <a:cxn ang="0">
                    <a:pos x="1010" y="734"/>
                  </a:cxn>
                </a:cxnLst>
                <a:rect l="0" t="0" r="r" b="b"/>
                <a:pathLst>
                  <a:path w="1051" h="1088">
                    <a:moveTo>
                      <a:pt x="991" y="1088"/>
                    </a:moveTo>
                    <a:lnTo>
                      <a:pt x="991" y="1088"/>
                    </a:lnTo>
                    <a:lnTo>
                      <a:pt x="952" y="1084"/>
                    </a:lnTo>
                    <a:lnTo>
                      <a:pt x="911" y="1078"/>
                    </a:lnTo>
                    <a:lnTo>
                      <a:pt x="866" y="1069"/>
                    </a:lnTo>
                    <a:lnTo>
                      <a:pt x="817" y="1056"/>
                    </a:lnTo>
                    <a:lnTo>
                      <a:pt x="817" y="1056"/>
                    </a:lnTo>
                    <a:lnTo>
                      <a:pt x="773" y="1046"/>
                    </a:lnTo>
                    <a:lnTo>
                      <a:pt x="751" y="1041"/>
                    </a:lnTo>
                    <a:lnTo>
                      <a:pt x="728" y="1037"/>
                    </a:lnTo>
                    <a:lnTo>
                      <a:pt x="728" y="1037"/>
                    </a:lnTo>
                    <a:lnTo>
                      <a:pt x="716" y="1035"/>
                    </a:lnTo>
                    <a:lnTo>
                      <a:pt x="706" y="1031"/>
                    </a:lnTo>
                    <a:lnTo>
                      <a:pt x="686" y="1025"/>
                    </a:lnTo>
                    <a:lnTo>
                      <a:pt x="686" y="1025"/>
                    </a:lnTo>
                    <a:lnTo>
                      <a:pt x="673" y="1020"/>
                    </a:lnTo>
                    <a:lnTo>
                      <a:pt x="659" y="1016"/>
                    </a:lnTo>
                    <a:lnTo>
                      <a:pt x="659" y="1016"/>
                    </a:lnTo>
                    <a:lnTo>
                      <a:pt x="654" y="1015"/>
                    </a:lnTo>
                    <a:lnTo>
                      <a:pt x="651" y="1013"/>
                    </a:lnTo>
                    <a:lnTo>
                      <a:pt x="650" y="1012"/>
                    </a:lnTo>
                    <a:lnTo>
                      <a:pt x="649" y="1011"/>
                    </a:lnTo>
                    <a:lnTo>
                      <a:pt x="649" y="1011"/>
                    </a:lnTo>
                    <a:lnTo>
                      <a:pt x="645" y="1010"/>
                    </a:lnTo>
                    <a:lnTo>
                      <a:pt x="645" y="1010"/>
                    </a:lnTo>
                    <a:lnTo>
                      <a:pt x="640" y="1006"/>
                    </a:lnTo>
                    <a:lnTo>
                      <a:pt x="635" y="1001"/>
                    </a:lnTo>
                    <a:lnTo>
                      <a:pt x="628" y="991"/>
                    </a:lnTo>
                    <a:lnTo>
                      <a:pt x="623" y="986"/>
                    </a:lnTo>
                    <a:lnTo>
                      <a:pt x="623" y="986"/>
                    </a:lnTo>
                    <a:lnTo>
                      <a:pt x="620" y="983"/>
                    </a:lnTo>
                    <a:lnTo>
                      <a:pt x="619" y="982"/>
                    </a:lnTo>
                    <a:lnTo>
                      <a:pt x="619" y="982"/>
                    </a:lnTo>
                    <a:lnTo>
                      <a:pt x="614" y="979"/>
                    </a:lnTo>
                    <a:lnTo>
                      <a:pt x="611" y="976"/>
                    </a:lnTo>
                    <a:lnTo>
                      <a:pt x="608" y="970"/>
                    </a:lnTo>
                    <a:lnTo>
                      <a:pt x="608" y="965"/>
                    </a:lnTo>
                    <a:lnTo>
                      <a:pt x="608" y="963"/>
                    </a:lnTo>
                    <a:lnTo>
                      <a:pt x="606" y="961"/>
                    </a:lnTo>
                    <a:lnTo>
                      <a:pt x="606" y="961"/>
                    </a:lnTo>
                    <a:lnTo>
                      <a:pt x="591" y="946"/>
                    </a:lnTo>
                    <a:lnTo>
                      <a:pt x="577" y="929"/>
                    </a:lnTo>
                    <a:lnTo>
                      <a:pt x="577" y="929"/>
                    </a:lnTo>
                    <a:lnTo>
                      <a:pt x="561" y="912"/>
                    </a:lnTo>
                    <a:lnTo>
                      <a:pt x="546" y="895"/>
                    </a:lnTo>
                    <a:lnTo>
                      <a:pt x="529" y="879"/>
                    </a:lnTo>
                    <a:lnTo>
                      <a:pt x="513" y="864"/>
                    </a:lnTo>
                    <a:lnTo>
                      <a:pt x="513" y="864"/>
                    </a:lnTo>
                    <a:lnTo>
                      <a:pt x="490" y="846"/>
                    </a:lnTo>
                    <a:lnTo>
                      <a:pt x="469" y="827"/>
                    </a:lnTo>
                    <a:lnTo>
                      <a:pt x="428" y="789"/>
                    </a:lnTo>
                    <a:lnTo>
                      <a:pt x="428" y="789"/>
                    </a:lnTo>
                    <a:lnTo>
                      <a:pt x="416" y="777"/>
                    </a:lnTo>
                    <a:lnTo>
                      <a:pt x="403" y="767"/>
                    </a:lnTo>
                    <a:lnTo>
                      <a:pt x="378" y="745"/>
                    </a:lnTo>
                    <a:lnTo>
                      <a:pt x="378" y="745"/>
                    </a:lnTo>
                    <a:lnTo>
                      <a:pt x="356" y="729"/>
                    </a:lnTo>
                    <a:lnTo>
                      <a:pt x="336" y="711"/>
                    </a:lnTo>
                    <a:lnTo>
                      <a:pt x="317" y="693"/>
                    </a:lnTo>
                    <a:lnTo>
                      <a:pt x="307" y="683"/>
                    </a:lnTo>
                    <a:lnTo>
                      <a:pt x="299" y="673"/>
                    </a:lnTo>
                    <a:lnTo>
                      <a:pt x="299" y="673"/>
                    </a:lnTo>
                    <a:lnTo>
                      <a:pt x="271" y="638"/>
                    </a:lnTo>
                    <a:lnTo>
                      <a:pt x="271" y="638"/>
                    </a:lnTo>
                    <a:lnTo>
                      <a:pt x="238" y="596"/>
                    </a:lnTo>
                    <a:lnTo>
                      <a:pt x="222" y="574"/>
                    </a:lnTo>
                    <a:lnTo>
                      <a:pt x="207" y="552"/>
                    </a:lnTo>
                    <a:lnTo>
                      <a:pt x="207" y="552"/>
                    </a:lnTo>
                    <a:lnTo>
                      <a:pt x="194" y="534"/>
                    </a:lnTo>
                    <a:lnTo>
                      <a:pt x="178" y="514"/>
                    </a:lnTo>
                    <a:lnTo>
                      <a:pt x="160" y="493"/>
                    </a:lnTo>
                    <a:lnTo>
                      <a:pt x="139" y="472"/>
                    </a:lnTo>
                    <a:lnTo>
                      <a:pt x="139" y="472"/>
                    </a:lnTo>
                    <a:lnTo>
                      <a:pt x="128" y="461"/>
                    </a:lnTo>
                    <a:lnTo>
                      <a:pt x="115" y="453"/>
                    </a:lnTo>
                    <a:lnTo>
                      <a:pt x="115" y="453"/>
                    </a:lnTo>
                    <a:lnTo>
                      <a:pt x="103" y="444"/>
                    </a:lnTo>
                    <a:lnTo>
                      <a:pt x="97" y="439"/>
                    </a:lnTo>
                    <a:lnTo>
                      <a:pt x="92" y="433"/>
                    </a:lnTo>
                    <a:lnTo>
                      <a:pt x="92" y="433"/>
                    </a:lnTo>
                    <a:lnTo>
                      <a:pt x="74" y="414"/>
                    </a:lnTo>
                    <a:lnTo>
                      <a:pt x="57" y="393"/>
                    </a:lnTo>
                    <a:lnTo>
                      <a:pt x="57" y="393"/>
                    </a:lnTo>
                    <a:lnTo>
                      <a:pt x="31" y="360"/>
                    </a:lnTo>
                    <a:lnTo>
                      <a:pt x="16" y="345"/>
                    </a:lnTo>
                    <a:lnTo>
                      <a:pt x="2" y="329"/>
                    </a:lnTo>
                    <a:lnTo>
                      <a:pt x="2" y="329"/>
                    </a:lnTo>
                    <a:lnTo>
                      <a:pt x="0" y="327"/>
                    </a:lnTo>
                    <a:lnTo>
                      <a:pt x="0" y="327"/>
                    </a:lnTo>
                    <a:lnTo>
                      <a:pt x="27" y="300"/>
                    </a:lnTo>
                    <a:lnTo>
                      <a:pt x="27" y="300"/>
                    </a:lnTo>
                    <a:lnTo>
                      <a:pt x="45" y="322"/>
                    </a:lnTo>
                    <a:lnTo>
                      <a:pt x="45" y="322"/>
                    </a:lnTo>
                    <a:lnTo>
                      <a:pt x="68" y="351"/>
                    </a:lnTo>
                    <a:lnTo>
                      <a:pt x="68" y="351"/>
                    </a:lnTo>
                    <a:lnTo>
                      <a:pt x="84" y="371"/>
                    </a:lnTo>
                    <a:lnTo>
                      <a:pt x="102" y="392"/>
                    </a:lnTo>
                    <a:lnTo>
                      <a:pt x="111" y="401"/>
                    </a:lnTo>
                    <a:lnTo>
                      <a:pt x="120" y="411"/>
                    </a:lnTo>
                    <a:lnTo>
                      <a:pt x="131" y="419"/>
                    </a:lnTo>
                    <a:lnTo>
                      <a:pt x="141" y="426"/>
                    </a:lnTo>
                    <a:lnTo>
                      <a:pt x="141" y="426"/>
                    </a:lnTo>
                    <a:lnTo>
                      <a:pt x="151" y="434"/>
                    </a:lnTo>
                    <a:lnTo>
                      <a:pt x="163" y="444"/>
                    </a:lnTo>
                    <a:lnTo>
                      <a:pt x="174" y="454"/>
                    </a:lnTo>
                    <a:lnTo>
                      <a:pt x="186" y="465"/>
                    </a:lnTo>
                    <a:lnTo>
                      <a:pt x="197" y="478"/>
                    </a:lnTo>
                    <a:lnTo>
                      <a:pt x="208" y="491"/>
                    </a:lnTo>
                    <a:lnTo>
                      <a:pt x="219" y="506"/>
                    </a:lnTo>
                    <a:lnTo>
                      <a:pt x="229" y="521"/>
                    </a:lnTo>
                    <a:lnTo>
                      <a:pt x="229" y="521"/>
                    </a:lnTo>
                    <a:lnTo>
                      <a:pt x="261" y="567"/>
                    </a:lnTo>
                    <a:lnTo>
                      <a:pt x="291" y="607"/>
                    </a:lnTo>
                    <a:lnTo>
                      <a:pt x="305" y="624"/>
                    </a:lnTo>
                    <a:lnTo>
                      <a:pt x="319" y="640"/>
                    </a:lnTo>
                    <a:lnTo>
                      <a:pt x="332" y="654"/>
                    </a:lnTo>
                    <a:lnTo>
                      <a:pt x="346" y="668"/>
                    </a:lnTo>
                    <a:lnTo>
                      <a:pt x="346" y="668"/>
                    </a:lnTo>
                    <a:lnTo>
                      <a:pt x="371" y="692"/>
                    </a:lnTo>
                    <a:lnTo>
                      <a:pt x="398" y="714"/>
                    </a:lnTo>
                    <a:lnTo>
                      <a:pt x="398" y="714"/>
                    </a:lnTo>
                    <a:lnTo>
                      <a:pt x="429" y="741"/>
                    </a:lnTo>
                    <a:lnTo>
                      <a:pt x="445" y="755"/>
                    </a:lnTo>
                    <a:lnTo>
                      <a:pt x="459" y="769"/>
                    </a:lnTo>
                    <a:lnTo>
                      <a:pt x="459" y="769"/>
                    </a:lnTo>
                    <a:lnTo>
                      <a:pt x="481" y="790"/>
                    </a:lnTo>
                    <a:lnTo>
                      <a:pt x="504" y="809"/>
                    </a:lnTo>
                    <a:lnTo>
                      <a:pt x="504" y="809"/>
                    </a:lnTo>
                    <a:lnTo>
                      <a:pt x="526" y="828"/>
                    </a:lnTo>
                    <a:lnTo>
                      <a:pt x="548" y="849"/>
                    </a:lnTo>
                    <a:lnTo>
                      <a:pt x="548" y="849"/>
                    </a:lnTo>
                    <a:lnTo>
                      <a:pt x="571" y="872"/>
                    </a:lnTo>
                    <a:lnTo>
                      <a:pt x="594" y="896"/>
                    </a:lnTo>
                    <a:lnTo>
                      <a:pt x="594" y="896"/>
                    </a:lnTo>
                    <a:lnTo>
                      <a:pt x="615" y="920"/>
                    </a:lnTo>
                    <a:lnTo>
                      <a:pt x="638" y="943"/>
                    </a:lnTo>
                    <a:lnTo>
                      <a:pt x="643" y="948"/>
                    </a:lnTo>
                    <a:lnTo>
                      <a:pt x="646" y="943"/>
                    </a:lnTo>
                    <a:lnTo>
                      <a:pt x="646" y="943"/>
                    </a:lnTo>
                    <a:lnTo>
                      <a:pt x="658" y="929"/>
                    </a:lnTo>
                    <a:lnTo>
                      <a:pt x="669" y="917"/>
                    </a:lnTo>
                    <a:lnTo>
                      <a:pt x="682" y="904"/>
                    </a:lnTo>
                    <a:lnTo>
                      <a:pt x="696" y="893"/>
                    </a:lnTo>
                    <a:lnTo>
                      <a:pt x="724" y="871"/>
                    </a:lnTo>
                    <a:lnTo>
                      <a:pt x="753" y="851"/>
                    </a:lnTo>
                    <a:lnTo>
                      <a:pt x="753" y="851"/>
                    </a:lnTo>
                    <a:lnTo>
                      <a:pt x="784" y="829"/>
                    </a:lnTo>
                    <a:lnTo>
                      <a:pt x="784" y="829"/>
                    </a:lnTo>
                    <a:lnTo>
                      <a:pt x="812" y="807"/>
                    </a:lnTo>
                    <a:lnTo>
                      <a:pt x="843" y="787"/>
                    </a:lnTo>
                    <a:lnTo>
                      <a:pt x="906" y="748"/>
                    </a:lnTo>
                    <a:lnTo>
                      <a:pt x="906" y="748"/>
                    </a:lnTo>
                    <a:lnTo>
                      <a:pt x="944" y="725"/>
                    </a:lnTo>
                    <a:lnTo>
                      <a:pt x="980" y="702"/>
                    </a:lnTo>
                    <a:lnTo>
                      <a:pt x="986" y="698"/>
                    </a:lnTo>
                    <a:lnTo>
                      <a:pt x="981" y="693"/>
                    </a:lnTo>
                    <a:lnTo>
                      <a:pt x="981" y="693"/>
                    </a:lnTo>
                    <a:lnTo>
                      <a:pt x="964" y="676"/>
                    </a:lnTo>
                    <a:lnTo>
                      <a:pt x="949" y="660"/>
                    </a:lnTo>
                    <a:lnTo>
                      <a:pt x="920" y="624"/>
                    </a:lnTo>
                    <a:lnTo>
                      <a:pt x="917" y="620"/>
                    </a:lnTo>
                    <a:lnTo>
                      <a:pt x="917" y="620"/>
                    </a:lnTo>
                    <a:lnTo>
                      <a:pt x="882" y="579"/>
                    </a:lnTo>
                    <a:lnTo>
                      <a:pt x="850" y="543"/>
                    </a:lnTo>
                    <a:lnTo>
                      <a:pt x="819" y="510"/>
                    </a:lnTo>
                    <a:lnTo>
                      <a:pt x="789" y="480"/>
                    </a:lnTo>
                    <a:lnTo>
                      <a:pt x="789" y="480"/>
                    </a:lnTo>
                    <a:lnTo>
                      <a:pt x="751" y="446"/>
                    </a:lnTo>
                    <a:lnTo>
                      <a:pt x="712" y="412"/>
                    </a:lnTo>
                    <a:lnTo>
                      <a:pt x="712" y="412"/>
                    </a:lnTo>
                    <a:lnTo>
                      <a:pt x="668" y="372"/>
                    </a:lnTo>
                    <a:lnTo>
                      <a:pt x="624" y="332"/>
                    </a:lnTo>
                    <a:lnTo>
                      <a:pt x="604" y="313"/>
                    </a:lnTo>
                    <a:lnTo>
                      <a:pt x="583" y="291"/>
                    </a:lnTo>
                    <a:lnTo>
                      <a:pt x="564" y="269"/>
                    </a:lnTo>
                    <a:lnTo>
                      <a:pt x="544" y="246"/>
                    </a:lnTo>
                    <a:lnTo>
                      <a:pt x="544" y="246"/>
                    </a:lnTo>
                    <a:lnTo>
                      <a:pt x="522" y="221"/>
                    </a:lnTo>
                    <a:lnTo>
                      <a:pt x="501" y="195"/>
                    </a:lnTo>
                    <a:lnTo>
                      <a:pt x="501" y="195"/>
                    </a:lnTo>
                    <a:lnTo>
                      <a:pt x="475" y="165"/>
                    </a:lnTo>
                    <a:lnTo>
                      <a:pt x="450" y="135"/>
                    </a:lnTo>
                    <a:lnTo>
                      <a:pt x="450" y="135"/>
                    </a:lnTo>
                    <a:lnTo>
                      <a:pt x="441" y="125"/>
                    </a:lnTo>
                    <a:lnTo>
                      <a:pt x="431" y="116"/>
                    </a:lnTo>
                    <a:lnTo>
                      <a:pt x="431" y="116"/>
                    </a:lnTo>
                    <a:lnTo>
                      <a:pt x="422" y="107"/>
                    </a:lnTo>
                    <a:lnTo>
                      <a:pt x="413" y="98"/>
                    </a:lnTo>
                    <a:lnTo>
                      <a:pt x="413" y="98"/>
                    </a:lnTo>
                    <a:lnTo>
                      <a:pt x="400" y="81"/>
                    </a:lnTo>
                    <a:lnTo>
                      <a:pt x="389" y="67"/>
                    </a:lnTo>
                    <a:lnTo>
                      <a:pt x="378" y="54"/>
                    </a:lnTo>
                    <a:lnTo>
                      <a:pt x="366" y="44"/>
                    </a:lnTo>
                    <a:lnTo>
                      <a:pt x="366" y="44"/>
                    </a:lnTo>
                    <a:lnTo>
                      <a:pt x="355" y="33"/>
                    </a:lnTo>
                    <a:lnTo>
                      <a:pt x="346" y="21"/>
                    </a:lnTo>
                    <a:lnTo>
                      <a:pt x="346" y="21"/>
                    </a:lnTo>
                    <a:lnTo>
                      <a:pt x="377" y="0"/>
                    </a:lnTo>
                    <a:lnTo>
                      <a:pt x="377" y="0"/>
                    </a:lnTo>
                    <a:lnTo>
                      <a:pt x="382" y="6"/>
                    </a:lnTo>
                    <a:lnTo>
                      <a:pt x="382" y="6"/>
                    </a:lnTo>
                    <a:lnTo>
                      <a:pt x="433" y="64"/>
                    </a:lnTo>
                    <a:lnTo>
                      <a:pt x="433" y="64"/>
                    </a:lnTo>
                    <a:lnTo>
                      <a:pt x="496" y="134"/>
                    </a:lnTo>
                    <a:lnTo>
                      <a:pt x="527" y="170"/>
                    </a:lnTo>
                    <a:lnTo>
                      <a:pt x="558" y="207"/>
                    </a:lnTo>
                    <a:lnTo>
                      <a:pt x="558" y="207"/>
                    </a:lnTo>
                    <a:lnTo>
                      <a:pt x="585" y="239"/>
                    </a:lnTo>
                    <a:lnTo>
                      <a:pt x="614" y="273"/>
                    </a:lnTo>
                    <a:lnTo>
                      <a:pt x="631" y="290"/>
                    </a:lnTo>
                    <a:lnTo>
                      <a:pt x="647" y="307"/>
                    </a:lnTo>
                    <a:lnTo>
                      <a:pt x="665" y="324"/>
                    </a:lnTo>
                    <a:lnTo>
                      <a:pt x="683" y="341"/>
                    </a:lnTo>
                    <a:lnTo>
                      <a:pt x="683" y="341"/>
                    </a:lnTo>
                    <a:lnTo>
                      <a:pt x="729" y="380"/>
                    </a:lnTo>
                    <a:lnTo>
                      <a:pt x="729" y="380"/>
                    </a:lnTo>
                    <a:lnTo>
                      <a:pt x="765" y="411"/>
                    </a:lnTo>
                    <a:lnTo>
                      <a:pt x="801" y="444"/>
                    </a:lnTo>
                    <a:lnTo>
                      <a:pt x="801" y="444"/>
                    </a:lnTo>
                    <a:lnTo>
                      <a:pt x="836" y="477"/>
                    </a:lnTo>
                    <a:lnTo>
                      <a:pt x="869" y="511"/>
                    </a:lnTo>
                    <a:lnTo>
                      <a:pt x="900" y="546"/>
                    </a:lnTo>
                    <a:lnTo>
                      <a:pt x="930" y="581"/>
                    </a:lnTo>
                    <a:lnTo>
                      <a:pt x="930" y="581"/>
                    </a:lnTo>
                    <a:lnTo>
                      <a:pt x="946" y="600"/>
                    </a:lnTo>
                    <a:lnTo>
                      <a:pt x="946" y="600"/>
                    </a:lnTo>
                    <a:lnTo>
                      <a:pt x="962" y="620"/>
                    </a:lnTo>
                    <a:lnTo>
                      <a:pt x="980" y="641"/>
                    </a:lnTo>
                    <a:lnTo>
                      <a:pt x="998" y="661"/>
                    </a:lnTo>
                    <a:lnTo>
                      <a:pt x="1008" y="669"/>
                    </a:lnTo>
                    <a:lnTo>
                      <a:pt x="1018" y="677"/>
                    </a:lnTo>
                    <a:lnTo>
                      <a:pt x="1019" y="678"/>
                    </a:lnTo>
                    <a:lnTo>
                      <a:pt x="1020" y="678"/>
                    </a:lnTo>
                    <a:lnTo>
                      <a:pt x="1020" y="678"/>
                    </a:lnTo>
                    <a:lnTo>
                      <a:pt x="1025" y="680"/>
                    </a:lnTo>
                    <a:lnTo>
                      <a:pt x="1029" y="684"/>
                    </a:lnTo>
                    <a:lnTo>
                      <a:pt x="1029" y="685"/>
                    </a:lnTo>
                    <a:lnTo>
                      <a:pt x="1030" y="686"/>
                    </a:lnTo>
                    <a:lnTo>
                      <a:pt x="1030" y="686"/>
                    </a:lnTo>
                    <a:lnTo>
                      <a:pt x="1032" y="689"/>
                    </a:lnTo>
                    <a:lnTo>
                      <a:pt x="1035" y="692"/>
                    </a:lnTo>
                    <a:lnTo>
                      <a:pt x="1036" y="695"/>
                    </a:lnTo>
                    <a:lnTo>
                      <a:pt x="1037" y="698"/>
                    </a:lnTo>
                    <a:lnTo>
                      <a:pt x="1037" y="699"/>
                    </a:lnTo>
                    <a:lnTo>
                      <a:pt x="1037" y="700"/>
                    </a:lnTo>
                    <a:lnTo>
                      <a:pt x="1037" y="700"/>
                    </a:lnTo>
                    <a:lnTo>
                      <a:pt x="1041" y="711"/>
                    </a:lnTo>
                    <a:lnTo>
                      <a:pt x="1045" y="723"/>
                    </a:lnTo>
                    <a:lnTo>
                      <a:pt x="1047" y="735"/>
                    </a:lnTo>
                    <a:lnTo>
                      <a:pt x="1049" y="748"/>
                    </a:lnTo>
                    <a:lnTo>
                      <a:pt x="1051" y="774"/>
                    </a:lnTo>
                    <a:lnTo>
                      <a:pt x="1051" y="800"/>
                    </a:lnTo>
                    <a:lnTo>
                      <a:pt x="1050" y="826"/>
                    </a:lnTo>
                    <a:lnTo>
                      <a:pt x="1047" y="851"/>
                    </a:lnTo>
                    <a:lnTo>
                      <a:pt x="1044" y="872"/>
                    </a:lnTo>
                    <a:lnTo>
                      <a:pt x="1040" y="892"/>
                    </a:lnTo>
                    <a:lnTo>
                      <a:pt x="1040" y="892"/>
                    </a:lnTo>
                    <a:lnTo>
                      <a:pt x="1037" y="911"/>
                    </a:lnTo>
                    <a:lnTo>
                      <a:pt x="1035" y="929"/>
                    </a:lnTo>
                    <a:lnTo>
                      <a:pt x="1030" y="967"/>
                    </a:lnTo>
                    <a:lnTo>
                      <a:pt x="1030" y="973"/>
                    </a:lnTo>
                    <a:lnTo>
                      <a:pt x="1030" y="973"/>
                    </a:lnTo>
                    <a:lnTo>
                      <a:pt x="1029" y="991"/>
                    </a:lnTo>
                    <a:lnTo>
                      <a:pt x="1029" y="991"/>
                    </a:lnTo>
                    <a:lnTo>
                      <a:pt x="1029" y="1009"/>
                    </a:lnTo>
                    <a:lnTo>
                      <a:pt x="1028" y="1017"/>
                    </a:lnTo>
                    <a:lnTo>
                      <a:pt x="1026" y="1024"/>
                    </a:lnTo>
                    <a:lnTo>
                      <a:pt x="1026" y="1024"/>
                    </a:lnTo>
                    <a:lnTo>
                      <a:pt x="1024" y="1031"/>
                    </a:lnTo>
                    <a:lnTo>
                      <a:pt x="1023" y="1039"/>
                    </a:lnTo>
                    <a:lnTo>
                      <a:pt x="1023" y="1051"/>
                    </a:lnTo>
                    <a:lnTo>
                      <a:pt x="1023" y="1051"/>
                    </a:lnTo>
                    <a:lnTo>
                      <a:pt x="1023" y="1059"/>
                    </a:lnTo>
                    <a:lnTo>
                      <a:pt x="1021" y="1068"/>
                    </a:lnTo>
                    <a:lnTo>
                      <a:pt x="1019" y="1075"/>
                    </a:lnTo>
                    <a:lnTo>
                      <a:pt x="1016" y="1079"/>
                    </a:lnTo>
                    <a:lnTo>
                      <a:pt x="1013" y="1083"/>
                    </a:lnTo>
                    <a:lnTo>
                      <a:pt x="1013" y="1083"/>
                    </a:lnTo>
                    <a:lnTo>
                      <a:pt x="1010" y="1085"/>
                    </a:lnTo>
                    <a:lnTo>
                      <a:pt x="1008" y="1086"/>
                    </a:lnTo>
                    <a:lnTo>
                      <a:pt x="1005" y="1087"/>
                    </a:lnTo>
                    <a:lnTo>
                      <a:pt x="1002" y="1088"/>
                    </a:lnTo>
                    <a:lnTo>
                      <a:pt x="1002" y="1088"/>
                    </a:lnTo>
                    <a:lnTo>
                      <a:pt x="1002" y="1088"/>
                    </a:lnTo>
                    <a:lnTo>
                      <a:pt x="998" y="1087"/>
                    </a:lnTo>
                    <a:lnTo>
                      <a:pt x="997" y="1087"/>
                    </a:lnTo>
                    <a:lnTo>
                      <a:pt x="996" y="1087"/>
                    </a:lnTo>
                    <a:lnTo>
                      <a:pt x="996" y="1087"/>
                    </a:lnTo>
                    <a:lnTo>
                      <a:pt x="992" y="1088"/>
                    </a:lnTo>
                    <a:lnTo>
                      <a:pt x="991" y="1088"/>
                    </a:lnTo>
                    <a:close/>
                    <a:moveTo>
                      <a:pt x="1002" y="731"/>
                    </a:moveTo>
                    <a:lnTo>
                      <a:pt x="1002" y="731"/>
                    </a:lnTo>
                    <a:lnTo>
                      <a:pt x="954" y="761"/>
                    </a:lnTo>
                    <a:lnTo>
                      <a:pt x="954" y="761"/>
                    </a:lnTo>
                    <a:lnTo>
                      <a:pt x="918" y="784"/>
                    </a:lnTo>
                    <a:lnTo>
                      <a:pt x="918" y="784"/>
                    </a:lnTo>
                    <a:lnTo>
                      <a:pt x="885" y="803"/>
                    </a:lnTo>
                    <a:lnTo>
                      <a:pt x="885" y="803"/>
                    </a:lnTo>
                    <a:lnTo>
                      <a:pt x="856" y="821"/>
                    </a:lnTo>
                    <a:lnTo>
                      <a:pt x="842" y="830"/>
                    </a:lnTo>
                    <a:lnTo>
                      <a:pt x="829" y="839"/>
                    </a:lnTo>
                    <a:lnTo>
                      <a:pt x="819" y="847"/>
                    </a:lnTo>
                    <a:lnTo>
                      <a:pt x="819" y="847"/>
                    </a:lnTo>
                    <a:lnTo>
                      <a:pt x="773" y="881"/>
                    </a:lnTo>
                    <a:lnTo>
                      <a:pt x="729" y="917"/>
                    </a:lnTo>
                    <a:lnTo>
                      <a:pt x="729" y="917"/>
                    </a:lnTo>
                    <a:lnTo>
                      <a:pt x="717" y="925"/>
                    </a:lnTo>
                    <a:lnTo>
                      <a:pt x="717" y="925"/>
                    </a:lnTo>
                    <a:lnTo>
                      <a:pt x="704" y="936"/>
                    </a:lnTo>
                    <a:lnTo>
                      <a:pt x="691" y="948"/>
                    </a:lnTo>
                    <a:lnTo>
                      <a:pt x="678" y="960"/>
                    </a:lnTo>
                    <a:lnTo>
                      <a:pt x="672" y="967"/>
                    </a:lnTo>
                    <a:lnTo>
                      <a:pt x="668" y="974"/>
                    </a:lnTo>
                    <a:lnTo>
                      <a:pt x="664" y="980"/>
                    </a:lnTo>
                    <a:lnTo>
                      <a:pt x="671" y="982"/>
                    </a:lnTo>
                    <a:lnTo>
                      <a:pt x="671" y="982"/>
                    </a:lnTo>
                    <a:lnTo>
                      <a:pt x="699" y="991"/>
                    </a:lnTo>
                    <a:lnTo>
                      <a:pt x="699" y="991"/>
                    </a:lnTo>
                    <a:lnTo>
                      <a:pt x="718" y="996"/>
                    </a:lnTo>
                    <a:lnTo>
                      <a:pt x="738" y="1003"/>
                    </a:lnTo>
                    <a:lnTo>
                      <a:pt x="738" y="1003"/>
                    </a:lnTo>
                    <a:lnTo>
                      <a:pt x="756" y="1007"/>
                    </a:lnTo>
                    <a:lnTo>
                      <a:pt x="772" y="1010"/>
                    </a:lnTo>
                    <a:lnTo>
                      <a:pt x="772" y="1010"/>
                    </a:lnTo>
                    <a:lnTo>
                      <a:pt x="792" y="1014"/>
                    </a:lnTo>
                    <a:lnTo>
                      <a:pt x="811" y="1018"/>
                    </a:lnTo>
                    <a:lnTo>
                      <a:pt x="811" y="1018"/>
                    </a:lnTo>
                    <a:lnTo>
                      <a:pt x="854" y="1028"/>
                    </a:lnTo>
                    <a:lnTo>
                      <a:pt x="897" y="1039"/>
                    </a:lnTo>
                    <a:lnTo>
                      <a:pt x="941" y="1046"/>
                    </a:lnTo>
                    <a:lnTo>
                      <a:pt x="962" y="1049"/>
                    </a:lnTo>
                    <a:lnTo>
                      <a:pt x="984" y="1051"/>
                    </a:lnTo>
                    <a:lnTo>
                      <a:pt x="991" y="1052"/>
                    </a:lnTo>
                    <a:lnTo>
                      <a:pt x="990" y="1045"/>
                    </a:lnTo>
                    <a:lnTo>
                      <a:pt x="990" y="1045"/>
                    </a:lnTo>
                    <a:lnTo>
                      <a:pt x="989" y="1039"/>
                    </a:lnTo>
                    <a:lnTo>
                      <a:pt x="989" y="1039"/>
                    </a:lnTo>
                    <a:lnTo>
                      <a:pt x="987" y="1032"/>
                    </a:lnTo>
                    <a:lnTo>
                      <a:pt x="987" y="1029"/>
                    </a:lnTo>
                    <a:lnTo>
                      <a:pt x="987" y="1027"/>
                    </a:lnTo>
                    <a:lnTo>
                      <a:pt x="987" y="1027"/>
                    </a:lnTo>
                    <a:lnTo>
                      <a:pt x="990" y="1018"/>
                    </a:lnTo>
                    <a:lnTo>
                      <a:pt x="992" y="1008"/>
                    </a:lnTo>
                    <a:lnTo>
                      <a:pt x="993" y="988"/>
                    </a:lnTo>
                    <a:lnTo>
                      <a:pt x="993" y="988"/>
                    </a:lnTo>
                    <a:lnTo>
                      <a:pt x="994" y="974"/>
                    </a:lnTo>
                    <a:lnTo>
                      <a:pt x="994" y="974"/>
                    </a:lnTo>
                    <a:lnTo>
                      <a:pt x="995" y="957"/>
                    </a:lnTo>
                    <a:lnTo>
                      <a:pt x="995" y="957"/>
                    </a:lnTo>
                    <a:lnTo>
                      <a:pt x="998" y="925"/>
                    </a:lnTo>
                    <a:lnTo>
                      <a:pt x="1000" y="910"/>
                    </a:lnTo>
                    <a:lnTo>
                      <a:pt x="1004" y="893"/>
                    </a:lnTo>
                    <a:lnTo>
                      <a:pt x="1004" y="893"/>
                    </a:lnTo>
                    <a:lnTo>
                      <a:pt x="1010" y="856"/>
                    </a:lnTo>
                    <a:lnTo>
                      <a:pt x="1013" y="835"/>
                    </a:lnTo>
                    <a:lnTo>
                      <a:pt x="1015" y="813"/>
                    </a:lnTo>
                    <a:lnTo>
                      <a:pt x="1016" y="793"/>
                    </a:lnTo>
                    <a:lnTo>
                      <a:pt x="1015" y="772"/>
                    </a:lnTo>
                    <a:lnTo>
                      <a:pt x="1014" y="753"/>
                    </a:lnTo>
                    <a:lnTo>
                      <a:pt x="1010" y="734"/>
                    </a:lnTo>
                    <a:lnTo>
                      <a:pt x="1008" y="726"/>
                    </a:lnTo>
                    <a:lnTo>
                      <a:pt x="1002" y="731"/>
                    </a:lnTo>
                    <a:close/>
                  </a:path>
                </a:pathLst>
              </a:custGeom>
              <a:grpFill/>
              <a:ln w="9525">
                <a:solidFill>
                  <a:schemeClr val="accent2"/>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214" name="chenying0907 207"/>
              <p:cNvSpPr/>
              <p:nvPr/>
            </p:nvSpPr>
            <p:spPr bwMode="auto">
              <a:xfrm>
                <a:off x="4251325" y="2251075"/>
                <a:ext cx="195263" cy="161925"/>
              </a:xfrm>
              <a:custGeom>
                <a:avLst/>
                <a:gdLst/>
                <a:ahLst/>
                <a:cxnLst>
                  <a:cxn ang="0">
                    <a:pos x="15" y="307"/>
                  </a:cxn>
                  <a:cxn ang="0">
                    <a:pos x="9" y="306"/>
                  </a:cxn>
                  <a:cxn ang="0">
                    <a:pos x="2" y="298"/>
                  </a:cxn>
                  <a:cxn ang="0">
                    <a:pos x="0" y="293"/>
                  </a:cxn>
                  <a:cxn ang="0">
                    <a:pos x="2" y="281"/>
                  </a:cxn>
                  <a:cxn ang="0">
                    <a:pos x="6" y="275"/>
                  </a:cxn>
                  <a:cxn ang="0">
                    <a:pos x="12" y="272"/>
                  </a:cxn>
                  <a:cxn ang="0">
                    <a:pos x="18" y="269"/>
                  </a:cxn>
                  <a:cxn ang="0">
                    <a:pos x="30" y="259"/>
                  </a:cxn>
                  <a:cxn ang="0">
                    <a:pos x="48" y="238"/>
                  </a:cxn>
                  <a:cxn ang="0">
                    <a:pos x="59" y="222"/>
                  </a:cxn>
                  <a:cxn ang="0">
                    <a:pos x="75" y="201"/>
                  </a:cxn>
                  <a:cxn ang="0">
                    <a:pos x="94" y="180"/>
                  </a:cxn>
                  <a:cxn ang="0">
                    <a:pos x="136" y="143"/>
                  </a:cxn>
                  <a:cxn ang="0">
                    <a:pos x="160" y="124"/>
                  </a:cxn>
                  <a:cxn ang="0">
                    <a:pos x="174" y="112"/>
                  </a:cxn>
                  <a:cxn ang="0">
                    <a:pos x="224" y="83"/>
                  </a:cxn>
                  <a:cxn ang="0">
                    <a:pos x="241" y="73"/>
                  </a:cxn>
                  <a:cxn ang="0">
                    <a:pos x="259" y="63"/>
                  </a:cxn>
                  <a:cxn ang="0">
                    <a:pos x="305" y="32"/>
                  </a:cxn>
                  <a:cxn ang="0">
                    <a:pos x="345" y="3"/>
                  </a:cxn>
                  <a:cxn ang="0">
                    <a:pos x="354" y="0"/>
                  </a:cxn>
                  <a:cxn ang="0">
                    <a:pos x="359" y="1"/>
                  </a:cxn>
                  <a:cxn ang="0">
                    <a:pos x="366" y="8"/>
                  </a:cxn>
                  <a:cxn ang="0">
                    <a:pos x="368" y="12"/>
                  </a:cxn>
                  <a:cxn ang="0">
                    <a:pos x="369" y="22"/>
                  </a:cxn>
                  <a:cxn ang="0">
                    <a:pos x="367" y="29"/>
                  </a:cxn>
                  <a:cxn ang="0">
                    <a:pos x="362" y="35"/>
                  </a:cxn>
                  <a:cxn ang="0">
                    <a:pos x="339" y="51"/>
                  </a:cxn>
                  <a:cxn ang="0">
                    <a:pos x="270" y="96"/>
                  </a:cxn>
                  <a:cxn ang="0">
                    <a:pos x="240" y="115"/>
                  </a:cxn>
                  <a:cxn ang="0">
                    <a:pos x="180" y="157"/>
                  </a:cxn>
                  <a:cxn ang="0">
                    <a:pos x="151" y="179"/>
                  </a:cxn>
                  <a:cxn ang="0">
                    <a:pos x="109" y="218"/>
                  </a:cxn>
                  <a:cxn ang="0">
                    <a:pos x="78" y="252"/>
                  </a:cxn>
                  <a:cxn ang="0">
                    <a:pos x="69" y="264"/>
                  </a:cxn>
                  <a:cxn ang="0">
                    <a:pos x="47" y="290"/>
                  </a:cxn>
                  <a:cxn ang="0">
                    <a:pos x="35" y="300"/>
                  </a:cxn>
                  <a:cxn ang="0">
                    <a:pos x="21" y="306"/>
                  </a:cxn>
                  <a:cxn ang="0">
                    <a:pos x="15" y="307"/>
                  </a:cxn>
                </a:cxnLst>
                <a:rect l="0" t="0" r="r" b="b"/>
                <a:pathLst>
                  <a:path w="369" h="307">
                    <a:moveTo>
                      <a:pt x="15" y="307"/>
                    </a:moveTo>
                    <a:lnTo>
                      <a:pt x="15" y="307"/>
                    </a:lnTo>
                    <a:lnTo>
                      <a:pt x="12" y="307"/>
                    </a:lnTo>
                    <a:lnTo>
                      <a:pt x="9" y="306"/>
                    </a:lnTo>
                    <a:lnTo>
                      <a:pt x="5" y="303"/>
                    </a:lnTo>
                    <a:lnTo>
                      <a:pt x="2" y="298"/>
                    </a:lnTo>
                    <a:lnTo>
                      <a:pt x="0" y="293"/>
                    </a:lnTo>
                    <a:lnTo>
                      <a:pt x="0" y="293"/>
                    </a:lnTo>
                    <a:lnTo>
                      <a:pt x="0" y="287"/>
                    </a:lnTo>
                    <a:lnTo>
                      <a:pt x="2" y="281"/>
                    </a:lnTo>
                    <a:lnTo>
                      <a:pt x="4" y="277"/>
                    </a:lnTo>
                    <a:lnTo>
                      <a:pt x="6" y="275"/>
                    </a:lnTo>
                    <a:lnTo>
                      <a:pt x="9" y="273"/>
                    </a:lnTo>
                    <a:lnTo>
                      <a:pt x="12" y="272"/>
                    </a:lnTo>
                    <a:lnTo>
                      <a:pt x="12" y="272"/>
                    </a:lnTo>
                    <a:lnTo>
                      <a:pt x="18" y="269"/>
                    </a:lnTo>
                    <a:lnTo>
                      <a:pt x="24" y="265"/>
                    </a:lnTo>
                    <a:lnTo>
                      <a:pt x="30" y="259"/>
                    </a:lnTo>
                    <a:lnTo>
                      <a:pt x="36" y="253"/>
                    </a:lnTo>
                    <a:lnTo>
                      <a:pt x="48" y="238"/>
                    </a:lnTo>
                    <a:lnTo>
                      <a:pt x="59" y="222"/>
                    </a:lnTo>
                    <a:lnTo>
                      <a:pt x="59" y="222"/>
                    </a:lnTo>
                    <a:lnTo>
                      <a:pt x="68" y="210"/>
                    </a:lnTo>
                    <a:lnTo>
                      <a:pt x="75" y="201"/>
                    </a:lnTo>
                    <a:lnTo>
                      <a:pt x="75" y="201"/>
                    </a:lnTo>
                    <a:lnTo>
                      <a:pt x="94" y="180"/>
                    </a:lnTo>
                    <a:lnTo>
                      <a:pt x="114" y="162"/>
                    </a:lnTo>
                    <a:lnTo>
                      <a:pt x="136" y="143"/>
                    </a:lnTo>
                    <a:lnTo>
                      <a:pt x="157" y="126"/>
                    </a:lnTo>
                    <a:lnTo>
                      <a:pt x="160" y="124"/>
                    </a:lnTo>
                    <a:lnTo>
                      <a:pt x="160" y="124"/>
                    </a:lnTo>
                    <a:lnTo>
                      <a:pt x="174" y="112"/>
                    </a:lnTo>
                    <a:lnTo>
                      <a:pt x="190" y="102"/>
                    </a:lnTo>
                    <a:lnTo>
                      <a:pt x="224" y="83"/>
                    </a:lnTo>
                    <a:lnTo>
                      <a:pt x="224" y="83"/>
                    </a:lnTo>
                    <a:lnTo>
                      <a:pt x="241" y="73"/>
                    </a:lnTo>
                    <a:lnTo>
                      <a:pt x="259" y="63"/>
                    </a:lnTo>
                    <a:lnTo>
                      <a:pt x="259" y="63"/>
                    </a:lnTo>
                    <a:lnTo>
                      <a:pt x="283" y="47"/>
                    </a:lnTo>
                    <a:lnTo>
                      <a:pt x="305" y="32"/>
                    </a:lnTo>
                    <a:lnTo>
                      <a:pt x="345" y="3"/>
                    </a:lnTo>
                    <a:lnTo>
                      <a:pt x="345" y="3"/>
                    </a:lnTo>
                    <a:lnTo>
                      <a:pt x="350" y="1"/>
                    </a:lnTo>
                    <a:lnTo>
                      <a:pt x="354" y="0"/>
                    </a:lnTo>
                    <a:lnTo>
                      <a:pt x="354" y="0"/>
                    </a:lnTo>
                    <a:lnTo>
                      <a:pt x="359" y="1"/>
                    </a:lnTo>
                    <a:lnTo>
                      <a:pt x="363" y="4"/>
                    </a:lnTo>
                    <a:lnTo>
                      <a:pt x="366" y="8"/>
                    </a:lnTo>
                    <a:lnTo>
                      <a:pt x="368" y="12"/>
                    </a:lnTo>
                    <a:lnTo>
                      <a:pt x="368" y="12"/>
                    </a:lnTo>
                    <a:lnTo>
                      <a:pt x="369" y="16"/>
                    </a:lnTo>
                    <a:lnTo>
                      <a:pt x="369" y="22"/>
                    </a:lnTo>
                    <a:lnTo>
                      <a:pt x="369" y="25"/>
                    </a:lnTo>
                    <a:lnTo>
                      <a:pt x="367" y="29"/>
                    </a:lnTo>
                    <a:lnTo>
                      <a:pt x="365" y="32"/>
                    </a:lnTo>
                    <a:lnTo>
                      <a:pt x="362" y="35"/>
                    </a:lnTo>
                    <a:lnTo>
                      <a:pt x="362" y="35"/>
                    </a:lnTo>
                    <a:lnTo>
                      <a:pt x="339" y="51"/>
                    </a:lnTo>
                    <a:lnTo>
                      <a:pt x="317" y="67"/>
                    </a:lnTo>
                    <a:lnTo>
                      <a:pt x="270" y="96"/>
                    </a:lnTo>
                    <a:lnTo>
                      <a:pt x="270" y="96"/>
                    </a:lnTo>
                    <a:lnTo>
                      <a:pt x="240" y="115"/>
                    </a:lnTo>
                    <a:lnTo>
                      <a:pt x="210" y="135"/>
                    </a:lnTo>
                    <a:lnTo>
                      <a:pt x="180" y="157"/>
                    </a:lnTo>
                    <a:lnTo>
                      <a:pt x="151" y="179"/>
                    </a:lnTo>
                    <a:lnTo>
                      <a:pt x="151" y="179"/>
                    </a:lnTo>
                    <a:lnTo>
                      <a:pt x="131" y="198"/>
                    </a:lnTo>
                    <a:lnTo>
                      <a:pt x="109" y="218"/>
                    </a:lnTo>
                    <a:lnTo>
                      <a:pt x="88" y="239"/>
                    </a:lnTo>
                    <a:lnTo>
                      <a:pt x="78" y="252"/>
                    </a:lnTo>
                    <a:lnTo>
                      <a:pt x="69" y="264"/>
                    </a:lnTo>
                    <a:lnTo>
                      <a:pt x="69" y="264"/>
                    </a:lnTo>
                    <a:lnTo>
                      <a:pt x="59" y="277"/>
                    </a:lnTo>
                    <a:lnTo>
                      <a:pt x="47" y="290"/>
                    </a:lnTo>
                    <a:lnTo>
                      <a:pt x="42" y="295"/>
                    </a:lnTo>
                    <a:lnTo>
                      <a:pt x="35" y="300"/>
                    </a:lnTo>
                    <a:lnTo>
                      <a:pt x="29" y="304"/>
                    </a:lnTo>
                    <a:lnTo>
                      <a:pt x="21" y="306"/>
                    </a:lnTo>
                    <a:lnTo>
                      <a:pt x="21" y="306"/>
                    </a:lnTo>
                    <a:lnTo>
                      <a:pt x="15" y="307"/>
                    </a:lnTo>
                    <a:lnTo>
                      <a:pt x="15" y="307"/>
                    </a:lnTo>
                    <a:close/>
                  </a:path>
                </a:pathLst>
              </a:custGeom>
              <a:grpFill/>
              <a:ln w="9525">
                <a:solidFill>
                  <a:schemeClr val="accent2"/>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215" name="chenying0907 208"/>
              <p:cNvSpPr/>
              <p:nvPr/>
            </p:nvSpPr>
            <p:spPr bwMode="auto">
              <a:xfrm>
                <a:off x="4284663" y="2282825"/>
                <a:ext cx="195263" cy="171450"/>
              </a:xfrm>
              <a:custGeom>
                <a:avLst/>
                <a:gdLst/>
                <a:ahLst/>
                <a:cxnLst>
                  <a:cxn ang="0">
                    <a:pos x="15" y="323"/>
                  </a:cxn>
                  <a:cxn ang="0">
                    <a:pos x="6" y="319"/>
                  </a:cxn>
                  <a:cxn ang="0">
                    <a:pos x="1" y="309"/>
                  </a:cxn>
                  <a:cxn ang="0">
                    <a:pos x="0" y="306"/>
                  </a:cxn>
                  <a:cxn ang="0">
                    <a:pos x="0" y="297"/>
                  </a:cxn>
                  <a:cxn ang="0">
                    <a:pos x="4" y="290"/>
                  </a:cxn>
                  <a:cxn ang="0">
                    <a:pos x="7" y="287"/>
                  </a:cxn>
                  <a:cxn ang="0">
                    <a:pos x="15" y="277"/>
                  </a:cxn>
                  <a:cxn ang="0">
                    <a:pos x="20" y="266"/>
                  </a:cxn>
                  <a:cxn ang="0">
                    <a:pos x="29" y="253"/>
                  </a:cxn>
                  <a:cxn ang="0">
                    <a:pos x="48" y="230"/>
                  </a:cxn>
                  <a:cxn ang="0">
                    <a:pos x="68" y="211"/>
                  </a:cxn>
                  <a:cxn ang="0">
                    <a:pos x="94" y="190"/>
                  </a:cxn>
                  <a:cxn ang="0">
                    <a:pos x="126" y="162"/>
                  </a:cxn>
                  <a:cxn ang="0">
                    <a:pos x="159" y="135"/>
                  </a:cxn>
                  <a:cxn ang="0">
                    <a:pos x="187" y="111"/>
                  </a:cxn>
                  <a:cxn ang="0">
                    <a:pos x="236" y="73"/>
                  </a:cxn>
                  <a:cxn ang="0">
                    <a:pos x="254" y="61"/>
                  </a:cxn>
                  <a:cxn ang="0">
                    <a:pos x="311" y="23"/>
                  </a:cxn>
                  <a:cxn ang="0">
                    <a:pos x="344" y="3"/>
                  </a:cxn>
                  <a:cxn ang="0">
                    <a:pos x="348" y="1"/>
                  </a:cxn>
                  <a:cxn ang="0">
                    <a:pos x="352" y="0"/>
                  </a:cxn>
                  <a:cxn ang="0">
                    <a:pos x="358" y="2"/>
                  </a:cxn>
                  <a:cxn ang="0">
                    <a:pos x="366" y="9"/>
                  </a:cxn>
                  <a:cxn ang="0">
                    <a:pos x="368" y="14"/>
                  </a:cxn>
                  <a:cxn ang="0">
                    <a:pos x="369" y="22"/>
                  </a:cxn>
                  <a:cxn ang="0">
                    <a:pos x="366" y="29"/>
                  </a:cxn>
                  <a:cxn ang="0">
                    <a:pos x="361" y="35"/>
                  </a:cxn>
                  <a:cxn ang="0">
                    <a:pos x="325" y="57"/>
                  </a:cxn>
                  <a:cxn ang="0">
                    <a:pos x="271" y="92"/>
                  </a:cxn>
                  <a:cxn ang="0">
                    <a:pos x="250" y="107"/>
                  </a:cxn>
                  <a:cxn ang="0">
                    <a:pos x="190" y="157"/>
                  </a:cxn>
                  <a:cxn ang="0">
                    <a:pos x="164" y="179"/>
                  </a:cxn>
                  <a:cxn ang="0">
                    <a:pos x="134" y="203"/>
                  </a:cxn>
                  <a:cxn ang="0">
                    <a:pos x="102" y="229"/>
                  </a:cxn>
                  <a:cxn ang="0">
                    <a:pos x="72" y="258"/>
                  </a:cxn>
                  <a:cxn ang="0">
                    <a:pos x="66" y="264"/>
                  </a:cxn>
                  <a:cxn ang="0">
                    <a:pos x="51" y="286"/>
                  </a:cxn>
                  <a:cxn ang="0">
                    <a:pos x="46" y="295"/>
                  </a:cxn>
                  <a:cxn ang="0">
                    <a:pos x="33" y="312"/>
                  </a:cxn>
                  <a:cxn ang="0">
                    <a:pos x="24" y="319"/>
                  </a:cxn>
                  <a:cxn ang="0">
                    <a:pos x="15" y="323"/>
                  </a:cxn>
                </a:cxnLst>
                <a:rect l="0" t="0" r="r" b="b"/>
                <a:pathLst>
                  <a:path w="369" h="323">
                    <a:moveTo>
                      <a:pt x="15" y="323"/>
                    </a:moveTo>
                    <a:lnTo>
                      <a:pt x="15" y="323"/>
                    </a:lnTo>
                    <a:lnTo>
                      <a:pt x="10" y="322"/>
                    </a:lnTo>
                    <a:lnTo>
                      <a:pt x="6" y="319"/>
                    </a:lnTo>
                    <a:lnTo>
                      <a:pt x="3" y="315"/>
                    </a:lnTo>
                    <a:lnTo>
                      <a:pt x="1" y="309"/>
                    </a:lnTo>
                    <a:lnTo>
                      <a:pt x="1" y="309"/>
                    </a:lnTo>
                    <a:lnTo>
                      <a:pt x="0" y="306"/>
                    </a:lnTo>
                    <a:lnTo>
                      <a:pt x="0" y="300"/>
                    </a:lnTo>
                    <a:lnTo>
                      <a:pt x="0" y="297"/>
                    </a:lnTo>
                    <a:lnTo>
                      <a:pt x="2" y="294"/>
                    </a:lnTo>
                    <a:lnTo>
                      <a:pt x="4" y="290"/>
                    </a:lnTo>
                    <a:lnTo>
                      <a:pt x="7" y="287"/>
                    </a:lnTo>
                    <a:lnTo>
                      <a:pt x="7" y="287"/>
                    </a:lnTo>
                    <a:lnTo>
                      <a:pt x="11" y="283"/>
                    </a:lnTo>
                    <a:lnTo>
                      <a:pt x="15" y="277"/>
                    </a:lnTo>
                    <a:lnTo>
                      <a:pt x="20" y="266"/>
                    </a:lnTo>
                    <a:lnTo>
                      <a:pt x="20" y="266"/>
                    </a:lnTo>
                    <a:lnTo>
                      <a:pt x="24" y="259"/>
                    </a:lnTo>
                    <a:lnTo>
                      <a:pt x="29" y="253"/>
                    </a:lnTo>
                    <a:lnTo>
                      <a:pt x="29" y="253"/>
                    </a:lnTo>
                    <a:lnTo>
                      <a:pt x="48" y="230"/>
                    </a:lnTo>
                    <a:lnTo>
                      <a:pt x="59" y="221"/>
                    </a:lnTo>
                    <a:lnTo>
                      <a:pt x="68" y="211"/>
                    </a:lnTo>
                    <a:lnTo>
                      <a:pt x="68" y="211"/>
                    </a:lnTo>
                    <a:lnTo>
                      <a:pt x="94" y="190"/>
                    </a:lnTo>
                    <a:lnTo>
                      <a:pt x="94" y="190"/>
                    </a:lnTo>
                    <a:lnTo>
                      <a:pt x="126" y="162"/>
                    </a:lnTo>
                    <a:lnTo>
                      <a:pt x="159" y="135"/>
                    </a:lnTo>
                    <a:lnTo>
                      <a:pt x="159" y="135"/>
                    </a:lnTo>
                    <a:lnTo>
                      <a:pt x="187" y="111"/>
                    </a:lnTo>
                    <a:lnTo>
                      <a:pt x="187" y="111"/>
                    </a:lnTo>
                    <a:lnTo>
                      <a:pt x="220" y="85"/>
                    </a:lnTo>
                    <a:lnTo>
                      <a:pt x="236" y="73"/>
                    </a:lnTo>
                    <a:lnTo>
                      <a:pt x="254" y="61"/>
                    </a:lnTo>
                    <a:lnTo>
                      <a:pt x="254" y="61"/>
                    </a:lnTo>
                    <a:lnTo>
                      <a:pt x="282" y="41"/>
                    </a:lnTo>
                    <a:lnTo>
                      <a:pt x="311" y="23"/>
                    </a:lnTo>
                    <a:lnTo>
                      <a:pt x="311" y="23"/>
                    </a:lnTo>
                    <a:lnTo>
                      <a:pt x="344" y="3"/>
                    </a:lnTo>
                    <a:lnTo>
                      <a:pt x="344" y="3"/>
                    </a:lnTo>
                    <a:lnTo>
                      <a:pt x="348" y="1"/>
                    </a:lnTo>
                    <a:lnTo>
                      <a:pt x="352" y="0"/>
                    </a:lnTo>
                    <a:lnTo>
                      <a:pt x="352" y="0"/>
                    </a:lnTo>
                    <a:lnTo>
                      <a:pt x="355" y="1"/>
                    </a:lnTo>
                    <a:lnTo>
                      <a:pt x="358" y="2"/>
                    </a:lnTo>
                    <a:lnTo>
                      <a:pt x="363" y="5"/>
                    </a:lnTo>
                    <a:lnTo>
                      <a:pt x="366" y="9"/>
                    </a:lnTo>
                    <a:lnTo>
                      <a:pt x="368" y="14"/>
                    </a:lnTo>
                    <a:lnTo>
                      <a:pt x="368" y="14"/>
                    </a:lnTo>
                    <a:lnTo>
                      <a:pt x="369" y="17"/>
                    </a:lnTo>
                    <a:lnTo>
                      <a:pt x="369" y="22"/>
                    </a:lnTo>
                    <a:lnTo>
                      <a:pt x="368" y="25"/>
                    </a:lnTo>
                    <a:lnTo>
                      <a:pt x="366" y="29"/>
                    </a:lnTo>
                    <a:lnTo>
                      <a:pt x="364" y="32"/>
                    </a:lnTo>
                    <a:lnTo>
                      <a:pt x="361" y="35"/>
                    </a:lnTo>
                    <a:lnTo>
                      <a:pt x="361" y="35"/>
                    </a:lnTo>
                    <a:lnTo>
                      <a:pt x="325" y="57"/>
                    </a:lnTo>
                    <a:lnTo>
                      <a:pt x="325" y="57"/>
                    </a:lnTo>
                    <a:lnTo>
                      <a:pt x="271" y="92"/>
                    </a:lnTo>
                    <a:lnTo>
                      <a:pt x="271" y="92"/>
                    </a:lnTo>
                    <a:lnTo>
                      <a:pt x="250" y="107"/>
                    </a:lnTo>
                    <a:lnTo>
                      <a:pt x="229" y="123"/>
                    </a:lnTo>
                    <a:lnTo>
                      <a:pt x="190" y="157"/>
                    </a:lnTo>
                    <a:lnTo>
                      <a:pt x="190" y="157"/>
                    </a:lnTo>
                    <a:lnTo>
                      <a:pt x="164" y="179"/>
                    </a:lnTo>
                    <a:lnTo>
                      <a:pt x="164" y="179"/>
                    </a:lnTo>
                    <a:lnTo>
                      <a:pt x="134" y="203"/>
                    </a:lnTo>
                    <a:lnTo>
                      <a:pt x="134" y="203"/>
                    </a:lnTo>
                    <a:lnTo>
                      <a:pt x="102" y="229"/>
                    </a:lnTo>
                    <a:lnTo>
                      <a:pt x="86" y="242"/>
                    </a:lnTo>
                    <a:lnTo>
                      <a:pt x="72" y="258"/>
                    </a:lnTo>
                    <a:lnTo>
                      <a:pt x="72" y="258"/>
                    </a:lnTo>
                    <a:lnTo>
                      <a:pt x="66" y="264"/>
                    </a:lnTo>
                    <a:lnTo>
                      <a:pt x="61" y="271"/>
                    </a:lnTo>
                    <a:lnTo>
                      <a:pt x="51" y="286"/>
                    </a:lnTo>
                    <a:lnTo>
                      <a:pt x="51" y="286"/>
                    </a:lnTo>
                    <a:lnTo>
                      <a:pt x="46" y="295"/>
                    </a:lnTo>
                    <a:lnTo>
                      <a:pt x="40" y="303"/>
                    </a:lnTo>
                    <a:lnTo>
                      <a:pt x="33" y="312"/>
                    </a:lnTo>
                    <a:lnTo>
                      <a:pt x="24" y="319"/>
                    </a:lnTo>
                    <a:lnTo>
                      <a:pt x="24" y="319"/>
                    </a:lnTo>
                    <a:lnTo>
                      <a:pt x="19" y="322"/>
                    </a:lnTo>
                    <a:lnTo>
                      <a:pt x="15" y="323"/>
                    </a:lnTo>
                    <a:lnTo>
                      <a:pt x="15" y="323"/>
                    </a:lnTo>
                    <a:close/>
                  </a:path>
                </a:pathLst>
              </a:custGeom>
              <a:grpFill/>
              <a:ln w="9525">
                <a:solidFill>
                  <a:schemeClr val="accent2"/>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216" name="chenying0907 209"/>
              <p:cNvSpPr/>
              <p:nvPr/>
            </p:nvSpPr>
            <p:spPr bwMode="auto">
              <a:xfrm>
                <a:off x="4446588" y="2346325"/>
                <a:ext cx="285750" cy="307975"/>
              </a:xfrm>
              <a:custGeom>
                <a:avLst/>
                <a:gdLst/>
                <a:ahLst/>
                <a:cxnLst>
                  <a:cxn ang="0">
                    <a:pos x="524" y="583"/>
                  </a:cxn>
                  <a:cxn ang="0">
                    <a:pos x="515" y="580"/>
                  </a:cxn>
                  <a:cxn ang="0">
                    <a:pos x="501" y="571"/>
                  </a:cxn>
                  <a:cxn ang="0">
                    <a:pos x="476" y="549"/>
                  </a:cxn>
                  <a:cxn ang="0">
                    <a:pos x="437" y="513"/>
                  </a:cxn>
                  <a:cxn ang="0">
                    <a:pos x="414" y="488"/>
                  </a:cxn>
                  <a:cxn ang="0">
                    <a:pos x="388" y="460"/>
                  </a:cxn>
                  <a:cxn ang="0">
                    <a:pos x="339" y="409"/>
                  </a:cxn>
                  <a:cxn ang="0">
                    <a:pos x="300" y="361"/>
                  </a:cxn>
                  <a:cxn ang="0">
                    <a:pos x="288" y="344"/>
                  </a:cxn>
                  <a:cxn ang="0">
                    <a:pos x="246" y="293"/>
                  </a:cxn>
                  <a:cxn ang="0">
                    <a:pos x="202" y="245"/>
                  </a:cxn>
                  <a:cxn ang="0">
                    <a:pos x="167" y="208"/>
                  </a:cxn>
                  <a:cxn ang="0">
                    <a:pos x="134" y="170"/>
                  </a:cxn>
                  <a:cxn ang="0">
                    <a:pos x="121" y="153"/>
                  </a:cxn>
                  <a:cxn ang="0">
                    <a:pos x="95" y="121"/>
                  </a:cxn>
                  <a:cxn ang="0">
                    <a:pos x="54" y="76"/>
                  </a:cxn>
                  <a:cxn ang="0">
                    <a:pos x="24" y="48"/>
                  </a:cxn>
                  <a:cxn ang="0">
                    <a:pos x="8" y="36"/>
                  </a:cxn>
                  <a:cxn ang="0">
                    <a:pos x="3" y="29"/>
                  </a:cxn>
                  <a:cxn ang="0">
                    <a:pos x="0" y="22"/>
                  </a:cxn>
                  <a:cxn ang="0">
                    <a:pos x="1" y="13"/>
                  </a:cxn>
                  <a:cxn ang="0">
                    <a:pos x="4" y="8"/>
                  </a:cxn>
                  <a:cxn ang="0">
                    <a:pos x="12" y="1"/>
                  </a:cxn>
                  <a:cxn ang="0">
                    <a:pos x="16" y="0"/>
                  </a:cxn>
                  <a:cxn ang="0">
                    <a:pos x="25" y="3"/>
                  </a:cxn>
                  <a:cxn ang="0">
                    <a:pos x="41" y="15"/>
                  </a:cxn>
                  <a:cxn ang="0">
                    <a:pos x="70" y="41"/>
                  </a:cxn>
                  <a:cxn ang="0">
                    <a:pos x="110" y="84"/>
                  </a:cxn>
                  <a:cxn ang="0">
                    <a:pos x="136" y="115"/>
                  </a:cxn>
                  <a:cxn ang="0">
                    <a:pos x="206" y="198"/>
                  </a:cxn>
                  <a:cxn ang="0">
                    <a:pos x="290" y="291"/>
                  </a:cxn>
                  <a:cxn ang="0">
                    <a:pos x="303" y="306"/>
                  </a:cxn>
                  <a:cxn ang="0">
                    <a:pos x="341" y="353"/>
                  </a:cxn>
                  <a:cxn ang="0">
                    <a:pos x="371" y="390"/>
                  </a:cxn>
                  <a:cxn ang="0">
                    <a:pos x="403" y="425"/>
                  </a:cxn>
                  <a:cxn ang="0">
                    <a:pos x="433" y="457"/>
                  </a:cxn>
                  <a:cxn ang="0">
                    <a:pos x="457" y="482"/>
                  </a:cxn>
                  <a:cxn ang="0">
                    <a:pos x="493" y="518"/>
                  </a:cxn>
                  <a:cxn ang="0">
                    <a:pos x="519" y="540"/>
                  </a:cxn>
                  <a:cxn ang="0">
                    <a:pos x="532" y="549"/>
                  </a:cxn>
                  <a:cxn ang="0">
                    <a:pos x="539" y="554"/>
                  </a:cxn>
                  <a:cxn ang="0">
                    <a:pos x="541" y="560"/>
                  </a:cxn>
                  <a:cxn ang="0">
                    <a:pos x="541" y="570"/>
                  </a:cxn>
                  <a:cxn ang="0">
                    <a:pos x="539" y="575"/>
                  </a:cxn>
                  <a:cxn ang="0">
                    <a:pos x="530" y="582"/>
                  </a:cxn>
                  <a:cxn ang="0">
                    <a:pos x="524" y="583"/>
                  </a:cxn>
                </a:cxnLst>
                <a:rect l="0" t="0" r="r" b="b"/>
                <a:pathLst>
                  <a:path w="541" h="583">
                    <a:moveTo>
                      <a:pt x="524" y="583"/>
                    </a:moveTo>
                    <a:lnTo>
                      <a:pt x="524" y="583"/>
                    </a:lnTo>
                    <a:lnTo>
                      <a:pt x="520" y="582"/>
                    </a:lnTo>
                    <a:lnTo>
                      <a:pt x="515" y="580"/>
                    </a:lnTo>
                    <a:lnTo>
                      <a:pt x="515" y="580"/>
                    </a:lnTo>
                    <a:lnTo>
                      <a:pt x="501" y="571"/>
                    </a:lnTo>
                    <a:lnTo>
                      <a:pt x="488" y="560"/>
                    </a:lnTo>
                    <a:lnTo>
                      <a:pt x="476" y="549"/>
                    </a:lnTo>
                    <a:lnTo>
                      <a:pt x="462" y="538"/>
                    </a:lnTo>
                    <a:lnTo>
                      <a:pt x="437" y="513"/>
                    </a:lnTo>
                    <a:lnTo>
                      <a:pt x="414" y="488"/>
                    </a:lnTo>
                    <a:lnTo>
                      <a:pt x="414" y="488"/>
                    </a:lnTo>
                    <a:lnTo>
                      <a:pt x="388" y="460"/>
                    </a:lnTo>
                    <a:lnTo>
                      <a:pt x="388" y="460"/>
                    </a:lnTo>
                    <a:lnTo>
                      <a:pt x="365" y="437"/>
                    </a:lnTo>
                    <a:lnTo>
                      <a:pt x="339" y="409"/>
                    </a:lnTo>
                    <a:lnTo>
                      <a:pt x="313" y="377"/>
                    </a:lnTo>
                    <a:lnTo>
                      <a:pt x="300" y="361"/>
                    </a:lnTo>
                    <a:lnTo>
                      <a:pt x="288" y="344"/>
                    </a:lnTo>
                    <a:lnTo>
                      <a:pt x="288" y="344"/>
                    </a:lnTo>
                    <a:lnTo>
                      <a:pt x="268" y="319"/>
                    </a:lnTo>
                    <a:lnTo>
                      <a:pt x="246" y="293"/>
                    </a:lnTo>
                    <a:lnTo>
                      <a:pt x="224" y="269"/>
                    </a:lnTo>
                    <a:lnTo>
                      <a:pt x="202" y="245"/>
                    </a:lnTo>
                    <a:lnTo>
                      <a:pt x="202" y="245"/>
                    </a:lnTo>
                    <a:lnTo>
                      <a:pt x="167" y="208"/>
                    </a:lnTo>
                    <a:lnTo>
                      <a:pt x="150" y="189"/>
                    </a:lnTo>
                    <a:lnTo>
                      <a:pt x="134" y="170"/>
                    </a:lnTo>
                    <a:lnTo>
                      <a:pt x="134" y="170"/>
                    </a:lnTo>
                    <a:lnTo>
                      <a:pt x="121" y="153"/>
                    </a:lnTo>
                    <a:lnTo>
                      <a:pt x="121" y="153"/>
                    </a:lnTo>
                    <a:lnTo>
                      <a:pt x="95" y="121"/>
                    </a:lnTo>
                    <a:lnTo>
                      <a:pt x="69" y="90"/>
                    </a:lnTo>
                    <a:lnTo>
                      <a:pt x="54" y="76"/>
                    </a:lnTo>
                    <a:lnTo>
                      <a:pt x="40" y="61"/>
                    </a:lnTo>
                    <a:lnTo>
                      <a:pt x="24" y="48"/>
                    </a:lnTo>
                    <a:lnTo>
                      <a:pt x="8" y="36"/>
                    </a:lnTo>
                    <a:lnTo>
                      <a:pt x="8" y="36"/>
                    </a:lnTo>
                    <a:lnTo>
                      <a:pt x="5" y="32"/>
                    </a:lnTo>
                    <a:lnTo>
                      <a:pt x="3" y="29"/>
                    </a:lnTo>
                    <a:lnTo>
                      <a:pt x="0" y="25"/>
                    </a:lnTo>
                    <a:lnTo>
                      <a:pt x="0" y="22"/>
                    </a:lnTo>
                    <a:lnTo>
                      <a:pt x="0" y="17"/>
                    </a:lnTo>
                    <a:lnTo>
                      <a:pt x="1" y="13"/>
                    </a:lnTo>
                    <a:lnTo>
                      <a:pt x="1" y="13"/>
                    </a:lnTo>
                    <a:lnTo>
                      <a:pt x="4" y="8"/>
                    </a:lnTo>
                    <a:lnTo>
                      <a:pt x="7" y="3"/>
                    </a:lnTo>
                    <a:lnTo>
                      <a:pt x="12" y="1"/>
                    </a:lnTo>
                    <a:lnTo>
                      <a:pt x="16" y="0"/>
                    </a:lnTo>
                    <a:lnTo>
                      <a:pt x="16" y="0"/>
                    </a:lnTo>
                    <a:lnTo>
                      <a:pt x="21" y="0"/>
                    </a:lnTo>
                    <a:lnTo>
                      <a:pt x="25" y="3"/>
                    </a:lnTo>
                    <a:lnTo>
                      <a:pt x="25" y="3"/>
                    </a:lnTo>
                    <a:lnTo>
                      <a:pt x="41" y="15"/>
                    </a:lnTo>
                    <a:lnTo>
                      <a:pt x="55" y="28"/>
                    </a:lnTo>
                    <a:lnTo>
                      <a:pt x="70" y="41"/>
                    </a:lnTo>
                    <a:lnTo>
                      <a:pt x="83" y="55"/>
                    </a:lnTo>
                    <a:lnTo>
                      <a:pt x="110" y="84"/>
                    </a:lnTo>
                    <a:lnTo>
                      <a:pt x="136" y="115"/>
                    </a:lnTo>
                    <a:lnTo>
                      <a:pt x="136" y="115"/>
                    </a:lnTo>
                    <a:lnTo>
                      <a:pt x="170" y="156"/>
                    </a:lnTo>
                    <a:lnTo>
                      <a:pt x="206" y="198"/>
                    </a:lnTo>
                    <a:lnTo>
                      <a:pt x="246" y="242"/>
                    </a:lnTo>
                    <a:lnTo>
                      <a:pt x="290" y="291"/>
                    </a:lnTo>
                    <a:lnTo>
                      <a:pt x="290" y="291"/>
                    </a:lnTo>
                    <a:lnTo>
                      <a:pt x="303" y="306"/>
                    </a:lnTo>
                    <a:lnTo>
                      <a:pt x="317" y="322"/>
                    </a:lnTo>
                    <a:lnTo>
                      <a:pt x="341" y="353"/>
                    </a:lnTo>
                    <a:lnTo>
                      <a:pt x="341" y="353"/>
                    </a:lnTo>
                    <a:lnTo>
                      <a:pt x="371" y="390"/>
                    </a:lnTo>
                    <a:lnTo>
                      <a:pt x="387" y="407"/>
                    </a:lnTo>
                    <a:lnTo>
                      <a:pt x="403" y="425"/>
                    </a:lnTo>
                    <a:lnTo>
                      <a:pt x="403" y="425"/>
                    </a:lnTo>
                    <a:lnTo>
                      <a:pt x="433" y="457"/>
                    </a:lnTo>
                    <a:lnTo>
                      <a:pt x="433" y="457"/>
                    </a:lnTo>
                    <a:lnTo>
                      <a:pt x="457" y="482"/>
                    </a:lnTo>
                    <a:lnTo>
                      <a:pt x="481" y="507"/>
                    </a:lnTo>
                    <a:lnTo>
                      <a:pt x="493" y="518"/>
                    </a:lnTo>
                    <a:lnTo>
                      <a:pt x="507" y="529"/>
                    </a:lnTo>
                    <a:lnTo>
                      <a:pt x="519" y="540"/>
                    </a:lnTo>
                    <a:lnTo>
                      <a:pt x="532" y="549"/>
                    </a:lnTo>
                    <a:lnTo>
                      <a:pt x="532" y="549"/>
                    </a:lnTo>
                    <a:lnTo>
                      <a:pt x="537" y="552"/>
                    </a:lnTo>
                    <a:lnTo>
                      <a:pt x="539" y="554"/>
                    </a:lnTo>
                    <a:lnTo>
                      <a:pt x="540" y="557"/>
                    </a:lnTo>
                    <a:lnTo>
                      <a:pt x="541" y="560"/>
                    </a:lnTo>
                    <a:lnTo>
                      <a:pt x="541" y="565"/>
                    </a:lnTo>
                    <a:lnTo>
                      <a:pt x="541" y="570"/>
                    </a:lnTo>
                    <a:lnTo>
                      <a:pt x="541" y="570"/>
                    </a:lnTo>
                    <a:lnTo>
                      <a:pt x="539" y="575"/>
                    </a:lnTo>
                    <a:lnTo>
                      <a:pt x="534" y="579"/>
                    </a:lnTo>
                    <a:lnTo>
                      <a:pt x="530" y="582"/>
                    </a:lnTo>
                    <a:lnTo>
                      <a:pt x="527" y="583"/>
                    </a:lnTo>
                    <a:lnTo>
                      <a:pt x="524" y="583"/>
                    </a:lnTo>
                    <a:lnTo>
                      <a:pt x="524" y="583"/>
                    </a:lnTo>
                    <a:close/>
                  </a:path>
                </a:pathLst>
              </a:custGeom>
              <a:grpFill/>
              <a:ln w="9525">
                <a:solidFill>
                  <a:schemeClr val="accent2"/>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217" name="chenying0907 210"/>
              <p:cNvSpPr/>
              <p:nvPr/>
            </p:nvSpPr>
            <p:spPr bwMode="auto">
              <a:xfrm>
                <a:off x="4349750" y="2435225"/>
                <a:ext cx="273050" cy="288925"/>
              </a:xfrm>
              <a:custGeom>
                <a:avLst/>
                <a:gdLst/>
                <a:ahLst/>
                <a:cxnLst>
                  <a:cxn ang="0">
                    <a:pos x="493" y="546"/>
                  </a:cxn>
                  <a:cxn ang="0">
                    <a:pos x="481" y="537"/>
                  </a:cxn>
                  <a:cxn ang="0">
                    <a:pos x="475" y="524"/>
                  </a:cxn>
                  <a:cxn ang="0">
                    <a:pos x="457" y="505"/>
                  </a:cxn>
                  <a:cxn ang="0">
                    <a:pos x="444" y="490"/>
                  </a:cxn>
                  <a:cxn ang="0">
                    <a:pos x="436" y="479"/>
                  </a:cxn>
                  <a:cxn ang="0">
                    <a:pos x="411" y="452"/>
                  </a:cxn>
                  <a:cxn ang="0">
                    <a:pos x="402" y="443"/>
                  </a:cxn>
                  <a:cxn ang="0">
                    <a:pos x="387" y="420"/>
                  </a:cxn>
                  <a:cxn ang="0">
                    <a:pos x="376" y="410"/>
                  </a:cxn>
                  <a:cxn ang="0">
                    <a:pos x="345" y="378"/>
                  </a:cxn>
                  <a:cxn ang="0">
                    <a:pos x="321" y="352"/>
                  </a:cxn>
                  <a:cxn ang="0">
                    <a:pos x="280" y="313"/>
                  </a:cxn>
                  <a:cxn ang="0">
                    <a:pos x="252" y="285"/>
                  </a:cxn>
                  <a:cxn ang="0">
                    <a:pos x="151" y="183"/>
                  </a:cxn>
                  <a:cxn ang="0">
                    <a:pos x="106" y="136"/>
                  </a:cxn>
                  <a:cxn ang="0">
                    <a:pos x="64" y="92"/>
                  </a:cxn>
                  <a:cxn ang="0">
                    <a:pos x="33" y="58"/>
                  </a:cxn>
                  <a:cxn ang="0">
                    <a:pos x="13" y="39"/>
                  </a:cxn>
                  <a:cxn ang="0">
                    <a:pos x="3" y="26"/>
                  </a:cxn>
                  <a:cxn ang="0">
                    <a:pos x="0" y="14"/>
                  </a:cxn>
                  <a:cxn ang="0">
                    <a:pos x="5" y="6"/>
                  </a:cxn>
                  <a:cxn ang="0">
                    <a:pos x="19" y="0"/>
                  </a:cxn>
                  <a:cxn ang="0">
                    <a:pos x="26" y="2"/>
                  </a:cxn>
                  <a:cxn ang="0">
                    <a:pos x="34" y="8"/>
                  </a:cxn>
                  <a:cxn ang="0">
                    <a:pos x="72" y="47"/>
                  </a:cxn>
                  <a:cxn ang="0">
                    <a:pos x="94" y="67"/>
                  </a:cxn>
                  <a:cxn ang="0">
                    <a:pos x="151" y="133"/>
                  </a:cxn>
                  <a:cxn ang="0">
                    <a:pos x="191" y="176"/>
                  </a:cxn>
                  <a:cxn ang="0">
                    <a:pos x="275" y="260"/>
                  </a:cxn>
                  <a:cxn ang="0">
                    <a:pos x="311" y="293"/>
                  </a:cxn>
                  <a:cxn ang="0">
                    <a:pos x="364" y="343"/>
                  </a:cxn>
                  <a:cxn ang="0">
                    <a:pos x="407" y="387"/>
                  </a:cxn>
                  <a:cxn ang="0">
                    <a:pos x="423" y="411"/>
                  </a:cxn>
                  <a:cxn ang="0">
                    <a:pos x="440" y="429"/>
                  </a:cxn>
                  <a:cxn ang="0">
                    <a:pos x="452" y="440"/>
                  </a:cxn>
                  <a:cxn ang="0">
                    <a:pos x="460" y="452"/>
                  </a:cxn>
                  <a:cxn ang="0">
                    <a:pos x="481" y="478"/>
                  </a:cxn>
                  <a:cxn ang="0">
                    <a:pos x="496" y="493"/>
                  </a:cxn>
                  <a:cxn ang="0">
                    <a:pos x="508" y="510"/>
                  </a:cxn>
                  <a:cxn ang="0">
                    <a:pos x="512" y="513"/>
                  </a:cxn>
                  <a:cxn ang="0">
                    <a:pos x="515" y="524"/>
                  </a:cxn>
                  <a:cxn ang="0">
                    <a:pos x="515" y="533"/>
                  </a:cxn>
                  <a:cxn ang="0">
                    <a:pos x="510" y="542"/>
                  </a:cxn>
                  <a:cxn ang="0">
                    <a:pos x="499" y="546"/>
                  </a:cxn>
                </a:cxnLst>
                <a:rect l="0" t="0" r="r" b="b"/>
                <a:pathLst>
                  <a:path w="515" h="546">
                    <a:moveTo>
                      <a:pt x="499" y="546"/>
                    </a:moveTo>
                    <a:lnTo>
                      <a:pt x="499" y="546"/>
                    </a:lnTo>
                    <a:lnTo>
                      <a:pt x="493" y="546"/>
                    </a:lnTo>
                    <a:lnTo>
                      <a:pt x="488" y="543"/>
                    </a:lnTo>
                    <a:lnTo>
                      <a:pt x="483" y="540"/>
                    </a:lnTo>
                    <a:lnTo>
                      <a:pt x="481" y="537"/>
                    </a:lnTo>
                    <a:lnTo>
                      <a:pt x="480" y="534"/>
                    </a:lnTo>
                    <a:lnTo>
                      <a:pt x="480" y="534"/>
                    </a:lnTo>
                    <a:lnTo>
                      <a:pt x="475" y="524"/>
                    </a:lnTo>
                    <a:lnTo>
                      <a:pt x="470" y="517"/>
                    </a:lnTo>
                    <a:lnTo>
                      <a:pt x="463" y="511"/>
                    </a:lnTo>
                    <a:lnTo>
                      <a:pt x="457" y="505"/>
                    </a:lnTo>
                    <a:lnTo>
                      <a:pt x="457" y="505"/>
                    </a:lnTo>
                    <a:lnTo>
                      <a:pt x="450" y="498"/>
                    </a:lnTo>
                    <a:lnTo>
                      <a:pt x="444" y="490"/>
                    </a:lnTo>
                    <a:lnTo>
                      <a:pt x="444" y="490"/>
                    </a:lnTo>
                    <a:lnTo>
                      <a:pt x="436" y="479"/>
                    </a:lnTo>
                    <a:lnTo>
                      <a:pt x="436" y="479"/>
                    </a:lnTo>
                    <a:lnTo>
                      <a:pt x="425" y="466"/>
                    </a:lnTo>
                    <a:lnTo>
                      <a:pt x="419" y="458"/>
                    </a:lnTo>
                    <a:lnTo>
                      <a:pt x="411" y="452"/>
                    </a:lnTo>
                    <a:lnTo>
                      <a:pt x="411" y="452"/>
                    </a:lnTo>
                    <a:lnTo>
                      <a:pt x="407" y="448"/>
                    </a:lnTo>
                    <a:lnTo>
                      <a:pt x="402" y="443"/>
                    </a:lnTo>
                    <a:lnTo>
                      <a:pt x="395" y="433"/>
                    </a:lnTo>
                    <a:lnTo>
                      <a:pt x="395" y="433"/>
                    </a:lnTo>
                    <a:lnTo>
                      <a:pt x="387" y="420"/>
                    </a:lnTo>
                    <a:lnTo>
                      <a:pt x="382" y="415"/>
                    </a:lnTo>
                    <a:lnTo>
                      <a:pt x="376" y="410"/>
                    </a:lnTo>
                    <a:lnTo>
                      <a:pt x="376" y="410"/>
                    </a:lnTo>
                    <a:lnTo>
                      <a:pt x="367" y="404"/>
                    </a:lnTo>
                    <a:lnTo>
                      <a:pt x="360" y="395"/>
                    </a:lnTo>
                    <a:lnTo>
                      <a:pt x="345" y="378"/>
                    </a:lnTo>
                    <a:lnTo>
                      <a:pt x="345" y="378"/>
                    </a:lnTo>
                    <a:lnTo>
                      <a:pt x="333" y="364"/>
                    </a:lnTo>
                    <a:lnTo>
                      <a:pt x="321" y="352"/>
                    </a:lnTo>
                    <a:lnTo>
                      <a:pt x="321" y="352"/>
                    </a:lnTo>
                    <a:lnTo>
                      <a:pt x="299" y="332"/>
                    </a:lnTo>
                    <a:lnTo>
                      <a:pt x="280" y="313"/>
                    </a:lnTo>
                    <a:lnTo>
                      <a:pt x="280" y="313"/>
                    </a:lnTo>
                    <a:lnTo>
                      <a:pt x="252" y="285"/>
                    </a:lnTo>
                    <a:lnTo>
                      <a:pt x="252" y="285"/>
                    </a:lnTo>
                    <a:lnTo>
                      <a:pt x="225" y="260"/>
                    </a:lnTo>
                    <a:lnTo>
                      <a:pt x="200" y="234"/>
                    </a:lnTo>
                    <a:lnTo>
                      <a:pt x="151" y="183"/>
                    </a:lnTo>
                    <a:lnTo>
                      <a:pt x="151" y="183"/>
                    </a:lnTo>
                    <a:lnTo>
                      <a:pt x="106" y="136"/>
                    </a:lnTo>
                    <a:lnTo>
                      <a:pt x="106" y="136"/>
                    </a:lnTo>
                    <a:lnTo>
                      <a:pt x="87" y="116"/>
                    </a:lnTo>
                    <a:lnTo>
                      <a:pt x="87" y="116"/>
                    </a:lnTo>
                    <a:lnTo>
                      <a:pt x="64" y="92"/>
                    </a:lnTo>
                    <a:lnTo>
                      <a:pt x="40" y="66"/>
                    </a:lnTo>
                    <a:lnTo>
                      <a:pt x="40" y="66"/>
                    </a:lnTo>
                    <a:lnTo>
                      <a:pt x="33" y="58"/>
                    </a:lnTo>
                    <a:lnTo>
                      <a:pt x="24" y="50"/>
                    </a:lnTo>
                    <a:lnTo>
                      <a:pt x="24" y="50"/>
                    </a:lnTo>
                    <a:lnTo>
                      <a:pt x="13" y="39"/>
                    </a:lnTo>
                    <a:lnTo>
                      <a:pt x="8" y="33"/>
                    </a:lnTo>
                    <a:lnTo>
                      <a:pt x="3" y="26"/>
                    </a:lnTo>
                    <a:lnTo>
                      <a:pt x="3" y="26"/>
                    </a:lnTo>
                    <a:lnTo>
                      <a:pt x="1" y="22"/>
                    </a:lnTo>
                    <a:lnTo>
                      <a:pt x="0" y="18"/>
                    </a:lnTo>
                    <a:lnTo>
                      <a:pt x="0" y="14"/>
                    </a:lnTo>
                    <a:lnTo>
                      <a:pt x="2" y="10"/>
                    </a:lnTo>
                    <a:lnTo>
                      <a:pt x="2" y="10"/>
                    </a:lnTo>
                    <a:lnTo>
                      <a:pt x="5" y="6"/>
                    </a:lnTo>
                    <a:lnTo>
                      <a:pt x="9" y="3"/>
                    </a:lnTo>
                    <a:lnTo>
                      <a:pt x="14" y="1"/>
                    </a:lnTo>
                    <a:lnTo>
                      <a:pt x="19" y="0"/>
                    </a:lnTo>
                    <a:lnTo>
                      <a:pt x="19" y="0"/>
                    </a:lnTo>
                    <a:lnTo>
                      <a:pt x="22" y="1"/>
                    </a:lnTo>
                    <a:lnTo>
                      <a:pt x="26" y="2"/>
                    </a:lnTo>
                    <a:lnTo>
                      <a:pt x="31" y="4"/>
                    </a:lnTo>
                    <a:lnTo>
                      <a:pt x="34" y="8"/>
                    </a:lnTo>
                    <a:lnTo>
                      <a:pt x="34" y="8"/>
                    </a:lnTo>
                    <a:lnTo>
                      <a:pt x="42" y="18"/>
                    </a:lnTo>
                    <a:lnTo>
                      <a:pt x="51" y="29"/>
                    </a:lnTo>
                    <a:lnTo>
                      <a:pt x="72" y="47"/>
                    </a:lnTo>
                    <a:lnTo>
                      <a:pt x="72" y="47"/>
                    </a:lnTo>
                    <a:lnTo>
                      <a:pt x="83" y="57"/>
                    </a:lnTo>
                    <a:lnTo>
                      <a:pt x="94" y="67"/>
                    </a:lnTo>
                    <a:lnTo>
                      <a:pt x="94" y="67"/>
                    </a:lnTo>
                    <a:lnTo>
                      <a:pt x="124" y="100"/>
                    </a:lnTo>
                    <a:lnTo>
                      <a:pt x="151" y="133"/>
                    </a:lnTo>
                    <a:lnTo>
                      <a:pt x="164" y="146"/>
                    </a:lnTo>
                    <a:lnTo>
                      <a:pt x="164" y="146"/>
                    </a:lnTo>
                    <a:lnTo>
                      <a:pt x="191" y="176"/>
                    </a:lnTo>
                    <a:lnTo>
                      <a:pt x="219" y="205"/>
                    </a:lnTo>
                    <a:lnTo>
                      <a:pt x="247" y="232"/>
                    </a:lnTo>
                    <a:lnTo>
                      <a:pt x="275" y="260"/>
                    </a:lnTo>
                    <a:lnTo>
                      <a:pt x="275" y="260"/>
                    </a:lnTo>
                    <a:lnTo>
                      <a:pt x="311" y="293"/>
                    </a:lnTo>
                    <a:lnTo>
                      <a:pt x="311" y="293"/>
                    </a:lnTo>
                    <a:lnTo>
                      <a:pt x="342" y="321"/>
                    </a:lnTo>
                    <a:lnTo>
                      <a:pt x="342" y="321"/>
                    </a:lnTo>
                    <a:lnTo>
                      <a:pt x="364" y="343"/>
                    </a:lnTo>
                    <a:lnTo>
                      <a:pt x="386" y="363"/>
                    </a:lnTo>
                    <a:lnTo>
                      <a:pt x="396" y="375"/>
                    </a:lnTo>
                    <a:lnTo>
                      <a:pt x="407" y="387"/>
                    </a:lnTo>
                    <a:lnTo>
                      <a:pt x="415" y="398"/>
                    </a:lnTo>
                    <a:lnTo>
                      <a:pt x="423" y="411"/>
                    </a:lnTo>
                    <a:lnTo>
                      <a:pt x="423" y="411"/>
                    </a:lnTo>
                    <a:lnTo>
                      <a:pt x="426" y="416"/>
                    </a:lnTo>
                    <a:lnTo>
                      <a:pt x="430" y="421"/>
                    </a:lnTo>
                    <a:lnTo>
                      <a:pt x="440" y="429"/>
                    </a:lnTo>
                    <a:lnTo>
                      <a:pt x="440" y="429"/>
                    </a:lnTo>
                    <a:lnTo>
                      <a:pt x="446" y="435"/>
                    </a:lnTo>
                    <a:lnTo>
                      <a:pt x="452" y="440"/>
                    </a:lnTo>
                    <a:lnTo>
                      <a:pt x="452" y="440"/>
                    </a:lnTo>
                    <a:lnTo>
                      <a:pt x="460" y="452"/>
                    </a:lnTo>
                    <a:lnTo>
                      <a:pt x="460" y="452"/>
                    </a:lnTo>
                    <a:lnTo>
                      <a:pt x="470" y="466"/>
                    </a:lnTo>
                    <a:lnTo>
                      <a:pt x="475" y="472"/>
                    </a:lnTo>
                    <a:lnTo>
                      <a:pt x="481" y="478"/>
                    </a:lnTo>
                    <a:lnTo>
                      <a:pt x="481" y="478"/>
                    </a:lnTo>
                    <a:lnTo>
                      <a:pt x="489" y="486"/>
                    </a:lnTo>
                    <a:lnTo>
                      <a:pt x="496" y="493"/>
                    </a:lnTo>
                    <a:lnTo>
                      <a:pt x="502" y="501"/>
                    </a:lnTo>
                    <a:lnTo>
                      <a:pt x="507" y="509"/>
                    </a:lnTo>
                    <a:lnTo>
                      <a:pt x="508" y="510"/>
                    </a:lnTo>
                    <a:lnTo>
                      <a:pt x="509" y="511"/>
                    </a:lnTo>
                    <a:lnTo>
                      <a:pt x="509" y="511"/>
                    </a:lnTo>
                    <a:lnTo>
                      <a:pt x="512" y="513"/>
                    </a:lnTo>
                    <a:lnTo>
                      <a:pt x="514" y="516"/>
                    </a:lnTo>
                    <a:lnTo>
                      <a:pt x="515" y="520"/>
                    </a:lnTo>
                    <a:lnTo>
                      <a:pt x="515" y="524"/>
                    </a:lnTo>
                    <a:lnTo>
                      <a:pt x="515" y="530"/>
                    </a:lnTo>
                    <a:lnTo>
                      <a:pt x="515" y="530"/>
                    </a:lnTo>
                    <a:lnTo>
                      <a:pt x="515" y="533"/>
                    </a:lnTo>
                    <a:lnTo>
                      <a:pt x="514" y="537"/>
                    </a:lnTo>
                    <a:lnTo>
                      <a:pt x="513" y="540"/>
                    </a:lnTo>
                    <a:lnTo>
                      <a:pt x="510" y="542"/>
                    </a:lnTo>
                    <a:lnTo>
                      <a:pt x="510" y="542"/>
                    </a:lnTo>
                    <a:lnTo>
                      <a:pt x="506" y="545"/>
                    </a:lnTo>
                    <a:lnTo>
                      <a:pt x="499" y="546"/>
                    </a:lnTo>
                    <a:lnTo>
                      <a:pt x="499" y="546"/>
                    </a:lnTo>
                    <a:close/>
                  </a:path>
                </a:pathLst>
              </a:custGeom>
              <a:grpFill/>
              <a:ln w="9525">
                <a:solidFill>
                  <a:schemeClr val="accent2"/>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218" name="chenying0907 211"/>
              <p:cNvSpPr/>
              <p:nvPr/>
            </p:nvSpPr>
            <p:spPr bwMode="auto">
              <a:xfrm>
                <a:off x="4708525" y="2740025"/>
                <a:ext cx="77788" cy="74613"/>
              </a:xfrm>
              <a:custGeom>
                <a:avLst/>
                <a:gdLst/>
                <a:ahLst/>
                <a:cxnLst>
                  <a:cxn ang="0">
                    <a:pos x="116" y="142"/>
                  </a:cxn>
                  <a:cxn ang="0">
                    <a:pos x="111" y="142"/>
                  </a:cxn>
                  <a:cxn ang="0">
                    <a:pos x="101" y="140"/>
                  </a:cxn>
                  <a:cxn ang="0">
                    <a:pos x="90" y="136"/>
                  </a:cxn>
                  <a:cxn ang="0">
                    <a:pos x="88" y="139"/>
                  </a:cxn>
                  <a:cxn ang="0">
                    <a:pos x="79" y="141"/>
                  </a:cxn>
                  <a:cxn ang="0">
                    <a:pos x="77" y="141"/>
                  </a:cxn>
                  <a:cxn ang="0">
                    <a:pos x="63" y="139"/>
                  </a:cxn>
                  <a:cxn ang="0">
                    <a:pos x="49" y="136"/>
                  </a:cxn>
                  <a:cxn ang="0">
                    <a:pos x="42" y="134"/>
                  </a:cxn>
                  <a:cxn ang="0">
                    <a:pos x="33" y="127"/>
                  </a:cxn>
                  <a:cxn ang="0">
                    <a:pos x="30" y="129"/>
                  </a:cxn>
                  <a:cxn ang="0">
                    <a:pos x="21" y="131"/>
                  </a:cxn>
                  <a:cxn ang="0">
                    <a:pos x="18" y="130"/>
                  </a:cxn>
                  <a:cxn ang="0">
                    <a:pos x="12" y="127"/>
                  </a:cxn>
                  <a:cxn ang="0">
                    <a:pos x="7" y="122"/>
                  </a:cxn>
                  <a:cxn ang="0">
                    <a:pos x="6" y="117"/>
                  </a:cxn>
                  <a:cxn ang="0">
                    <a:pos x="5" y="115"/>
                  </a:cxn>
                  <a:cxn ang="0">
                    <a:pos x="1" y="108"/>
                  </a:cxn>
                  <a:cxn ang="0">
                    <a:pos x="1" y="101"/>
                  </a:cxn>
                  <a:cxn ang="0">
                    <a:pos x="3" y="95"/>
                  </a:cxn>
                  <a:cxn ang="0">
                    <a:pos x="13" y="83"/>
                  </a:cxn>
                  <a:cxn ang="0">
                    <a:pos x="31" y="62"/>
                  </a:cxn>
                  <a:cxn ang="0">
                    <a:pos x="63" y="34"/>
                  </a:cxn>
                  <a:cxn ang="0">
                    <a:pos x="92" y="13"/>
                  </a:cxn>
                  <a:cxn ang="0">
                    <a:pos x="98" y="8"/>
                  </a:cxn>
                  <a:cxn ang="0">
                    <a:pos x="113" y="1"/>
                  </a:cxn>
                  <a:cxn ang="0">
                    <a:pos x="121" y="0"/>
                  </a:cxn>
                  <a:cxn ang="0">
                    <a:pos x="131" y="2"/>
                  </a:cxn>
                  <a:cxn ang="0">
                    <a:pos x="137" y="5"/>
                  </a:cxn>
                  <a:cxn ang="0">
                    <a:pos x="143" y="15"/>
                  </a:cxn>
                  <a:cxn ang="0">
                    <a:pos x="147" y="29"/>
                  </a:cxn>
                  <a:cxn ang="0">
                    <a:pos x="148" y="35"/>
                  </a:cxn>
                  <a:cxn ang="0">
                    <a:pos x="147" y="53"/>
                  </a:cxn>
                  <a:cxn ang="0">
                    <a:pos x="148" y="84"/>
                  </a:cxn>
                  <a:cxn ang="0">
                    <a:pos x="148" y="100"/>
                  </a:cxn>
                  <a:cxn ang="0">
                    <a:pos x="146" y="116"/>
                  </a:cxn>
                  <a:cxn ang="0">
                    <a:pos x="145" y="125"/>
                  </a:cxn>
                  <a:cxn ang="0">
                    <a:pos x="141" y="132"/>
                  </a:cxn>
                  <a:cxn ang="0">
                    <a:pos x="136" y="136"/>
                  </a:cxn>
                  <a:cxn ang="0">
                    <a:pos x="128" y="141"/>
                  </a:cxn>
                  <a:cxn ang="0">
                    <a:pos x="126" y="141"/>
                  </a:cxn>
                  <a:cxn ang="0">
                    <a:pos x="121" y="142"/>
                  </a:cxn>
                  <a:cxn ang="0">
                    <a:pos x="116" y="142"/>
                  </a:cxn>
                </a:cxnLst>
                <a:rect l="0" t="0" r="r" b="b"/>
                <a:pathLst>
                  <a:path w="148" h="142">
                    <a:moveTo>
                      <a:pt x="116" y="142"/>
                    </a:moveTo>
                    <a:lnTo>
                      <a:pt x="116" y="142"/>
                    </a:lnTo>
                    <a:lnTo>
                      <a:pt x="111" y="142"/>
                    </a:lnTo>
                    <a:lnTo>
                      <a:pt x="111" y="142"/>
                    </a:lnTo>
                    <a:lnTo>
                      <a:pt x="101" y="140"/>
                    </a:lnTo>
                    <a:lnTo>
                      <a:pt x="101" y="140"/>
                    </a:lnTo>
                    <a:lnTo>
                      <a:pt x="93" y="136"/>
                    </a:lnTo>
                    <a:lnTo>
                      <a:pt x="90" y="136"/>
                    </a:lnTo>
                    <a:lnTo>
                      <a:pt x="88" y="139"/>
                    </a:lnTo>
                    <a:lnTo>
                      <a:pt x="88" y="139"/>
                    </a:lnTo>
                    <a:lnTo>
                      <a:pt x="84" y="141"/>
                    </a:lnTo>
                    <a:lnTo>
                      <a:pt x="79" y="141"/>
                    </a:lnTo>
                    <a:lnTo>
                      <a:pt x="79" y="141"/>
                    </a:lnTo>
                    <a:lnTo>
                      <a:pt x="77" y="141"/>
                    </a:lnTo>
                    <a:lnTo>
                      <a:pt x="77" y="141"/>
                    </a:lnTo>
                    <a:lnTo>
                      <a:pt x="63" y="139"/>
                    </a:lnTo>
                    <a:lnTo>
                      <a:pt x="63" y="139"/>
                    </a:lnTo>
                    <a:lnTo>
                      <a:pt x="49" y="136"/>
                    </a:lnTo>
                    <a:lnTo>
                      <a:pt x="49" y="136"/>
                    </a:lnTo>
                    <a:lnTo>
                      <a:pt x="42" y="134"/>
                    </a:lnTo>
                    <a:lnTo>
                      <a:pt x="36" y="130"/>
                    </a:lnTo>
                    <a:lnTo>
                      <a:pt x="33" y="127"/>
                    </a:lnTo>
                    <a:lnTo>
                      <a:pt x="30" y="129"/>
                    </a:lnTo>
                    <a:lnTo>
                      <a:pt x="30" y="129"/>
                    </a:lnTo>
                    <a:lnTo>
                      <a:pt x="25" y="130"/>
                    </a:lnTo>
                    <a:lnTo>
                      <a:pt x="21" y="131"/>
                    </a:lnTo>
                    <a:lnTo>
                      <a:pt x="21" y="131"/>
                    </a:lnTo>
                    <a:lnTo>
                      <a:pt x="18" y="130"/>
                    </a:lnTo>
                    <a:lnTo>
                      <a:pt x="13" y="129"/>
                    </a:lnTo>
                    <a:lnTo>
                      <a:pt x="12" y="127"/>
                    </a:lnTo>
                    <a:lnTo>
                      <a:pt x="10" y="125"/>
                    </a:lnTo>
                    <a:lnTo>
                      <a:pt x="7" y="122"/>
                    </a:lnTo>
                    <a:lnTo>
                      <a:pt x="6" y="119"/>
                    </a:lnTo>
                    <a:lnTo>
                      <a:pt x="6" y="117"/>
                    </a:lnTo>
                    <a:lnTo>
                      <a:pt x="5" y="115"/>
                    </a:lnTo>
                    <a:lnTo>
                      <a:pt x="5" y="115"/>
                    </a:lnTo>
                    <a:lnTo>
                      <a:pt x="2" y="112"/>
                    </a:lnTo>
                    <a:lnTo>
                      <a:pt x="1" y="108"/>
                    </a:lnTo>
                    <a:lnTo>
                      <a:pt x="0" y="104"/>
                    </a:lnTo>
                    <a:lnTo>
                      <a:pt x="1" y="101"/>
                    </a:lnTo>
                    <a:lnTo>
                      <a:pt x="2" y="98"/>
                    </a:lnTo>
                    <a:lnTo>
                      <a:pt x="3" y="95"/>
                    </a:lnTo>
                    <a:lnTo>
                      <a:pt x="3" y="95"/>
                    </a:lnTo>
                    <a:lnTo>
                      <a:pt x="13" y="83"/>
                    </a:lnTo>
                    <a:lnTo>
                      <a:pt x="22" y="72"/>
                    </a:lnTo>
                    <a:lnTo>
                      <a:pt x="31" y="62"/>
                    </a:lnTo>
                    <a:lnTo>
                      <a:pt x="42" y="52"/>
                    </a:lnTo>
                    <a:lnTo>
                      <a:pt x="63" y="34"/>
                    </a:lnTo>
                    <a:lnTo>
                      <a:pt x="87" y="17"/>
                    </a:lnTo>
                    <a:lnTo>
                      <a:pt x="92" y="13"/>
                    </a:lnTo>
                    <a:lnTo>
                      <a:pt x="92" y="13"/>
                    </a:lnTo>
                    <a:lnTo>
                      <a:pt x="98" y="8"/>
                    </a:lnTo>
                    <a:lnTo>
                      <a:pt x="105" y="4"/>
                    </a:lnTo>
                    <a:lnTo>
                      <a:pt x="113" y="1"/>
                    </a:lnTo>
                    <a:lnTo>
                      <a:pt x="121" y="0"/>
                    </a:lnTo>
                    <a:lnTo>
                      <a:pt x="121" y="0"/>
                    </a:lnTo>
                    <a:lnTo>
                      <a:pt x="126" y="1"/>
                    </a:lnTo>
                    <a:lnTo>
                      <a:pt x="131" y="2"/>
                    </a:lnTo>
                    <a:lnTo>
                      <a:pt x="131" y="2"/>
                    </a:lnTo>
                    <a:lnTo>
                      <a:pt x="137" y="5"/>
                    </a:lnTo>
                    <a:lnTo>
                      <a:pt x="141" y="9"/>
                    </a:lnTo>
                    <a:lnTo>
                      <a:pt x="143" y="15"/>
                    </a:lnTo>
                    <a:lnTo>
                      <a:pt x="145" y="20"/>
                    </a:lnTo>
                    <a:lnTo>
                      <a:pt x="147" y="29"/>
                    </a:lnTo>
                    <a:lnTo>
                      <a:pt x="148" y="35"/>
                    </a:lnTo>
                    <a:lnTo>
                      <a:pt x="148" y="35"/>
                    </a:lnTo>
                    <a:lnTo>
                      <a:pt x="147" y="53"/>
                    </a:lnTo>
                    <a:lnTo>
                      <a:pt x="147" y="53"/>
                    </a:lnTo>
                    <a:lnTo>
                      <a:pt x="147" y="81"/>
                    </a:lnTo>
                    <a:lnTo>
                      <a:pt x="148" y="84"/>
                    </a:lnTo>
                    <a:lnTo>
                      <a:pt x="148" y="84"/>
                    </a:lnTo>
                    <a:lnTo>
                      <a:pt x="148" y="100"/>
                    </a:lnTo>
                    <a:lnTo>
                      <a:pt x="147" y="108"/>
                    </a:lnTo>
                    <a:lnTo>
                      <a:pt x="146" y="116"/>
                    </a:lnTo>
                    <a:lnTo>
                      <a:pt x="146" y="116"/>
                    </a:lnTo>
                    <a:lnTo>
                      <a:pt x="145" y="125"/>
                    </a:lnTo>
                    <a:lnTo>
                      <a:pt x="143" y="128"/>
                    </a:lnTo>
                    <a:lnTo>
                      <a:pt x="141" y="132"/>
                    </a:lnTo>
                    <a:lnTo>
                      <a:pt x="139" y="134"/>
                    </a:lnTo>
                    <a:lnTo>
                      <a:pt x="136" y="136"/>
                    </a:lnTo>
                    <a:lnTo>
                      <a:pt x="128" y="141"/>
                    </a:lnTo>
                    <a:lnTo>
                      <a:pt x="128" y="141"/>
                    </a:lnTo>
                    <a:lnTo>
                      <a:pt x="127" y="141"/>
                    </a:lnTo>
                    <a:lnTo>
                      <a:pt x="126" y="141"/>
                    </a:lnTo>
                    <a:lnTo>
                      <a:pt x="126" y="141"/>
                    </a:lnTo>
                    <a:lnTo>
                      <a:pt x="121" y="142"/>
                    </a:lnTo>
                    <a:lnTo>
                      <a:pt x="116" y="142"/>
                    </a:lnTo>
                    <a:lnTo>
                      <a:pt x="116" y="142"/>
                    </a:lnTo>
                    <a:close/>
                  </a:path>
                </a:pathLst>
              </a:custGeom>
              <a:grpFill/>
              <a:ln w="9525">
                <a:solidFill>
                  <a:schemeClr val="accent2"/>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219" name="chenying0907 212"/>
              <p:cNvSpPr/>
              <p:nvPr/>
            </p:nvSpPr>
            <p:spPr bwMode="auto">
              <a:xfrm>
                <a:off x="4197350" y="2182813"/>
                <a:ext cx="260350" cy="244475"/>
              </a:xfrm>
              <a:custGeom>
                <a:avLst/>
                <a:gdLst/>
                <a:ahLst/>
                <a:cxnLst>
                  <a:cxn ang="0">
                    <a:pos x="106" y="462"/>
                  </a:cxn>
                  <a:cxn ang="0">
                    <a:pos x="96" y="455"/>
                  </a:cxn>
                  <a:cxn ang="0">
                    <a:pos x="94" y="452"/>
                  </a:cxn>
                  <a:cxn ang="0">
                    <a:pos x="85" y="442"/>
                  </a:cxn>
                  <a:cxn ang="0">
                    <a:pos x="76" y="430"/>
                  </a:cxn>
                  <a:cxn ang="0">
                    <a:pos x="53" y="411"/>
                  </a:cxn>
                  <a:cxn ang="0">
                    <a:pos x="35" y="386"/>
                  </a:cxn>
                  <a:cxn ang="0">
                    <a:pos x="15" y="339"/>
                  </a:cxn>
                  <a:cxn ang="0">
                    <a:pos x="5" y="299"/>
                  </a:cxn>
                  <a:cxn ang="0">
                    <a:pos x="0" y="253"/>
                  </a:cxn>
                  <a:cxn ang="0">
                    <a:pos x="3" y="202"/>
                  </a:cxn>
                  <a:cxn ang="0">
                    <a:pos x="8" y="172"/>
                  </a:cxn>
                  <a:cxn ang="0">
                    <a:pos x="24" y="124"/>
                  </a:cxn>
                  <a:cxn ang="0">
                    <a:pos x="48" y="85"/>
                  </a:cxn>
                  <a:cxn ang="0">
                    <a:pos x="68" y="64"/>
                  </a:cxn>
                  <a:cxn ang="0">
                    <a:pos x="124" y="25"/>
                  </a:cxn>
                  <a:cxn ang="0">
                    <a:pos x="193" y="4"/>
                  </a:cxn>
                  <a:cxn ang="0">
                    <a:pos x="241" y="0"/>
                  </a:cxn>
                  <a:cxn ang="0">
                    <a:pos x="298" y="5"/>
                  </a:cxn>
                  <a:cxn ang="0">
                    <a:pos x="352" y="20"/>
                  </a:cxn>
                  <a:cxn ang="0">
                    <a:pos x="401" y="44"/>
                  </a:cxn>
                  <a:cxn ang="0">
                    <a:pos x="445" y="76"/>
                  </a:cxn>
                  <a:cxn ang="0">
                    <a:pos x="480" y="115"/>
                  </a:cxn>
                  <a:cxn ang="0">
                    <a:pos x="492" y="135"/>
                  </a:cxn>
                  <a:cxn ang="0">
                    <a:pos x="491" y="146"/>
                  </a:cxn>
                  <a:cxn ang="0">
                    <a:pos x="483" y="153"/>
                  </a:cxn>
                  <a:cxn ang="0">
                    <a:pos x="473" y="157"/>
                  </a:cxn>
                  <a:cxn ang="0">
                    <a:pos x="465" y="154"/>
                  </a:cxn>
                  <a:cxn ang="0">
                    <a:pos x="458" y="147"/>
                  </a:cxn>
                  <a:cxn ang="0">
                    <a:pos x="429" y="112"/>
                  </a:cxn>
                  <a:cxn ang="0">
                    <a:pos x="395" y="85"/>
                  </a:cxn>
                  <a:cxn ang="0">
                    <a:pos x="356" y="65"/>
                  </a:cxn>
                  <a:cxn ang="0">
                    <a:pos x="289" y="42"/>
                  </a:cxn>
                  <a:cxn ang="0">
                    <a:pos x="247" y="34"/>
                  </a:cxn>
                  <a:cxn ang="0">
                    <a:pos x="219" y="34"/>
                  </a:cxn>
                  <a:cxn ang="0">
                    <a:pos x="182" y="40"/>
                  </a:cxn>
                  <a:cxn ang="0">
                    <a:pos x="144" y="53"/>
                  </a:cxn>
                  <a:cxn ang="0">
                    <a:pos x="109" y="74"/>
                  </a:cxn>
                  <a:cxn ang="0">
                    <a:pos x="80" y="100"/>
                  </a:cxn>
                  <a:cxn ang="0">
                    <a:pos x="59" y="133"/>
                  </a:cxn>
                  <a:cxn ang="0">
                    <a:pos x="48" y="163"/>
                  </a:cxn>
                  <a:cxn ang="0">
                    <a:pos x="39" y="210"/>
                  </a:cxn>
                  <a:cxn ang="0">
                    <a:pos x="38" y="259"/>
                  </a:cxn>
                  <a:cxn ang="0">
                    <a:pos x="45" y="304"/>
                  </a:cxn>
                  <a:cxn ang="0">
                    <a:pos x="60" y="348"/>
                  </a:cxn>
                  <a:cxn ang="0">
                    <a:pos x="76" y="373"/>
                  </a:cxn>
                  <a:cxn ang="0">
                    <a:pos x="101" y="402"/>
                  </a:cxn>
                  <a:cxn ang="0">
                    <a:pos x="122" y="429"/>
                  </a:cxn>
                  <a:cxn ang="0">
                    <a:pos x="125" y="431"/>
                  </a:cxn>
                  <a:cxn ang="0">
                    <a:pos x="131" y="446"/>
                  </a:cxn>
                  <a:cxn ang="0">
                    <a:pos x="129" y="455"/>
                  </a:cxn>
                  <a:cxn ang="0">
                    <a:pos x="121" y="462"/>
                  </a:cxn>
                  <a:cxn ang="0">
                    <a:pos x="110" y="463"/>
                  </a:cxn>
                </a:cxnLst>
                <a:rect l="0" t="0" r="r" b="b"/>
                <a:pathLst>
                  <a:path w="492" h="463">
                    <a:moveTo>
                      <a:pt x="110" y="463"/>
                    </a:moveTo>
                    <a:lnTo>
                      <a:pt x="110" y="463"/>
                    </a:lnTo>
                    <a:lnTo>
                      <a:pt x="106" y="462"/>
                    </a:lnTo>
                    <a:lnTo>
                      <a:pt x="102" y="461"/>
                    </a:lnTo>
                    <a:lnTo>
                      <a:pt x="98" y="458"/>
                    </a:lnTo>
                    <a:lnTo>
                      <a:pt x="96" y="455"/>
                    </a:lnTo>
                    <a:lnTo>
                      <a:pt x="96" y="455"/>
                    </a:lnTo>
                    <a:lnTo>
                      <a:pt x="94" y="453"/>
                    </a:lnTo>
                    <a:lnTo>
                      <a:pt x="94" y="452"/>
                    </a:lnTo>
                    <a:lnTo>
                      <a:pt x="91" y="450"/>
                    </a:lnTo>
                    <a:lnTo>
                      <a:pt x="91" y="450"/>
                    </a:lnTo>
                    <a:lnTo>
                      <a:pt x="85" y="442"/>
                    </a:lnTo>
                    <a:lnTo>
                      <a:pt x="85" y="442"/>
                    </a:lnTo>
                    <a:lnTo>
                      <a:pt x="80" y="435"/>
                    </a:lnTo>
                    <a:lnTo>
                      <a:pt x="76" y="430"/>
                    </a:lnTo>
                    <a:lnTo>
                      <a:pt x="65" y="421"/>
                    </a:lnTo>
                    <a:lnTo>
                      <a:pt x="65" y="421"/>
                    </a:lnTo>
                    <a:lnTo>
                      <a:pt x="53" y="411"/>
                    </a:lnTo>
                    <a:lnTo>
                      <a:pt x="53" y="411"/>
                    </a:lnTo>
                    <a:lnTo>
                      <a:pt x="44" y="399"/>
                    </a:lnTo>
                    <a:lnTo>
                      <a:pt x="35" y="386"/>
                    </a:lnTo>
                    <a:lnTo>
                      <a:pt x="27" y="370"/>
                    </a:lnTo>
                    <a:lnTo>
                      <a:pt x="21" y="355"/>
                    </a:lnTo>
                    <a:lnTo>
                      <a:pt x="15" y="339"/>
                    </a:lnTo>
                    <a:lnTo>
                      <a:pt x="11" y="325"/>
                    </a:lnTo>
                    <a:lnTo>
                      <a:pt x="5" y="299"/>
                    </a:lnTo>
                    <a:lnTo>
                      <a:pt x="5" y="299"/>
                    </a:lnTo>
                    <a:lnTo>
                      <a:pt x="3" y="285"/>
                    </a:lnTo>
                    <a:lnTo>
                      <a:pt x="0" y="269"/>
                    </a:lnTo>
                    <a:lnTo>
                      <a:pt x="0" y="253"/>
                    </a:lnTo>
                    <a:lnTo>
                      <a:pt x="0" y="235"/>
                    </a:lnTo>
                    <a:lnTo>
                      <a:pt x="0" y="218"/>
                    </a:lnTo>
                    <a:lnTo>
                      <a:pt x="3" y="202"/>
                    </a:lnTo>
                    <a:lnTo>
                      <a:pt x="5" y="186"/>
                    </a:lnTo>
                    <a:lnTo>
                      <a:pt x="8" y="172"/>
                    </a:lnTo>
                    <a:lnTo>
                      <a:pt x="8" y="172"/>
                    </a:lnTo>
                    <a:lnTo>
                      <a:pt x="13" y="154"/>
                    </a:lnTo>
                    <a:lnTo>
                      <a:pt x="18" y="139"/>
                    </a:lnTo>
                    <a:lnTo>
                      <a:pt x="24" y="124"/>
                    </a:lnTo>
                    <a:lnTo>
                      <a:pt x="31" y="110"/>
                    </a:lnTo>
                    <a:lnTo>
                      <a:pt x="39" y="98"/>
                    </a:lnTo>
                    <a:lnTo>
                      <a:pt x="48" y="85"/>
                    </a:lnTo>
                    <a:lnTo>
                      <a:pt x="57" y="74"/>
                    </a:lnTo>
                    <a:lnTo>
                      <a:pt x="68" y="64"/>
                    </a:lnTo>
                    <a:lnTo>
                      <a:pt x="68" y="64"/>
                    </a:lnTo>
                    <a:lnTo>
                      <a:pt x="85" y="49"/>
                    </a:lnTo>
                    <a:lnTo>
                      <a:pt x="105" y="36"/>
                    </a:lnTo>
                    <a:lnTo>
                      <a:pt x="124" y="25"/>
                    </a:lnTo>
                    <a:lnTo>
                      <a:pt x="146" y="16"/>
                    </a:lnTo>
                    <a:lnTo>
                      <a:pt x="169" y="9"/>
                    </a:lnTo>
                    <a:lnTo>
                      <a:pt x="193" y="4"/>
                    </a:lnTo>
                    <a:lnTo>
                      <a:pt x="216" y="1"/>
                    </a:lnTo>
                    <a:lnTo>
                      <a:pt x="241" y="0"/>
                    </a:lnTo>
                    <a:lnTo>
                      <a:pt x="241" y="0"/>
                    </a:lnTo>
                    <a:lnTo>
                      <a:pt x="260" y="1"/>
                    </a:lnTo>
                    <a:lnTo>
                      <a:pt x="279" y="2"/>
                    </a:lnTo>
                    <a:lnTo>
                      <a:pt x="298" y="5"/>
                    </a:lnTo>
                    <a:lnTo>
                      <a:pt x="316" y="9"/>
                    </a:lnTo>
                    <a:lnTo>
                      <a:pt x="334" y="14"/>
                    </a:lnTo>
                    <a:lnTo>
                      <a:pt x="352" y="20"/>
                    </a:lnTo>
                    <a:lnTo>
                      <a:pt x="368" y="27"/>
                    </a:lnTo>
                    <a:lnTo>
                      <a:pt x="385" y="35"/>
                    </a:lnTo>
                    <a:lnTo>
                      <a:pt x="401" y="44"/>
                    </a:lnTo>
                    <a:lnTo>
                      <a:pt x="416" y="54"/>
                    </a:lnTo>
                    <a:lnTo>
                      <a:pt x="430" y="65"/>
                    </a:lnTo>
                    <a:lnTo>
                      <a:pt x="445" y="76"/>
                    </a:lnTo>
                    <a:lnTo>
                      <a:pt x="457" y="88"/>
                    </a:lnTo>
                    <a:lnTo>
                      <a:pt x="469" y="102"/>
                    </a:lnTo>
                    <a:lnTo>
                      <a:pt x="480" y="115"/>
                    </a:lnTo>
                    <a:lnTo>
                      <a:pt x="490" y="130"/>
                    </a:lnTo>
                    <a:lnTo>
                      <a:pt x="490" y="130"/>
                    </a:lnTo>
                    <a:lnTo>
                      <a:pt x="492" y="135"/>
                    </a:lnTo>
                    <a:lnTo>
                      <a:pt x="492" y="139"/>
                    </a:lnTo>
                    <a:lnTo>
                      <a:pt x="492" y="143"/>
                    </a:lnTo>
                    <a:lnTo>
                      <a:pt x="491" y="146"/>
                    </a:lnTo>
                    <a:lnTo>
                      <a:pt x="491" y="146"/>
                    </a:lnTo>
                    <a:lnTo>
                      <a:pt x="487" y="150"/>
                    </a:lnTo>
                    <a:lnTo>
                      <a:pt x="483" y="153"/>
                    </a:lnTo>
                    <a:lnTo>
                      <a:pt x="478" y="155"/>
                    </a:lnTo>
                    <a:lnTo>
                      <a:pt x="473" y="157"/>
                    </a:lnTo>
                    <a:lnTo>
                      <a:pt x="473" y="157"/>
                    </a:lnTo>
                    <a:lnTo>
                      <a:pt x="473" y="157"/>
                    </a:lnTo>
                    <a:lnTo>
                      <a:pt x="469" y="155"/>
                    </a:lnTo>
                    <a:lnTo>
                      <a:pt x="465" y="154"/>
                    </a:lnTo>
                    <a:lnTo>
                      <a:pt x="462" y="151"/>
                    </a:lnTo>
                    <a:lnTo>
                      <a:pt x="458" y="147"/>
                    </a:lnTo>
                    <a:lnTo>
                      <a:pt x="458" y="147"/>
                    </a:lnTo>
                    <a:lnTo>
                      <a:pt x="450" y="135"/>
                    </a:lnTo>
                    <a:lnTo>
                      <a:pt x="439" y="123"/>
                    </a:lnTo>
                    <a:lnTo>
                      <a:pt x="429" y="112"/>
                    </a:lnTo>
                    <a:lnTo>
                      <a:pt x="419" y="102"/>
                    </a:lnTo>
                    <a:lnTo>
                      <a:pt x="407" y="94"/>
                    </a:lnTo>
                    <a:lnTo>
                      <a:pt x="395" y="85"/>
                    </a:lnTo>
                    <a:lnTo>
                      <a:pt x="383" y="77"/>
                    </a:lnTo>
                    <a:lnTo>
                      <a:pt x="369" y="71"/>
                    </a:lnTo>
                    <a:lnTo>
                      <a:pt x="356" y="65"/>
                    </a:lnTo>
                    <a:lnTo>
                      <a:pt x="342" y="59"/>
                    </a:lnTo>
                    <a:lnTo>
                      <a:pt x="316" y="50"/>
                    </a:lnTo>
                    <a:lnTo>
                      <a:pt x="289" y="42"/>
                    </a:lnTo>
                    <a:lnTo>
                      <a:pt x="263" y="36"/>
                    </a:lnTo>
                    <a:lnTo>
                      <a:pt x="263" y="36"/>
                    </a:lnTo>
                    <a:lnTo>
                      <a:pt x="247" y="34"/>
                    </a:lnTo>
                    <a:lnTo>
                      <a:pt x="232" y="33"/>
                    </a:lnTo>
                    <a:lnTo>
                      <a:pt x="232" y="33"/>
                    </a:lnTo>
                    <a:lnTo>
                      <a:pt x="219" y="34"/>
                    </a:lnTo>
                    <a:lnTo>
                      <a:pt x="207" y="35"/>
                    </a:lnTo>
                    <a:lnTo>
                      <a:pt x="195" y="37"/>
                    </a:lnTo>
                    <a:lnTo>
                      <a:pt x="182" y="40"/>
                    </a:lnTo>
                    <a:lnTo>
                      <a:pt x="169" y="44"/>
                    </a:lnTo>
                    <a:lnTo>
                      <a:pt x="156" y="48"/>
                    </a:lnTo>
                    <a:lnTo>
                      <a:pt x="144" y="53"/>
                    </a:lnTo>
                    <a:lnTo>
                      <a:pt x="133" y="59"/>
                    </a:lnTo>
                    <a:lnTo>
                      <a:pt x="120" y="66"/>
                    </a:lnTo>
                    <a:lnTo>
                      <a:pt x="109" y="74"/>
                    </a:lnTo>
                    <a:lnTo>
                      <a:pt x="99" y="82"/>
                    </a:lnTo>
                    <a:lnTo>
                      <a:pt x="89" y="90"/>
                    </a:lnTo>
                    <a:lnTo>
                      <a:pt x="80" y="100"/>
                    </a:lnTo>
                    <a:lnTo>
                      <a:pt x="72" y="110"/>
                    </a:lnTo>
                    <a:lnTo>
                      <a:pt x="66" y="121"/>
                    </a:lnTo>
                    <a:lnTo>
                      <a:pt x="59" y="133"/>
                    </a:lnTo>
                    <a:lnTo>
                      <a:pt x="59" y="133"/>
                    </a:lnTo>
                    <a:lnTo>
                      <a:pt x="53" y="147"/>
                    </a:lnTo>
                    <a:lnTo>
                      <a:pt x="48" y="163"/>
                    </a:lnTo>
                    <a:lnTo>
                      <a:pt x="44" y="178"/>
                    </a:lnTo>
                    <a:lnTo>
                      <a:pt x="41" y="195"/>
                    </a:lnTo>
                    <a:lnTo>
                      <a:pt x="39" y="210"/>
                    </a:lnTo>
                    <a:lnTo>
                      <a:pt x="38" y="227"/>
                    </a:lnTo>
                    <a:lnTo>
                      <a:pt x="37" y="242"/>
                    </a:lnTo>
                    <a:lnTo>
                      <a:pt x="38" y="259"/>
                    </a:lnTo>
                    <a:lnTo>
                      <a:pt x="39" y="274"/>
                    </a:lnTo>
                    <a:lnTo>
                      <a:pt x="42" y="290"/>
                    </a:lnTo>
                    <a:lnTo>
                      <a:pt x="45" y="304"/>
                    </a:lnTo>
                    <a:lnTo>
                      <a:pt x="49" y="320"/>
                    </a:lnTo>
                    <a:lnTo>
                      <a:pt x="54" y="334"/>
                    </a:lnTo>
                    <a:lnTo>
                      <a:pt x="60" y="348"/>
                    </a:lnTo>
                    <a:lnTo>
                      <a:pt x="68" y="361"/>
                    </a:lnTo>
                    <a:lnTo>
                      <a:pt x="76" y="373"/>
                    </a:lnTo>
                    <a:lnTo>
                      <a:pt x="76" y="373"/>
                    </a:lnTo>
                    <a:lnTo>
                      <a:pt x="87" y="389"/>
                    </a:lnTo>
                    <a:lnTo>
                      <a:pt x="101" y="402"/>
                    </a:lnTo>
                    <a:lnTo>
                      <a:pt x="101" y="402"/>
                    </a:lnTo>
                    <a:lnTo>
                      <a:pt x="112" y="416"/>
                    </a:lnTo>
                    <a:lnTo>
                      <a:pt x="121" y="428"/>
                    </a:lnTo>
                    <a:lnTo>
                      <a:pt x="122" y="429"/>
                    </a:lnTo>
                    <a:lnTo>
                      <a:pt x="123" y="430"/>
                    </a:lnTo>
                    <a:lnTo>
                      <a:pt x="123" y="430"/>
                    </a:lnTo>
                    <a:lnTo>
                      <a:pt x="125" y="431"/>
                    </a:lnTo>
                    <a:lnTo>
                      <a:pt x="128" y="434"/>
                    </a:lnTo>
                    <a:lnTo>
                      <a:pt x="130" y="440"/>
                    </a:lnTo>
                    <a:lnTo>
                      <a:pt x="131" y="446"/>
                    </a:lnTo>
                    <a:lnTo>
                      <a:pt x="130" y="451"/>
                    </a:lnTo>
                    <a:lnTo>
                      <a:pt x="130" y="451"/>
                    </a:lnTo>
                    <a:lnTo>
                      <a:pt x="129" y="455"/>
                    </a:lnTo>
                    <a:lnTo>
                      <a:pt x="125" y="458"/>
                    </a:lnTo>
                    <a:lnTo>
                      <a:pt x="123" y="460"/>
                    </a:lnTo>
                    <a:lnTo>
                      <a:pt x="121" y="462"/>
                    </a:lnTo>
                    <a:lnTo>
                      <a:pt x="117" y="463"/>
                    </a:lnTo>
                    <a:lnTo>
                      <a:pt x="114" y="463"/>
                    </a:lnTo>
                    <a:lnTo>
                      <a:pt x="110" y="463"/>
                    </a:lnTo>
                    <a:close/>
                  </a:path>
                </a:pathLst>
              </a:custGeom>
              <a:grpFill/>
              <a:ln w="9525">
                <a:solidFill>
                  <a:schemeClr val="accent2"/>
                </a:solidFill>
                <a:round/>
              </a:ln>
            </p:spPr>
            <p:txBody>
              <a:bodyPr vert="horz" wrap="square" lIns="162510" tIns="81255" rIns="162510" bIns="81255" numCol="1" anchor="t" anchorCtr="0" compatLnSpc="1"/>
              <a:lstStyle/>
              <a:p>
                <a:endParaRPr lang="zh-CN" altLang="en-US" sz="2399" dirty="0">
                  <a:solidFill>
                    <a:srgbClr val="605448"/>
                  </a:solidFill>
                </a:endParaRPr>
              </a:p>
            </p:txBody>
          </p:sp>
        </p:grpSp>
      </p:grpSp>
      <p:grpSp>
        <p:nvGrpSpPr>
          <p:cNvPr id="10" name="chenying0907 6"/>
          <p:cNvGrpSpPr/>
          <p:nvPr/>
        </p:nvGrpSpPr>
        <p:grpSpPr>
          <a:xfrm>
            <a:off x="3616833" y="3890310"/>
            <a:ext cx="1312804" cy="1326436"/>
            <a:chOff x="3616066" y="3890310"/>
            <a:chExt cx="1313209" cy="1326436"/>
          </a:xfrm>
        </p:grpSpPr>
        <p:sp>
          <p:nvSpPr>
            <p:cNvPr id="170" name="椭圆 31"/>
            <p:cNvSpPr/>
            <p:nvPr/>
          </p:nvSpPr>
          <p:spPr>
            <a:xfrm rot="15654318">
              <a:off x="3609453" y="3896923"/>
              <a:ext cx="1326436" cy="1313209"/>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321" y="connsiteY0-322"/>
                </a:cxn>
                <a:cxn ang="0">
                  <a:pos x="connsiteX1-323" y="connsiteY1-324"/>
                </a:cxn>
                <a:cxn ang="0">
                  <a:pos x="connsiteX2-325" y="connsiteY2-326"/>
                </a:cxn>
                <a:cxn ang="0">
                  <a:pos x="connsiteX3-327" y="connsiteY3-328"/>
                </a:cxn>
                <a:cxn ang="0">
                  <a:pos x="connsiteX4-329" y="connsiteY4-330"/>
                </a:cxn>
                <a:cxn ang="0">
                  <a:pos x="connsiteX5-331" y="connsiteY5-33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solidFill>
              <a:schemeClr val="bg1">
                <a:lumMod val="95000"/>
              </a:schemeClr>
            </a:solidFill>
            <a:ln w="25400" cap="rnd">
              <a:solidFill>
                <a:schemeClr val="accent2"/>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2" tIns="60941" rIns="121882" bIns="60941" numCol="1" spcCol="0" rtlCol="0" fromWordArt="0" anchor="ctr" anchorCtr="0" forceAA="0" compatLnSpc="1">
              <a:noAutofit/>
            </a:bodyPr>
            <a:lstStyle/>
            <a:p>
              <a:pPr algn="ctr"/>
              <a:endParaRPr lang="zh-CN" altLang="en-US" sz="2399">
                <a:solidFill>
                  <a:srgbClr val="605448"/>
                </a:solidFill>
              </a:endParaRPr>
            </a:p>
          </p:txBody>
        </p:sp>
        <p:grpSp>
          <p:nvGrpSpPr>
            <p:cNvPr id="11" name="chenying0907 219"/>
            <p:cNvGrpSpPr/>
            <p:nvPr/>
          </p:nvGrpSpPr>
          <p:grpSpPr>
            <a:xfrm>
              <a:off x="3903477" y="4174350"/>
              <a:ext cx="723795" cy="739644"/>
              <a:chOff x="5268913" y="4124325"/>
              <a:chExt cx="652463" cy="666751"/>
            </a:xfrm>
            <a:solidFill>
              <a:srgbClr val="005188"/>
            </a:solidFill>
          </p:grpSpPr>
          <p:sp>
            <p:nvSpPr>
              <p:cNvPr id="221" name="chenying0907 719"/>
              <p:cNvSpPr/>
              <p:nvPr/>
            </p:nvSpPr>
            <p:spPr bwMode="auto">
              <a:xfrm>
                <a:off x="5356226" y="4351338"/>
                <a:ext cx="9525" cy="57150"/>
              </a:xfrm>
              <a:custGeom>
                <a:avLst/>
                <a:gdLst/>
                <a:ahLst/>
                <a:cxnLst>
                  <a:cxn ang="0">
                    <a:pos x="9" y="3"/>
                  </a:cxn>
                  <a:cxn ang="0">
                    <a:pos x="9" y="3"/>
                  </a:cxn>
                  <a:cxn ang="0">
                    <a:pos x="8" y="1"/>
                  </a:cxn>
                  <a:cxn ang="0">
                    <a:pos x="7" y="0"/>
                  </a:cxn>
                  <a:cxn ang="0">
                    <a:pos x="3" y="0"/>
                  </a:cxn>
                  <a:cxn ang="0">
                    <a:pos x="2" y="0"/>
                  </a:cxn>
                  <a:cxn ang="0">
                    <a:pos x="0" y="2"/>
                  </a:cxn>
                  <a:cxn ang="0">
                    <a:pos x="0" y="3"/>
                  </a:cxn>
                  <a:cxn ang="0">
                    <a:pos x="0" y="5"/>
                  </a:cxn>
                  <a:cxn ang="0">
                    <a:pos x="0" y="5"/>
                  </a:cxn>
                  <a:cxn ang="0">
                    <a:pos x="4" y="15"/>
                  </a:cxn>
                  <a:cxn ang="0">
                    <a:pos x="7" y="25"/>
                  </a:cxn>
                  <a:cxn ang="0">
                    <a:pos x="9" y="35"/>
                  </a:cxn>
                  <a:cxn ang="0">
                    <a:pos x="11" y="46"/>
                  </a:cxn>
                  <a:cxn ang="0">
                    <a:pos x="11" y="46"/>
                  </a:cxn>
                  <a:cxn ang="0">
                    <a:pos x="11" y="53"/>
                  </a:cxn>
                  <a:cxn ang="0">
                    <a:pos x="9" y="60"/>
                  </a:cxn>
                  <a:cxn ang="0">
                    <a:pos x="6" y="75"/>
                  </a:cxn>
                  <a:cxn ang="0">
                    <a:pos x="2" y="89"/>
                  </a:cxn>
                  <a:cxn ang="0">
                    <a:pos x="1" y="96"/>
                  </a:cxn>
                  <a:cxn ang="0">
                    <a:pos x="0" y="104"/>
                  </a:cxn>
                  <a:cxn ang="0">
                    <a:pos x="0" y="104"/>
                  </a:cxn>
                  <a:cxn ang="0">
                    <a:pos x="0" y="106"/>
                  </a:cxn>
                  <a:cxn ang="0">
                    <a:pos x="1" y="108"/>
                  </a:cxn>
                  <a:cxn ang="0">
                    <a:pos x="3" y="108"/>
                  </a:cxn>
                  <a:cxn ang="0">
                    <a:pos x="5" y="109"/>
                  </a:cxn>
                  <a:cxn ang="0">
                    <a:pos x="6" y="108"/>
                  </a:cxn>
                  <a:cxn ang="0">
                    <a:pos x="8" y="108"/>
                  </a:cxn>
                  <a:cxn ang="0">
                    <a:pos x="9" y="106"/>
                  </a:cxn>
                  <a:cxn ang="0">
                    <a:pos x="9" y="104"/>
                  </a:cxn>
                  <a:cxn ang="0">
                    <a:pos x="9" y="104"/>
                  </a:cxn>
                  <a:cxn ang="0">
                    <a:pos x="12" y="89"/>
                  </a:cxn>
                  <a:cxn ang="0">
                    <a:pos x="15" y="75"/>
                  </a:cxn>
                  <a:cxn ang="0">
                    <a:pos x="18" y="60"/>
                  </a:cxn>
                  <a:cxn ang="0">
                    <a:pos x="20" y="46"/>
                  </a:cxn>
                  <a:cxn ang="0">
                    <a:pos x="20" y="46"/>
                  </a:cxn>
                  <a:cxn ang="0">
                    <a:pos x="20" y="41"/>
                  </a:cxn>
                  <a:cxn ang="0">
                    <a:pos x="20" y="35"/>
                  </a:cxn>
                  <a:cxn ang="0">
                    <a:pos x="18" y="24"/>
                  </a:cxn>
                  <a:cxn ang="0">
                    <a:pos x="14" y="13"/>
                  </a:cxn>
                  <a:cxn ang="0">
                    <a:pos x="9" y="3"/>
                  </a:cxn>
                  <a:cxn ang="0">
                    <a:pos x="9" y="3"/>
                  </a:cxn>
                </a:cxnLst>
                <a:rect l="0" t="0" r="r" b="b"/>
                <a:pathLst>
                  <a:path w="20" h="109">
                    <a:moveTo>
                      <a:pt x="9" y="3"/>
                    </a:moveTo>
                    <a:lnTo>
                      <a:pt x="9" y="3"/>
                    </a:lnTo>
                    <a:lnTo>
                      <a:pt x="8" y="1"/>
                    </a:lnTo>
                    <a:lnTo>
                      <a:pt x="7" y="0"/>
                    </a:lnTo>
                    <a:lnTo>
                      <a:pt x="3" y="0"/>
                    </a:lnTo>
                    <a:lnTo>
                      <a:pt x="2" y="0"/>
                    </a:lnTo>
                    <a:lnTo>
                      <a:pt x="0" y="2"/>
                    </a:lnTo>
                    <a:lnTo>
                      <a:pt x="0" y="3"/>
                    </a:lnTo>
                    <a:lnTo>
                      <a:pt x="0" y="5"/>
                    </a:lnTo>
                    <a:lnTo>
                      <a:pt x="0" y="5"/>
                    </a:lnTo>
                    <a:lnTo>
                      <a:pt x="4" y="15"/>
                    </a:lnTo>
                    <a:lnTo>
                      <a:pt x="7" y="25"/>
                    </a:lnTo>
                    <a:lnTo>
                      <a:pt x="9" y="35"/>
                    </a:lnTo>
                    <a:lnTo>
                      <a:pt x="11" y="46"/>
                    </a:lnTo>
                    <a:lnTo>
                      <a:pt x="11" y="46"/>
                    </a:lnTo>
                    <a:lnTo>
                      <a:pt x="11" y="53"/>
                    </a:lnTo>
                    <a:lnTo>
                      <a:pt x="9" y="60"/>
                    </a:lnTo>
                    <a:lnTo>
                      <a:pt x="6" y="75"/>
                    </a:lnTo>
                    <a:lnTo>
                      <a:pt x="2" y="89"/>
                    </a:lnTo>
                    <a:lnTo>
                      <a:pt x="1" y="96"/>
                    </a:lnTo>
                    <a:lnTo>
                      <a:pt x="0" y="104"/>
                    </a:lnTo>
                    <a:lnTo>
                      <a:pt x="0" y="104"/>
                    </a:lnTo>
                    <a:lnTo>
                      <a:pt x="0" y="106"/>
                    </a:lnTo>
                    <a:lnTo>
                      <a:pt x="1" y="108"/>
                    </a:lnTo>
                    <a:lnTo>
                      <a:pt x="3" y="108"/>
                    </a:lnTo>
                    <a:lnTo>
                      <a:pt x="5" y="109"/>
                    </a:lnTo>
                    <a:lnTo>
                      <a:pt x="6" y="108"/>
                    </a:lnTo>
                    <a:lnTo>
                      <a:pt x="8" y="108"/>
                    </a:lnTo>
                    <a:lnTo>
                      <a:pt x="9" y="106"/>
                    </a:lnTo>
                    <a:lnTo>
                      <a:pt x="9" y="104"/>
                    </a:lnTo>
                    <a:lnTo>
                      <a:pt x="9" y="104"/>
                    </a:lnTo>
                    <a:lnTo>
                      <a:pt x="12" y="89"/>
                    </a:lnTo>
                    <a:lnTo>
                      <a:pt x="15" y="75"/>
                    </a:lnTo>
                    <a:lnTo>
                      <a:pt x="18" y="60"/>
                    </a:lnTo>
                    <a:lnTo>
                      <a:pt x="20" y="46"/>
                    </a:lnTo>
                    <a:lnTo>
                      <a:pt x="20" y="46"/>
                    </a:lnTo>
                    <a:lnTo>
                      <a:pt x="20" y="41"/>
                    </a:lnTo>
                    <a:lnTo>
                      <a:pt x="20" y="35"/>
                    </a:lnTo>
                    <a:lnTo>
                      <a:pt x="18" y="24"/>
                    </a:lnTo>
                    <a:lnTo>
                      <a:pt x="14" y="13"/>
                    </a:lnTo>
                    <a:lnTo>
                      <a:pt x="9" y="3"/>
                    </a:lnTo>
                    <a:lnTo>
                      <a:pt x="9" y="3"/>
                    </a:lnTo>
                    <a:close/>
                  </a:path>
                </a:pathLst>
              </a:custGeom>
              <a:grpFill/>
              <a:ln w="9525">
                <a:solidFill>
                  <a:schemeClr val="accent2"/>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222" name="chenying0907 720"/>
              <p:cNvSpPr/>
              <p:nvPr/>
            </p:nvSpPr>
            <p:spPr bwMode="auto">
              <a:xfrm>
                <a:off x="5392738" y="4365625"/>
                <a:ext cx="12700" cy="80963"/>
              </a:xfrm>
              <a:custGeom>
                <a:avLst/>
                <a:gdLst/>
                <a:ahLst/>
                <a:cxnLst>
                  <a:cxn ang="0">
                    <a:pos x="25" y="4"/>
                  </a:cxn>
                  <a:cxn ang="0">
                    <a:pos x="25" y="4"/>
                  </a:cxn>
                  <a:cxn ang="0">
                    <a:pos x="25" y="2"/>
                  </a:cxn>
                  <a:cxn ang="0">
                    <a:pos x="24" y="1"/>
                  </a:cxn>
                  <a:cxn ang="0">
                    <a:pos x="22" y="0"/>
                  </a:cxn>
                  <a:cxn ang="0">
                    <a:pos x="21" y="0"/>
                  </a:cxn>
                  <a:cxn ang="0">
                    <a:pos x="19" y="0"/>
                  </a:cxn>
                  <a:cxn ang="0">
                    <a:pos x="17" y="1"/>
                  </a:cxn>
                  <a:cxn ang="0">
                    <a:pos x="16" y="2"/>
                  </a:cxn>
                  <a:cxn ang="0">
                    <a:pos x="16" y="4"/>
                  </a:cxn>
                  <a:cxn ang="0">
                    <a:pos x="16" y="4"/>
                  </a:cxn>
                  <a:cxn ang="0">
                    <a:pos x="14" y="24"/>
                  </a:cxn>
                  <a:cxn ang="0">
                    <a:pos x="11" y="43"/>
                  </a:cxn>
                  <a:cxn ang="0">
                    <a:pos x="4" y="80"/>
                  </a:cxn>
                  <a:cxn ang="0">
                    <a:pos x="4" y="80"/>
                  </a:cxn>
                  <a:cxn ang="0">
                    <a:pos x="1" y="96"/>
                  </a:cxn>
                  <a:cxn ang="0">
                    <a:pos x="0" y="114"/>
                  </a:cxn>
                  <a:cxn ang="0">
                    <a:pos x="1" y="147"/>
                  </a:cxn>
                  <a:cxn ang="0">
                    <a:pos x="1" y="147"/>
                  </a:cxn>
                  <a:cxn ang="0">
                    <a:pos x="1" y="149"/>
                  </a:cxn>
                  <a:cxn ang="0">
                    <a:pos x="2" y="150"/>
                  </a:cxn>
                  <a:cxn ang="0">
                    <a:pos x="5" y="151"/>
                  </a:cxn>
                  <a:cxn ang="0">
                    <a:pos x="7" y="151"/>
                  </a:cxn>
                  <a:cxn ang="0">
                    <a:pos x="8" y="151"/>
                  </a:cxn>
                  <a:cxn ang="0">
                    <a:pos x="10" y="150"/>
                  </a:cxn>
                  <a:cxn ang="0">
                    <a:pos x="11" y="149"/>
                  </a:cxn>
                  <a:cxn ang="0">
                    <a:pos x="11" y="147"/>
                  </a:cxn>
                  <a:cxn ang="0">
                    <a:pos x="11" y="147"/>
                  </a:cxn>
                  <a:cxn ang="0">
                    <a:pos x="11" y="126"/>
                  </a:cxn>
                  <a:cxn ang="0">
                    <a:pos x="11" y="107"/>
                  </a:cxn>
                  <a:cxn ang="0">
                    <a:pos x="13" y="86"/>
                  </a:cxn>
                  <a:cxn ang="0">
                    <a:pos x="16" y="65"/>
                  </a:cxn>
                  <a:cxn ang="0">
                    <a:pos x="16" y="65"/>
                  </a:cxn>
                  <a:cxn ang="0">
                    <a:pos x="22" y="35"/>
                  </a:cxn>
                  <a:cxn ang="0">
                    <a:pos x="24" y="20"/>
                  </a:cxn>
                  <a:cxn ang="0">
                    <a:pos x="25" y="4"/>
                  </a:cxn>
                  <a:cxn ang="0">
                    <a:pos x="25" y="4"/>
                  </a:cxn>
                </a:cxnLst>
                <a:rect l="0" t="0" r="r" b="b"/>
                <a:pathLst>
                  <a:path w="25" h="151">
                    <a:moveTo>
                      <a:pt x="25" y="4"/>
                    </a:moveTo>
                    <a:lnTo>
                      <a:pt x="25" y="4"/>
                    </a:lnTo>
                    <a:lnTo>
                      <a:pt x="25" y="2"/>
                    </a:lnTo>
                    <a:lnTo>
                      <a:pt x="24" y="1"/>
                    </a:lnTo>
                    <a:lnTo>
                      <a:pt x="22" y="0"/>
                    </a:lnTo>
                    <a:lnTo>
                      <a:pt x="21" y="0"/>
                    </a:lnTo>
                    <a:lnTo>
                      <a:pt x="19" y="0"/>
                    </a:lnTo>
                    <a:lnTo>
                      <a:pt x="17" y="1"/>
                    </a:lnTo>
                    <a:lnTo>
                      <a:pt x="16" y="2"/>
                    </a:lnTo>
                    <a:lnTo>
                      <a:pt x="16" y="4"/>
                    </a:lnTo>
                    <a:lnTo>
                      <a:pt x="16" y="4"/>
                    </a:lnTo>
                    <a:lnTo>
                      <a:pt x="14" y="24"/>
                    </a:lnTo>
                    <a:lnTo>
                      <a:pt x="11" y="43"/>
                    </a:lnTo>
                    <a:lnTo>
                      <a:pt x="4" y="80"/>
                    </a:lnTo>
                    <a:lnTo>
                      <a:pt x="4" y="80"/>
                    </a:lnTo>
                    <a:lnTo>
                      <a:pt x="1" y="96"/>
                    </a:lnTo>
                    <a:lnTo>
                      <a:pt x="0" y="114"/>
                    </a:lnTo>
                    <a:lnTo>
                      <a:pt x="1" y="147"/>
                    </a:lnTo>
                    <a:lnTo>
                      <a:pt x="1" y="147"/>
                    </a:lnTo>
                    <a:lnTo>
                      <a:pt x="1" y="149"/>
                    </a:lnTo>
                    <a:lnTo>
                      <a:pt x="2" y="150"/>
                    </a:lnTo>
                    <a:lnTo>
                      <a:pt x="5" y="151"/>
                    </a:lnTo>
                    <a:lnTo>
                      <a:pt x="7" y="151"/>
                    </a:lnTo>
                    <a:lnTo>
                      <a:pt x="8" y="151"/>
                    </a:lnTo>
                    <a:lnTo>
                      <a:pt x="10" y="150"/>
                    </a:lnTo>
                    <a:lnTo>
                      <a:pt x="11" y="149"/>
                    </a:lnTo>
                    <a:lnTo>
                      <a:pt x="11" y="147"/>
                    </a:lnTo>
                    <a:lnTo>
                      <a:pt x="11" y="147"/>
                    </a:lnTo>
                    <a:lnTo>
                      <a:pt x="11" y="126"/>
                    </a:lnTo>
                    <a:lnTo>
                      <a:pt x="11" y="107"/>
                    </a:lnTo>
                    <a:lnTo>
                      <a:pt x="13" y="86"/>
                    </a:lnTo>
                    <a:lnTo>
                      <a:pt x="16" y="65"/>
                    </a:lnTo>
                    <a:lnTo>
                      <a:pt x="16" y="65"/>
                    </a:lnTo>
                    <a:lnTo>
                      <a:pt x="22" y="35"/>
                    </a:lnTo>
                    <a:lnTo>
                      <a:pt x="24" y="20"/>
                    </a:lnTo>
                    <a:lnTo>
                      <a:pt x="25" y="4"/>
                    </a:lnTo>
                    <a:lnTo>
                      <a:pt x="25" y="4"/>
                    </a:lnTo>
                    <a:close/>
                  </a:path>
                </a:pathLst>
              </a:custGeom>
              <a:grpFill/>
              <a:ln w="9525">
                <a:solidFill>
                  <a:schemeClr val="accent2"/>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223" name="chenying0907 721"/>
              <p:cNvSpPr/>
              <p:nvPr/>
            </p:nvSpPr>
            <p:spPr bwMode="auto">
              <a:xfrm>
                <a:off x="5421313" y="4389438"/>
                <a:ext cx="19050" cy="84138"/>
              </a:xfrm>
              <a:custGeom>
                <a:avLst/>
                <a:gdLst/>
                <a:ahLst/>
                <a:cxnLst>
                  <a:cxn ang="0">
                    <a:pos x="29" y="2"/>
                  </a:cxn>
                  <a:cxn ang="0">
                    <a:pos x="29" y="2"/>
                  </a:cxn>
                  <a:cxn ang="0">
                    <a:pos x="22" y="16"/>
                  </a:cxn>
                  <a:cxn ang="0">
                    <a:pos x="18" y="30"/>
                  </a:cxn>
                  <a:cxn ang="0">
                    <a:pos x="15" y="46"/>
                  </a:cxn>
                  <a:cxn ang="0">
                    <a:pos x="13" y="61"/>
                  </a:cxn>
                  <a:cxn ang="0">
                    <a:pos x="13" y="61"/>
                  </a:cxn>
                  <a:cxn ang="0">
                    <a:pos x="8" y="85"/>
                  </a:cxn>
                  <a:cxn ang="0">
                    <a:pos x="4" y="109"/>
                  </a:cxn>
                  <a:cxn ang="0">
                    <a:pos x="1" y="133"/>
                  </a:cxn>
                  <a:cxn ang="0">
                    <a:pos x="0" y="157"/>
                  </a:cxn>
                  <a:cxn ang="0">
                    <a:pos x="0" y="157"/>
                  </a:cxn>
                  <a:cxn ang="0">
                    <a:pos x="0" y="158"/>
                  </a:cxn>
                  <a:cxn ang="0">
                    <a:pos x="1" y="160"/>
                  </a:cxn>
                  <a:cxn ang="0">
                    <a:pos x="2" y="161"/>
                  </a:cxn>
                  <a:cxn ang="0">
                    <a:pos x="4" y="161"/>
                  </a:cxn>
                  <a:cxn ang="0">
                    <a:pos x="6" y="161"/>
                  </a:cxn>
                  <a:cxn ang="0">
                    <a:pos x="7" y="160"/>
                  </a:cxn>
                  <a:cxn ang="0">
                    <a:pos x="8" y="158"/>
                  </a:cxn>
                  <a:cxn ang="0">
                    <a:pos x="9" y="157"/>
                  </a:cxn>
                  <a:cxn ang="0">
                    <a:pos x="9" y="157"/>
                  </a:cxn>
                  <a:cxn ang="0">
                    <a:pos x="10" y="137"/>
                  </a:cxn>
                  <a:cxn ang="0">
                    <a:pos x="14" y="117"/>
                  </a:cxn>
                  <a:cxn ang="0">
                    <a:pos x="20" y="78"/>
                  </a:cxn>
                  <a:cxn ang="0">
                    <a:pos x="20" y="78"/>
                  </a:cxn>
                  <a:cxn ang="0">
                    <a:pos x="22" y="59"/>
                  </a:cxn>
                  <a:cxn ang="0">
                    <a:pos x="25" y="42"/>
                  </a:cxn>
                  <a:cxn ang="0">
                    <a:pos x="30" y="24"/>
                  </a:cxn>
                  <a:cxn ang="0">
                    <a:pos x="33" y="15"/>
                  </a:cxn>
                  <a:cxn ang="0">
                    <a:pos x="37" y="7"/>
                  </a:cxn>
                  <a:cxn ang="0">
                    <a:pos x="37" y="7"/>
                  </a:cxn>
                  <a:cxn ang="0">
                    <a:pos x="37" y="5"/>
                  </a:cxn>
                  <a:cxn ang="0">
                    <a:pos x="37" y="3"/>
                  </a:cxn>
                  <a:cxn ang="0">
                    <a:pos x="36" y="2"/>
                  </a:cxn>
                  <a:cxn ang="0">
                    <a:pos x="35" y="1"/>
                  </a:cxn>
                  <a:cxn ang="0">
                    <a:pos x="33" y="0"/>
                  </a:cxn>
                  <a:cxn ang="0">
                    <a:pos x="31" y="0"/>
                  </a:cxn>
                  <a:cxn ang="0">
                    <a:pos x="30" y="1"/>
                  </a:cxn>
                  <a:cxn ang="0">
                    <a:pos x="29" y="2"/>
                  </a:cxn>
                  <a:cxn ang="0">
                    <a:pos x="29" y="2"/>
                  </a:cxn>
                </a:cxnLst>
                <a:rect l="0" t="0" r="r" b="b"/>
                <a:pathLst>
                  <a:path w="37" h="161">
                    <a:moveTo>
                      <a:pt x="29" y="2"/>
                    </a:moveTo>
                    <a:lnTo>
                      <a:pt x="29" y="2"/>
                    </a:lnTo>
                    <a:lnTo>
                      <a:pt x="22" y="16"/>
                    </a:lnTo>
                    <a:lnTo>
                      <a:pt x="18" y="30"/>
                    </a:lnTo>
                    <a:lnTo>
                      <a:pt x="15" y="46"/>
                    </a:lnTo>
                    <a:lnTo>
                      <a:pt x="13" y="61"/>
                    </a:lnTo>
                    <a:lnTo>
                      <a:pt x="13" y="61"/>
                    </a:lnTo>
                    <a:lnTo>
                      <a:pt x="8" y="85"/>
                    </a:lnTo>
                    <a:lnTo>
                      <a:pt x="4" y="109"/>
                    </a:lnTo>
                    <a:lnTo>
                      <a:pt x="1" y="133"/>
                    </a:lnTo>
                    <a:lnTo>
                      <a:pt x="0" y="157"/>
                    </a:lnTo>
                    <a:lnTo>
                      <a:pt x="0" y="157"/>
                    </a:lnTo>
                    <a:lnTo>
                      <a:pt x="0" y="158"/>
                    </a:lnTo>
                    <a:lnTo>
                      <a:pt x="1" y="160"/>
                    </a:lnTo>
                    <a:lnTo>
                      <a:pt x="2" y="161"/>
                    </a:lnTo>
                    <a:lnTo>
                      <a:pt x="4" y="161"/>
                    </a:lnTo>
                    <a:lnTo>
                      <a:pt x="6" y="161"/>
                    </a:lnTo>
                    <a:lnTo>
                      <a:pt x="7" y="160"/>
                    </a:lnTo>
                    <a:lnTo>
                      <a:pt x="8" y="158"/>
                    </a:lnTo>
                    <a:lnTo>
                      <a:pt x="9" y="157"/>
                    </a:lnTo>
                    <a:lnTo>
                      <a:pt x="9" y="157"/>
                    </a:lnTo>
                    <a:lnTo>
                      <a:pt x="10" y="137"/>
                    </a:lnTo>
                    <a:lnTo>
                      <a:pt x="14" y="117"/>
                    </a:lnTo>
                    <a:lnTo>
                      <a:pt x="20" y="78"/>
                    </a:lnTo>
                    <a:lnTo>
                      <a:pt x="20" y="78"/>
                    </a:lnTo>
                    <a:lnTo>
                      <a:pt x="22" y="59"/>
                    </a:lnTo>
                    <a:lnTo>
                      <a:pt x="25" y="42"/>
                    </a:lnTo>
                    <a:lnTo>
                      <a:pt x="30" y="24"/>
                    </a:lnTo>
                    <a:lnTo>
                      <a:pt x="33" y="15"/>
                    </a:lnTo>
                    <a:lnTo>
                      <a:pt x="37" y="7"/>
                    </a:lnTo>
                    <a:lnTo>
                      <a:pt x="37" y="7"/>
                    </a:lnTo>
                    <a:lnTo>
                      <a:pt x="37" y="5"/>
                    </a:lnTo>
                    <a:lnTo>
                      <a:pt x="37" y="3"/>
                    </a:lnTo>
                    <a:lnTo>
                      <a:pt x="36" y="2"/>
                    </a:lnTo>
                    <a:lnTo>
                      <a:pt x="35" y="1"/>
                    </a:lnTo>
                    <a:lnTo>
                      <a:pt x="33" y="0"/>
                    </a:lnTo>
                    <a:lnTo>
                      <a:pt x="31" y="0"/>
                    </a:lnTo>
                    <a:lnTo>
                      <a:pt x="30" y="1"/>
                    </a:lnTo>
                    <a:lnTo>
                      <a:pt x="29" y="2"/>
                    </a:lnTo>
                    <a:lnTo>
                      <a:pt x="29" y="2"/>
                    </a:lnTo>
                    <a:close/>
                  </a:path>
                </a:pathLst>
              </a:custGeom>
              <a:grpFill/>
              <a:ln w="9525">
                <a:solidFill>
                  <a:schemeClr val="accent2"/>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224" name="chenying0907 722"/>
              <p:cNvSpPr/>
              <p:nvPr/>
            </p:nvSpPr>
            <p:spPr bwMode="auto">
              <a:xfrm>
                <a:off x="5461001" y="4381500"/>
                <a:ext cx="22225" cy="125413"/>
              </a:xfrm>
              <a:custGeom>
                <a:avLst/>
                <a:gdLst/>
                <a:ahLst/>
                <a:cxnLst>
                  <a:cxn ang="0">
                    <a:pos x="33" y="5"/>
                  </a:cxn>
                  <a:cxn ang="0">
                    <a:pos x="33" y="5"/>
                  </a:cxn>
                  <a:cxn ang="0">
                    <a:pos x="31" y="16"/>
                  </a:cxn>
                  <a:cxn ang="0">
                    <a:pos x="28" y="21"/>
                  </a:cxn>
                  <a:cxn ang="0">
                    <a:pos x="25" y="25"/>
                  </a:cxn>
                  <a:cxn ang="0">
                    <a:pos x="23" y="32"/>
                  </a:cxn>
                  <a:cxn ang="0">
                    <a:pos x="23" y="32"/>
                  </a:cxn>
                  <a:cxn ang="0">
                    <a:pos x="17" y="67"/>
                  </a:cxn>
                  <a:cxn ang="0">
                    <a:pos x="17" y="67"/>
                  </a:cxn>
                  <a:cxn ang="0">
                    <a:pos x="13" y="96"/>
                  </a:cxn>
                  <a:cxn ang="0">
                    <a:pos x="10" y="124"/>
                  </a:cxn>
                  <a:cxn ang="0">
                    <a:pos x="10" y="124"/>
                  </a:cxn>
                  <a:cxn ang="0">
                    <a:pos x="6" y="152"/>
                  </a:cxn>
                  <a:cxn ang="0">
                    <a:pos x="3" y="179"/>
                  </a:cxn>
                  <a:cxn ang="0">
                    <a:pos x="1" y="206"/>
                  </a:cxn>
                  <a:cxn ang="0">
                    <a:pos x="0" y="232"/>
                  </a:cxn>
                  <a:cxn ang="0">
                    <a:pos x="0" y="232"/>
                  </a:cxn>
                  <a:cxn ang="0">
                    <a:pos x="0" y="235"/>
                  </a:cxn>
                  <a:cxn ang="0">
                    <a:pos x="1" y="237"/>
                  </a:cxn>
                  <a:cxn ang="0">
                    <a:pos x="3" y="237"/>
                  </a:cxn>
                  <a:cxn ang="0">
                    <a:pos x="5" y="238"/>
                  </a:cxn>
                  <a:cxn ang="0">
                    <a:pos x="6" y="237"/>
                  </a:cxn>
                  <a:cxn ang="0">
                    <a:pos x="8" y="237"/>
                  </a:cxn>
                  <a:cxn ang="0">
                    <a:pos x="9" y="235"/>
                  </a:cxn>
                  <a:cxn ang="0">
                    <a:pos x="9" y="232"/>
                  </a:cxn>
                  <a:cxn ang="0">
                    <a:pos x="9" y="232"/>
                  </a:cxn>
                  <a:cxn ang="0">
                    <a:pos x="10" y="201"/>
                  </a:cxn>
                  <a:cxn ang="0">
                    <a:pos x="13" y="170"/>
                  </a:cxn>
                  <a:cxn ang="0">
                    <a:pos x="17" y="141"/>
                  </a:cxn>
                  <a:cxn ang="0">
                    <a:pos x="21" y="110"/>
                  </a:cxn>
                  <a:cxn ang="0">
                    <a:pos x="21" y="110"/>
                  </a:cxn>
                  <a:cxn ang="0">
                    <a:pos x="25" y="81"/>
                  </a:cxn>
                  <a:cxn ang="0">
                    <a:pos x="26" y="67"/>
                  </a:cxn>
                  <a:cxn ang="0">
                    <a:pos x="30" y="53"/>
                  </a:cxn>
                  <a:cxn ang="0">
                    <a:pos x="30" y="53"/>
                  </a:cxn>
                  <a:cxn ang="0">
                    <a:pos x="33" y="40"/>
                  </a:cxn>
                  <a:cxn ang="0">
                    <a:pos x="36" y="29"/>
                  </a:cxn>
                  <a:cxn ang="0">
                    <a:pos x="40" y="18"/>
                  </a:cxn>
                  <a:cxn ang="0">
                    <a:pos x="42" y="5"/>
                  </a:cxn>
                  <a:cxn ang="0">
                    <a:pos x="42" y="5"/>
                  </a:cxn>
                  <a:cxn ang="0">
                    <a:pos x="42" y="3"/>
                  </a:cxn>
                  <a:cxn ang="0">
                    <a:pos x="41" y="2"/>
                  </a:cxn>
                  <a:cxn ang="0">
                    <a:pos x="40" y="1"/>
                  </a:cxn>
                  <a:cxn ang="0">
                    <a:pos x="38" y="0"/>
                  </a:cxn>
                  <a:cxn ang="0">
                    <a:pos x="35" y="2"/>
                  </a:cxn>
                  <a:cxn ang="0">
                    <a:pos x="34" y="3"/>
                  </a:cxn>
                  <a:cxn ang="0">
                    <a:pos x="33" y="5"/>
                  </a:cxn>
                  <a:cxn ang="0">
                    <a:pos x="33" y="5"/>
                  </a:cxn>
                </a:cxnLst>
                <a:rect l="0" t="0" r="r" b="b"/>
                <a:pathLst>
                  <a:path w="42" h="238">
                    <a:moveTo>
                      <a:pt x="33" y="5"/>
                    </a:moveTo>
                    <a:lnTo>
                      <a:pt x="33" y="5"/>
                    </a:lnTo>
                    <a:lnTo>
                      <a:pt x="31" y="16"/>
                    </a:lnTo>
                    <a:lnTo>
                      <a:pt x="28" y="21"/>
                    </a:lnTo>
                    <a:lnTo>
                      <a:pt x="25" y="25"/>
                    </a:lnTo>
                    <a:lnTo>
                      <a:pt x="23" y="32"/>
                    </a:lnTo>
                    <a:lnTo>
                      <a:pt x="23" y="32"/>
                    </a:lnTo>
                    <a:lnTo>
                      <a:pt x="17" y="67"/>
                    </a:lnTo>
                    <a:lnTo>
                      <a:pt x="17" y="67"/>
                    </a:lnTo>
                    <a:lnTo>
                      <a:pt x="13" y="96"/>
                    </a:lnTo>
                    <a:lnTo>
                      <a:pt x="10" y="124"/>
                    </a:lnTo>
                    <a:lnTo>
                      <a:pt x="10" y="124"/>
                    </a:lnTo>
                    <a:lnTo>
                      <a:pt x="6" y="152"/>
                    </a:lnTo>
                    <a:lnTo>
                      <a:pt x="3" y="179"/>
                    </a:lnTo>
                    <a:lnTo>
                      <a:pt x="1" y="206"/>
                    </a:lnTo>
                    <a:lnTo>
                      <a:pt x="0" y="232"/>
                    </a:lnTo>
                    <a:lnTo>
                      <a:pt x="0" y="232"/>
                    </a:lnTo>
                    <a:lnTo>
                      <a:pt x="0" y="235"/>
                    </a:lnTo>
                    <a:lnTo>
                      <a:pt x="1" y="237"/>
                    </a:lnTo>
                    <a:lnTo>
                      <a:pt x="3" y="237"/>
                    </a:lnTo>
                    <a:lnTo>
                      <a:pt x="5" y="238"/>
                    </a:lnTo>
                    <a:lnTo>
                      <a:pt x="6" y="237"/>
                    </a:lnTo>
                    <a:lnTo>
                      <a:pt x="8" y="237"/>
                    </a:lnTo>
                    <a:lnTo>
                      <a:pt x="9" y="235"/>
                    </a:lnTo>
                    <a:lnTo>
                      <a:pt x="9" y="232"/>
                    </a:lnTo>
                    <a:lnTo>
                      <a:pt x="9" y="232"/>
                    </a:lnTo>
                    <a:lnTo>
                      <a:pt x="10" y="201"/>
                    </a:lnTo>
                    <a:lnTo>
                      <a:pt x="13" y="170"/>
                    </a:lnTo>
                    <a:lnTo>
                      <a:pt x="17" y="141"/>
                    </a:lnTo>
                    <a:lnTo>
                      <a:pt x="21" y="110"/>
                    </a:lnTo>
                    <a:lnTo>
                      <a:pt x="21" y="110"/>
                    </a:lnTo>
                    <a:lnTo>
                      <a:pt x="25" y="81"/>
                    </a:lnTo>
                    <a:lnTo>
                      <a:pt x="26" y="67"/>
                    </a:lnTo>
                    <a:lnTo>
                      <a:pt x="30" y="53"/>
                    </a:lnTo>
                    <a:lnTo>
                      <a:pt x="30" y="53"/>
                    </a:lnTo>
                    <a:lnTo>
                      <a:pt x="33" y="40"/>
                    </a:lnTo>
                    <a:lnTo>
                      <a:pt x="36" y="29"/>
                    </a:lnTo>
                    <a:lnTo>
                      <a:pt x="40" y="18"/>
                    </a:lnTo>
                    <a:lnTo>
                      <a:pt x="42" y="5"/>
                    </a:lnTo>
                    <a:lnTo>
                      <a:pt x="42" y="5"/>
                    </a:lnTo>
                    <a:lnTo>
                      <a:pt x="42" y="3"/>
                    </a:lnTo>
                    <a:lnTo>
                      <a:pt x="41" y="2"/>
                    </a:lnTo>
                    <a:lnTo>
                      <a:pt x="40" y="1"/>
                    </a:lnTo>
                    <a:lnTo>
                      <a:pt x="38" y="0"/>
                    </a:lnTo>
                    <a:lnTo>
                      <a:pt x="35" y="2"/>
                    </a:lnTo>
                    <a:lnTo>
                      <a:pt x="34" y="3"/>
                    </a:lnTo>
                    <a:lnTo>
                      <a:pt x="33" y="5"/>
                    </a:lnTo>
                    <a:lnTo>
                      <a:pt x="33" y="5"/>
                    </a:lnTo>
                    <a:close/>
                  </a:path>
                </a:pathLst>
              </a:custGeom>
              <a:grpFill/>
              <a:ln w="9525">
                <a:solidFill>
                  <a:schemeClr val="accent2"/>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225" name="chenying0907 723"/>
              <p:cNvSpPr/>
              <p:nvPr/>
            </p:nvSpPr>
            <p:spPr bwMode="auto">
              <a:xfrm>
                <a:off x="5483226" y="4329113"/>
                <a:ext cx="38100" cy="220663"/>
              </a:xfrm>
              <a:custGeom>
                <a:avLst/>
                <a:gdLst/>
                <a:ahLst/>
                <a:cxnLst>
                  <a:cxn ang="0">
                    <a:pos x="65" y="1"/>
                  </a:cxn>
                  <a:cxn ang="0">
                    <a:pos x="56" y="18"/>
                  </a:cxn>
                  <a:cxn ang="0">
                    <a:pos x="50" y="38"/>
                  </a:cxn>
                  <a:cxn ang="0">
                    <a:pos x="46" y="78"/>
                  </a:cxn>
                  <a:cxn ang="0">
                    <a:pos x="25" y="213"/>
                  </a:cxn>
                  <a:cxn ang="0">
                    <a:pos x="18" y="243"/>
                  </a:cxn>
                  <a:cxn ang="0">
                    <a:pos x="8" y="300"/>
                  </a:cxn>
                  <a:cxn ang="0">
                    <a:pos x="4" y="330"/>
                  </a:cxn>
                  <a:cxn ang="0">
                    <a:pos x="1" y="363"/>
                  </a:cxn>
                  <a:cxn ang="0">
                    <a:pos x="1" y="386"/>
                  </a:cxn>
                  <a:cxn ang="0">
                    <a:pos x="7" y="407"/>
                  </a:cxn>
                  <a:cxn ang="0">
                    <a:pos x="13" y="415"/>
                  </a:cxn>
                  <a:cxn ang="0">
                    <a:pos x="14" y="417"/>
                  </a:cxn>
                  <a:cxn ang="0">
                    <a:pos x="18" y="417"/>
                  </a:cxn>
                  <a:cxn ang="0">
                    <a:pos x="20" y="413"/>
                  </a:cxn>
                  <a:cxn ang="0">
                    <a:pos x="19" y="409"/>
                  </a:cxn>
                  <a:cxn ang="0">
                    <a:pos x="15" y="403"/>
                  </a:cxn>
                  <a:cxn ang="0">
                    <a:pos x="11" y="390"/>
                  </a:cxn>
                  <a:cxn ang="0">
                    <a:pos x="11" y="370"/>
                  </a:cxn>
                  <a:cxn ang="0">
                    <a:pos x="12" y="356"/>
                  </a:cxn>
                  <a:cxn ang="0">
                    <a:pos x="13" y="327"/>
                  </a:cxn>
                  <a:cxn ang="0">
                    <a:pos x="17" y="298"/>
                  </a:cxn>
                  <a:cxn ang="0">
                    <a:pos x="27" y="248"/>
                  </a:cxn>
                  <a:cxn ang="0">
                    <a:pos x="36" y="197"/>
                  </a:cxn>
                  <a:cxn ang="0">
                    <a:pos x="55" y="90"/>
                  </a:cxn>
                  <a:cxn ang="0">
                    <a:pos x="57" y="69"/>
                  </a:cxn>
                  <a:cxn ang="0">
                    <a:pos x="60" y="36"/>
                  </a:cxn>
                  <a:cxn ang="0">
                    <a:pos x="67" y="16"/>
                  </a:cxn>
                  <a:cxn ang="0">
                    <a:pos x="72" y="8"/>
                  </a:cxn>
                  <a:cxn ang="0">
                    <a:pos x="73" y="4"/>
                  </a:cxn>
                  <a:cxn ang="0">
                    <a:pos x="70" y="0"/>
                  </a:cxn>
                  <a:cxn ang="0">
                    <a:pos x="67" y="0"/>
                  </a:cxn>
                  <a:cxn ang="0">
                    <a:pos x="65" y="1"/>
                  </a:cxn>
                </a:cxnLst>
                <a:rect l="0" t="0" r="r" b="b"/>
                <a:pathLst>
                  <a:path w="73" h="417">
                    <a:moveTo>
                      <a:pt x="65" y="1"/>
                    </a:moveTo>
                    <a:lnTo>
                      <a:pt x="65" y="1"/>
                    </a:lnTo>
                    <a:lnTo>
                      <a:pt x="60" y="9"/>
                    </a:lnTo>
                    <a:lnTo>
                      <a:pt x="56" y="18"/>
                    </a:lnTo>
                    <a:lnTo>
                      <a:pt x="53" y="28"/>
                    </a:lnTo>
                    <a:lnTo>
                      <a:pt x="50" y="38"/>
                    </a:lnTo>
                    <a:lnTo>
                      <a:pt x="49" y="58"/>
                    </a:lnTo>
                    <a:lnTo>
                      <a:pt x="46" y="78"/>
                    </a:lnTo>
                    <a:lnTo>
                      <a:pt x="46" y="78"/>
                    </a:lnTo>
                    <a:lnTo>
                      <a:pt x="25" y="213"/>
                    </a:lnTo>
                    <a:lnTo>
                      <a:pt x="25" y="213"/>
                    </a:lnTo>
                    <a:lnTo>
                      <a:pt x="18" y="243"/>
                    </a:lnTo>
                    <a:lnTo>
                      <a:pt x="13" y="272"/>
                    </a:lnTo>
                    <a:lnTo>
                      <a:pt x="8" y="300"/>
                    </a:lnTo>
                    <a:lnTo>
                      <a:pt x="4" y="330"/>
                    </a:lnTo>
                    <a:lnTo>
                      <a:pt x="4" y="330"/>
                    </a:lnTo>
                    <a:lnTo>
                      <a:pt x="2" y="352"/>
                    </a:lnTo>
                    <a:lnTo>
                      <a:pt x="1" y="363"/>
                    </a:lnTo>
                    <a:lnTo>
                      <a:pt x="0" y="375"/>
                    </a:lnTo>
                    <a:lnTo>
                      <a:pt x="1" y="386"/>
                    </a:lnTo>
                    <a:lnTo>
                      <a:pt x="3" y="397"/>
                    </a:lnTo>
                    <a:lnTo>
                      <a:pt x="7" y="407"/>
                    </a:lnTo>
                    <a:lnTo>
                      <a:pt x="10" y="411"/>
                    </a:lnTo>
                    <a:lnTo>
                      <a:pt x="13" y="415"/>
                    </a:lnTo>
                    <a:lnTo>
                      <a:pt x="13" y="415"/>
                    </a:lnTo>
                    <a:lnTo>
                      <a:pt x="14" y="417"/>
                    </a:lnTo>
                    <a:lnTo>
                      <a:pt x="16" y="417"/>
                    </a:lnTo>
                    <a:lnTo>
                      <a:pt x="18" y="417"/>
                    </a:lnTo>
                    <a:lnTo>
                      <a:pt x="19" y="416"/>
                    </a:lnTo>
                    <a:lnTo>
                      <a:pt x="20" y="413"/>
                    </a:lnTo>
                    <a:lnTo>
                      <a:pt x="20" y="411"/>
                    </a:lnTo>
                    <a:lnTo>
                      <a:pt x="19" y="409"/>
                    </a:lnTo>
                    <a:lnTo>
                      <a:pt x="19" y="409"/>
                    </a:lnTo>
                    <a:lnTo>
                      <a:pt x="15" y="403"/>
                    </a:lnTo>
                    <a:lnTo>
                      <a:pt x="13" y="397"/>
                    </a:lnTo>
                    <a:lnTo>
                      <a:pt x="11" y="390"/>
                    </a:lnTo>
                    <a:lnTo>
                      <a:pt x="11" y="383"/>
                    </a:lnTo>
                    <a:lnTo>
                      <a:pt x="11" y="370"/>
                    </a:lnTo>
                    <a:lnTo>
                      <a:pt x="12" y="356"/>
                    </a:lnTo>
                    <a:lnTo>
                      <a:pt x="12" y="356"/>
                    </a:lnTo>
                    <a:lnTo>
                      <a:pt x="12" y="342"/>
                    </a:lnTo>
                    <a:lnTo>
                      <a:pt x="13" y="327"/>
                    </a:lnTo>
                    <a:lnTo>
                      <a:pt x="17" y="298"/>
                    </a:lnTo>
                    <a:lnTo>
                      <a:pt x="17" y="298"/>
                    </a:lnTo>
                    <a:lnTo>
                      <a:pt x="22" y="273"/>
                    </a:lnTo>
                    <a:lnTo>
                      <a:pt x="27" y="248"/>
                    </a:lnTo>
                    <a:lnTo>
                      <a:pt x="32" y="223"/>
                    </a:lnTo>
                    <a:lnTo>
                      <a:pt x="36" y="197"/>
                    </a:lnTo>
                    <a:lnTo>
                      <a:pt x="36" y="197"/>
                    </a:lnTo>
                    <a:lnTo>
                      <a:pt x="55" y="90"/>
                    </a:lnTo>
                    <a:lnTo>
                      <a:pt x="55" y="90"/>
                    </a:lnTo>
                    <a:lnTo>
                      <a:pt x="57" y="69"/>
                    </a:lnTo>
                    <a:lnTo>
                      <a:pt x="59" y="47"/>
                    </a:lnTo>
                    <a:lnTo>
                      <a:pt x="60" y="36"/>
                    </a:lnTo>
                    <a:lnTo>
                      <a:pt x="63" y="26"/>
                    </a:lnTo>
                    <a:lnTo>
                      <a:pt x="67" y="16"/>
                    </a:lnTo>
                    <a:lnTo>
                      <a:pt x="72" y="8"/>
                    </a:lnTo>
                    <a:lnTo>
                      <a:pt x="72" y="8"/>
                    </a:lnTo>
                    <a:lnTo>
                      <a:pt x="73" y="6"/>
                    </a:lnTo>
                    <a:lnTo>
                      <a:pt x="73" y="4"/>
                    </a:lnTo>
                    <a:lnTo>
                      <a:pt x="71" y="1"/>
                    </a:lnTo>
                    <a:lnTo>
                      <a:pt x="70" y="0"/>
                    </a:lnTo>
                    <a:lnTo>
                      <a:pt x="68" y="0"/>
                    </a:lnTo>
                    <a:lnTo>
                      <a:pt x="67" y="0"/>
                    </a:lnTo>
                    <a:lnTo>
                      <a:pt x="65" y="1"/>
                    </a:lnTo>
                    <a:lnTo>
                      <a:pt x="65" y="1"/>
                    </a:lnTo>
                    <a:close/>
                  </a:path>
                </a:pathLst>
              </a:custGeom>
              <a:grpFill/>
              <a:ln w="9525">
                <a:solidFill>
                  <a:schemeClr val="accent2"/>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226" name="chenying0907 724"/>
              <p:cNvSpPr/>
              <p:nvPr/>
            </p:nvSpPr>
            <p:spPr bwMode="auto">
              <a:xfrm>
                <a:off x="5516563" y="4291013"/>
                <a:ext cx="46038" cy="268288"/>
              </a:xfrm>
              <a:custGeom>
                <a:avLst/>
                <a:gdLst/>
                <a:ahLst/>
                <a:cxnLst>
                  <a:cxn ang="0">
                    <a:pos x="75" y="3"/>
                  </a:cxn>
                  <a:cxn ang="0">
                    <a:pos x="61" y="44"/>
                  </a:cxn>
                  <a:cxn ang="0">
                    <a:pos x="58" y="58"/>
                  </a:cxn>
                  <a:cxn ang="0">
                    <a:pos x="56" y="84"/>
                  </a:cxn>
                  <a:cxn ang="0">
                    <a:pos x="56" y="111"/>
                  </a:cxn>
                  <a:cxn ang="0">
                    <a:pos x="52" y="180"/>
                  </a:cxn>
                  <a:cxn ang="0">
                    <a:pos x="41" y="249"/>
                  </a:cxn>
                  <a:cxn ang="0">
                    <a:pos x="33" y="280"/>
                  </a:cxn>
                  <a:cxn ang="0">
                    <a:pos x="17" y="343"/>
                  </a:cxn>
                  <a:cxn ang="0">
                    <a:pos x="4" y="408"/>
                  </a:cxn>
                  <a:cxn ang="0">
                    <a:pos x="1" y="440"/>
                  </a:cxn>
                  <a:cxn ang="0">
                    <a:pos x="0" y="472"/>
                  </a:cxn>
                  <a:cxn ang="0">
                    <a:pos x="4" y="504"/>
                  </a:cxn>
                  <a:cxn ang="0">
                    <a:pos x="4" y="506"/>
                  </a:cxn>
                  <a:cxn ang="0">
                    <a:pos x="7" y="507"/>
                  </a:cxn>
                  <a:cxn ang="0">
                    <a:pos x="12" y="505"/>
                  </a:cxn>
                  <a:cxn ang="0">
                    <a:pos x="13" y="501"/>
                  </a:cxn>
                  <a:cxn ang="0">
                    <a:pos x="10" y="485"/>
                  </a:cxn>
                  <a:cxn ang="0">
                    <a:pos x="9" y="453"/>
                  </a:cxn>
                  <a:cxn ang="0">
                    <a:pos x="11" y="420"/>
                  </a:cxn>
                  <a:cxn ang="0">
                    <a:pos x="20" y="371"/>
                  </a:cxn>
                  <a:cxn ang="0">
                    <a:pos x="36" y="306"/>
                  </a:cxn>
                  <a:cxn ang="0">
                    <a:pos x="52" y="243"/>
                  </a:cxn>
                  <a:cxn ang="0">
                    <a:pos x="57" y="214"/>
                  </a:cxn>
                  <a:cxn ang="0">
                    <a:pos x="63" y="157"/>
                  </a:cxn>
                  <a:cxn ang="0">
                    <a:pos x="65" y="128"/>
                  </a:cxn>
                  <a:cxn ang="0">
                    <a:pos x="66" y="67"/>
                  </a:cxn>
                  <a:cxn ang="0">
                    <a:pos x="67" y="60"/>
                  </a:cxn>
                  <a:cxn ang="0">
                    <a:pos x="73" y="36"/>
                  </a:cxn>
                  <a:cxn ang="0">
                    <a:pos x="84" y="6"/>
                  </a:cxn>
                  <a:cxn ang="0">
                    <a:pos x="85" y="4"/>
                  </a:cxn>
                  <a:cxn ang="0">
                    <a:pos x="83" y="1"/>
                  </a:cxn>
                  <a:cxn ang="0">
                    <a:pos x="77" y="1"/>
                  </a:cxn>
                  <a:cxn ang="0">
                    <a:pos x="75" y="3"/>
                  </a:cxn>
                </a:cxnLst>
                <a:rect l="0" t="0" r="r" b="b"/>
                <a:pathLst>
                  <a:path w="85" h="507">
                    <a:moveTo>
                      <a:pt x="75" y="3"/>
                    </a:moveTo>
                    <a:lnTo>
                      <a:pt x="75" y="3"/>
                    </a:lnTo>
                    <a:lnTo>
                      <a:pt x="65" y="31"/>
                    </a:lnTo>
                    <a:lnTo>
                      <a:pt x="61" y="44"/>
                    </a:lnTo>
                    <a:lnTo>
                      <a:pt x="58" y="58"/>
                    </a:lnTo>
                    <a:lnTo>
                      <a:pt x="58" y="58"/>
                    </a:lnTo>
                    <a:lnTo>
                      <a:pt x="56" y="72"/>
                    </a:lnTo>
                    <a:lnTo>
                      <a:pt x="56" y="84"/>
                    </a:lnTo>
                    <a:lnTo>
                      <a:pt x="56" y="111"/>
                    </a:lnTo>
                    <a:lnTo>
                      <a:pt x="56" y="111"/>
                    </a:lnTo>
                    <a:lnTo>
                      <a:pt x="55" y="145"/>
                    </a:lnTo>
                    <a:lnTo>
                      <a:pt x="52" y="180"/>
                    </a:lnTo>
                    <a:lnTo>
                      <a:pt x="47" y="214"/>
                    </a:lnTo>
                    <a:lnTo>
                      <a:pt x="41" y="249"/>
                    </a:lnTo>
                    <a:lnTo>
                      <a:pt x="41" y="249"/>
                    </a:lnTo>
                    <a:lnTo>
                      <a:pt x="33" y="280"/>
                    </a:lnTo>
                    <a:lnTo>
                      <a:pt x="25" y="312"/>
                    </a:lnTo>
                    <a:lnTo>
                      <a:pt x="17" y="343"/>
                    </a:lnTo>
                    <a:lnTo>
                      <a:pt x="10" y="375"/>
                    </a:lnTo>
                    <a:lnTo>
                      <a:pt x="4" y="408"/>
                    </a:lnTo>
                    <a:lnTo>
                      <a:pt x="2" y="423"/>
                    </a:lnTo>
                    <a:lnTo>
                      <a:pt x="1" y="440"/>
                    </a:lnTo>
                    <a:lnTo>
                      <a:pt x="0" y="455"/>
                    </a:lnTo>
                    <a:lnTo>
                      <a:pt x="0" y="472"/>
                    </a:lnTo>
                    <a:lnTo>
                      <a:pt x="1" y="487"/>
                    </a:lnTo>
                    <a:lnTo>
                      <a:pt x="4" y="504"/>
                    </a:lnTo>
                    <a:lnTo>
                      <a:pt x="4" y="504"/>
                    </a:lnTo>
                    <a:lnTo>
                      <a:pt x="4" y="506"/>
                    </a:lnTo>
                    <a:lnTo>
                      <a:pt x="6" y="507"/>
                    </a:lnTo>
                    <a:lnTo>
                      <a:pt x="7" y="507"/>
                    </a:lnTo>
                    <a:lnTo>
                      <a:pt x="9" y="507"/>
                    </a:lnTo>
                    <a:lnTo>
                      <a:pt x="12" y="505"/>
                    </a:lnTo>
                    <a:lnTo>
                      <a:pt x="12" y="503"/>
                    </a:lnTo>
                    <a:lnTo>
                      <a:pt x="13" y="501"/>
                    </a:lnTo>
                    <a:lnTo>
                      <a:pt x="13" y="501"/>
                    </a:lnTo>
                    <a:lnTo>
                      <a:pt x="10" y="485"/>
                    </a:lnTo>
                    <a:lnTo>
                      <a:pt x="9" y="469"/>
                    </a:lnTo>
                    <a:lnTo>
                      <a:pt x="9" y="453"/>
                    </a:lnTo>
                    <a:lnTo>
                      <a:pt x="10" y="437"/>
                    </a:lnTo>
                    <a:lnTo>
                      <a:pt x="11" y="420"/>
                    </a:lnTo>
                    <a:lnTo>
                      <a:pt x="13" y="403"/>
                    </a:lnTo>
                    <a:lnTo>
                      <a:pt x="20" y="371"/>
                    </a:lnTo>
                    <a:lnTo>
                      <a:pt x="28" y="338"/>
                    </a:lnTo>
                    <a:lnTo>
                      <a:pt x="36" y="306"/>
                    </a:lnTo>
                    <a:lnTo>
                      <a:pt x="44" y="274"/>
                    </a:lnTo>
                    <a:lnTo>
                      <a:pt x="52" y="243"/>
                    </a:lnTo>
                    <a:lnTo>
                      <a:pt x="52" y="243"/>
                    </a:lnTo>
                    <a:lnTo>
                      <a:pt x="57" y="214"/>
                    </a:lnTo>
                    <a:lnTo>
                      <a:pt x="61" y="186"/>
                    </a:lnTo>
                    <a:lnTo>
                      <a:pt x="63" y="157"/>
                    </a:lnTo>
                    <a:lnTo>
                      <a:pt x="65" y="128"/>
                    </a:lnTo>
                    <a:lnTo>
                      <a:pt x="65" y="128"/>
                    </a:lnTo>
                    <a:lnTo>
                      <a:pt x="65" y="98"/>
                    </a:lnTo>
                    <a:lnTo>
                      <a:pt x="66" y="67"/>
                    </a:lnTo>
                    <a:lnTo>
                      <a:pt x="66" y="67"/>
                    </a:lnTo>
                    <a:lnTo>
                      <a:pt x="67" y="60"/>
                    </a:lnTo>
                    <a:lnTo>
                      <a:pt x="68" y="51"/>
                    </a:lnTo>
                    <a:lnTo>
                      <a:pt x="73" y="36"/>
                    </a:lnTo>
                    <a:lnTo>
                      <a:pt x="78" y="20"/>
                    </a:lnTo>
                    <a:lnTo>
                      <a:pt x="84" y="6"/>
                    </a:lnTo>
                    <a:lnTo>
                      <a:pt x="84" y="6"/>
                    </a:lnTo>
                    <a:lnTo>
                      <a:pt x="85" y="4"/>
                    </a:lnTo>
                    <a:lnTo>
                      <a:pt x="84" y="2"/>
                    </a:lnTo>
                    <a:lnTo>
                      <a:pt x="83" y="1"/>
                    </a:lnTo>
                    <a:lnTo>
                      <a:pt x="82" y="0"/>
                    </a:lnTo>
                    <a:lnTo>
                      <a:pt x="77" y="1"/>
                    </a:lnTo>
                    <a:lnTo>
                      <a:pt x="76" y="2"/>
                    </a:lnTo>
                    <a:lnTo>
                      <a:pt x="75" y="3"/>
                    </a:lnTo>
                    <a:lnTo>
                      <a:pt x="75" y="3"/>
                    </a:lnTo>
                    <a:close/>
                  </a:path>
                </a:pathLst>
              </a:custGeom>
              <a:grpFill/>
              <a:ln w="9525">
                <a:solidFill>
                  <a:schemeClr val="accent2"/>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227" name="chenying0907 725"/>
              <p:cNvSpPr/>
              <p:nvPr/>
            </p:nvSpPr>
            <p:spPr bwMode="auto">
              <a:xfrm>
                <a:off x="5546726" y="4252913"/>
                <a:ext cx="60325" cy="376238"/>
              </a:xfrm>
              <a:custGeom>
                <a:avLst/>
                <a:gdLst/>
                <a:ahLst/>
                <a:cxnLst>
                  <a:cxn ang="0">
                    <a:pos x="104" y="5"/>
                  </a:cxn>
                  <a:cxn ang="0">
                    <a:pos x="104" y="5"/>
                  </a:cxn>
                  <a:cxn ang="0">
                    <a:pos x="103" y="28"/>
                  </a:cxn>
                  <a:cxn ang="0">
                    <a:pos x="101" y="51"/>
                  </a:cxn>
                  <a:cxn ang="0">
                    <a:pos x="98" y="74"/>
                  </a:cxn>
                  <a:cxn ang="0">
                    <a:pos x="95" y="95"/>
                  </a:cxn>
                  <a:cxn ang="0">
                    <a:pos x="86" y="141"/>
                  </a:cxn>
                  <a:cxn ang="0">
                    <a:pos x="78" y="185"/>
                  </a:cxn>
                  <a:cxn ang="0">
                    <a:pos x="78" y="185"/>
                  </a:cxn>
                  <a:cxn ang="0">
                    <a:pos x="64" y="275"/>
                  </a:cxn>
                  <a:cxn ang="0">
                    <a:pos x="48" y="364"/>
                  </a:cxn>
                  <a:cxn ang="0">
                    <a:pos x="48" y="364"/>
                  </a:cxn>
                  <a:cxn ang="0">
                    <a:pos x="39" y="407"/>
                  </a:cxn>
                  <a:cxn ang="0">
                    <a:pos x="29" y="451"/>
                  </a:cxn>
                  <a:cxn ang="0">
                    <a:pos x="19" y="495"/>
                  </a:cxn>
                  <a:cxn ang="0">
                    <a:pos x="11" y="538"/>
                  </a:cxn>
                  <a:cxn ang="0">
                    <a:pos x="11" y="538"/>
                  </a:cxn>
                  <a:cxn ang="0">
                    <a:pos x="4" y="580"/>
                  </a:cxn>
                  <a:cxn ang="0">
                    <a:pos x="1" y="600"/>
                  </a:cxn>
                  <a:cxn ang="0">
                    <a:pos x="0" y="621"/>
                  </a:cxn>
                  <a:cxn ang="0">
                    <a:pos x="0" y="707"/>
                  </a:cxn>
                  <a:cxn ang="0">
                    <a:pos x="0" y="707"/>
                  </a:cxn>
                  <a:cxn ang="0">
                    <a:pos x="0" y="709"/>
                  </a:cxn>
                  <a:cxn ang="0">
                    <a:pos x="1" y="710"/>
                  </a:cxn>
                  <a:cxn ang="0">
                    <a:pos x="3" y="711"/>
                  </a:cxn>
                  <a:cxn ang="0">
                    <a:pos x="5" y="712"/>
                  </a:cxn>
                  <a:cxn ang="0">
                    <a:pos x="6" y="711"/>
                  </a:cxn>
                  <a:cxn ang="0">
                    <a:pos x="8" y="710"/>
                  </a:cxn>
                  <a:cxn ang="0">
                    <a:pos x="9" y="709"/>
                  </a:cxn>
                  <a:cxn ang="0">
                    <a:pos x="9" y="707"/>
                  </a:cxn>
                  <a:cxn ang="0">
                    <a:pos x="9" y="621"/>
                  </a:cxn>
                  <a:cxn ang="0">
                    <a:pos x="9" y="621"/>
                  </a:cxn>
                  <a:cxn ang="0">
                    <a:pos x="10" y="609"/>
                  </a:cxn>
                  <a:cxn ang="0">
                    <a:pos x="11" y="596"/>
                  </a:cxn>
                  <a:cxn ang="0">
                    <a:pos x="14" y="572"/>
                  </a:cxn>
                  <a:cxn ang="0">
                    <a:pos x="22" y="523"/>
                  </a:cxn>
                  <a:cxn ang="0">
                    <a:pos x="22" y="523"/>
                  </a:cxn>
                  <a:cxn ang="0">
                    <a:pos x="32" y="480"/>
                  </a:cxn>
                  <a:cxn ang="0">
                    <a:pos x="41" y="436"/>
                  </a:cxn>
                  <a:cxn ang="0">
                    <a:pos x="51" y="392"/>
                  </a:cxn>
                  <a:cxn ang="0">
                    <a:pos x="61" y="348"/>
                  </a:cxn>
                  <a:cxn ang="0">
                    <a:pos x="61" y="348"/>
                  </a:cxn>
                  <a:cxn ang="0">
                    <a:pos x="76" y="260"/>
                  </a:cxn>
                  <a:cxn ang="0">
                    <a:pos x="91" y="171"/>
                  </a:cxn>
                  <a:cxn ang="0">
                    <a:pos x="91" y="171"/>
                  </a:cxn>
                  <a:cxn ang="0">
                    <a:pos x="98" y="129"/>
                  </a:cxn>
                  <a:cxn ang="0">
                    <a:pos x="105" y="88"/>
                  </a:cxn>
                  <a:cxn ang="0">
                    <a:pos x="108" y="67"/>
                  </a:cxn>
                  <a:cxn ang="0">
                    <a:pos x="111" y="47"/>
                  </a:cxn>
                  <a:cxn ang="0">
                    <a:pos x="112" y="26"/>
                  </a:cxn>
                  <a:cxn ang="0">
                    <a:pos x="113" y="5"/>
                  </a:cxn>
                  <a:cxn ang="0">
                    <a:pos x="113" y="5"/>
                  </a:cxn>
                  <a:cxn ang="0">
                    <a:pos x="113" y="3"/>
                  </a:cxn>
                  <a:cxn ang="0">
                    <a:pos x="112" y="1"/>
                  </a:cxn>
                  <a:cxn ang="0">
                    <a:pos x="110" y="1"/>
                  </a:cxn>
                  <a:cxn ang="0">
                    <a:pos x="109" y="0"/>
                  </a:cxn>
                  <a:cxn ang="0">
                    <a:pos x="107" y="1"/>
                  </a:cxn>
                  <a:cxn ang="0">
                    <a:pos x="105" y="1"/>
                  </a:cxn>
                  <a:cxn ang="0">
                    <a:pos x="104" y="3"/>
                  </a:cxn>
                  <a:cxn ang="0">
                    <a:pos x="104" y="5"/>
                  </a:cxn>
                  <a:cxn ang="0">
                    <a:pos x="104" y="5"/>
                  </a:cxn>
                </a:cxnLst>
                <a:rect l="0" t="0" r="r" b="b"/>
                <a:pathLst>
                  <a:path w="113" h="712">
                    <a:moveTo>
                      <a:pt x="104" y="5"/>
                    </a:moveTo>
                    <a:lnTo>
                      <a:pt x="104" y="5"/>
                    </a:lnTo>
                    <a:lnTo>
                      <a:pt x="103" y="28"/>
                    </a:lnTo>
                    <a:lnTo>
                      <a:pt x="101" y="51"/>
                    </a:lnTo>
                    <a:lnTo>
                      <a:pt x="98" y="74"/>
                    </a:lnTo>
                    <a:lnTo>
                      <a:pt x="95" y="95"/>
                    </a:lnTo>
                    <a:lnTo>
                      <a:pt x="86" y="141"/>
                    </a:lnTo>
                    <a:lnTo>
                      <a:pt x="78" y="185"/>
                    </a:lnTo>
                    <a:lnTo>
                      <a:pt x="78" y="185"/>
                    </a:lnTo>
                    <a:lnTo>
                      <a:pt x="64" y="275"/>
                    </a:lnTo>
                    <a:lnTo>
                      <a:pt x="48" y="364"/>
                    </a:lnTo>
                    <a:lnTo>
                      <a:pt x="48" y="364"/>
                    </a:lnTo>
                    <a:lnTo>
                      <a:pt x="39" y="407"/>
                    </a:lnTo>
                    <a:lnTo>
                      <a:pt x="29" y="451"/>
                    </a:lnTo>
                    <a:lnTo>
                      <a:pt x="19" y="495"/>
                    </a:lnTo>
                    <a:lnTo>
                      <a:pt x="11" y="538"/>
                    </a:lnTo>
                    <a:lnTo>
                      <a:pt x="11" y="538"/>
                    </a:lnTo>
                    <a:lnTo>
                      <a:pt x="4" y="580"/>
                    </a:lnTo>
                    <a:lnTo>
                      <a:pt x="1" y="600"/>
                    </a:lnTo>
                    <a:lnTo>
                      <a:pt x="0" y="621"/>
                    </a:lnTo>
                    <a:lnTo>
                      <a:pt x="0" y="707"/>
                    </a:lnTo>
                    <a:lnTo>
                      <a:pt x="0" y="707"/>
                    </a:lnTo>
                    <a:lnTo>
                      <a:pt x="0" y="709"/>
                    </a:lnTo>
                    <a:lnTo>
                      <a:pt x="1" y="710"/>
                    </a:lnTo>
                    <a:lnTo>
                      <a:pt x="3" y="711"/>
                    </a:lnTo>
                    <a:lnTo>
                      <a:pt x="5" y="712"/>
                    </a:lnTo>
                    <a:lnTo>
                      <a:pt x="6" y="711"/>
                    </a:lnTo>
                    <a:lnTo>
                      <a:pt x="8" y="710"/>
                    </a:lnTo>
                    <a:lnTo>
                      <a:pt x="9" y="709"/>
                    </a:lnTo>
                    <a:lnTo>
                      <a:pt x="9" y="707"/>
                    </a:lnTo>
                    <a:lnTo>
                      <a:pt x="9" y="621"/>
                    </a:lnTo>
                    <a:lnTo>
                      <a:pt x="9" y="621"/>
                    </a:lnTo>
                    <a:lnTo>
                      <a:pt x="10" y="609"/>
                    </a:lnTo>
                    <a:lnTo>
                      <a:pt x="11" y="596"/>
                    </a:lnTo>
                    <a:lnTo>
                      <a:pt x="14" y="572"/>
                    </a:lnTo>
                    <a:lnTo>
                      <a:pt x="22" y="523"/>
                    </a:lnTo>
                    <a:lnTo>
                      <a:pt x="22" y="523"/>
                    </a:lnTo>
                    <a:lnTo>
                      <a:pt x="32" y="480"/>
                    </a:lnTo>
                    <a:lnTo>
                      <a:pt x="41" y="436"/>
                    </a:lnTo>
                    <a:lnTo>
                      <a:pt x="51" y="392"/>
                    </a:lnTo>
                    <a:lnTo>
                      <a:pt x="61" y="348"/>
                    </a:lnTo>
                    <a:lnTo>
                      <a:pt x="61" y="348"/>
                    </a:lnTo>
                    <a:lnTo>
                      <a:pt x="76" y="260"/>
                    </a:lnTo>
                    <a:lnTo>
                      <a:pt x="91" y="171"/>
                    </a:lnTo>
                    <a:lnTo>
                      <a:pt x="91" y="171"/>
                    </a:lnTo>
                    <a:lnTo>
                      <a:pt x="98" y="129"/>
                    </a:lnTo>
                    <a:lnTo>
                      <a:pt x="105" y="88"/>
                    </a:lnTo>
                    <a:lnTo>
                      <a:pt x="108" y="67"/>
                    </a:lnTo>
                    <a:lnTo>
                      <a:pt x="111" y="47"/>
                    </a:lnTo>
                    <a:lnTo>
                      <a:pt x="112" y="26"/>
                    </a:lnTo>
                    <a:lnTo>
                      <a:pt x="113" y="5"/>
                    </a:lnTo>
                    <a:lnTo>
                      <a:pt x="113" y="5"/>
                    </a:lnTo>
                    <a:lnTo>
                      <a:pt x="113" y="3"/>
                    </a:lnTo>
                    <a:lnTo>
                      <a:pt x="112" y="1"/>
                    </a:lnTo>
                    <a:lnTo>
                      <a:pt x="110" y="1"/>
                    </a:lnTo>
                    <a:lnTo>
                      <a:pt x="109" y="0"/>
                    </a:lnTo>
                    <a:lnTo>
                      <a:pt x="107" y="1"/>
                    </a:lnTo>
                    <a:lnTo>
                      <a:pt x="105" y="1"/>
                    </a:lnTo>
                    <a:lnTo>
                      <a:pt x="104" y="3"/>
                    </a:lnTo>
                    <a:lnTo>
                      <a:pt x="104" y="5"/>
                    </a:lnTo>
                    <a:lnTo>
                      <a:pt x="104" y="5"/>
                    </a:lnTo>
                    <a:close/>
                  </a:path>
                </a:pathLst>
              </a:custGeom>
              <a:grpFill/>
              <a:ln w="9525">
                <a:solidFill>
                  <a:schemeClr val="accent2"/>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228" name="chenying0907 726"/>
              <p:cNvSpPr/>
              <p:nvPr/>
            </p:nvSpPr>
            <p:spPr bwMode="auto">
              <a:xfrm>
                <a:off x="5576888" y="4230688"/>
                <a:ext cx="61913" cy="415925"/>
              </a:xfrm>
              <a:custGeom>
                <a:avLst/>
                <a:gdLst/>
                <a:ahLst/>
                <a:cxnLst>
                  <a:cxn ang="0">
                    <a:pos x="119" y="4"/>
                  </a:cxn>
                  <a:cxn ang="0">
                    <a:pos x="118" y="1"/>
                  </a:cxn>
                  <a:cxn ang="0">
                    <a:pos x="115" y="0"/>
                  </a:cxn>
                  <a:cxn ang="0">
                    <a:pos x="110" y="3"/>
                  </a:cxn>
                  <a:cxn ang="0">
                    <a:pos x="110" y="4"/>
                  </a:cxn>
                  <a:cxn ang="0">
                    <a:pos x="105" y="22"/>
                  </a:cxn>
                  <a:cxn ang="0">
                    <a:pos x="101" y="35"/>
                  </a:cxn>
                  <a:cxn ang="0">
                    <a:pos x="100" y="39"/>
                  </a:cxn>
                  <a:cxn ang="0">
                    <a:pos x="99" y="66"/>
                  </a:cxn>
                  <a:cxn ang="0">
                    <a:pos x="94" y="92"/>
                  </a:cxn>
                  <a:cxn ang="0">
                    <a:pos x="86" y="145"/>
                  </a:cxn>
                  <a:cxn ang="0">
                    <a:pos x="78" y="184"/>
                  </a:cxn>
                  <a:cxn ang="0">
                    <a:pos x="74" y="196"/>
                  </a:cxn>
                  <a:cxn ang="0">
                    <a:pos x="63" y="239"/>
                  </a:cxn>
                  <a:cxn ang="0">
                    <a:pos x="57" y="281"/>
                  </a:cxn>
                  <a:cxn ang="0">
                    <a:pos x="50" y="334"/>
                  </a:cxn>
                  <a:cxn ang="0">
                    <a:pos x="44" y="386"/>
                  </a:cxn>
                  <a:cxn ang="0">
                    <a:pos x="39" y="437"/>
                  </a:cxn>
                  <a:cxn ang="0">
                    <a:pos x="15" y="588"/>
                  </a:cxn>
                  <a:cxn ang="0">
                    <a:pos x="8" y="635"/>
                  </a:cxn>
                  <a:cxn ang="0">
                    <a:pos x="4" y="682"/>
                  </a:cxn>
                  <a:cxn ang="0">
                    <a:pos x="5" y="704"/>
                  </a:cxn>
                  <a:cxn ang="0">
                    <a:pos x="7" y="750"/>
                  </a:cxn>
                  <a:cxn ang="0">
                    <a:pos x="6" y="773"/>
                  </a:cxn>
                  <a:cxn ang="0">
                    <a:pos x="3" y="774"/>
                  </a:cxn>
                  <a:cxn ang="0">
                    <a:pos x="0" y="778"/>
                  </a:cxn>
                  <a:cxn ang="0">
                    <a:pos x="0" y="782"/>
                  </a:cxn>
                  <a:cxn ang="0">
                    <a:pos x="2" y="785"/>
                  </a:cxn>
                  <a:cxn ang="0">
                    <a:pos x="6" y="787"/>
                  </a:cxn>
                  <a:cxn ang="0">
                    <a:pos x="10" y="787"/>
                  </a:cxn>
                  <a:cxn ang="0">
                    <a:pos x="13" y="785"/>
                  </a:cxn>
                  <a:cxn ang="0">
                    <a:pos x="15" y="782"/>
                  </a:cxn>
                  <a:cxn ang="0">
                    <a:pos x="16" y="736"/>
                  </a:cxn>
                  <a:cxn ang="0">
                    <a:pos x="14" y="691"/>
                  </a:cxn>
                  <a:cxn ang="0">
                    <a:pos x="14" y="663"/>
                  </a:cxn>
                  <a:cxn ang="0">
                    <a:pos x="21" y="609"/>
                  </a:cxn>
                  <a:cxn ang="0">
                    <a:pos x="25" y="583"/>
                  </a:cxn>
                  <a:cxn ang="0">
                    <a:pos x="48" y="436"/>
                  </a:cxn>
                  <a:cxn ang="0">
                    <a:pos x="53" y="386"/>
                  </a:cxn>
                  <a:cxn ang="0">
                    <a:pos x="56" y="360"/>
                  </a:cxn>
                  <a:cxn ang="0">
                    <a:pos x="68" y="283"/>
                  </a:cxn>
                  <a:cxn ang="0">
                    <a:pos x="87" y="182"/>
                  </a:cxn>
                  <a:cxn ang="0">
                    <a:pos x="93" y="156"/>
                  </a:cxn>
                  <a:cxn ang="0">
                    <a:pos x="108" y="76"/>
                  </a:cxn>
                  <a:cxn ang="0">
                    <a:pos x="109" y="67"/>
                  </a:cxn>
                  <a:cxn ang="0">
                    <a:pos x="110" y="39"/>
                  </a:cxn>
                  <a:cxn ang="0">
                    <a:pos x="110" y="35"/>
                  </a:cxn>
                  <a:cxn ang="0">
                    <a:pos x="114" y="22"/>
                  </a:cxn>
                  <a:cxn ang="0">
                    <a:pos x="119" y="4"/>
                  </a:cxn>
                </a:cxnLst>
                <a:rect l="0" t="0" r="r" b="b"/>
                <a:pathLst>
                  <a:path w="119" h="787">
                    <a:moveTo>
                      <a:pt x="119" y="4"/>
                    </a:moveTo>
                    <a:lnTo>
                      <a:pt x="119" y="4"/>
                    </a:lnTo>
                    <a:lnTo>
                      <a:pt x="119" y="3"/>
                    </a:lnTo>
                    <a:lnTo>
                      <a:pt x="118" y="1"/>
                    </a:lnTo>
                    <a:lnTo>
                      <a:pt x="116" y="0"/>
                    </a:lnTo>
                    <a:lnTo>
                      <a:pt x="115" y="0"/>
                    </a:lnTo>
                    <a:lnTo>
                      <a:pt x="111" y="1"/>
                    </a:lnTo>
                    <a:lnTo>
                      <a:pt x="110" y="3"/>
                    </a:lnTo>
                    <a:lnTo>
                      <a:pt x="110" y="4"/>
                    </a:lnTo>
                    <a:lnTo>
                      <a:pt x="110" y="4"/>
                    </a:lnTo>
                    <a:lnTo>
                      <a:pt x="108" y="13"/>
                    </a:lnTo>
                    <a:lnTo>
                      <a:pt x="105" y="22"/>
                    </a:lnTo>
                    <a:lnTo>
                      <a:pt x="102" y="30"/>
                    </a:lnTo>
                    <a:lnTo>
                      <a:pt x="101" y="35"/>
                    </a:lnTo>
                    <a:lnTo>
                      <a:pt x="100" y="39"/>
                    </a:lnTo>
                    <a:lnTo>
                      <a:pt x="100" y="39"/>
                    </a:lnTo>
                    <a:lnTo>
                      <a:pt x="100" y="53"/>
                    </a:lnTo>
                    <a:lnTo>
                      <a:pt x="99" y="66"/>
                    </a:lnTo>
                    <a:lnTo>
                      <a:pt x="94" y="92"/>
                    </a:lnTo>
                    <a:lnTo>
                      <a:pt x="94" y="92"/>
                    </a:lnTo>
                    <a:lnTo>
                      <a:pt x="90" y="118"/>
                    </a:lnTo>
                    <a:lnTo>
                      <a:pt x="86" y="145"/>
                    </a:lnTo>
                    <a:lnTo>
                      <a:pt x="81" y="170"/>
                    </a:lnTo>
                    <a:lnTo>
                      <a:pt x="78" y="184"/>
                    </a:lnTo>
                    <a:lnTo>
                      <a:pt x="74" y="196"/>
                    </a:lnTo>
                    <a:lnTo>
                      <a:pt x="74" y="196"/>
                    </a:lnTo>
                    <a:lnTo>
                      <a:pt x="69" y="217"/>
                    </a:lnTo>
                    <a:lnTo>
                      <a:pt x="63" y="239"/>
                    </a:lnTo>
                    <a:lnTo>
                      <a:pt x="60" y="259"/>
                    </a:lnTo>
                    <a:lnTo>
                      <a:pt x="57" y="281"/>
                    </a:lnTo>
                    <a:lnTo>
                      <a:pt x="57" y="281"/>
                    </a:lnTo>
                    <a:lnTo>
                      <a:pt x="50" y="334"/>
                    </a:lnTo>
                    <a:lnTo>
                      <a:pt x="47" y="359"/>
                    </a:lnTo>
                    <a:lnTo>
                      <a:pt x="44" y="386"/>
                    </a:lnTo>
                    <a:lnTo>
                      <a:pt x="44" y="386"/>
                    </a:lnTo>
                    <a:lnTo>
                      <a:pt x="39" y="437"/>
                    </a:lnTo>
                    <a:lnTo>
                      <a:pt x="30" y="488"/>
                    </a:lnTo>
                    <a:lnTo>
                      <a:pt x="15" y="588"/>
                    </a:lnTo>
                    <a:lnTo>
                      <a:pt x="15" y="588"/>
                    </a:lnTo>
                    <a:lnTo>
                      <a:pt x="8" y="635"/>
                    </a:lnTo>
                    <a:lnTo>
                      <a:pt x="5" y="658"/>
                    </a:lnTo>
                    <a:lnTo>
                      <a:pt x="4" y="682"/>
                    </a:lnTo>
                    <a:lnTo>
                      <a:pt x="4" y="682"/>
                    </a:lnTo>
                    <a:lnTo>
                      <a:pt x="5" y="704"/>
                    </a:lnTo>
                    <a:lnTo>
                      <a:pt x="6" y="727"/>
                    </a:lnTo>
                    <a:lnTo>
                      <a:pt x="7" y="750"/>
                    </a:lnTo>
                    <a:lnTo>
                      <a:pt x="6" y="773"/>
                    </a:lnTo>
                    <a:lnTo>
                      <a:pt x="6" y="773"/>
                    </a:lnTo>
                    <a:lnTo>
                      <a:pt x="4" y="773"/>
                    </a:lnTo>
                    <a:lnTo>
                      <a:pt x="3" y="774"/>
                    </a:lnTo>
                    <a:lnTo>
                      <a:pt x="2" y="776"/>
                    </a:lnTo>
                    <a:lnTo>
                      <a:pt x="0" y="778"/>
                    </a:lnTo>
                    <a:lnTo>
                      <a:pt x="0" y="782"/>
                    </a:lnTo>
                    <a:lnTo>
                      <a:pt x="0" y="782"/>
                    </a:lnTo>
                    <a:lnTo>
                      <a:pt x="0" y="784"/>
                    </a:lnTo>
                    <a:lnTo>
                      <a:pt x="2" y="785"/>
                    </a:lnTo>
                    <a:lnTo>
                      <a:pt x="4" y="786"/>
                    </a:lnTo>
                    <a:lnTo>
                      <a:pt x="6" y="787"/>
                    </a:lnTo>
                    <a:lnTo>
                      <a:pt x="10" y="787"/>
                    </a:lnTo>
                    <a:lnTo>
                      <a:pt x="10" y="787"/>
                    </a:lnTo>
                    <a:lnTo>
                      <a:pt x="12" y="786"/>
                    </a:lnTo>
                    <a:lnTo>
                      <a:pt x="13" y="785"/>
                    </a:lnTo>
                    <a:lnTo>
                      <a:pt x="15" y="782"/>
                    </a:lnTo>
                    <a:lnTo>
                      <a:pt x="15" y="782"/>
                    </a:lnTo>
                    <a:lnTo>
                      <a:pt x="16" y="759"/>
                    </a:lnTo>
                    <a:lnTo>
                      <a:pt x="16" y="736"/>
                    </a:lnTo>
                    <a:lnTo>
                      <a:pt x="14" y="691"/>
                    </a:lnTo>
                    <a:lnTo>
                      <a:pt x="14" y="691"/>
                    </a:lnTo>
                    <a:lnTo>
                      <a:pt x="14" y="677"/>
                    </a:lnTo>
                    <a:lnTo>
                      <a:pt x="14" y="663"/>
                    </a:lnTo>
                    <a:lnTo>
                      <a:pt x="17" y="636"/>
                    </a:lnTo>
                    <a:lnTo>
                      <a:pt x="21" y="609"/>
                    </a:lnTo>
                    <a:lnTo>
                      <a:pt x="25" y="583"/>
                    </a:lnTo>
                    <a:lnTo>
                      <a:pt x="25" y="583"/>
                    </a:lnTo>
                    <a:lnTo>
                      <a:pt x="41" y="484"/>
                    </a:lnTo>
                    <a:lnTo>
                      <a:pt x="48" y="436"/>
                    </a:lnTo>
                    <a:lnTo>
                      <a:pt x="51" y="411"/>
                    </a:lnTo>
                    <a:lnTo>
                      <a:pt x="53" y="386"/>
                    </a:lnTo>
                    <a:lnTo>
                      <a:pt x="53" y="386"/>
                    </a:lnTo>
                    <a:lnTo>
                      <a:pt x="56" y="360"/>
                    </a:lnTo>
                    <a:lnTo>
                      <a:pt x="59" y="335"/>
                    </a:lnTo>
                    <a:lnTo>
                      <a:pt x="68" y="283"/>
                    </a:lnTo>
                    <a:lnTo>
                      <a:pt x="77" y="232"/>
                    </a:lnTo>
                    <a:lnTo>
                      <a:pt x="87" y="182"/>
                    </a:lnTo>
                    <a:lnTo>
                      <a:pt x="87" y="182"/>
                    </a:lnTo>
                    <a:lnTo>
                      <a:pt x="93" y="156"/>
                    </a:lnTo>
                    <a:lnTo>
                      <a:pt x="98" y="129"/>
                    </a:lnTo>
                    <a:lnTo>
                      <a:pt x="108" y="76"/>
                    </a:lnTo>
                    <a:lnTo>
                      <a:pt x="108" y="76"/>
                    </a:lnTo>
                    <a:lnTo>
                      <a:pt x="109" y="67"/>
                    </a:lnTo>
                    <a:lnTo>
                      <a:pt x="110" y="58"/>
                    </a:lnTo>
                    <a:lnTo>
                      <a:pt x="110" y="39"/>
                    </a:lnTo>
                    <a:lnTo>
                      <a:pt x="110" y="39"/>
                    </a:lnTo>
                    <a:lnTo>
                      <a:pt x="110" y="35"/>
                    </a:lnTo>
                    <a:lnTo>
                      <a:pt x="111" y="31"/>
                    </a:lnTo>
                    <a:lnTo>
                      <a:pt x="114" y="22"/>
                    </a:lnTo>
                    <a:lnTo>
                      <a:pt x="117" y="13"/>
                    </a:lnTo>
                    <a:lnTo>
                      <a:pt x="119" y="4"/>
                    </a:lnTo>
                    <a:lnTo>
                      <a:pt x="119" y="4"/>
                    </a:lnTo>
                    <a:close/>
                  </a:path>
                </a:pathLst>
              </a:custGeom>
              <a:grpFill/>
              <a:ln w="9525">
                <a:solidFill>
                  <a:schemeClr val="accent2"/>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229" name="chenying0907 727"/>
              <p:cNvSpPr/>
              <p:nvPr/>
            </p:nvSpPr>
            <p:spPr bwMode="auto">
              <a:xfrm>
                <a:off x="5589588" y="4140200"/>
                <a:ext cx="90488" cy="552450"/>
              </a:xfrm>
              <a:custGeom>
                <a:avLst/>
                <a:gdLst/>
                <a:ahLst/>
                <a:cxnLst>
                  <a:cxn ang="0">
                    <a:pos x="161" y="4"/>
                  </a:cxn>
                  <a:cxn ang="0">
                    <a:pos x="159" y="73"/>
                  </a:cxn>
                  <a:cxn ang="0">
                    <a:pos x="153" y="141"/>
                  </a:cxn>
                  <a:cxn ang="0">
                    <a:pos x="142" y="208"/>
                  </a:cxn>
                  <a:cxn ang="0">
                    <a:pos x="125" y="276"/>
                  </a:cxn>
                  <a:cxn ang="0">
                    <a:pos x="109" y="340"/>
                  </a:cxn>
                  <a:cxn ang="0">
                    <a:pos x="87" y="436"/>
                  </a:cxn>
                  <a:cxn ang="0">
                    <a:pos x="77" y="503"/>
                  </a:cxn>
                  <a:cxn ang="0">
                    <a:pos x="73" y="536"/>
                  </a:cxn>
                  <a:cxn ang="0">
                    <a:pos x="63" y="599"/>
                  </a:cxn>
                  <a:cxn ang="0">
                    <a:pos x="47" y="695"/>
                  </a:cxn>
                  <a:cxn ang="0">
                    <a:pos x="39" y="759"/>
                  </a:cxn>
                  <a:cxn ang="0">
                    <a:pos x="38" y="791"/>
                  </a:cxn>
                  <a:cxn ang="0">
                    <a:pos x="33" y="856"/>
                  </a:cxn>
                  <a:cxn ang="0">
                    <a:pos x="22" y="920"/>
                  </a:cxn>
                  <a:cxn ang="0">
                    <a:pos x="10" y="973"/>
                  </a:cxn>
                  <a:cxn ang="0">
                    <a:pos x="1" y="1025"/>
                  </a:cxn>
                  <a:cxn ang="0">
                    <a:pos x="0" y="1028"/>
                  </a:cxn>
                  <a:cxn ang="0">
                    <a:pos x="0" y="1038"/>
                  </a:cxn>
                  <a:cxn ang="0">
                    <a:pos x="1" y="1041"/>
                  </a:cxn>
                  <a:cxn ang="0">
                    <a:pos x="5" y="1042"/>
                  </a:cxn>
                  <a:cxn ang="0">
                    <a:pos x="9" y="1041"/>
                  </a:cxn>
                  <a:cxn ang="0">
                    <a:pos x="10" y="1038"/>
                  </a:cxn>
                  <a:cxn ang="0">
                    <a:pos x="11" y="1021"/>
                  </a:cxn>
                  <a:cxn ang="0">
                    <a:pos x="16" y="988"/>
                  </a:cxn>
                  <a:cxn ang="0">
                    <a:pos x="27" y="938"/>
                  </a:cxn>
                  <a:cxn ang="0">
                    <a:pos x="34" y="905"/>
                  </a:cxn>
                  <a:cxn ang="0">
                    <a:pos x="44" y="849"/>
                  </a:cxn>
                  <a:cxn ang="0">
                    <a:pos x="48" y="791"/>
                  </a:cxn>
                  <a:cxn ang="0">
                    <a:pos x="49" y="759"/>
                  </a:cxn>
                  <a:cxn ang="0">
                    <a:pos x="57" y="695"/>
                  </a:cxn>
                  <a:cxn ang="0">
                    <a:pos x="74" y="600"/>
                  </a:cxn>
                  <a:cxn ang="0">
                    <a:pos x="82" y="536"/>
                  </a:cxn>
                  <a:cxn ang="0">
                    <a:pos x="86" y="501"/>
                  </a:cxn>
                  <a:cxn ang="0">
                    <a:pos x="97" y="431"/>
                  </a:cxn>
                  <a:cxn ang="0">
                    <a:pos x="113" y="362"/>
                  </a:cxn>
                  <a:cxn ang="0">
                    <a:pos x="140" y="261"/>
                  </a:cxn>
                  <a:cxn ang="0">
                    <a:pos x="148" y="229"/>
                  </a:cxn>
                  <a:cxn ang="0">
                    <a:pos x="160" y="166"/>
                  </a:cxn>
                  <a:cxn ang="0">
                    <a:pos x="168" y="101"/>
                  </a:cxn>
                  <a:cxn ang="0">
                    <a:pos x="171" y="37"/>
                  </a:cxn>
                  <a:cxn ang="0">
                    <a:pos x="171" y="4"/>
                  </a:cxn>
                  <a:cxn ang="0">
                    <a:pos x="170" y="1"/>
                  </a:cxn>
                  <a:cxn ang="0">
                    <a:pos x="167" y="0"/>
                  </a:cxn>
                  <a:cxn ang="0">
                    <a:pos x="163" y="1"/>
                  </a:cxn>
                  <a:cxn ang="0">
                    <a:pos x="161" y="4"/>
                  </a:cxn>
                </a:cxnLst>
                <a:rect l="0" t="0" r="r" b="b"/>
                <a:pathLst>
                  <a:path w="171" h="1042">
                    <a:moveTo>
                      <a:pt x="161" y="4"/>
                    </a:moveTo>
                    <a:lnTo>
                      <a:pt x="161" y="4"/>
                    </a:lnTo>
                    <a:lnTo>
                      <a:pt x="161" y="39"/>
                    </a:lnTo>
                    <a:lnTo>
                      <a:pt x="159" y="73"/>
                    </a:lnTo>
                    <a:lnTo>
                      <a:pt x="156" y="107"/>
                    </a:lnTo>
                    <a:lnTo>
                      <a:pt x="153" y="141"/>
                    </a:lnTo>
                    <a:lnTo>
                      <a:pt x="148" y="175"/>
                    </a:lnTo>
                    <a:lnTo>
                      <a:pt x="142" y="208"/>
                    </a:lnTo>
                    <a:lnTo>
                      <a:pt x="135" y="242"/>
                    </a:lnTo>
                    <a:lnTo>
                      <a:pt x="125" y="276"/>
                    </a:lnTo>
                    <a:lnTo>
                      <a:pt x="125" y="276"/>
                    </a:lnTo>
                    <a:lnTo>
                      <a:pt x="109" y="340"/>
                    </a:lnTo>
                    <a:lnTo>
                      <a:pt x="94" y="404"/>
                    </a:lnTo>
                    <a:lnTo>
                      <a:pt x="87" y="436"/>
                    </a:lnTo>
                    <a:lnTo>
                      <a:pt x="82" y="470"/>
                    </a:lnTo>
                    <a:lnTo>
                      <a:pt x="77" y="503"/>
                    </a:lnTo>
                    <a:lnTo>
                      <a:pt x="73" y="536"/>
                    </a:lnTo>
                    <a:lnTo>
                      <a:pt x="73" y="536"/>
                    </a:lnTo>
                    <a:lnTo>
                      <a:pt x="68" y="568"/>
                    </a:lnTo>
                    <a:lnTo>
                      <a:pt x="63" y="599"/>
                    </a:lnTo>
                    <a:lnTo>
                      <a:pt x="52" y="663"/>
                    </a:lnTo>
                    <a:lnTo>
                      <a:pt x="47" y="695"/>
                    </a:lnTo>
                    <a:lnTo>
                      <a:pt x="43" y="727"/>
                    </a:lnTo>
                    <a:lnTo>
                      <a:pt x="39" y="759"/>
                    </a:lnTo>
                    <a:lnTo>
                      <a:pt x="38" y="791"/>
                    </a:lnTo>
                    <a:lnTo>
                      <a:pt x="38" y="791"/>
                    </a:lnTo>
                    <a:lnTo>
                      <a:pt x="36" y="824"/>
                    </a:lnTo>
                    <a:lnTo>
                      <a:pt x="33" y="856"/>
                    </a:lnTo>
                    <a:lnTo>
                      <a:pt x="28" y="888"/>
                    </a:lnTo>
                    <a:lnTo>
                      <a:pt x="22" y="920"/>
                    </a:lnTo>
                    <a:lnTo>
                      <a:pt x="22" y="920"/>
                    </a:lnTo>
                    <a:lnTo>
                      <a:pt x="10" y="973"/>
                    </a:lnTo>
                    <a:lnTo>
                      <a:pt x="4" y="999"/>
                    </a:lnTo>
                    <a:lnTo>
                      <a:pt x="1" y="1025"/>
                    </a:lnTo>
                    <a:lnTo>
                      <a:pt x="1" y="1025"/>
                    </a:lnTo>
                    <a:lnTo>
                      <a:pt x="0" y="1028"/>
                    </a:lnTo>
                    <a:lnTo>
                      <a:pt x="0" y="1038"/>
                    </a:lnTo>
                    <a:lnTo>
                      <a:pt x="0" y="1038"/>
                    </a:lnTo>
                    <a:lnTo>
                      <a:pt x="0" y="1040"/>
                    </a:lnTo>
                    <a:lnTo>
                      <a:pt x="1" y="1041"/>
                    </a:lnTo>
                    <a:lnTo>
                      <a:pt x="3" y="1042"/>
                    </a:lnTo>
                    <a:lnTo>
                      <a:pt x="5" y="1042"/>
                    </a:lnTo>
                    <a:lnTo>
                      <a:pt x="6" y="1042"/>
                    </a:lnTo>
                    <a:lnTo>
                      <a:pt x="9" y="1041"/>
                    </a:lnTo>
                    <a:lnTo>
                      <a:pt x="10" y="1040"/>
                    </a:lnTo>
                    <a:lnTo>
                      <a:pt x="10" y="1038"/>
                    </a:lnTo>
                    <a:lnTo>
                      <a:pt x="10" y="1038"/>
                    </a:lnTo>
                    <a:lnTo>
                      <a:pt x="11" y="1021"/>
                    </a:lnTo>
                    <a:lnTo>
                      <a:pt x="13" y="1005"/>
                    </a:lnTo>
                    <a:lnTo>
                      <a:pt x="16" y="988"/>
                    </a:lnTo>
                    <a:lnTo>
                      <a:pt x="19" y="972"/>
                    </a:lnTo>
                    <a:lnTo>
                      <a:pt x="27" y="938"/>
                    </a:lnTo>
                    <a:lnTo>
                      <a:pt x="34" y="905"/>
                    </a:lnTo>
                    <a:lnTo>
                      <a:pt x="34" y="905"/>
                    </a:lnTo>
                    <a:lnTo>
                      <a:pt x="39" y="878"/>
                    </a:lnTo>
                    <a:lnTo>
                      <a:pt x="44" y="849"/>
                    </a:lnTo>
                    <a:lnTo>
                      <a:pt x="47" y="820"/>
                    </a:lnTo>
                    <a:lnTo>
                      <a:pt x="48" y="791"/>
                    </a:lnTo>
                    <a:lnTo>
                      <a:pt x="48" y="791"/>
                    </a:lnTo>
                    <a:lnTo>
                      <a:pt x="49" y="759"/>
                    </a:lnTo>
                    <a:lnTo>
                      <a:pt x="52" y="727"/>
                    </a:lnTo>
                    <a:lnTo>
                      <a:pt x="57" y="695"/>
                    </a:lnTo>
                    <a:lnTo>
                      <a:pt x="62" y="663"/>
                    </a:lnTo>
                    <a:lnTo>
                      <a:pt x="74" y="600"/>
                    </a:lnTo>
                    <a:lnTo>
                      <a:pt x="78" y="568"/>
                    </a:lnTo>
                    <a:lnTo>
                      <a:pt x="82" y="536"/>
                    </a:lnTo>
                    <a:lnTo>
                      <a:pt x="82" y="536"/>
                    </a:lnTo>
                    <a:lnTo>
                      <a:pt x="86" y="501"/>
                    </a:lnTo>
                    <a:lnTo>
                      <a:pt x="91" y="465"/>
                    </a:lnTo>
                    <a:lnTo>
                      <a:pt x="97" y="431"/>
                    </a:lnTo>
                    <a:lnTo>
                      <a:pt x="105" y="396"/>
                    </a:lnTo>
                    <a:lnTo>
                      <a:pt x="113" y="362"/>
                    </a:lnTo>
                    <a:lnTo>
                      <a:pt x="121" y="328"/>
                    </a:lnTo>
                    <a:lnTo>
                      <a:pt x="140" y="261"/>
                    </a:lnTo>
                    <a:lnTo>
                      <a:pt x="140" y="261"/>
                    </a:lnTo>
                    <a:lnTo>
                      <a:pt x="148" y="229"/>
                    </a:lnTo>
                    <a:lnTo>
                      <a:pt x="154" y="197"/>
                    </a:lnTo>
                    <a:lnTo>
                      <a:pt x="160" y="166"/>
                    </a:lnTo>
                    <a:lnTo>
                      <a:pt x="164" y="134"/>
                    </a:lnTo>
                    <a:lnTo>
                      <a:pt x="168" y="101"/>
                    </a:lnTo>
                    <a:lnTo>
                      <a:pt x="170" y="69"/>
                    </a:lnTo>
                    <a:lnTo>
                      <a:pt x="171" y="37"/>
                    </a:lnTo>
                    <a:lnTo>
                      <a:pt x="171" y="4"/>
                    </a:lnTo>
                    <a:lnTo>
                      <a:pt x="171" y="4"/>
                    </a:lnTo>
                    <a:lnTo>
                      <a:pt x="171" y="2"/>
                    </a:lnTo>
                    <a:lnTo>
                      <a:pt x="170" y="1"/>
                    </a:lnTo>
                    <a:lnTo>
                      <a:pt x="168" y="0"/>
                    </a:lnTo>
                    <a:lnTo>
                      <a:pt x="167" y="0"/>
                    </a:lnTo>
                    <a:lnTo>
                      <a:pt x="164" y="0"/>
                    </a:lnTo>
                    <a:lnTo>
                      <a:pt x="163" y="1"/>
                    </a:lnTo>
                    <a:lnTo>
                      <a:pt x="161" y="2"/>
                    </a:lnTo>
                    <a:lnTo>
                      <a:pt x="161" y="4"/>
                    </a:lnTo>
                    <a:lnTo>
                      <a:pt x="161" y="4"/>
                    </a:lnTo>
                    <a:close/>
                  </a:path>
                </a:pathLst>
              </a:custGeom>
              <a:grpFill/>
              <a:ln w="9525">
                <a:solidFill>
                  <a:schemeClr val="accent2"/>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230" name="chenying0907 728"/>
              <p:cNvSpPr/>
              <p:nvPr/>
            </p:nvSpPr>
            <p:spPr bwMode="auto">
              <a:xfrm>
                <a:off x="5608638" y="4162425"/>
                <a:ext cx="123825" cy="544513"/>
              </a:xfrm>
              <a:custGeom>
                <a:avLst/>
                <a:gdLst/>
                <a:ahLst/>
                <a:cxnLst>
                  <a:cxn ang="0">
                    <a:pos x="226" y="1"/>
                  </a:cxn>
                  <a:cxn ang="0">
                    <a:pos x="209" y="14"/>
                  </a:cxn>
                  <a:cxn ang="0">
                    <a:pos x="198" y="30"/>
                  </a:cxn>
                  <a:cxn ang="0">
                    <a:pos x="192" y="48"/>
                  </a:cxn>
                  <a:cxn ang="0">
                    <a:pos x="187" y="69"/>
                  </a:cxn>
                  <a:cxn ang="0">
                    <a:pos x="177" y="145"/>
                  </a:cxn>
                  <a:cxn ang="0">
                    <a:pos x="164" y="219"/>
                  </a:cxn>
                  <a:cxn ang="0">
                    <a:pos x="156" y="254"/>
                  </a:cxn>
                  <a:cxn ang="0">
                    <a:pos x="142" y="357"/>
                  </a:cxn>
                  <a:cxn ang="0">
                    <a:pos x="136" y="392"/>
                  </a:cxn>
                  <a:cxn ang="0">
                    <a:pos x="116" y="498"/>
                  </a:cxn>
                  <a:cxn ang="0">
                    <a:pos x="109" y="533"/>
                  </a:cxn>
                  <a:cxn ang="0">
                    <a:pos x="81" y="637"/>
                  </a:cxn>
                  <a:cxn ang="0">
                    <a:pos x="62" y="707"/>
                  </a:cxn>
                  <a:cxn ang="0">
                    <a:pos x="49" y="779"/>
                  </a:cxn>
                  <a:cxn ang="0">
                    <a:pos x="45" y="813"/>
                  </a:cxn>
                  <a:cxn ang="0">
                    <a:pos x="43" y="847"/>
                  </a:cxn>
                  <a:cxn ang="0">
                    <a:pos x="38" y="878"/>
                  </a:cxn>
                  <a:cxn ang="0">
                    <a:pos x="34" y="910"/>
                  </a:cxn>
                  <a:cxn ang="0">
                    <a:pos x="31" y="924"/>
                  </a:cxn>
                  <a:cxn ang="0">
                    <a:pos x="24" y="951"/>
                  </a:cxn>
                  <a:cxn ang="0">
                    <a:pos x="20" y="965"/>
                  </a:cxn>
                  <a:cxn ang="0">
                    <a:pos x="12" y="999"/>
                  </a:cxn>
                  <a:cxn ang="0">
                    <a:pos x="8" y="1010"/>
                  </a:cxn>
                  <a:cxn ang="0">
                    <a:pos x="3" y="1010"/>
                  </a:cxn>
                  <a:cxn ang="0">
                    <a:pos x="0" y="1014"/>
                  </a:cxn>
                  <a:cxn ang="0">
                    <a:pos x="0" y="1024"/>
                  </a:cxn>
                  <a:cxn ang="0">
                    <a:pos x="4" y="1029"/>
                  </a:cxn>
                  <a:cxn ang="0">
                    <a:pos x="9" y="1027"/>
                  </a:cxn>
                  <a:cxn ang="0">
                    <a:pos x="12" y="1021"/>
                  </a:cxn>
                  <a:cxn ang="0">
                    <a:pos x="18" y="1007"/>
                  </a:cxn>
                  <a:cxn ang="0">
                    <a:pos x="24" y="987"/>
                  </a:cxn>
                  <a:cxn ang="0">
                    <a:pos x="31" y="964"/>
                  </a:cxn>
                  <a:cxn ang="0">
                    <a:pos x="38" y="940"/>
                  </a:cxn>
                  <a:cxn ang="0">
                    <a:pos x="42" y="912"/>
                  </a:cxn>
                  <a:cxn ang="0">
                    <a:pos x="45" y="884"/>
                  </a:cxn>
                  <a:cxn ang="0">
                    <a:pos x="48" y="869"/>
                  </a:cxn>
                  <a:cxn ang="0">
                    <a:pos x="54" y="822"/>
                  </a:cxn>
                  <a:cxn ang="0">
                    <a:pos x="57" y="786"/>
                  </a:cxn>
                  <a:cxn ang="0">
                    <a:pos x="70" y="715"/>
                  </a:cxn>
                  <a:cxn ang="0">
                    <a:pos x="79" y="680"/>
                  </a:cxn>
                  <a:cxn ang="0">
                    <a:pos x="100" y="607"/>
                  </a:cxn>
                  <a:cxn ang="0">
                    <a:pos x="118" y="534"/>
                  </a:cxn>
                  <a:cxn ang="0">
                    <a:pos x="133" y="467"/>
                  </a:cxn>
                  <a:cxn ang="0">
                    <a:pos x="144" y="399"/>
                  </a:cxn>
                  <a:cxn ang="0">
                    <a:pos x="164" y="263"/>
                  </a:cxn>
                  <a:cxn ang="0">
                    <a:pos x="176" y="194"/>
                  </a:cxn>
                  <a:cxn ang="0">
                    <a:pos x="188" y="126"/>
                  </a:cxn>
                  <a:cxn ang="0">
                    <a:pos x="193" y="94"/>
                  </a:cxn>
                  <a:cxn ang="0">
                    <a:pos x="198" y="61"/>
                  </a:cxn>
                  <a:cxn ang="0">
                    <a:pos x="205" y="38"/>
                  </a:cxn>
                  <a:cxn ang="0">
                    <a:pos x="213" y="25"/>
                  </a:cxn>
                  <a:cxn ang="0">
                    <a:pos x="224" y="13"/>
                  </a:cxn>
                  <a:cxn ang="0">
                    <a:pos x="230" y="9"/>
                  </a:cxn>
                  <a:cxn ang="0">
                    <a:pos x="232" y="5"/>
                  </a:cxn>
                  <a:cxn ang="0">
                    <a:pos x="232" y="2"/>
                  </a:cxn>
                  <a:cxn ang="0">
                    <a:pos x="229" y="0"/>
                  </a:cxn>
                  <a:cxn ang="0">
                    <a:pos x="226" y="1"/>
                  </a:cxn>
                </a:cxnLst>
                <a:rect l="0" t="0" r="r" b="b"/>
                <a:pathLst>
                  <a:path w="232" h="1029">
                    <a:moveTo>
                      <a:pt x="226" y="1"/>
                    </a:moveTo>
                    <a:lnTo>
                      <a:pt x="226" y="1"/>
                    </a:lnTo>
                    <a:lnTo>
                      <a:pt x="216" y="7"/>
                    </a:lnTo>
                    <a:lnTo>
                      <a:pt x="209" y="14"/>
                    </a:lnTo>
                    <a:lnTo>
                      <a:pt x="203" y="22"/>
                    </a:lnTo>
                    <a:lnTo>
                      <a:pt x="198" y="30"/>
                    </a:lnTo>
                    <a:lnTo>
                      <a:pt x="195" y="39"/>
                    </a:lnTo>
                    <a:lnTo>
                      <a:pt x="192" y="48"/>
                    </a:lnTo>
                    <a:lnTo>
                      <a:pt x="189" y="59"/>
                    </a:lnTo>
                    <a:lnTo>
                      <a:pt x="187" y="69"/>
                    </a:lnTo>
                    <a:lnTo>
                      <a:pt x="187" y="69"/>
                    </a:lnTo>
                    <a:lnTo>
                      <a:pt x="177" y="145"/>
                    </a:lnTo>
                    <a:lnTo>
                      <a:pt x="171" y="182"/>
                    </a:lnTo>
                    <a:lnTo>
                      <a:pt x="164" y="219"/>
                    </a:lnTo>
                    <a:lnTo>
                      <a:pt x="164" y="219"/>
                    </a:lnTo>
                    <a:lnTo>
                      <a:pt x="156" y="254"/>
                    </a:lnTo>
                    <a:lnTo>
                      <a:pt x="151" y="288"/>
                    </a:lnTo>
                    <a:lnTo>
                      <a:pt x="142" y="357"/>
                    </a:lnTo>
                    <a:lnTo>
                      <a:pt x="142" y="357"/>
                    </a:lnTo>
                    <a:lnTo>
                      <a:pt x="136" y="392"/>
                    </a:lnTo>
                    <a:lnTo>
                      <a:pt x="130" y="428"/>
                    </a:lnTo>
                    <a:lnTo>
                      <a:pt x="116" y="498"/>
                    </a:lnTo>
                    <a:lnTo>
                      <a:pt x="116" y="498"/>
                    </a:lnTo>
                    <a:lnTo>
                      <a:pt x="109" y="533"/>
                    </a:lnTo>
                    <a:lnTo>
                      <a:pt x="100" y="568"/>
                    </a:lnTo>
                    <a:lnTo>
                      <a:pt x="81" y="637"/>
                    </a:lnTo>
                    <a:lnTo>
                      <a:pt x="71" y="672"/>
                    </a:lnTo>
                    <a:lnTo>
                      <a:pt x="62" y="707"/>
                    </a:lnTo>
                    <a:lnTo>
                      <a:pt x="54" y="743"/>
                    </a:lnTo>
                    <a:lnTo>
                      <a:pt x="49" y="779"/>
                    </a:lnTo>
                    <a:lnTo>
                      <a:pt x="49" y="779"/>
                    </a:lnTo>
                    <a:lnTo>
                      <a:pt x="45" y="813"/>
                    </a:lnTo>
                    <a:lnTo>
                      <a:pt x="43" y="847"/>
                    </a:lnTo>
                    <a:lnTo>
                      <a:pt x="43" y="847"/>
                    </a:lnTo>
                    <a:lnTo>
                      <a:pt x="41" y="862"/>
                    </a:lnTo>
                    <a:lnTo>
                      <a:pt x="38" y="878"/>
                    </a:lnTo>
                    <a:lnTo>
                      <a:pt x="35" y="894"/>
                    </a:lnTo>
                    <a:lnTo>
                      <a:pt x="34" y="910"/>
                    </a:lnTo>
                    <a:lnTo>
                      <a:pt x="34" y="910"/>
                    </a:lnTo>
                    <a:lnTo>
                      <a:pt x="31" y="924"/>
                    </a:lnTo>
                    <a:lnTo>
                      <a:pt x="28" y="938"/>
                    </a:lnTo>
                    <a:lnTo>
                      <a:pt x="24" y="951"/>
                    </a:lnTo>
                    <a:lnTo>
                      <a:pt x="20" y="965"/>
                    </a:lnTo>
                    <a:lnTo>
                      <a:pt x="20" y="965"/>
                    </a:lnTo>
                    <a:lnTo>
                      <a:pt x="15" y="987"/>
                    </a:lnTo>
                    <a:lnTo>
                      <a:pt x="12" y="999"/>
                    </a:lnTo>
                    <a:lnTo>
                      <a:pt x="8" y="1010"/>
                    </a:lnTo>
                    <a:lnTo>
                      <a:pt x="8" y="1010"/>
                    </a:lnTo>
                    <a:lnTo>
                      <a:pt x="5" y="1010"/>
                    </a:lnTo>
                    <a:lnTo>
                      <a:pt x="3" y="1010"/>
                    </a:lnTo>
                    <a:lnTo>
                      <a:pt x="0" y="1012"/>
                    </a:lnTo>
                    <a:lnTo>
                      <a:pt x="0" y="1014"/>
                    </a:lnTo>
                    <a:lnTo>
                      <a:pt x="0" y="1024"/>
                    </a:lnTo>
                    <a:lnTo>
                      <a:pt x="0" y="1024"/>
                    </a:lnTo>
                    <a:lnTo>
                      <a:pt x="1" y="1027"/>
                    </a:lnTo>
                    <a:lnTo>
                      <a:pt x="4" y="1029"/>
                    </a:lnTo>
                    <a:lnTo>
                      <a:pt x="7" y="1028"/>
                    </a:lnTo>
                    <a:lnTo>
                      <a:pt x="9" y="1027"/>
                    </a:lnTo>
                    <a:lnTo>
                      <a:pt x="9" y="1027"/>
                    </a:lnTo>
                    <a:lnTo>
                      <a:pt x="12" y="1021"/>
                    </a:lnTo>
                    <a:lnTo>
                      <a:pt x="14" y="1017"/>
                    </a:lnTo>
                    <a:lnTo>
                      <a:pt x="18" y="1007"/>
                    </a:lnTo>
                    <a:lnTo>
                      <a:pt x="20" y="998"/>
                    </a:lnTo>
                    <a:lnTo>
                      <a:pt x="24" y="987"/>
                    </a:lnTo>
                    <a:lnTo>
                      <a:pt x="24" y="987"/>
                    </a:lnTo>
                    <a:lnTo>
                      <a:pt x="31" y="964"/>
                    </a:lnTo>
                    <a:lnTo>
                      <a:pt x="38" y="940"/>
                    </a:lnTo>
                    <a:lnTo>
                      <a:pt x="38" y="940"/>
                    </a:lnTo>
                    <a:lnTo>
                      <a:pt x="41" y="926"/>
                    </a:lnTo>
                    <a:lnTo>
                      <a:pt x="42" y="912"/>
                    </a:lnTo>
                    <a:lnTo>
                      <a:pt x="43" y="899"/>
                    </a:lnTo>
                    <a:lnTo>
                      <a:pt x="45" y="884"/>
                    </a:lnTo>
                    <a:lnTo>
                      <a:pt x="45" y="884"/>
                    </a:lnTo>
                    <a:lnTo>
                      <a:pt x="48" y="869"/>
                    </a:lnTo>
                    <a:lnTo>
                      <a:pt x="51" y="853"/>
                    </a:lnTo>
                    <a:lnTo>
                      <a:pt x="54" y="822"/>
                    </a:lnTo>
                    <a:lnTo>
                      <a:pt x="54" y="822"/>
                    </a:lnTo>
                    <a:lnTo>
                      <a:pt x="57" y="786"/>
                    </a:lnTo>
                    <a:lnTo>
                      <a:pt x="62" y="750"/>
                    </a:lnTo>
                    <a:lnTo>
                      <a:pt x="70" y="715"/>
                    </a:lnTo>
                    <a:lnTo>
                      <a:pt x="74" y="697"/>
                    </a:lnTo>
                    <a:lnTo>
                      <a:pt x="79" y="680"/>
                    </a:lnTo>
                    <a:lnTo>
                      <a:pt x="79" y="680"/>
                    </a:lnTo>
                    <a:lnTo>
                      <a:pt x="100" y="607"/>
                    </a:lnTo>
                    <a:lnTo>
                      <a:pt x="118" y="534"/>
                    </a:lnTo>
                    <a:lnTo>
                      <a:pt x="118" y="534"/>
                    </a:lnTo>
                    <a:lnTo>
                      <a:pt x="125" y="501"/>
                    </a:lnTo>
                    <a:lnTo>
                      <a:pt x="133" y="467"/>
                    </a:lnTo>
                    <a:lnTo>
                      <a:pt x="139" y="433"/>
                    </a:lnTo>
                    <a:lnTo>
                      <a:pt x="144" y="399"/>
                    </a:lnTo>
                    <a:lnTo>
                      <a:pt x="164" y="263"/>
                    </a:lnTo>
                    <a:lnTo>
                      <a:pt x="164" y="263"/>
                    </a:lnTo>
                    <a:lnTo>
                      <a:pt x="169" y="228"/>
                    </a:lnTo>
                    <a:lnTo>
                      <a:pt x="176" y="194"/>
                    </a:lnTo>
                    <a:lnTo>
                      <a:pt x="182" y="160"/>
                    </a:lnTo>
                    <a:lnTo>
                      <a:pt x="188" y="126"/>
                    </a:lnTo>
                    <a:lnTo>
                      <a:pt x="188" y="126"/>
                    </a:lnTo>
                    <a:lnTo>
                      <a:pt x="193" y="94"/>
                    </a:lnTo>
                    <a:lnTo>
                      <a:pt x="195" y="77"/>
                    </a:lnTo>
                    <a:lnTo>
                      <a:pt x="198" y="61"/>
                    </a:lnTo>
                    <a:lnTo>
                      <a:pt x="202" y="45"/>
                    </a:lnTo>
                    <a:lnTo>
                      <a:pt x="205" y="38"/>
                    </a:lnTo>
                    <a:lnTo>
                      <a:pt x="208" y="32"/>
                    </a:lnTo>
                    <a:lnTo>
                      <a:pt x="213" y="25"/>
                    </a:lnTo>
                    <a:lnTo>
                      <a:pt x="217" y="18"/>
                    </a:lnTo>
                    <a:lnTo>
                      <a:pt x="224" y="13"/>
                    </a:lnTo>
                    <a:lnTo>
                      <a:pt x="230" y="9"/>
                    </a:lnTo>
                    <a:lnTo>
                      <a:pt x="230" y="9"/>
                    </a:lnTo>
                    <a:lnTo>
                      <a:pt x="232" y="7"/>
                    </a:lnTo>
                    <a:lnTo>
                      <a:pt x="232" y="5"/>
                    </a:lnTo>
                    <a:lnTo>
                      <a:pt x="232" y="4"/>
                    </a:lnTo>
                    <a:lnTo>
                      <a:pt x="232" y="2"/>
                    </a:lnTo>
                    <a:lnTo>
                      <a:pt x="231" y="1"/>
                    </a:lnTo>
                    <a:lnTo>
                      <a:pt x="229" y="0"/>
                    </a:lnTo>
                    <a:lnTo>
                      <a:pt x="228" y="0"/>
                    </a:lnTo>
                    <a:lnTo>
                      <a:pt x="226" y="1"/>
                    </a:lnTo>
                    <a:lnTo>
                      <a:pt x="226" y="1"/>
                    </a:lnTo>
                    <a:close/>
                  </a:path>
                </a:pathLst>
              </a:custGeom>
              <a:grpFill/>
              <a:ln w="9525">
                <a:solidFill>
                  <a:schemeClr val="accent2"/>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231" name="chenying0907 729"/>
              <p:cNvSpPr/>
              <p:nvPr/>
            </p:nvSpPr>
            <p:spPr bwMode="auto">
              <a:xfrm>
                <a:off x="5638801" y="4605338"/>
                <a:ext cx="34925" cy="111125"/>
              </a:xfrm>
              <a:custGeom>
                <a:avLst/>
                <a:gdLst/>
                <a:ahLst/>
                <a:cxnLst>
                  <a:cxn ang="0">
                    <a:pos x="58" y="1"/>
                  </a:cxn>
                  <a:cxn ang="0">
                    <a:pos x="58" y="1"/>
                  </a:cxn>
                  <a:cxn ang="0">
                    <a:pos x="52" y="10"/>
                  </a:cxn>
                  <a:cxn ang="0">
                    <a:pos x="48" y="20"/>
                  </a:cxn>
                  <a:cxn ang="0">
                    <a:pos x="44" y="31"/>
                  </a:cxn>
                  <a:cxn ang="0">
                    <a:pos x="41" y="42"/>
                  </a:cxn>
                  <a:cxn ang="0">
                    <a:pos x="36" y="66"/>
                  </a:cxn>
                  <a:cxn ang="0">
                    <a:pos x="32" y="87"/>
                  </a:cxn>
                  <a:cxn ang="0">
                    <a:pos x="32" y="87"/>
                  </a:cxn>
                  <a:cxn ang="0">
                    <a:pos x="24" y="117"/>
                  </a:cxn>
                  <a:cxn ang="0">
                    <a:pos x="15" y="147"/>
                  </a:cxn>
                  <a:cxn ang="0">
                    <a:pos x="6" y="176"/>
                  </a:cxn>
                  <a:cxn ang="0">
                    <a:pos x="3" y="192"/>
                  </a:cxn>
                  <a:cxn ang="0">
                    <a:pos x="0" y="207"/>
                  </a:cxn>
                  <a:cxn ang="0">
                    <a:pos x="0" y="207"/>
                  </a:cxn>
                  <a:cxn ang="0">
                    <a:pos x="0" y="209"/>
                  </a:cxn>
                  <a:cxn ang="0">
                    <a:pos x="1" y="210"/>
                  </a:cxn>
                  <a:cxn ang="0">
                    <a:pos x="4" y="212"/>
                  </a:cxn>
                  <a:cxn ang="0">
                    <a:pos x="5" y="212"/>
                  </a:cxn>
                  <a:cxn ang="0">
                    <a:pos x="8" y="212"/>
                  </a:cxn>
                  <a:cxn ang="0">
                    <a:pos x="9" y="211"/>
                  </a:cxn>
                  <a:cxn ang="0">
                    <a:pos x="10" y="209"/>
                  </a:cxn>
                  <a:cxn ang="0">
                    <a:pos x="10" y="209"/>
                  </a:cxn>
                  <a:cxn ang="0">
                    <a:pos x="14" y="184"/>
                  </a:cxn>
                  <a:cxn ang="0">
                    <a:pos x="21" y="161"/>
                  </a:cxn>
                  <a:cxn ang="0">
                    <a:pos x="35" y="112"/>
                  </a:cxn>
                  <a:cxn ang="0">
                    <a:pos x="35" y="112"/>
                  </a:cxn>
                  <a:cxn ang="0">
                    <a:pos x="42" y="89"/>
                  </a:cxn>
                  <a:cxn ang="0">
                    <a:pos x="47" y="66"/>
                  </a:cxn>
                  <a:cxn ang="0">
                    <a:pos x="47" y="66"/>
                  </a:cxn>
                  <a:cxn ang="0">
                    <a:pos x="50" y="51"/>
                  </a:cxn>
                  <a:cxn ang="0">
                    <a:pos x="53" y="36"/>
                  </a:cxn>
                  <a:cxn ang="0">
                    <a:pos x="55" y="27"/>
                  </a:cxn>
                  <a:cxn ang="0">
                    <a:pos x="58" y="20"/>
                  </a:cxn>
                  <a:cxn ang="0">
                    <a:pos x="61" y="13"/>
                  </a:cxn>
                  <a:cxn ang="0">
                    <a:pos x="65" y="8"/>
                  </a:cxn>
                  <a:cxn ang="0">
                    <a:pos x="65" y="8"/>
                  </a:cxn>
                  <a:cxn ang="0">
                    <a:pos x="66" y="6"/>
                  </a:cxn>
                  <a:cxn ang="0">
                    <a:pos x="66" y="4"/>
                  </a:cxn>
                  <a:cxn ang="0">
                    <a:pos x="64" y="1"/>
                  </a:cxn>
                  <a:cxn ang="0">
                    <a:pos x="63" y="0"/>
                  </a:cxn>
                  <a:cxn ang="0">
                    <a:pos x="61" y="0"/>
                  </a:cxn>
                  <a:cxn ang="0">
                    <a:pos x="60" y="0"/>
                  </a:cxn>
                  <a:cxn ang="0">
                    <a:pos x="58" y="1"/>
                  </a:cxn>
                  <a:cxn ang="0">
                    <a:pos x="58" y="1"/>
                  </a:cxn>
                </a:cxnLst>
                <a:rect l="0" t="0" r="r" b="b"/>
                <a:pathLst>
                  <a:path w="66" h="212">
                    <a:moveTo>
                      <a:pt x="58" y="1"/>
                    </a:moveTo>
                    <a:lnTo>
                      <a:pt x="58" y="1"/>
                    </a:lnTo>
                    <a:lnTo>
                      <a:pt x="52" y="10"/>
                    </a:lnTo>
                    <a:lnTo>
                      <a:pt x="48" y="20"/>
                    </a:lnTo>
                    <a:lnTo>
                      <a:pt x="44" y="31"/>
                    </a:lnTo>
                    <a:lnTo>
                      <a:pt x="41" y="42"/>
                    </a:lnTo>
                    <a:lnTo>
                      <a:pt x="36" y="66"/>
                    </a:lnTo>
                    <a:lnTo>
                      <a:pt x="32" y="87"/>
                    </a:lnTo>
                    <a:lnTo>
                      <a:pt x="32" y="87"/>
                    </a:lnTo>
                    <a:lnTo>
                      <a:pt x="24" y="117"/>
                    </a:lnTo>
                    <a:lnTo>
                      <a:pt x="15" y="147"/>
                    </a:lnTo>
                    <a:lnTo>
                      <a:pt x="6" y="176"/>
                    </a:lnTo>
                    <a:lnTo>
                      <a:pt x="3" y="192"/>
                    </a:lnTo>
                    <a:lnTo>
                      <a:pt x="0" y="207"/>
                    </a:lnTo>
                    <a:lnTo>
                      <a:pt x="0" y="207"/>
                    </a:lnTo>
                    <a:lnTo>
                      <a:pt x="0" y="209"/>
                    </a:lnTo>
                    <a:lnTo>
                      <a:pt x="1" y="210"/>
                    </a:lnTo>
                    <a:lnTo>
                      <a:pt x="4" y="212"/>
                    </a:lnTo>
                    <a:lnTo>
                      <a:pt x="5" y="212"/>
                    </a:lnTo>
                    <a:lnTo>
                      <a:pt x="8" y="212"/>
                    </a:lnTo>
                    <a:lnTo>
                      <a:pt x="9" y="211"/>
                    </a:lnTo>
                    <a:lnTo>
                      <a:pt x="10" y="209"/>
                    </a:lnTo>
                    <a:lnTo>
                      <a:pt x="10" y="209"/>
                    </a:lnTo>
                    <a:lnTo>
                      <a:pt x="14" y="184"/>
                    </a:lnTo>
                    <a:lnTo>
                      <a:pt x="21" y="161"/>
                    </a:lnTo>
                    <a:lnTo>
                      <a:pt x="35" y="112"/>
                    </a:lnTo>
                    <a:lnTo>
                      <a:pt x="35" y="112"/>
                    </a:lnTo>
                    <a:lnTo>
                      <a:pt x="42" y="89"/>
                    </a:lnTo>
                    <a:lnTo>
                      <a:pt x="47" y="66"/>
                    </a:lnTo>
                    <a:lnTo>
                      <a:pt x="47" y="66"/>
                    </a:lnTo>
                    <a:lnTo>
                      <a:pt x="50" y="51"/>
                    </a:lnTo>
                    <a:lnTo>
                      <a:pt x="53" y="36"/>
                    </a:lnTo>
                    <a:lnTo>
                      <a:pt x="55" y="27"/>
                    </a:lnTo>
                    <a:lnTo>
                      <a:pt x="58" y="20"/>
                    </a:lnTo>
                    <a:lnTo>
                      <a:pt x="61" y="13"/>
                    </a:lnTo>
                    <a:lnTo>
                      <a:pt x="65" y="8"/>
                    </a:lnTo>
                    <a:lnTo>
                      <a:pt x="65" y="8"/>
                    </a:lnTo>
                    <a:lnTo>
                      <a:pt x="66" y="6"/>
                    </a:lnTo>
                    <a:lnTo>
                      <a:pt x="66" y="4"/>
                    </a:lnTo>
                    <a:lnTo>
                      <a:pt x="64" y="1"/>
                    </a:lnTo>
                    <a:lnTo>
                      <a:pt x="63" y="0"/>
                    </a:lnTo>
                    <a:lnTo>
                      <a:pt x="61" y="0"/>
                    </a:lnTo>
                    <a:lnTo>
                      <a:pt x="60" y="0"/>
                    </a:lnTo>
                    <a:lnTo>
                      <a:pt x="58" y="1"/>
                    </a:lnTo>
                    <a:lnTo>
                      <a:pt x="58" y="1"/>
                    </a:lnTo>
                    <a:close/>
                  </a:path>
                </a:pathLst>
              </a:custGeom>
              <a:grpFill/>
              <a:ln w="9525">
                <a:solidFill>
                  <a:schemeClr val="accent2"/>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232" name="chenying0907 730"/>
              <p:cNvSpPr/>
              <p:nvPr/>
            </p:nvSpPr>
            <p:spPr bwMode="auto">
              <a:xfrm>
                <a:off x="5664201" y="4646613"/>
                <a:ext cx="25400" cy="76200"/>
              </a:xfrm>
              <a:custGeom>
                <a:avLst/>
                <a:gdLst/>
                <a:ahLst/>
                <a:cxnLst>
                  <a:cxn ang="0">
                    <a:pos x="37" y="4"/>
                  </a:cxn>
                  <a:cxn ang="0">
                    <a:pos x="37" y="4"/>
                  </a:cxn>
                  <a:cxn ang="0">
                    <a:pos x="36" y="12"/>
                  </a:cxn>
                  <a:cxn ang="0">
                    <a:pos x="35" y="21"/>
                  </a:cxn>
                  <a:cxn ang="0">
                    <a:pos x="30" y="35"/>
                  </a:cxn>
                  <a:cxn ang="0">
                    <a:pos x="25" y="51"/>
                  </a:cxn>
                  <a:cxn ang="0">
                    <a:pos x="20" y="66"/>
                  </a:cxn>
                  <a:cxn ang="0">
                    <a:pos x="20" y="66"/>
                  </a:cxn>
                  <a:cxn ang="0">
                    <a:pos x="15" y="84"/>
                  </a:cxn>
                  <a:cxn ang="0">
                    <a:pos x="9" y="101"/>
                  </a:cxn>
                  <a:cxn ang="0">
                    <a:pos x="4" y="119"/>
                  </a:cxn>
                  <a:cxn ang="0">
                    <a:pos x="0" y="136"/>
                  </a:cxn>
                  <a:cxn ang="0">
                    <a:pos x="0" y="136"/>
                  </a:cxn>
                  <a:cxn ang="0">
                    <a:pos x="0" y="139"/>
                  </a:cxn>
                  <a:cxn ang="0">
                    <a:pos x="1" y="140"/>
                  </a:cxn>
                  <a:cxn ang="0">
                    <a:pos x="2" y="142"/>
                  </a:cxn>
                  <a:cxn ang="0">
                    <a:pos x="3" y="142"/>
                  </a:cxn>
                  <a:cxn ang="0">
                    <a:pos x="5" y="142"/>
                  </a:cxn>
                  <a:cxn ang="0">
                    <a:pos x="7" y="142"/>
                  </a:cxn>
                  <a:cxn ang="0">
                    <a:pos x="8" y="141"/>
                  </a:cxn>
                  <a:cxn ang="0">
                    <a:pos x="9" y="139"/>
                  </a:cxn>
                  <a:cxn ang="0">
                    <a:pos x="9" y="139"/>
                  </a:cxn>
                  <a:cxn ang="0">
                    <a:pos x="13" y="121"/>
                  </a:cxn>
                  <a:cxn ang="0">
                    <a:pos x="18" y="103"/>
                  </a:cxn>
                  <a:cxn ang="0">
                    <a:pos x="29" y="69"/>
                  </a:cxn>
                  <a:cxn ang="0">
                    <a:pos x="29" y="69"/>
                  </a:cxn>
                  <a:cxn ang="0">
                    <a:pos x="34" y="53"/>
                  </a:cxn>
                  <a:cxn ang="0">
                    <a:pos x="40" y="37"/>
                  </a:cxn>
                  <a:cxn ang="0">
                    <a:pos x="44" y="21"/>
                  </a:cxn>
                  <a:cxn ang="0">
                    <a:pos x="46" y="12"/>
                  </a:cxn>
                  <a:cxn ang="0">
                    <a:pos x="47" y="4"/>
                  </a:cxn>
                  <a:cxn ang="0">
                    <a:pos x="47" y="4"/>
                  </a:cxn>
                  <a:cxn ang="0">
                    <a:pos x="46" y="2"/>
                  </a:cxn>
                  <a:cxn ang="0">
                    <a:pos x="45" y="1"/>
                  </a:cxn>
                  <a:cxn ang="0">
                    <a:pos x="44" y="0"/>
                  </a:cxn>
                  <a:cxn ang="0">
                    <a:pos x="42" y="0"/>
                  </a:cxn>
                  <a:cxn ang="0">
                    <a:pos x="39" y="1"/>
                  </a:cxn>
                  <a:cxn ang="0">
                    <a:pos x="38" y="2"/>
                  </a:cxn>
                  <a:cxn ang="0">
                    <a:pos x="37" y="4"/>
                  </a:cxn>
                  <a:cxn ang="0">
                    <a:pos x="37" y="4"/>
                  </a:cxn>
                </a:cxnLst>
                <a:rect l="0" t="0" r="r" b="b"/>
                <a:pathLst>
                  <a:path w="47" h="142">
                    <a:moveTo>
                      <a:pt x="37" y="4"/>
                    </a:moveTo>
                    <a:lnTo>
                      <a:pt x="37" y="4"/>
                    </a:lnTo>
                    <a:lnTo>
                      <a:pt x="36" y="12"/>
                    </a:lnTo>
                    <a:lnTo>
                      <a:pt x="35" y="21"/>
                    </a:lnTo>
                    <a:lnTo>
                      <a:pt x="30" y="35"/>
                    </a:lnTo>
                    <a:lnTo>
                      <a:pt x="25" y="51"/>
                    </a:lnTo>
                    <a:lnTo>
                      <a:pt x="20" y="66"/>
                    </a:lnTo>
                    <a:lnTo>
                      <a:pt x="20" y="66"/>
                    </a:lnTo>
                    <a:lnTo>
                      <a:pt x="15" y="84"/>
                    </a:lnTo>
                    <a:lnTo>
                      <a:pt x="9" y="101"/>
                    </a:lnTo>
                    <a:lnTo>
                      <a:pt x="4" y="119"/>
                    </a:lnTo>
                    <a:lnTo>
                      <a:pt x="0" y="136"/>
                    </a:lnTo>
                    <a:lnTo>
                      <a:pt x="0" y="136"/>
                    </a:lnTo>
                    <a:lnTo>
                      <a:pt x="0" y="139"/>
                    </a:lnTo>
                    <a:lnTo>
                      <a:pt x="1" y="140"/>
                    </a:lnTo>
                    <a:lnTo>
                      <a:pt x="2" y="142"/>
                    </a:lnTo>
                    <a:lnTo>
                      <a:pt x="3" y="142"/>
                    </a:lnTo>
                    <a:lnTo>
                      <a:pt x="5" y="142"/>
                    </a:lnTo>
                    <a:lnTo>
                      <a:pt x="7" y="142"/>
                    </a:lnTo>
                    <a:lnTo>
                      <a:pt x="8" y="141"/>
                    </a:lnTo>
                    <a:lnTo>
                      <a:pt x="9" y="139"/>
                    </a:lnTo>
                    <a:lnTo>
                      <a:pt x="9" y="139"/>
                    </a:lnTo>
                    <a:lnTo>
                      <a:pt x="13" y="121"/>
                    </a:lnTo>
                    <a:lnTo>
                      <a:pt x="18" y="103"/>
                    </a:lnTo>
                    <a:lnTo>
                      <a:pt x="29" y="69"/>
                    </a:lnTo>
                    <a:lnTo>
                      <a:pt x="29" y="69"/>
                    </a:lnTo>
                    <a:lnTo>
                      <a:pt x="34" y="53"/>
                    </a:lnTo>
                    <a:lnTo>
                      <a:pt x="40" y="37"/>
                    </a:lnTo>
                    <a:lnTo>
                      <a:pt x="44" y="21"/>
                    </a:lnTo>
                    <a:lnTo>
                      <a:pt x="46" y="12"/>
                    </a:lnTo>
                    <a:lnTo>
                      <a:pt x="47" y="4"/>
                    </a:lnTo>
                    <a:lnTo>
                      <a:pt x="47" y="4"/>
                    </a:lnTo>
                    <a:lnTo>
                      <a:pt x="46" y="2"/>
                    </a:lnTo>
                    <a:lnTo>
                      <a:pt x="45" y="1"/>
                    </a:lnTo>
                    <a:lnTo>
                      <a:pt x="44" y="0"/>
                    </a:lnTo>
                    <a:lnTo>
                      <a:pt x="42" y="0"/>
                    </a:lnTo>
                    <a:lnTo>
                      <a:pt x="39" y="1"/>
                    </a:lnTo>
                    <a:lnTo>
                      <a:pt x="38" y="2"/>
                    </a:lnTo>
                    <a:lnTo>
                      <a:pt x="37" y="4"/>
                    </a:lnTo>
                    <a:lnTo>
                      <a:pt x="37" y="4"/>
                    </a:lnTo>
                    <a:close/>
                  </a:path>
                </a:pathLst>
              </a:custGeom>
              <a:grpFill/>
              <a:ln w="9525">
                <a:solidFill>
                  <a:schemeClr val="accent2"/>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233" name="chenying0907 731"/>
              <p:cNvSpPr/>
              <p:nvPr/>
            </p:nvSpPr>
            <p:spPr bwMode="auto">
              <a:xfrm>
                <a:off x="5680076" y="4684713"/>
                <a:ext cx="19050" cy="61913"/>
              </a:xfrm>
              <a:custGeom>
                <a:avLst/>
                <a:gdLst/>
                <a:ahLst/>
                <a:cxnLst>
                  <a:cxn ang="0">
                    <a:pos x="30" y="2"/>
                  </a:cxn>
                  <a:cxn ang="0">
                    <a:pos x="30" y="2"/>
                  </a:cxn>
                  <a:cxn ang="0">
                    <a:pos x="26" y="9"/>
                  </a:cxn>
                  <a:cxn ang="0">
                    <a:pos x="22" y="15"/>
                  </a:cxn>
                  <a:cxn ang="0">
                    <a:pos x="17" y="28"/>
                  </a:cxn>
                  <a:cxn ang="0">
                    <a:pos x="13" y="42"/>
                  </a:cxn>
                  <a:cxn ang="0">
                    <a:pos x="11" y="56"/>
                  </a:cxn>
                  <a:cxn ang="0">
                    <a:pos x="7" y="86"/>
                  </a:cxn>
                  <a:cxn ang="0">
                    <a:pos x="4" y="99"/>
                  </a:cxn>
                  <a:cxn ang="0">
                    <a:pos x="0" y="114"/>
                  </a:cxn>
                  <a:cxn ang="0">
                    <a:pos x="0" y="114"/>
                  </a:cxn>
                  <a:cxn ang="0">
                    <a:pos x="0" y="116"/>
                  </a:cxn>
                  <a:cxn ang="0">
                    <a:pos x="1" y="117"/>
                  </a:cxn>
                  <a:cxn ang="0">
                    <a:pos x="2" y="118"/>
                  </a:cxn>
                  <a:cxn ang="0">
                    <a:pos x="3" y="119"/>
                  </a:cxn>
                  <a:cxn ang="0">
                    <a:pos x="7" y="119"/>
                  </a:cxn>
                  <a:cxn ang="0">
                    <a:pos x="8" y="118"/>
                  </a:cxn>
                  <a:cxn ang="0">
                    <a:pos x="9" y="116"/>
                  </a:cxn>
                  <a:cxn ang="0">
                    <a:pos x="9" y="116"/>
                  </a:cxn>
                  <a:cxn ang="0">
                    <a:pos x="13" y="104"/>
                  </a:cxn>
                  <a:cxn ang="0">
                    <a:pos x="15" y="89"/>
                  </a:cxn>
                  <a:cxn ang="0">
                    <a:pos x="19" y="61"/>
                  </a:cxn>
                  <a:cxn ang="0">
                    <a:pos x="21" y="47"/>
                  </a:cxn>
                  <a:cxn ang="0">
                    <a:pos x="24" y="33"/>
                  </a:cxn>
                  <a:cxn ang="0">
                    <a:pos x="30" y="21"/>
                  </a:cxn>
                  <a:cxn ang="0">
                    <a:pos x="33" y="15"/>
                  </a:cxn>
                  <a:cxn ang="0">
                    <a:pos x="37" y="10"/>
                  </a:cxn>
                  <a:cxn ang="0">
                    <a:pos x="37" y="10"/>
                  </a:cxn>
                  <a:cxn ang="0">
                    <a:pos x="38" y="8"/>
                  </a:cxn>
                  <a:cxn ang="0">
                    <a:pos x="38" y="5"/>
                  </a:cxn>
                  <a:cxn ang="0">
                    <a:pos x="36" y="2"/>
                  </a:cxn>
                  <a:cxn ang="0">
                    <a:pos x="35" y="1"/>
                  </a:cxn>
                  <a:cxn ang="0">
                    <a:pos x="33" y="0"/>
                  </a:cxn>
                  <a:cxn ang="0">
                    <a:pos x="32" y="1"/>
                  </a:cxn>
                  <a:cxn ang="0">
                    <a:pos x="30" y="2"/>
                  </a:cxn>
                  <a:cxn ang="0">
                    <a:pos x="30" y="2"/>
                  </a:cxn>
                </a:cxnLst>
                <a:rect l="0" t="0" r="r" b="b"/>
                <a:pathLst>
                  <a:path w="38" h="119">
                    <a:moveTo>
                      <a:pt x="30" y="2"/>
                    </a:moveTo>
                    <a:lnTo>
                      <a:pt x="30" y="2"/>
                    </a:lnTo>
                    <a:lnTo>
                      <a:pt x="26" y="9"/>
                    </a:lnTo>
                    <a:lnTo>
                      <a:pt x="22" y="15"/>
                    </a:lnTo>
                    <a:lnTo>
                      <a:pt x="17" y="28"/>
                    </a:lnTo>
                    <a:lnTo>
                      <a:pt x="13" y="42"/>
                    </a:lnTo>
                    <a:lnTo>
                      <a:pt x="11" y="56"/>
                    </a:lnTo>
                    <a:lnTo>
                      <a:pt x="7" y="86"/>
                    </a:lnTo>
                    <a:lnTo>
                      <a:pt x="4" y="99"/>
                    </a:lnTo>
                    <a:lnTo>
                      <a:pt x="0" y="114"/>
                    </a:lnTo>
                    <a:lnTo>
                      <a:pt x="0" y="114"/>
                    </a:lnTo>
                    <a:lnTo>
                      <a:pt x="0" y="116"/>
                    </a:lnTo>
                    <a:lnTo>
                      <a:pt x="1" y="117"/>
                    </a:lnTo>
                    <a:lnTo>
                      <a:pt x="2" y="118"/>
                    </a:lnTo>
                    <a:lnTo>
                      <a:pt x="3" y="119"/>
                    </a:lnTo>
                    <a:lnTo>
                      <a:pt x="7" y="119"/>
                    </a:lnTo>
                    <a:lnTo>
                      <a:pt x="8" y="118"/>
                    </a:lnTo>
                    <a:lnTo>
                      <a:pt x="9" y="116"/>
                    </a:lnTo>
                    <a:lnTo>
                      <a:pt x="9" y="116"/>
                    </a:lnTo>
                    <a:lnTo>
                      <a:pt x="13" y="104"/>
                    </a:lnTo>
                    <a:lnTo>
                      <a:pt x="15" y="89"/>
                    </a:lnTo>
                    <a:lnTo>
                      <a:pt x="19" y="61"/>
                    </a:lnTo>
                    <a:lnTo>
                      <a:pt x="21" y="47"/>
                    </a:lnTo>
                    <a:lnTo>
                      <a:pt x="24" y="33"/>
                    </a:lnTo>
                    <a:lnTo>
                      <a:pt x="30" y="21"/>
                    </a:lnTo>
                    <a:lnTo>
                      <a:pt x="33" y="15"/>
                    </a:lnTo>
                    <a:lnTo>
                      <a:pt x="37" y="10"/>
                    </a:lnTo>
                    <a:lnTo>
                      <a:pt x="37" y="10"/>
                    </a:lnTo>
                    <a:lnTo>
                      <a:pt x="38" y="8"/>
                    </a:lnTo>
                    <a:lnTo>
                      <a:pt x="38" y="5"/>
                    </a:lnTo>
                    <a:lnTo>
                      <a:pt x="36" y="2"/>
                    </a:lnTo>
                    <a:lnTo>
                      <a:pt x="35" y="1"/>
                    </a:lnTo>
                    <a:lnTo>
                      <a:pt x="33" y="0"/>
                    </a:lnTo>
                    <a:lnTo>
                      <a:pt x="32" y="1"/>
                    </a:lnTo>
                    <a:lnTo>
                      <a:pt x="30" y="2"/>
                    </a:lnTo>
                    <a:lnTo>
                      <a:pt x="30" y="2"/>
                    </a:lnTo>
                    <a:close/>
                  </a:path>
                </a:pathLst>
              </a:custGeom>
              <a:grpFill/>
              <a:ln w="9525">
                <a:solidFill>
                  <a:schemeClr val="accent2"/>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234" name="chenying0907 732"/>
              <p:cNvSpPr/>
              <p:nvPr/>
            </p:nvSpPr>
            <p:spPr bwMode="auto">
              <a:xfrm>
                <a:off x="5694363" y="4205288"/>
                <a:ext cx="63500" cy="346075"/>
              </a:xfrm>
              <a:custGeom>
                <a:avLst/>
                <a:gdLst/>
                <a:ahLst/>
                <a:cxnLst>
                  <a:cxn ang="0">
                    <a:pos x="111" y="4"/>
                  </a:cxn>
                  <a:cxn ang="0">
                    <a:pos x="100" y="44"/>
                  </a:cxn>
                  <a:cxn ang="0">
                    <a:pos x="91" y="83"/>
                  </a:cxn>
                  <a:cxn ang="0">
                    <a:pos x="81" y="165"/>
                  </a:cxn>
                  <a:cxn ang="0">
                    <a:pos x="78" y="186"/>
                  </a:cxn>
                  <a:cxn ang="0">
                    <a:pos x="69" y="230"/>
                  </a:cxn>
                  <a:cxn ang="0">
                    <a:pos x="64" y="250"/>
                  </a:cxn>
                  <a:cxn ang="0">
                    <a:pos x="58" y="272"/>
                  </a:cxn>
                  <a:cxn ang="0">
                    <a:pos x="51" y="319"/>
                  </a:cxn>
                  <a:cxn ang="0">
                    <a:pos x="47" y="341"/>
                  </a:cxn>
                  <a:cxn ang="0">
                    <a:pos x="32" y="412"/>
                  </a:cxn>
                  <a:cxn ang="0">
                    <a:pos x="20" y="482"/>
                  </a:cxn>
                  <a:cxn ang="0">
                    <a:pos x="17" y="506"/>
                  </a:cxn>
                  <a:cxn ang="0">
                    <a:pos x="7" y="550"/>
                  </a:cxn>
                  <a:cxn ang="0">
                    <a:pos x="2" y="573"/>
                  </a:cxn>
                  <a:cxn ang="0">
                    <a:pos x="0" y="591"/>
                  </a:cxn>
                  <a:cxn ang="0">
                    <a:pos x="1" y="631"/>
                  </a:cxn>
                  <a:cxn ang="0">
                    <a:pos x="2" y="650"/>
                  </a:cxn>
                  <a:cxn ang="0">
                    <a:pos x="3" y="653"/>
                  </a:cxn>
                  <a:cxn ang="0">
                    <a:pos x="6" y="654"/>
                  </a:cxn>
                  <a:cxn ang="0">
                    <a:pos x="10" y="653"/>
                  </a:cxn>
                  <a:cxn ang="0">
                    <a:pos x="11" y="650"/>
                  </a:cxn>
                  <a:cxn ang="0">
                    <a:pos x="10" y="608"/>
                  </a:cxn>
                  <a:cxn ang="0">
                    <a:pos x="11" y="577"/>
                  </a:cxn>
                  <a:cxn ang="0">
                    <a:pos x="12" y="567"/>
                  </a:cxn>
                  <a:cxn ang="0">
                    <a:pos x="22" y="528"/>
                  </a:cxn>
                  <a:cxn ang="0">
                    <a:pos x="28" y="498"/>
                  </a:cxn>
                  <a:cxn ang="0">
                    <a:pos x="29" y="489"/>
                  </a:cxn>
                  <a:cxn ang="0">
                    <a:pos x="35" y="454"/>
                  </a:cxn>
                  <a:cxn ang="0">
                    <a:pos x="41" y="420"/>
                  </a:cxn>
                  <a:cxn ang="0">
                    <a:pos x="51" y="362"/>
                  </a:cxn>
                  <a:cxn ang="0">
                    <a:pos x="56" y="343"/>
                  </a:cxn>
                  <a:cxn ang="0">
                    <a:pos x="65" y="303"/>
                  </a:cxn>
                  <a:cxn ang="0">
                    <a:pos x="71" y="262"/>
                  </a:cxn>
                  <a:cxn ang="0">
                    <a:pos x="80" y="219"/>
                  </a:cxn>
                  <a:cxn ang="0">
                    <a:pos x="88" y="176"/>
                  </a:cxn>
                  <a:cxn ang="0">
                    <a:pos x="95" y="134"/>
                  </a:cxn>
                  <a:cxn ang="0">
                    <a:pos x="104" y="70"/>
                  </a:cxn>
                  <a:cxn ang="0">
                    <a:pos x="113" y="27"/>
                  </a:cxn>
                  <a:cxn ang="0">
                    <a:pos x="119" y="7"/>
                  </a:cxn>
                  <a:cxn ang="0">
                    <a:pos x="119" y="3"/>
                  </a:cxn>
                  <a:cxn ang="0">
                    <a:pos x="116" y="0"/>
                  </a:cxn>
                  <a:cxn ang="0">
                    <a:pos x="113" y="2"/>
                  </a:cxn>
                  <a:cxn ang="0">
                    <a:pos x="111" y="4"/>
                  </a:cxn>
                </a:cxnLst>
                <a:rect l="0" t="0" r="r" b="b"/>
                <a:pathLst>
                  <a:path w="120" h="654">
                    <a:moveTo>
                      <a:pt x="111" y="4"/>
                    </a:moveTo>
                    <a:lnTo>
                      <a:pt x="111" y="4"/>
                    </a:lnTo>
                    <a:lnTo>
                      <a:pt x="104" y="24"/>
                    </a:lnTo>
                    <a:lnTo>
                      <a:pt x="100" y="44"/>
                    </a:lnTo>
                    <a:lnTo>
                      <a:pt x="96" y="63"/>
                    </a:lnTo>
                    <a:lnTo>
                      <a:pt x="91" y="83"/>
                    </a:lnTo>
                    <a:lnTo>
                      <a:pt x="86" y="123"/>
                    </a:lnTo>
                    <a:lnTo>
                      <a:pt x="81" y="165"/>
                    </a:lnTo>
                    <a:lnTo>
                      <a:pt x="81" y="165"/>
                    </a:lnTo>
                    <a:lnTo>
                      <a:pt x="78" y="186"/>
                    </a:lnTo>
                    <a:lnTo>
                      <a:pt x="74" y="208"/>
                    </a:lnTo>
                    <a:lnTo>
                      <a:pt x="69" y="230"/>
                    </a:lnTo>
                    <a:lnTo>
                      <a:pt x="64" y="250"/>
                    </a:lnTo>
                    <a:lnTo>
                      <a:pt x="64" y="250"/>
                    </a:lnTo>
                    <a:lnTo>
                      <a:pt x="60" y="262"/>
                    </a:lnTo>
                    <a:lnTo>
                      <a:pt x="58" y="272"/>
                    </a:lnTo>
                    <a:lnTo>
                      <a:pt x="54" y="296"/>
                    </a:lnTo>
                    <a:lnTo>
                      <a:pt x="51" y="319"/>
                    </a:lnTo>
                    <a:lnTo>
                      <a:pt x="47" y="341"/>
                    </a:lnTo>
                    <a:lnTo>
                      <a:pt x="47" y="341"/>
                    </a:lnTo>
                    <a:lnTo>
                      <a:pt x="39" y="375"/>
                    </a:lnTo>
                    <a:lnTo>
                      <a:pt x="32" y="412"/>
                    </a:lnTo>
                    <a:lnTo>
                      <a:pt x="25" y="447"/>
                    </a:lnTo>
                    <a:lnTo>
                      <a:pt x="20" y="482"/>
                    </a:lnTo>
                    <a:lnTo>
                      <a:pt x="20" y="482"/>
                    </a:lnTo>
                    <a:lnTo>
                      <a:pt x="17" y="506"/>
                    </a:lnTo>
                    <a:lnTo>
                      <a:pt x="12" y="527"/>
                    </a:lnTo>
                    <a:lnTo>
                      <a:pt x="7" y="550"/>
                    </a:lnTo>
                    <a:lnTo>
                      <a:pt x="2" y="573"/>
                    </a:lnTo>
                    <a:lnTo>
                      <a:pt x="2" y="573"/>
                    </a:lnTo>
                    <a:lnTo>
                      <a:pt x="1" y="582"/>
                    </a:lnTo>
                    <a:lnTo>
                      <a:pt x="0" y="591"/>
                    </a:lnTo>
                    <a:lnTo>
                      <a:pt x="0" y="611"/>
                    </a:lnTo>
                    <a:lnTo>
                      <a:pt x="1" y="631"/>
                    </a:lnTo>
                    <a:lnTo>
                      <a:pt x="2" y="650"/>
                    </a:lnTo>
                    <a:lnTo>
                      <a:pt x="2" y="650"/>
                    </a:lnTo>
                    <a:lnTo>
                      <a:pt x="2" y="652"/>
                    </a:lnTo>
                    <a:lnTo>
                      <a:pt x="3" y="653"/>
                    </a:lnTo>
                    <a:lnTo>
                      <a:pt x="5" y="654"/>
                    </a:lnTo>
                    <a:lnTo>
                      <a:pt x="6" y="654"/>
                    </a:lnTo>
                    <a:lnTo>
                      <a:pt x="8" y="654"/>
                    </a:lnTo>
                    <a:lnTo>
                      <a:pt x="10" y="653"/>
                    </a:lnTo>
                    <a:lnTo>
                      <a:pt x="11" y="652"/>
                    </a:lnTo>
                    <a:lnTo>
                      <a:pt x="11" y="650"/>
                    </a:lnTo>
                    <a:lnTo>
                      <a:pt x="11" y="650"/>
                    </a:lnTo>
                    <a:lnTo>
                      <a:pt x="10" y="608"/>
                    </a:lnTo>
                    <a:lnTo>
                      <a:pt x="10" y="587"/>
                    </a:lnTo>
                    <a:lnTo>
                      <a:pt x="11" y="577"/>
                    </a:lnTo>
                    <a:lnTo>
                      <a:pt x="12" y="567"/>
                    </a:lnTo>
                    <a:lnTo>
                      <a:pt x="12" y="567"/>
                    </a:lnTo>
                    <a:lnTo>
                      <a:pt x="17" y="548"/>
                    </a:lnTo>
                    <a:lnTo>
                      <a:pt x="22" y="528"/>
                    </a:lnTo>
                    <a:lnTo>
                      <a:pt x="27" y="509"/>
                    </a:lnTo>
                    <a:lnTo>
                      <a:pt x="28" y="498"/>
                    </a:lnTo>
                    <a:lnTo>
                      <a:pt x="29" y="489"/>
                    </a:lnTo>
                    <a:lnTo>
                      <a:pt x="29" y="489"/>
                    </a:lnTo>
                    <a:lnTo>
                      <a:pt x="32" y="471"/>
                    </a:lnTo>
                    <a:lnTo>
                      <a:pt x="35" y="454"/>
                    </a:lnTo>
                    <a:lnTo>
                      <a:pt x="41" y="420"/>
                    </a:lnTo>
                    <a:lnTo>
                      <a:pt x="41" y="420"/>
                    </a:lnTo>
                    <a:lnTo>
                      <a:pt x="47" y="382"/>
                    </a:lnTo>
                    <a:lnTo>
                      <a:pt x="51" y="362"/>
                    </a:lnTo>
                    <a:lnTo>
                      <a:pt x="56" y="343"/>
                    </a:lnTo>
                    <a:lnTo>
                      <a:pt x="56" y="343"/>
                    </a:lnTo>
                    <a:lnTo>
                      <a:pt x="60" y="324"/>
                    </a:lnTo>
                    <a:lnTo>
                      <a:pt x="65" y="303"/>
                    </a:lnTo>
                    <a:lnTo>
                      <a:pt x="71" y="262"/>
                    </a:lnTo>
                    <a:lnTo>
                      <a:pt x="71" y="262"/>
                    </a:lnTo>
                    <a:lnTo>
                      <a:pt x="75" y="240"/>
                    </a:lnTo>
                    <a:lnTo>
                      <a:pt x="80" y="219"/>
                    </a:lnTo>
                    <a:lnTo>
                      <a:pt x="84" y="198"/>
                    </a:lnTo>
                    <a:lnTo>
                      <a:pt x="88" y="176"/>
                    </a:lnTo>
                    <a:lnTo>
                      <a:pt x="88" y="176"/>
                    </a:lnTo>
                    <a:lnTo>
                      <a:pt x="95" y="134"/>
                    </a:lnTo>
                    <a:lnTo>
                      <a:pt x="100" y="90"/>
                    </a:lnTo>
                    <a:lnTo>
                      <a:pt x="104" y="70"/>
                    </a:lnTo>
                    <a:lnTo>
                      <a:pt x="108" y="48"/>
                    </a:lnTo>
                    <a:lnTo>
                      <a:pt x="113" y="27"/>
                    </a:lnTo>
                    <a:lnTo>
                      <a:pt x="119" y="7"/>
                    </a:lnTo>
                    <a:lnTo>
                      <a:pt x="119" y="7"/>
                    </a:lnTo>
                    <a:lnTo>
                      <a:pt x="120" y="5"/>
                    </a:lnTo>
                    <a:lnTo>
                      <a:pt x="119" y="3"/>
                    </a:lnTo>
                    <a:lnTo>
                      <a:pt x="118" y="2"/>
                    </a:lnTo>
                    <a:lnTo>
                      <a:pt x="116" y="0"/>
                    </a:lnTo>
                    <a:lnTo>
                      <a:pt x="115" y="0"/>
                    </a:lnTo>
                    <a:lnTo>
                      <a:pt x="113" y="2"/>
                    </a:lnTo>
                    <a:lnTo>
                      <a:pt x="112" y="3"/>
                    </a:lnTo>
                    <a:lnTo>
                      <a:pt x="111" y="4"/>
                    </a:lnTo>
                    <a:lnTo>
                      <a:pt x="111" y="4"/>
                    </a:lnTo>
                    <a:close/>
                  </a:path>
                </a:pathLst>
              </a:custGeom>
              <a:grpFill/>
              <a:ln w="9525">
                <a:solidFill>
                  <a:schemeClr val="accent2"/>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235" name="chenying0907 733"/>
              <p:cNvSpPr/>
              <p:nvPr/>
            </p:nvSpPr>
            <p:spPr bwMode="auto">
              <a:xfrm>
                <a:off x="5746751" y="4235450"/>
                <a:ext cx="46038" cy="260350"/>
              </a:xfrm>
              <a:custGeom>
                <a:avLst/>
                <a:gdLst/>
                <a:ahLst/>
                <a:cxnLst>
                  <a:cxn ang="0">
                    <a:pos x="76" y="2"/>
                  </a:cxn>
                  <a:cxn ang="0">
                    <a:pos x="70" y="31"/>
                  </a:cxn>
                  <a:cxn ang="0">
                    <a:pos x="69" y="60"/>
                  </a:cxn>
                  <a:cxn ang="0">
                    <a:pos x="70" y="106"/>
                  </a:cxn>
                  <a:cxn ang="0">
                    <a:pos x="70" y="120"/>
                  </a:cxn>
                  <a:cxn ang="0">
                    <a:pos x="65" y="152"/>
                  </a:cxn>
                  <a:cxn ang="0">
                    <a:pos x="50" y="215"/>
                  </a:cxn>
                  <a:cxn ang="0">
                    <a:pos x="44" y="248"/>
                  </a:cxn>
                  <a:cxn ang="0">
                    <a:pos x="40" y="279"/>
                  </a:cxn>
                  <a:cxn ang="0">
                    <a:pos x="30" y="342"/>
                  </a:cxn>
                  <a:cxn ang="0">
                    <a:pos x="21" y="373"/>
                  </a:cxn>
                  <a:cxn ang="0">
                    <a:pos x="7" y="430"/>
                  </a:cxn>
                  <a:cxn ang="0">
                    <a:pos x="1" y="473"/>
                  </a:cxn>
                  <a:cxn ang="0">
                    <a:pos x="0" y="488"/>
                  </a:cxn>
                  <a:cxn ang="0">
                    <a:pos x="2" y="491"/>
                  </a:cxn>
                  <a:cxn ang="0">
                    <a:pos x="5" y="492"/>
                  </a:cxn>
                  <a:cxn ang="0">
                    <a:pos x="8" y="491"/>
                  </a:cxn>
                  <a:cxn ang="0">
                    <a:pos x="9" y="488"/>
                  </a:cxn>
                  <a:cxn ang="0">
                    <a:pos x="10" y="472"/>
                  </a:cxn>
                  <a:cxn ang="0">
                    <a:pos x="17" y="428"/>
                  </a:cxn>
                  <a:cxn ang="0">
                    <a:pos x="33" y="369"/>
                  </a:cxn>
                  <a:cxn ang="0">
                    <a:pos x="40" y="341"/>
                  </a:cxn>
                  <a:cxn ang="0">
                    <a:pos x="49" y="284"/>
                  </a:cxn>
                  <a:cxn ang="0">
                    <a:pos x="53" y="256"/>
                  </a:cxn>
                  <a:cxn ang="0">
                    <a:pos x="58" y="224"/>
                  </a:cxn>
                  <a:cxn ang="0">
                    <a:pos x="72" y="161"/>
                  </a:cxn>
                  <a:cxn ang="0">
                    <a:pos x="78" y="129"/>
                  </a:cxn>
                  <a:cxn ang="0">
                    <a:pos x="80" y="103"/>
                  </a:cxn>
                  <a:cxn ang="0">
                    <a:pos x="80" y="76"/>
                  </a:cxn>
                  <a:cxn ang="0">
                    <a:pos x="81" y="22"/>
                  </a:cxn>
                  <a:cxn ang="0">
                    <a:pos x="85" y="5"/>
                  </a:cxn>
                  <a:cxn ang="0">
                    <a:pos x="85" y="3"/>
                  </a:cxn>
                  <a:cxn ang="0">
                    <a:pos x="83" y="0"/>
                  </a:cxn>
                  <a:cxn ang="0">
                    <a:pos x="78" y="0"/>
                  </a:cxn>
                  <a:cxn ang="0">
                    <a:pos x="76" y="2"/>
                  </a:cxn>
                </a:cxnLst>
                <a:rect l="0" t="0" r="r" b="b"/>
                <a:pathLst>
                  <a:path w="85" h="492">
                    <a:moveTo>
                      <a:pt x="76" y="2"/>
                    </a:moveTo>
                    <a:lnTo>
                      <a:pt x="76" y="2"/>
                    </a:lnTo>
                    <a:lnTo>
                      <a:pt x="72" y="17"/>
                    </a:lnTo>
                    <a:lnTo>
                      <a:pt x="70" y="31"/>
                    </a:lnTo>
                    <a:lnTo>
                      <a:pt x="69" y="46"/>
                    </a:lnTo>
                    <a:lnTo>
                      <a:pt x="69" y="60"/>
                    </a:lnTo>
                    <a:lnTo>
                      <a:pt x="70" y="91"/>
                    </a:lnTo>
                    <a:lnTo>
                      <a:pt x="70" y="106"/>
                    </a:lnTo>
                    <a:lnTo>
                      <a:pt x="70" y="120"/>
                    </a:lnTo>
                    <a:lnTo>
                      <a:pt x="70" y="120"/>
                    </a:lnTo>
                    <a:lnTo>
                      <a:pt x="68" y="136"/>
                    </a:lnTo>
                    <a:lnTo>
                      <a:pt x="65" y="152"/>
                    </a:lnTo>
                    <a:lnTo>
                      <a:pt x="58" y="184"/>
                    </a:lnTo>
                    <a:lnTo>
                      <a:pt x="50" y="215"/>
                    </a:lnTo>
                    <a:lnTo>
                      <a:pt x="47" y="232"/>
                    </a:lnTo>
                    <a:lnTo>
                      <a:pt x="44" y="248"/>
                    </a:lnTo>
                    <a:lnTo>
                      <a:pt x="44" y="248"/>
                    </a:lnTo>
                    <a:lnTo>
                      <a:pt x="40" y="279"/>
                    </a:lnTo>
                    <a:lnTo>
                      <a:pt x="36" y="311"/>
                    </a:lnTo>
                    <a:lnTo>
                      <a:pt x="30" y="342"/>
                    </a:lnTo>
                    <a:lnTo>
                      <a:pt x="21" y="373"/>
                    </a:lnTo>
                    <a:lnTo>
                      <a:pt x="21" y="373"/>
                    </a:lnTo>
                    <a:lnTo>
                      <a:pt x="14" y="401"/>
                    </a:lnTo>
                    <a:lnTo>
                      <a:pt x="7" y="430"/>
                    </a:lnTo>
                    <a:lnTo>
                      <a:pt x="3" y="459"/>
                    </a:lnTo>
                    <a:lnTo>
                      <a:pt x="1" y="473"/>
                    </a:lnTo>
                    <a:lnTo>
                      <a:pt x="0" y="488"/>
                    </a:lnTo>
                    <a:lnTo>
                      <a:pt x="0" y="488"/>
                    </a:lnTo>
                    <a:lnTo>
                      <a:pt x="1" y="490"/>
                    </a:lnTo>
                    <a:lnTo>
                      <a:pt x="2" y="491"/>
                    </a:lnTo>
                    <a:lnTo>
                      <a:pt x="3" y="492"/>
                    </a:lnTo>
                    <a:lnTo>
                      <a:pt x="5" y="492"/>
                    </a:lnTo>
                    <a:lnTo>
                      <a:pt x="6" y="492"/>
                    </a:lnTo>
                    <a:lnTo>
                      <a:pt x="8" y="491"/>
                    </a:lnTo>
                    <a:lnTo>
                      <a:pt x="9" y="490"/>
                    </a:lnTo>
                    <a:lnTo>
                      <a:pt x="9" y="488"/>
                    </a:lnTo>
                    <a:lnTo>
                      <a:pt x="9" y="488"/>
                    </a:lnTo>
                    <a:lnTo>
                      <a:pt x="10" y="472"/>
                    </a:lnTo>
                    <a:lnTo>
                      <a:pt x="12" y="458"/>
                    </a:lnTo>
                    <a:lnTo>
                      <a:pt x="17" y="428"/>
                    </a:lnTo>
                    <a:lnTo>
                      <a:pt x="25" y="398"/>
                    </a:lnTo>
                    <a:lnTo>
                      <a:pt x="33" y="369"/>
                    </a:lnTo>
                    <a:lnTo>
                      <a:pt x="33" y="369"/>
                    </a:lnTo>
                    <a:lnTo>
                      <a:pt x="40" y="341"/>
                    </a:lnTo>
                    <a:lnTo>
                      <a:pt x="45" y="313"/>
                    </a:lnTo>
                    <a:lnTo>
                      <a:pt x="49" y="284"/>
                    </a:lnTo>
                    <a:lnTo>
                      <a:pt x="53" y="256"/>
                    </a:lnTo>
                    <a:lnTo>
                      <a:pt x="53" y="256"/>
                    </a:lnTo>
                    <a:lnTo>
                      <a:pt x="55" y="240"/>
                    </a:lnTo>
                    <a:lnTo>
                      <a:pt x="58" y="224"/>
                    </a:lnTo>
                    <a:lnTo>
                      <a:pt x="65" y="192"/>
                    </a:lnTo>
                    <a:lnTo>
                      <a:pt x="72" y="161"/>
                    </a:lnTo>
                    <a:lnTo>
                      <a:pt x="78" y="129"/>
                    </a:lnTo>
                    <a:lnTo>
                      <a:pt x="78" y="129"/>
                    </a:lnTo>
                    <a:lnTo>
                      <a:pt x="79" y="116"/>
                    </a:lnTo>
                    <a:lnTo>
                      <a:pt x="80" y="103"/>
                    </a:lnTo>
                    <a:lnTo>
                      <a:pt x="80" y="76"/>
                    </a:lnTo>
                    <a:lnTo>
                      <a:pt x="80" y="76"/>
                    </a:lnTo>
                    <a:lnTo>
                      <a:pt x="80" y="40"/>
                    </a:lnTo>
                    <a:lnTo>
                      <a:pt x="81" y="22"/>
                    </a:lnTo>
                    <a:lnTo>
                      <a:pt x="82" y="14"/>
                    </a:lnTo>
                    <a:lnTo>
                      <a:pt x="85" y="5"/>
                    </a:lnTo>
                    <a:lnTo>
                      <a:pt x="85" y="5"/>
                    </a:lnTo>
                    <a:lnTo>
                      <a:pt x="85" y="3"/>
                    </a:lnTo>
                    <a:lnTo>
                      <a:pt x="84" y="1"/>
                    </a:lnTo>
                    <a:lnTo>
                      <a:pt x="83" y="0"/>
                    </a:lnTo>
                    <a:lnTo>
                      <a:pt x="82" y="0"/>
                    </a:lnTo>
                    <a:lnTo>
                      <a:pt x="78" y="0"/>
                    </a:lnTo>
                    <a:lnTo>
                      <a:pt x="77" y="1"/>
                    </a:lnTo>
                    <a:lnTo>
                      <a:pt x="76" y="2"/>
                    </a:lnTo>
                    <a:lnTo>
                      <a:pt x="76" y="2"/>
                    </a:lnTo>
                    <a:close/>
                  </a:path>
                </a:pathLst>
              </a:custGeom>
              <a:grpFill/>
              <a:ln w="9525">
                <a:solidFill>
                  <a:schemeClr val="accent2"/>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236" name="chenying0907 734"/>
              <p:cNvSpPr/>
              <p:nvPr/>
            </p:nvSpPr>
            <p:spPr bwMode="auto">
              <a:xfrm>
                <a:off x="5780088" y="4264025"/>
                <a:ext cx="34925" cy="196850"/>
              </a:xfrm>
              <a:custGeom>
                <a:avLst/>
                <a:gdLst/>
                <a:ahLst/>
                <a:cxnLst>
                  <a:cxn ang="0">
                    <a:pos x="57" y="4"/>
                  </a:cxn>
                  <a:cxn ang="0">
                    <a:pos x="57" y="4"/>
                  </a:cxn>
                  <a:cxn ang="0">
                    <a:pos x="56" y="51"/>
                  </a:cxn>
                  <a:cxn ang="0">
                    <a:pos x="52" y="96"/>
                  </a:cxn>
                  <a:cxn ang="0">
                    <a:pos x="47" y="141"/>
                  </a:cxn>
                  <a:cxn ang="0">
                    <a:pos x="41" y="187"/>
                  </a:cxn>
                  <a:cxn ang="0">
                    <a:pos x="41" y="187"/>
                  </a:cxn>
                  <a:cxn ang="0">
                    <a:pos x="37" y="210"/>
                  </a:cxn>
                  <a:cxn ang="0">
                    <a:pos x="32" y="232"/>
                  </a:cxn>
                  <a:cxn ang="0">
                    <a:pos x="20" y="278"/>
                  </a:cxn>
                  <a:cxn ang="0">
                    <a:pos x="9" y="322"/>
                  </a:cxn>
                  <a:cxn ang="0">
                    <a:pos x="4" y="345"/>
                  </a:cxn>
                  <a:cxn ang="0">
                    <a:pos x="0" y="368"/>
                  </a:cxn>
                  <a:cxn ang="0">
                    <a:pos x="0" y="368"/>
                  </a:cxn>
                  <a:cxn ang="0">
                    <a:pos x="0" y="370"/>
                  </a:cxn>
                  <a:cxn ang="0">
                    <a:pos x="1" y="372"/>
                  </a:cxn>
                  <a:cxn ang="0">
                    <a:pos x="4" y="374"/>
                  </a:cxn>
                  <a:cxn ang="0">
                    <a:pos x="5" y="374"/>
                  </a:cxn>
                  <a:cxn ang="0">
                    <a:pos x="7" y="374"/>
                  </a:cxn>
                  <a:cxn ang="0">
                    <a:pos x="8" y="373"/>
                  </a:cxn>
                  <a:cxn ang="0">
                    <a:pos x="9" y="371"/>
                  </a:cxn>
                  <a:cxn ang="0">
                    <a:pos x="9" y="371"/>
                  </a:cxn>
                  <a:cxn ang="0">
                    <a:pos x="13" y="348"/>
                  </a:cxn>
                  <a:cxn ang="0">
                    <a:pos x="18" y="325"/>
                  </a:cxn>
                  <a:cxn ang="0">
                    <a:pos x="30" y="280"/>
                  </a:cxn>
                  <a:cxn ang="0">
                    <a:pos x="41" y="235"/>
                  </a:cxn>
                  <a:cxn ang="0">
                    <a:pos x="46" y="213"/>
                  </a:cxn>
                  <a:cxn ang="0">
                    <a:pos x="50" y="190"/>
                  </a:cxn>
                  <a:cxn ang="0">
                    <a:pos x="50" y="190"/>
                  </a:cxn>
                  <a:cxn ang="0">
                    <a:pos x="58" y="144"/>
                  </a:cxn>
                  <a:cxn ang="0">
                    <a:pos x="62" y="97"/>
                  </a:cxn>
                  <a:cxn ang="0">
                    <a:pos x="65" y="51"/>
                  </a:cxn>
                  <a:cxn ang="0">
                    <a:pos x="66" y="4"/>
                  </a:cxn>
                  <a:cxn ang="0">
                    <a:pos x="66" y="4"/>
                  </a:cxn>
                  <a:cxn ang="0">
                    <a:pos x="66" y="2"/>
                  </a:cxn>
                  <a:cxn ang="0">
                    <a:pos x="65" y="1"/>
                  </a:cxn>
                  <a:cxn ang="0">
                    <a:pos x="63" y="0"/>
                  </a:cxn>
                  <a:cxn ang="0">
                    <a:pos x="62" y="0"/>
                  </a:cxn>
                  <a:cxn ang="0">
                    <a:pos x="60" y="0"/>
                  </a:cxn>
                  <a:cxn ang="0">
                    <a:pos x="58" y="1"/>
                  </a:cxn>
                  <a:cxn ang="0">
                    <a:pos x="57" y="2"/>
                  </a:cxn>
                  <a:cxn ang="0">
                    <a:pos x="57" y="4"/>
                  </a:cxn>
                  <a:cxn ang="0">
                    <a:pos x="57" y="4"/>
                  </a:cxn>
                </a:cxnLst>
                <a:rect l="0" t="0" r="r" b="b"/>
                <a:pathLst>
                  <a:path w="66" h="374">
                    <a:moveTo>
                      <a:pt x="57" y="4"/>
                    </a:moveTo>
                    <a:lnTo>
                      <a:pt x="57" y="4"/>
                    </a:lnTo>
                    <a:lnTo>
                      <a:pt x="56" y="51"/>
                    </a:lnTo>
                    <a:lnTo>
                      <a:pt x="52" y="96"/>
                    </a:lnTo>
                    <a:lnTo>
                      <a:pt x="47" y="141"/>
                    </a:lnTo>
                    <a:lnTo>
                      <a:pt x="41" y="187"/>
                    </a:lnTo>
                    <a:lnTo>
                      <a:pt x="41" y="187"/>
                    </a:lnTo>
                    <a:lnTo>
                      <a:pt x="37" y="210"/>
                    </a:lnTo>
                    <a:lnTo>
                      <a:pt x="32" y="232"/>
                    </a:lnTo>
                    <a:lnTo>
                      <a:pt x="20" y="278"/>
                    </a:lnTo>
                    <a:lnTo>
                      <a:pt x="9" y="322"/>
                    </a:lnTo>
                    <a:lnTo>
                      <a:pt x="4" y="345"/>
                    </a:lnTo>
                    <a:lnTo>
                      <a:pt x="0" y="368"/>
                    </a:lnTo>
                    <a:lnTo>
                      <a:pt x="0" y="368"/>
                    </a:lnTo>
                    <a:lnTo>
                      <a:pt x="0" y="370"/>
                    </a:lnTo>
                    <a:lnTo>
                      <a:pt x="1" y="372"/>
                    </a:lnTo>
                    <a:lnTo>
                      <a:pt x="4" y="374"/>
                    </a:lnTo>
                    <a:lnTo>
                      <a:pt x="5" y="374"/>
                    </a:lnTo>
                    <a:lnTo>
                      <a:pt x="7" y="374"/>
                    </a:lnTo>
                    <a:lnTo>
                      <a:pt x="8" y="373"/>
                    </a:lnTo>
                    <a:lnTo>
                      <a:pt x="9" y="371"/>
                    </a:lnTo>
                    <a:lnTo>
                      <a:pt x="9" y="371"/>
                    </a:lnTo>
                    <a:lnTo>
                      <a:pt x="13" y="348"/>
                    </a:lnTo>
                    <a:lnTo>
                      <a:pt x="18" y="325"/>
                    </a:lnTo>
                    <a:lnTo>
                      <a:pt x="30" y="280"/>
                    </a:lnTo>
                    <a:lnTo>
                      <a:pt x="41" y="235"/>
                    </a:lnTo>
                    <a:lnTo>
                      <a:pt x="46" y="213"/>
                    </a:lnTo>
                    <a:lnTo>
                      <a:pt x="50" y="190"/>
                    </a:lnTo>
                    <a:lnTo>
                      <a:pt x="50" y="190"/>
                    </a:lnTo>
                    <a:lnTo>
                      <a:pt x="58" y="144"/>
                    </a:lnTo>
                    <a:lnTo>
                      <a:pt x="62" y="97"/>
                    </a:lnTo>
                    <a:lnTo>
                      <a:pt x="65" y="51"/>
                    </a:lnTo>
                    <a:lnTo>
                      <a:pt x="66" y="4"/>
                    </a:lnTo>
                    <a:lnTo>
                      <a:pt x="66" y="4"/>
                    </a:lnTo>
                    <a:lnTo>
                      <a:pt x="66" y="2"/>
                    </a:lnTo>
                    <a:lnTo>
                      <a:pt x="65" y="1"/>
                    </a:lnTo>
                    <a:lnTo>
                      <a:pt x="63" y="0"/>
                    </a:lnTo>
                    <a:lnTo>
                      <a:pt x="62" y="0"/>
                    </a:lnTo>
                    <a:lnTo>
                      <a:pt x="60" y="0"/>
                    </a:lnTo>
                    <a:lnTo>
                      <a:pt x="58" y="1"/>
                    </a:lnTo>
                    <a:lnTo>
                      <a:pt x="57" y="2"/>
                    </a:lnTo>
                    <a:lnTo>
                      <a:pt x="57" y="4"/>
                    </a:lnTo>
                    <a:lnTo>
                      <a:pt x="57" y="4"/>
                    </a:lnTo>
                    <a:close/>
                  </a:path>
                </a:pathLst>
              </a:custGeom>
              <a:grpFill/>
              <a:ln w="9525">
                <a:solidFill>
                  <a:schemeClr val="accent2"/>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237" name="chenying0907 735"/>
              <p:cNvSpPr/>
              <p:nvPr/>
            </p:nvSpPr>
            <p:spPr bwMode="auto">
              <a:xfrm>
                <a:off x="5805488" y="4286250"/>
                <a:ext cx="42863" cy="160338"/>
              </a:xfrm>
              <a:custGeom>
                <a:avLst/>
                <a:gdLst/>
                <a:ahLst/>
                <a:cxnLst>
                  <a:cxn ang="0">
                    <a:pos x="72" y="4"/>
                  </a:cxn>
                  <a:cxn ang="0">
                    <a:pos x="72" y="4"/>
                  </a:cxn>
                  <a:cxn ang="0">
                    <a:pos x="70" y="24"/>
                  </a:cxn>
                  <a:cxn ang="0">
                    <a:pos x="68" y="44"/>
                  </a:cxn>
                  <a:cxn ang="0">
                    <a:pos x="65" y="63"/>
                  </a:cxn>
                  <a:cxn ang="0">
                    <a:pos x="61" y="82"/>
                  </a:cxn>
                  <a:cxn ang="0">
                    <a:pos x="54" y="120"/>
                  </a:cxn>
                  <a:cxn ang="0">
                    <a:pos x="47" y="158"/>
                  </a:cxn>
                  <a:cxn ang="0">
                    <a:pos x="47" y="158"/>
                  </a:cxn>
                  <a:cxn ang="0">
                    <a:pos x="43" y="177"/>
                  </a:cxn>
                  <a:cxn ang="0">
                    <a:pos x="36" y="195"/>
                  </a:cxn>
                  <a:cxn ang="0">
                    <a:pos x="24" y="230"/>
                  </a:cxn>
                  <a:cxn ang="0">
                    <a:pos x="24" y="230"/>
                  </a:cxn>
                  <a:cxn ang="0">
                    <a:pos x="20" y="246"/>
                  </a:cxn>
                  <a:cxn ang="0">
                    <a:pos x="16" y="264"/>
                  </a:cxn>
                  <a:cxn ang="0">
                    <a:pos x="14" y="272"/>
                  </a:cxn>
                  <a:cxn ang="0">
                    <a:pos x="11" y="280"/>
                  </a:cxn>
                  <a:cxn ang="0">
                    <a:pos x="6" y="289"/>
                  </a:cxn>
                  <a:cxn ang="0">
                    <a:pos x="1" y="296"/>
                  </a:cxn>
                  <a:cxn ang="0">
                    <a:pos x="1" y="296"/>
                  </a:cxn>
                  <a:cxn ang="0">
                    <a:pos x="0" y="298"/>
                  </a:cxn>
                  <a:cxn ang="0">
                    <a:pos x="0" y="299"/>
                  </a:cxn>
                  <a:cxn ang="0">
                    <a:pos x="2" y="302"/>
                  </a:cxn>
                  <a:cxn ang="0">
                    <a:pos x="3" y="303"/>
                  </a:cxn>
                  <a:cxn ang="0">
                    <a:pos x="4" y="304"/>
                  </a:cxn>
                  <a:cxn ang="0">
                    <a:pos x="6" y="303"/>
                  </a:cxn>
                  <a:cxn ang="0">
                    <a:pos x="9" y="302"/>
                  </a:cxn>
                  <a:cxn ang="0">
                    <a:pos x="9" y="302"/>
                  </a:cxn>
                  <a:cxn ang="0">
                    <a:pos x="13" y="297"/>
                  </a:cxn>
                  <a:cxn ang="0">
                    <a:pos x="16" y="291"/>
                  </a:cxn>
                  <a:cxn ang="0">
                    <a:pos x="21" y="279"/>
                  </a:cxn>
                  <a:cxn ang="0">
                    <a:pos x="24" y="267"/>
                  </a:cxn>
                  <a:cxn ang="0">
                    <a:pos x="27" y="253"/>
                  </a:cxn>
                  <a:cxn ang="0">
                    <a:pos x="27" y="253"/>
                  </a:cxn>
                  <a:cxn ang="0">
                    <a:pos x="32" y="232"/>
                  </a:cxn>
                  <a:cxn ang="0">
                    <a:pos x="39" y="211"/>
                  </a:cxn>
                  <a:cxn ang="0">
                    <a:pos x="48" y="190"/>
                  </a:cxn>
                  <a:cxn ang="0">
                    <a:pos x="54" y="170"/>
                  </a:cxn>
                  <a:cxn ang="0">
                    <a:pos x="54" y="170"/>
                  </a:cxn>
                  <a:cxn ang="0">
                    <a:pos x="63" y="129"/>
                  </a:cxn>
                  <a:cxn ang="0">
                    <a:pos x="72" y="88"/>
                  </a:cxn>
                  <a:cxn ang="0">
                    <a:pos x="76" y="67"/>
                  </a:cxn>
                  <a:cxn ang="0">
                    <a:pos x="78" y="47"/>
                  </a:cxn>
                  <a:cxn ang="0">
                    <a:pos x="80" y="25"/>
                  </a:cxn>
                  <a:cxn ang="0">
                    <a:pos x="81" y="4"/>
                  </a:cxn>
                  <a:cxn ang="0">
                    <a:pos x="81" y="4"/>
                  </a:cxn>
                  <a:cxn ang="0">
                    <a:pos x="80" y="3"/>
                  </a:cxn>
                  <a:cxn ang="0">
                    <a:pos x="79" y="1"/>
                  </a:cxn>
                  <a:cxn ang="0">
                    <a:pos x="78" y="0"/>
                  </a:cxn>
                  <a:cxn ang="0">
                    <a:pos x="76" y="0"/>
                  </a:cxn>
                  <a:cxn ang="0">
                    <a:pos x="75" y="0"/>
                  </a:cxn>
                  <a:cxn ang="0">
                    <a:pos x="73" y="1"/>
                  </a:cxn>
                  <a:cxn ang="0">
                    <a:pos x="72" y="3"/>
                  </a:cxn>
                  <a:cxn ang="0">
                    <a:pos x="72" y="4"/>
                  </a:cxn>
                  <a:cxn ang="0">
                    <a:pos x="72" y="4"/>
                  </a:cxn>
                </a:cxnLst>
                <a:rect l="0" t="0" r="r" b="b"/>
                <a:pathLst>
                  <a:path w="81" h="304">
                    <a:moveTo>
                      <a:pt x="72" y="4"/>
                    </a:moveTo>
                    <a:lnTo>
                      <a:pt x="72" y="4"/>
                    </a:lnTo>
                    <a:lnTo>
                      <a:pt x="70" y="24"/>
                    </a:lnTo>
                    <a:lnTo>
                      <a:pt x="68" y="44"/>
                    </a:lnTo>
                    <a:lnTo>
                      <a:pt x="65" y="63"/>
                    </a:lnTo>
                    <a:lnTo>
                      <a:pt x="61" y="82"/>
                    </a:lnTo>
                    <a:lnTo>
                      <a:pt x="54" y="120"/>
                    </a:lnTo>
                    <a:lnTo>
                      <a:pt x="47" y="158"/>
                    </a:lnTo>
                    <a:lnTo>
                      <a:pt x="47" y="158"/>
                    </a:lnTo>
                    <a:lnTo>
                      <a:pt x="43" y="177"/>
                    </a:lnTo>
                    <a:lnTo>
                      <a:pt x="36" y="195"/>
                    </a:lnTo>
                    <a:lnTo>
                      <a:pt x="24" y="230"/>
                    </a:lnTo>
                    <a:lnTo>
                      <a:pt x="24" y="230"/>
                    </a:lnTo>
                    <a:lnTo>
                      <a:pt x="20" y="246"/>
                    </a:lnTo>
                    <a:lnTo>
                      <a:pt x="16" y="264"/>
                    </a:lnTo>
                    <a:lnTo>
                      <a:pt x="14" y="272"/>
                    </a:lnTo>
                    <a:lnTo>
                      <a:pt x="11" y="280"/>
                    </a:lnTo>
                    <a:lnTo>
                      <a:pt x="6" y="289"/>
                    </a:lnTo>
                    <a:lnTo>
                      <a:pt x="1" y="296"/>
                    </a:lnTo>
                    <a:lnTo>
                      <a:pt x="1" y="296"/>
                    </a:lnTo>
                    <a:lnTo>
                      <a:pt x="0" y="298"/>
                    </a:lnTo>
                    <a:lnTo>
                      <a:pt x="0" y="299"/>
                    </a:lnTo>
                    <a:lnTo>
                      <a:pt x="2" y="302"/>
                    </a:lnTo>
                    <a:lnTo>
                      <a:pt x="3" y="303"/>
                    </a:lnTo>
                    <a:lnTo>
                      <a:pt x="4" y="304"/>
                    </a:lnTo>
                    <a:lnTo>
                      <a:pt x="6" y="303"/>
                    </a:lnTo>
                    <a:lnTo>
                      <a:pt x="9" y="302"/>
                    </a:lnTo>
                    <a:lnTo>
                      <a:pt x="9" y="302"/>
                    </a:lnTo>
                    <a:lnTo>
                      <a:pt x="13" y="297"/>
                    </a:lnTo>
                    <a:lnTo>
                      <a:pt x="16" y="291"/>
                    </a:lnTo>
                    <a:lnTo>
                      <a:pt x="21" y="279"/>
                    </a:lnTo>
                    <a:lnTo>
                      <a:pt x="24" y="267"/>
                    </a:lnTo>
                    <a:lnTo>
                      <a:pt x="27" y="253"/>
                    </a:lnTo>
                    <a:lnTo>
                      <a:pt x="27" y="253"/>
                    </a:lnTo>
                    <a:lnTo>
                      <a:pt x="32" y="232"/>
                    </a:lnTo>
                    <a:lnTo>
                      <a:pt x="39" y="211"/>
                    </a:lnTo>
                    <a:lnTo>
                      <a:pt x="48" y="190"/>
                    </a:lnTo>
                    <a:lnTo>
                      <a:pt x="54" y="170"/>
                    </a:lnTo>
                    <a:lnTo>
                      <a:pt x="54" y="170"/>
                    </a:lnTo>
                    <a:lnTo>
                      <a:pt x="63" y="129"/>
                    </a:lnTo>
                    <a:lnTo>
                      <a:pt x="72" y="88"/>
                    </a:lnTo>
                    <a:lnTo>
                      <a:pt x="76" y="67"/>
                    </a:lnTo>
                    <a:lnTo>
                      <a:pt x="78" y="47"/>
                    </a:lnTo>
                    <a:lnTo>
                      <a:pt x="80" y="25"/>
                    </a:lnTo>
                    <a:lnTo>
                      <a:pt x="81" y="4"/>
                    </a:lnTo>
                    <a:lnTo>
                      <a:pt x="81" y="4"/>
                    </a:lnTo>
                    <a:lnTo>
                      <a:pt x="80" y="3"/>
                    </a:lnTo>
                    <a:lnTo>
                      <a:pt x="79" y="1"/>
                    </a:lnTo>
                    <a:lnTo>
                      <a:pt x="78" y="0"/>
                    </a:lnTo>
                    <a:lnTo>
                      <a:pt x="76" y="0"/>
                    </a:lnTo>
                    <a:lnTo>
                      <a:pt x="75" y="0"/>
                    </a:lnTo>
                    <a:lnTo>
                      <a:pt x="73" y="1"/>
                    </a:lnTo>
                    <a:lnTo>
                      <a:pt x="72" y="3"/>
                    </a:lnTo>
                    <a:lnTo>
                      <a:pt x="72" y="4"/>
                    </a:lnTo>
                    <a:lnTo>
                      <a:pt x="72" y="4"/>
                    </a:lnTo>
                    <a:close/>
                  </a:path>
                </a:pathLst>
              </a:custGeom>
              <a:grpFill/>
              <a:ln w="9525">
                <a:solidFill>
                  <a:schemeClr val="accent2"/>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238" name="chenying0907 736"/>
              <p:cNvSpPr/>
              <p:nvPr/>
            </p:nvSpPr>
            <p:spPr bwMode="auto">
              <a:xfrm>
                <a:off x="5845176" y="4311650"/>
                <a:ext cx="38100" cy="122238"/>
              </a:xfrm>
              <a:custGeom>
                <a:avLst/>
                <a:gdLst/>
                <a:ahLst/>
                <a:cxnLst>
                  <a:cxn ang="0">
                    <a:pos x="62" y="4"/>
                  </a:cxn>
                  <a:cxn ang="0">
                    <a:pos x="62" y="4"/>
                  </a:cxn>
                  <a:cxn ang="0">
                    <a:pos x="59" y="36"/>
                  </a:cxn>
                  <a:cxn ang="0">
                    <a:pos x="55" y="69"/>
                  </a:cxn>
                  <a:cxn ang="0">
                    <a:pos x="53" y="86"/>
                  </a:cxn>
                  <a:cxn ang="0">
                    <a:pos x="50" y="101"/>
                  </a:cxn>
                  <a:cxn ang="0">
                    <a:pos x="47" y="117"/>
                  </a:cxn>
                  <a:cxn ang="0">
                    <a:pos x="42" y="132"/>
                  </a:cxn>
                  <a:cxn ang="0">
                    <a:pos x="42" y="132"/>
                  </a:cxn>
                  <a:cxn ang="0">
                    <a:pos x="36" y="145"/>
                  </a:cxn>
                  <a:cxn ang="0">
                    <a:pos x="30" y="159"/>
                  </a:cxn>
                  <a:cxn ang="0">
                    <a:pos x="17" y="185"/>
                  </a:cxn>
                  <a:cxn ang="0">
                    <a:pos x="17" y="185"/>
                  </a:cxn>
                  <a:cxn ang="0">
                    <a:pos x="16" y="189"/>
                  </a:cxn>
                  <a:cxn ang="0">
                    <a:pos x="15" y="194"/>
                  </a:cxn>
                  <a:cxn ang="0">
                    <a:pos x="13" y="206"/>
                  </a:cxn>
                  <a:cxn ang="0">
                    <a:pos x="12" y="212"/>
                  </a:cxn>
                  <a:cxn ang="0">
                    <a:pos x="10" y="217"/>
                  </a:cxn>
                  <a:cxn ang="0">
                    <a:pos x="7" y="221"/>
                  </a:cxn>
                  <a:cxn ang="0">
                    <a:pos x="4" y="223"/>
                  </a:cxn>
                  <a:cxn ang="0">
                    <a:pos x="4" y="223"/>
                  </a:cxn>
                  <a:cxn ang="0">
                    <a:pos x="2" y="224"/>
                  </a:cxn>
                  <a:cxn ang="0">
                    <a:pos x="1" y="225"/>
                  </a:cxn>
                  <a:cxn ang="0">
                    <a:pos x="0" y="227"/>
                  </a:cxn>
                  <a:cxn ang="0">
                    <a:pos x="1" y="228"/>
                  </a:cxn>
                  <a:cxn ang="0">
                    <a:pos x="1" y="230"/>
                  </a:cxn>
                  <a:cxn ang="0">
                    <a:pos x="2" y="231"/>
                  </a:cxn>
                  <a:cxn ang="0">
                    <a:pos x="4" y="232"/>
                  </a:cxn>
                  <a:cxn ang="0">
                    <a:pos x="6" y="232"/>
                  </a:cxn>
                  <a:cxn ang="0">
                    <a:pos x="6" y="232"/>
                  </a:cxn>
                  <a:cxn ang="0">
                    <a:pos x="9" y="230"/>
                  </a:cxn>
                  <a:cxn ang="0">
                    <a:pos x="12" y="229"/>
                  </a:cxn>
                  <a:cxn ang="0">
                    <a:pos x="15" y="225"/>
                  </a:cxn>
                  <a:cxn ang="0">
                    <a:pos x="18" y="219"/>
                  </a:cxn>
                  <a:cxn ang="0">
                    <a:pos x="20" y="213"/>
                  </a:cxn>
                  <a:cxn ang="0">
                    <a:pos x="20" y="213"/>
                  </a:cxn>
                  <a:cxn ang="0">
                    <a:pos x="22" y="205"/>
                  </a:cxn>
                  <a:cxn ang="0">
                    <a:pos x="24" y="198"/>
                  </a:cxn>
                  <a:cxn ang="0">
                    <a:pos x="25" y="191"/>
                  </a:cxn>
                  <a:cxn ang="0">
                    <a:pos x="29" y="184"/>
                  </a:cxn>
                  <a:cxn ang="0">
                    <a:pos x="29" y="184"/>
                  </a:cxn>
                  <a:cxn ang="0">
                    <a:pos x="44" y="150"/>
                  </a:cxn>
                  <a:cxn ang="0">
                    <a:pos x="44" y="150"/>
                  </a:cxn>
                  <a:cxn ang="0">
                    <a:pos x="51" y="133"/>
                  </a:cxn>
                  <a:cxn ang="0">
                    <a:pos x="56" y="116"/>
                  </a:cxn>
                  <a:cxn ang="0">
                    <a:pos x="61" y="97"/>
                  </a:cxn>
                  <a:cxn ang="0">
                    <a:pos x="63" y="78"/>
                  </a:cxn>
                  <a:cxn ang="0">
                    <a:pos x="67" y="41"/>
                  </a:cxn>
                  <a:cxn ang="0">
                    <a:pos x="71" y="4"/>
                  </a:cxn>
                  <a:cxn ang="0">
                    <a:pos x="71" y="4"/>
                  </a:cxn>
                  <a:cxn ang="0">
                    <a:pos x="71" y="2"/>
                  </a:cxn>
                  <a:cxn ang="0">
                    <a:pos x="70" y="1"/>
                  </a:cxn>
                  <a:cxn ang="0">
                    <a:pos x="69" y="0"/>
                  </a:cxn>
                  <a:cxn ang="0">
                    <a:pos x="67" y="0"/>
                  </a:cxn>
                  <a:cxn ang="0">
                    <a:pos x="64" y="1"/>
                  </a:cxn>
                  <a:cxn ang="0">
                    <a:pos x="63" y="2"/>
                  </a:cxn>
                  <a:cxn ang="0">
                    <a:pos x="62" y="4"/>
                  </a:cxn>
                  <a:cxn ang="0">
                    <a:pos x="62" y="4"/>
                  </a:cxn>
                </a:cxnLst>
                <a:rect l="0" t="0" r="r" b="b"/>
                <a:pathLst>
                  <a:path w="71" h="232">
                    <a:moveTo>
                      <a:pt x="62" y="4"/>
                    </a:moveTo>
                    <a:lnTo>
                      <a:pt x="62" y="4"/>
                    </a:lnTo>
                    <a:lnTo>
                      <a:pt x="59" y="36"/>
                    </a:lnTo>
                    <a:lnTo>
                      <a:pt x="55" y="69"/>
                    </a:lnTo>
                    <a:lnTo>
                      <a:pt x="53" y="86"/>
                    </a:lnTo>
                    <a:lnTo>
                      <a:pt x="50" y="101"/>
                    </a:lnTo>
                    <a:lnTo>
                      <a:pt x="47" y="117"/>
                    </a:lnTo>
                    <a:lnTo>
                      <a:pt x="42" y="132"/>
                    </a:lnTo>
                    <a:lnTo>
                      <a:pt x="42" y="132"/>
                    </a:lnTo>
                    <a:lnTo>
                      <a:pt x="36" y="145"/>
                    </a:lnTo>
                    <a:lnTo>
                      <a:pt x="30" y="159"/>
                    </a:lnTo>
                    <a:lnTo>
                      <a:pt x="17" y="185"/>
                    </a:lnTo>
                    <a:lnTo>
                      <a:pt x="17" y="185"/>
                    </a:lnTo>
                    <a:lnTo>
                      <a:pt x="16" y="189"/>
                    </a:lnTo>
                    <a:lnTo>
                      <a:pt x="15" y="194"/>
                    </a:lnTo>
                    <a:lnTo>
                      <a:pt x="13" y="206"/>
                    </a:lnTo>
                    <a:lnTo>
                      <a:pt x="12" y="212"/>
                    </a:lnTo>
                    <a:lnTo>
                      <a:pt x="10" y="217"/>
                    </a:lnTo>
                    <a:lnTo>
                      <a:pt x="7" y="221"/>
                    </a:lnTo>
                    <a:lnTo>
                      <a:pt x="4" y="223"/>
                    </a:lnTo>
                    <a:lnTo>
                      <a:pt x="4" y="223"/>
                    </a:lnTo>
                    <a:lnTo>
                      <a:pt x="2" y="224"/>
                    </a:lnTo>
                    <a:lnTo>
                      <a:pt x="1" y="225"/>
                    </a:lnTo>
                    <a:lnTo>
                      <a:pt x="0" y="227"/>
                    </a:lnTo>
                    <a:lnTo>
                      <a:pt x="1" y="228"/>
                    </a:lnTo>
                    <a:lnTo>
                      <a:pt x="1" y="230"/>
                    </a:lnTo>
                    <a:lnTo>
                      <a:pt x="2" y="231"/>
                    </a:lnTo>
                    <a:lnTo>
                      <a:pt x="4" y="232"/>
                    </a:lnTo>
                    <a:lnTo>
                      <a:pt x="6" y="232"/>
                    </a:lnTo>
                    <a:lnTo>
                      <a:pt x="6" y="232"/>
                    </a:lnTo>
                    <a:lnTo>
                      <a:pt x="9" y="230"/>
                    </a:lnTo>
                    <a:lnTo>
                      <a:pt x="12" y="229"/>
                    </a:lnTo>
                    <a:lnTo>
                      <a:pt x="15" y="225"/>
                    </a:lnTo>
                    <a:lnTo>
                      <a:pt x="18" y="219"/>
                    </a:lnTo>
                    <a:lnTo>
                      <a:pt x="20" y="213"/>
                    </a:lnTo>
                    <a:lnTo>
                      <a:pt x="20" y="213"/>
                    </a:lnTo>
                    <a:lnTo>
                      <a:pt x="22" y="205"/>
                    </a:lnTo>
                    <a:lnTo>
                      <a:pt x="24" y="198"/>
                    </a:lnTo>
                    <a:lnTo>
                      <a:pt x="25" y="191"/>
                    </a:lnTo>
                    <a:lnTo>
                      <a:pt x="29" y="184"/>
                    </a:lnTo>
                    <a:lnTo>
                      <a:pt x="29" y="184"/>
                    </a:lnTo>
                    <a:lnTo>
                      <a:pt x="44" y="150"/>
                    </a:lnTo>
                    <a:lnTo>
                      <a:pt x="44" y="150"/>
                    </a:lnTo>
                    <a:lnTo>
                      <a:pt x="51" y="133"/>
                    </a:lnTo>
                    <a:lnTo>
                      <a:pt x="56" y="116"/>
                    </a:lnTo>
                    <a:lnTo>
                      <a:pt x="61" y="97"/>
                    </a:lnTo>
                    <a:lnTo>
                      <a:pt x="63" y="78"/>
                    </a:lnTo>
                    <a:lnTo>
                      <a:pt x="67" y="41"/>
                    </a:lnTo>
                    <a:lnTo>
                      <a:pt x="71" y="4"/>
                    </a:lnTo>
                    <a:lnTo>
                      <a:pt x="71" y="4"/>
                    </a:lnTo>
                    <a:lnTo>
                      <a:pt x="71" y="2"/>
                    </a:lnTo>
                    <a:lnTo>
                      <a:pt x="70" y="1"/>
                    </a:lnTo>
                    <a:lnTo>
                      <a:pt x="69" y="0"/>
                    </a:lnTo>
                    <a:lnTo>
                      <a:pt x="67" y="0"/>
                    </a:lnTo>
                    <a:lnTo>
                      <a:pt x="64" y="1"/>
                    </a:lnTo>
                    <a:lnTo>
                      <a:pt x="63" y="2"/>
                    </a:lnTo>
                    <a:lnTo>
                      <a:pt x="62" y="4"/>
                    </a:lnTo>
                    <a:lnTo>
                      <a:pt x="62" y="4"/>
                    </a:lnTo>
                    <a:close/>
                  </a:path>
                </a:pathLst>
              </a:custGeom>
              <a:grpFill/>
              <a:ln w="9525">
                <a:solidFill>
                  <a:schemeClr val="accent2"/>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239" name="chenying0907 737"/>
              <p:cNvSpPr>
                <a:spLocks noEditPoints="1"/>
              </p:cNvSpPr>
              <p:nvPr/>
            </p:nvSpPr>
            <p:spPr bwMode="auto">
              <a:xfrm>
                <a:off x="5284788" y="4124325"/>
                <a:ext cx="636588" cy="654050"/>
              </a:xfrm>
              <a:custGeom>
                <a:avLst/>
                <a:gdLst/>
                <a:ahLst/>
                <a:cxnLst>
                  <a:cxn ang="0">
                    <a:pos x="758" y="1226"/>
                  </a:cxn>
                  <a:cxn ang="0">
                    <a:pos x="680" y="1170"/>
                  </a:cxn>
                  <a:cxn ang="0">
                    <a:pos x="470" y="963"/>
                  </a:cxn>
                  <a:cxn ang="0">
                    <a:pos x="211" y="691"/>
                  </a:cxn>
                  <a:cxn ang="0">
                    <a:pos x="48" y="528"/>
                  </a:cxn>
                  <a:cxn ang="0">
                    <a:pos x="0" y="453"/>
                  </a:cxn>
                  <a:cxn ang="0">
                    <a:pos x="29" y="394"/>
                  </a:cxn>
                  <a:cxn ang="0">
                    <a:pos x="72" y="374"/>
                  </a:cxn>
                  <a:cxn ang="0">
                    <a:pos x="164" y="413"/>
                  </a:cxn>
                  <a:cxn ang="0">
                    <a:pos x="255" y="461"/>
                  </a:cxn>
                  <a:cxn ang="0">
                    <a:pos x="308" y="497"/>
                  </a:cxn>
                  <a:cxn ang="0">
                    <a:pos x="631" y="168"/>
                  </a:cxn>
                  <a:cxn ang="0">
                    <a:pos x="619" y="78"/>
                  </a:cxn>
                  <a:cxn ang="0">
                    <a:pos x="679" y="7"/>
                  </a:cxn>
                  <a:cxn ang="0">
                    <a:pos x="745" y="4"/>
                  </a:cxn>
                  <a:cxn ang="0">
                    <a:pos x="863" y="85"/>
                  </a:cxn>
                  <a:cxn ang="0">
                    <a:pos x="1020" y="246"/>
                  </a:cxn>
                  <a:cxn ang="0">
                    <a:pos x="1174" y="417"/>
                  </a:cxn>
                  <a:cxn ang="0">
                    <a:pos x="1203" y="504"/>
                  </a:cxn>
                  <a:cxn ang="0">
                    <a:pos x="1174" y="569"/>
                  </a:cxn>
                  <a:cxn ang="0">
                    <a:pos x="1108" y="602"/>
                  </a:cxn>
                  <a:cxn ang="0">
                    <a:pos x="1042" y="592"/>
                  </a:cxn>
                  <a:cxn ang="0">
                    <a:pos x="836" y="812"/>
                  </a:cxn>
                  <a:cxn ang="0">
                    <a:pos x="742" y="946"/>
                  </a:cxn>
                  <a:cxn ang="0">
                    <a:pos x="805" y="1026"/>
                  </a:cxn>
                  <a:cxn ang="0">
                    <a:pos x="848" y="1140"/>
                  </a:cxn>
                  <a:cxn ang="0">
                    <a:pos x="846" y="1212"/>
                  </a:cxn>
                  <a:cxn ang="0">
                    <a:pos x="807" y="1236"/>
                  </a:cxn>
                  <a:cxn ang="0">
                    <a:pos x="55" y="431"/>
                  </a:cxn>
                  <a:cxn ang="0">
                    <a:pos x="48" y="453"/>
                  </a:cxn>
                  <a:cxn ang="0">
                    <a:pos x="200" y="613"/>
                  </a:cxn>
                  <a:cxn ang="0">
                    <a:pos x="478" y="907"/>
                  </a:cxn>
                  <a:cxn ang="0">
                    <a:pos x="666" y="1093"/>
                  </a:cxn>
                  <a:cxn ang="0">
                    <a:pos x="780" y="1186"/>
                  </a:cxn>
                  <a:cxn ang="0">
                    <a:pos x="805" y="1181"/>
                  </a:cxn>
                  <a:cxn ang="0">
                    <a:pos x="795" y="1129"/>
                  </a:cxn>
                  <a:cxn ang="0">
                    <a:pos x="725" y="996"/>
                  </a:cxn>
                  <a:cxn ang="0">
                    <a:pos x="690" y="931"/>
                  </a:cxn>
                  <a:cxn ang="0">
                    <a:pos x="687" y="904"/>
                  </a:cxn>
                  <a:cxn ang="0">
                    <a:pos x="816" y="768"/>
                  </a:cxn>
                  <a:cxn ang="0">
                    <a:pos x="1010" y="557"/>
                  </a:cxn>
                  <a:cxn ang="0">
                    <a:pos x="1025" y="536"/>
                  </a:cxn>
                  <a:cxn ang="0">
                    <a:pos x="1050" y="540"/>
                  </a:cxn>
                  <a:cxn ang="0">
                    <a:pos x="1110" y="559"/>
                  </a:cxn>
                  <a:cxn ang="0">
                    <a:pos x="1143" y="535"/>
                  </a:cxn>
                  <a:cxn ang="0">
                    <a:pos x="1158" y="486"/>
                  </a:cxn>
                  <a:cxn ang="0">
                    <a:pos x="1111" y="411"/>
                  </a:cxn>
                  <a:cxn ang="0">
                    <a:pos x="996" y="286"/>
                  </a:cxn>
                  <a:cxn ang="0">
                    <a:pos x="822" y="108"/>
                  </a:cxn>
                  <a:cxn ang="0">
                    <a:pos x="747" y="50"/>
                  </a:cxn>
                  <a:cxn ang="0">
                    <a:pos x="688" y="57"/>
                  </a:cxn>
                  <a:cxn ang="0">
                    <a:pos x="658" y="111"/>
                  </a:cxn>
                  <a:cxn ang="0">
                    <a:pos x="679" y="159"/>
                  </a:cxn>
                  <a:cxn ang="0">
                    <a:pos x="674" y="184"/>
                  </a:cxn>
                  <a:cxn ang="0">
                    <a:pos x="425" y="444"/>
                  </a:cxn>
                  <a:cxn ang="0">
                    <a:pos x="324" y="533"/>
                  </a:cxn>
                  <a:cxn ang="0">
                    <a:pos x="301" y="542"/>
                  </a:cxn>
                  <a:cxn ang="0">
                    <a:pos x="235" y="502"/>
                  </a:cxn>
                  <a:cxn ang="0">
                    <a:pos x="170" y="470"/>
                  </a:cxn>
                  <a:cxn ang="0">
                    <a:pos x="116" y="434"/>
                  </a:cxn>
                </a:cxnLst>
                <a:rect l="0" t="0" r="r" b="b"/>
                <a:pathLst>
                  <a:path w="1204" h="1236">
                    <a:moveTo>
                      <a:pt x="799" y="1236"/>
                    </a:moveTo>
                    <a:lnTo>
                      <a:pt x="799" y="1236"/>
                    </a:lnTo>
                    <a:lnTo>
                      <a:pt x="792" y="1236"/>
                    </a:lnTo>
                    <a:lnTo>
                      <a:pt x="784" y="1235"/>
                    </a:lnTo>
                    <a:lnTo>
                      <a:pt x="777" y="1233"/>
                    </a:lnTo>
                    <a:lnTo>
                      <a:pt x="769" y="1231"/>
                    </a:lnTo>
                    <a:lnTo>
                      <a:pt x="769" y="1231"/>
                    </a:lnTo>
                    <a:lnTo>
                      <a:pt x="758" y="1226"/>
                    </a:lnTo>
                    <a:lnTo>
                      <a:pt x="747" y="1220"/>
                    </a:lnTo>
                    <a:lnTo>
                      <a:pt x="735" y="1214"/>
                    </a:lnTo>
                    <a:lnTo>
                      <a:pt x="724" y="1207"/>
                    </a:lnTo>
                    <a:lnTo>
                      <a:pt x="713" y="1199"/>
                    </a:lnTo>
                    <a:lnTo>
                      <a:pt x="701" y="1191"/>
                    </a:lnTo>
                    <a:lnTo>
                      <a:pt x="691" y="1180"/>
                    </a:lnTo>
                    <a:lnTo>
                      <a:pt x="680" y="1170"/>
                    </a:lnTo>
                    <a:lnTo>
                      <a:pt x="680" y="1170"/>
                    </a:lnTo>
                    <a:lnTo>
                      <a:pt x="656" y="1147"/>
                    </a:lnTo>
                    <a:lnTo>
                      <a:pt x="631" y="1124"/>
                    </a:lnTo>
                    <a:lnTo>
                      <a:pt x="631" y="1124"/>
                    </a:lnTo>
                    <a:lnTo>
                      <a:pt x="606" y="1103"/>
                    </a:lnTo>
                    <a:lnTo>
                      <a:pt x="582" y="1080"/>
                    </a:lnTo>
                    <a:lnTo>
                      <a:pt x="582" y="1080"/>
                    </a:lnTo>
                    <a:lnTo>
                      <a:pt x="526" y="1022"/>
                    </a:lnTo>
                    <a:lnTo>
                      <a:pt x="470" y="963"/>
                    </a:lnTo>
                    <a:lnTo>
                      <a:pt x="470" y="963"/>
                    </a:lnTo>
                    <a:lnTo>
                      <a:pt x="422" y="915"/>
                    </a:lnTo>
                    <a:lnTo>
                      <a:pt x="375" y="865"/>
                    </a:lnTo>
                    <a:lnTo>
                      <a:pt x="375" y="865"/>
                    </a:lnTo>
                    <a:lnTo>
                      <a:pt x="321" y="809"/>
                    </a:lnTo>
                    <a:lnTo>
                      <a:pt x="268" y="752"/>
                    </a:lnTo>
                    <a:lnTo>
                      <a:pt x="268" y="752"/>
                    </a:lnTo>
                    <a:lnTo>
                      <a:pt x="211" y="691"/>
                    </a:lnTo>
                    <a:lnTo>
                      <a:pt x="182" y="660"/>
                    </a:lnTo>
                    <a:lnTo>
                      <a:pt x="152" y="629"/>
                    </a:lnTo>
                    <a:lnTo>
                      <a:pt x="152" y="629"/>
                    </a:lnTo>
                    <a:lnTo>
                      <a:pt x="108" y="587"/>
                    </a:lnTo>
                    <a:lnTo>
                      <a:pt x="108" y="587"/>
                    </a:lnTo>
                    <a:lnTo>
                      <a:pt x="77" y="558"/>
                    </a:lnTo>
                    <a:lnTo>
                      <a:pt x="48" y="528"/>
                    </a:lnTo>
                    <a:lnTo>
                      <a:pt x="48" y="528"/>
                    </a:lnTo>
                    <a:lnTo>
                      <a:pt x="33" y="511"/>
                    </a:lnTo>
                    <a:lnTo>
                      <a:pt x="26" y="503"/>
                    </a:lnTo>
                    <a:lnTo>
                      <a:pt x="18" y="493"/>
                    </a:lnTo>
                    <a:lnTo>
                      <a:pt x="12" y="483"/>
                    </a:lnTo>
                    <a:lnTo>
                      <a:pt x="7" y="474"/>
                    </a:lnTo>
                    <a:lnTo>
                      <a:pt x="3" y="463"/>
                    </a:lnTo>
                    <a:lnTo>
                      <a:pt x="0" y="453"/>
                    </a:lnTo>
                    <a:lnTo>
                      <a:pt x="0" y="453"/>
                    </a:lnTo>
                    <a:lnTo>
                      <a:pt x="0" y="448"/>
                    </a:lnTo>
                    <a:lnTo>
                      <a:pt x="0" y="443"/>
                    </a:lnTo>
                    <a:lnTo>
                      <a:pt x="1" y="437"/>
                    </a:lnTo>
                    <a:lnTo>
                      <a:pt x="2" y="432"/>
                    </a:lnTo>
                    <a:lnTo>
                      <a:pt x="6" y="422"/>
                    </a:lnTo>
                    <a:lnTo>
                      <a:pt x="13" y="412"/>
                    </a:lnTo>
                    <a:lnTo>
                      <a:pt x="21" y="402"/>
                    </a:lnTo>
                    <a:lnTo>
                      <a:pt x="29" y="394"/>
                    </a:lnTo>
                    <a:lnTo>
                      <a:pt x="38" y="387"/>
                    </a:lnTo>
                    <a:lnTo>
                      <a:pt x="47" y="382"/>
                    </a:lnTo>
                    <a:lnTo>
                      <a:pt x="47" y="382"/>
                    </a:lnTo>
                    <a:lnTo>
                      <a:pt x="53" y="379"/>
                    </a:lnTo>
                    <a:lnTo>
                      <a:pt x="59" y="377"/>
                    </a:lnTo>
                    <a:lnTo>
                      <a:pt x="65" y="376"/>
                    </a:lnTo>
                    <a:lnTo>
                      <a:pt x="72" y="374"/>
                    </a:lnTo>
                    <a:lnTo>
                      <a:pt x="72" y="374"/>
                    </a:lnTo>
                    <a:lnTo>
                      <a:pt x="83" y="376"/>
                    </a:lnTo>
                    <a:lnTo>
                      <a:pt x="95" y="378"/>
                    </a:lnTo>
                    <a:lnTo>
                      <a:pt x="106" y="382"/>
                    </a:lnTo>
                    <a:lnTo>
                      <a:pt x="120" y="387"/>
                    </a:lnTo>
                    <a:lnTo>
                      <a:pt x="120" y="387"/>
                    </a:lnTo>
                    <a:lnTo>
                      <a:pt x="131" y="392"/>
                    </a:lnTo>
                    <a:lnTo>
                      <a:pt x="142" y="399"/>
                    </a:lnTo>
                    <a:lnTo>
                      <a:pt x="164" y="413"/>
                    </a:lnTo>
                    <a:lnTo>
                      <a:pt x="164" y="413"/>
                    </a:lnTo>
                    <a:lnTo>
                      <a:pt x="191" y="429"/>
                    </a:lnTo>
                    <a:lnTo>
                      <a:pt x="205" y="436"/>
                    </a:lnTo>
                    <a:lnTo>
                      <a:pt x="219" y="443"/>
                    </a:lnTo>
                    <a:lnTo>
                      <a:pt x="219" y="443"/>
                    </a:lnTo>
                    <a:lnTo>
                      <a:pt x="228" y="447"/>
                    </a:lnTo>
                    <a:lnTo>
                      <a:pt x="237" y="451"/>
                    </a:lnTo>
                    <a:lnTo>
                      <a:pt x="255" y="461"/>
                    </a:lnTo>
                    <a:lnTo>
                      <a:pt x="255" y="461"/>
                    </a:lnTo>
                    <a:lnTo>
                      <a:pt x="275" y="472"/>
                    </a:lnTo>
                    <a:lnTo>
                      <a:pt x="275" y="472"/>
                    </a:lnTo>
                    <a:lnTo>
                      <a:pt x="283" y="478"/>
                    </a:lnTo>
                    <a:lnTo>
                      <a:pt x="292" y="485"/>
                    </a:lnTo>
                    <a:lnTo>
                      <a:pt x="292" y="485"/>
                    </a:lnTo>
                    <a:lnTo>
                      <a:pt x="305" y="494"/>
                    </a:lnTo>
                    <a:lnTo>
                      <a:pt x="308" y="497"/>
                    </a:lnTo>
                    <a:lnTo>
                      <a:pt x="312" y="494"/>
                    </a:lnTo>
                    <a:lnTo>
                      <a:pt x="312" y="494"/>
                    </a:lnTo>
                    <a:lnTo>
                      <a:pt x="393" y="412"/>
                    </a:lnTo>
                    <a:lnTo>
                      <a:pt x="474" y="328"/>
                    </a:lnTo>
                    <a:lnTo>
                      <a:pt x="474" y="328"/>
                    </a:lnTo>
                    <a:lnTo>
                      <a:pt x="550" y="249"/>
                    </a:lnTo>
                    <a:lnTo>
                      <a:pt x="628" y="171"/>
                    </a:lnTo>
                    <a:lnTo>
                      <a:pt x="631" y="168"/>
                    </a:lnTo>
                    <a:lnTo>
                      <a:pt x="629" y="164"/>
                    </a:lnTo>
                    <a:lnTo>
                      <a:pt x="629" y="164"/>
                    </a:lnTo>
                    <a:lnTo>
                      <a:pt x="623" y="151"/>
                    </a:lnTo>
                    <a:lnTo>
                      <a:pt x="618" y="137"/>
                    </a:lnTo>
                    <a:lnTo>
                      <a:pt x="615" y="122"/>
                    </a:lnTo>
                    <a:lnTo>
                      <a:pt x="614" y="108"/>
                    </a:lnTo>
                    <a:lnTo>
                      <a:pt x="615" y="92"/>
                    </a:lnTo>
                    <a:lnTo>
                      <a:pt x="619" y="78"/>
                    </a:lnTo>
                    <a:lnTo>
                      <a:pt x="624" y="64"/>
                    </a:lnTo>
                    <a:lnTo>
                      <a:pt x="630" y="50"/>
                    </a:lnTo>
                    <a:lnTo>
                      <a:pt x="630" y="50"/>
                    </a:lnTo>
                    <a:lnTo>
                      <a:pt x="638" y="39"/>
                    </a:lnTo>
                    <a:lnTo>
                      <a:pt x="646" y="28"/>
                    </a:lnTo>
                    <a:lnTo>
                      <a:pt x="656" y="20"/>
                    </a:lnTo>
                    <a:lnTo>
                      <a:pt x="667" y="13"/>
                    </a:lnTo>
                    <a:lnTo>
                      <a:pt x="679" y="7"/>
                    </a:lnTo>
                    <a:lnTo>
                      <a:pt x="690" y="3"/>
                    </a:lnTo>
                    <a:lnTo>
                      <a:pt x="703" y="1"/>
                    </a:lnTo>
                    <a:lnTo>
                      <a:pt x="716" y="0"/>
                    </a:lnTo>
                    <a:lnTo>
                      <a:pt x="716" y="0"/>
                    </a:lnTo>
                    <a:lnTo>
                      <a:pt x="725" y="1"/>
                    </a:lnTo>
                    <a:lnTo>
                      <a:pt x="734" y="2"/>
                    </a:lnTo>
                    <a:lnTo>
                      <a:pt x="734" y="2"/>
                    </a:lnTo>
                    <a:lnTo>
                      <a:pt x="745" y="4"/>
                    </a:lnTo>
                    <a:lnTo>
                      <a:pt x="754" y="6"/>
                    </a:lnTo>
                    <a:lnTo>
                      <a:pt x="763" y="9"/>
                    </a:lnTo>
                    <a:lnTo>
                      <a:pt x="773" y="13"/>
                    </a:lnTo>
                    <a:lnTo>
                      <a:pt x="789" y="21"/>
                    </a:lnTo>
                    <a:lnTo>
                      <a:pt x="806" y="33"/>
                    </a:lnTo>
                    <a:lnTo>
                      <a:pt x="820" y="44"/>
                    </a:lnTo>
                    <a:lnTo>
                      <a:pt x="834" y="57"/>
                    </a:lnTo>
                    <a:lnTo>
                      <a:pt x="863" y="85"/>
                    </a:lnTo>
                    <a:lnTo>
                      <a:pt x="865" y="87"/>
                    </a:lnTo>
                    <a:lnTo>
                      <a:pt x="865" y="87"/>
                    </a:lnTo>
                    <a:lnTo>
                      <a:pt x="903" y="125"/>
                    </a:lnTo>
                    <a:lnTo>
                      <a:pt x="939" y="163"/>
                    </a:lnTo>
                    <a:lnTo>
                      <a:pt x="939" y="163"/>
                    </a:lnTo>
                    <a:lnTo>
                      <a:pt x="976" y="201"/>
                    </a:lnTo>
                    <a:lnTo>
                      <a:pt x="1013" y="239"/>
                    </a:lnTo>
                    <a:lnTo>
                      <a:pt x="1020" y="246"/>
                    </a:lnTo>
                    <a:lnTo>
                      <a:pt x="1020" y="246"/>
                    </a:lnTo>
                    <a:lnTo>
                      <a:pt x="1053" y="279"/>
                    </a:lnTo>
                    <a:lnTo>
                      <a:pt x="1085" y="313"/>
                    </a:lnTo>
                    <a:lnTo>
                      <a:pt x="1117" y="348"/>
                    </a:lnTo>
                    <a:lnTo>
                      <a:pt x="1147" y="383"/>
                    </a:lnTo>
                    <a:lnTo>
                      <a:pt x="1155" y="391"/>
                    </a:lnTo>
                    <a:lnTo>
                      <a:pt x="1155" y="391"/>
                    </a:lnTo>
                    <a:lnTo>
                      <a:pt x="1174" y="417"/>
                    </a:lnTo>
                    <a:lnTo>
                      <a:pt x="1184" y="429"/>
                    </a:lnTo>
                    <a:lnTo>
                      <a:pt x="1192" y="443"/>
                    </a:lnTo>
                    <a:lnTo>
                      <a:pt x="1198" y="457"/>
                    </a:lnTo>
                    <a:lnTo>
                      <a:pt x="1202" y="472"/>
                    </a:lnTo>
                    <a:lnTo>
                      <a:pt x="1203" y="479"/>
                    </a:lnTo>
                    <a:lnTo>
                      <a:pt x="1204" y="487"/>
                    </a:lnTo>
                    <a:lnTo>
                      <a:pt x="1203" y="495"/>
                    </a:lnTo>
                    <a:lnTo>
                      <a:pt x="1203" y="504"/>
                    </a:lnTo>
                    <a:lnTo>
                      <a:pt x="1203" y="504"/>
                    </a:lnTo>
                    <a:lnTo>
                      <a:pt x="1201" y="514"/>
                    </a:lnTo>
                    <a:lnTo>
                      <a:pt x="1198" y="524"/>
                    </a:lnTo>
                    <a:lnTo>
                      <a:pt x="1195" y="535"/>
                    </a:lnTo>
                    <a:lnTo>
                      <a:pt x="1191" y="544"/>
                    </a:lnTo>
                    <a:lnTo>
                      <a:pt x="1186" y="552"/>
                    </a:lnTo>
                    <a:lnTo>
                      <a:pt x="1181" y="560"/>
                    </a:lnTo>
                    <a:lnTo>
                      <a:pt x="1174" y="569"/>
                    </a:lnTo>
                    <a:lnTo>
                      <a:pt x="1167" y="575"/>
                    </a:lnTo>
                    <a:lnTo>
                      <a:pt x="1160" y="581"/>
                    </a:lnTo>
                    <a:lnTo>
                      <a:pt x="1153" y="586"/>
                    </a:lnTo>
                    <a:lnTo>
                      <a:pt x="1144" y="591"/>
                    </a:lnTo>
                    <a:lnTo>
                      <a:pt x="1136" y="596"/>
                    </a:lnTo>
                    <a:lnTo>
                      <a:pt x="1127" y="599"/>
                    </a:lnTo>
                    <a:lnTo>
                      <a:pt x="1117" y="601"/>
                    </a:lnTo>
                    <a:lnTo>
                      <a:pt x="1108" y="602"/>
                    </a:lnTo>
                    <a:lnTo>
                      <a:pt x="1098" y="603"/>
                    </a:lnTo>
                    <a:lnTo>
                      <a:pt x="1098" y="603"/>
                    </a:lnTo>
                    <a:lnTo>
                      <a:pt x="1085" y="602"/>
                    </a:lnTo>
                    <a:lnTo>
                      <a:pt x="1073" y="600"/>
                    </a:lnTo>
                    <a:lnTo>
                      <a:pt x="1061" y="596"/>
                    </a:lnTo>
                    <a:lnTo>
                      <a:pt x="1048" y="591"/>
                    </a:lnTo>
                    <a:lnTo>
                      <a:pt x="1045" y="589"/>
                    </a:lnTo>
                    <a:lnTo>
                      <a:pt x="1042" y="592"/>
                    </a:lnTo>
                    <a:lnTo>
                      <a:pt x="1042" y="592"/>
                    </a:lnTo>
                    <a:lnTo>
                      <a:pt x="993" y="644"/>
                    </a:lnTo>
                    <a:lnTo>
                      <a:pt x="944" y="697"/>
                    </a:lnTo>
                    <a:lnTo>
                      <a:pt x="944" y="697"/>
                    </a:lnTo>
                    <a:lnTo>
                      <a:pt x="890" y="755"/>
                    </a:lnTo>
                    <a:lnTo>
                      <a:pt x="863" y="784"/>
                    </a:lnTo>
                    <a:lnTo>
                      <a:pt x="836" y="812"/>
                    </a:lnTo>
                    <a:lnTo>
                      <a:pt x="836" y="812"/>
                    </a:lnTo>
                    <a:lnTo>
                      <a:pt x="806" y="842"/>
                    </a:lnTo>
                    <a:lnTo>
                      <a:pt x="778" y="873"/>
                    </a:lnTo>
                    <a:lnTo>
                      <a:pt x="778" y="873"/>
                    </a:lnTo>
                    <a:lnTo>
                      <a:pt x="731" y="923"/>
                    </a:lnTo>
                    <a:lnTo>
                      <a:pt x="728" y="926"/>
                    </a:lnTo>
                    <a:lnTo>
                      <a:pt x="730" y="930"/>
                    </a:lnTo>
                    <a:lnTo>
                      <a:pt x="730" y="930"/>
                    </a:lnTo>
                    <a:lnTo>
                      <a:pt x="742" y="946"/>
                    </a:lnTo>
                    <a:lnTo>
                      <a:pt x="742" y="946"/>
                    </a:lnTo>
                    <a:lnTo>
                      <a:pt x="754" y="962"/>
                    </a:lnTo>
                    <a:lnTo>
                      <a:pt x="767" y="979"/>
                    </a:lnTo>
                    <a:lnTo>
                      <a:pt x="771" y="983"/>
                    </a:lnTo>
                    <a:lnTo>
                      <a:pt x="771" y="983"/>
                    </a:lnTo>
                    <a:lnTo>
                      <a:pt x="790" y="1004"/>
                    </a:lnTo>
                    <a:lnTo>
                      <a:pt x="798" y="1015"/>
                    </a:lnTo>
                    <a:lnTo>
                      <a:pt x="805" y="1026"/>
                    </a:lnTo>
                    <a:lnTo>
                      <a:pt x="805" y="1026"/>
                    </a:lnTo>
                    <a:lnTo>
                      <a:pt x="811" y="1041"/>
                    </a:lnTo>
                    <a:lnTo>
                      <a:pt x="817" y="1056"/>
                    </a:lnTo>
                    <a:lnTo>
                      <a:pt x="828" y="1087"/>
                    </a:lnTo>
                    <a:lnTo>
                      <a:pt x="828" y="1087"/>
                    </a:lnTo>
                    <a:lnTo>
                      <a:pt x="838" y="1114"/>
                    </a:lnTo>
                    <a:lnTo>
                      <a:pt x="848" y="1140"/>
                    </a:lnTo>
                    <a:lnTo>
                      <a:pt x="848" y="1140"/>
                    </a:lnTo>
                    <a:lnTo>
                      <a:pt x="851" y="1150"/>
                    </a:lnTo>
                    <a:lnTo>
                      <a:pt x="854" y="1160"/>
                    </a:lnTo>
                    <a:lnTo>
                      <a:pt x="855" y="1169"/>
                    </a:lnTo>
                    <a:lnTo>
                      <a:pt x="856" y="1178"/>
                    </a:lnTo>
                    <a:lnTo>
                      <a:pt x="855" y="1187"/>
                    </a:lnTo>
                    <a:lnTo>
                      <a:pt x="853" y="1197"/>
                    </a:lnTo>
                    <a:lnTo>
                      <a:pt x="850" y="1204"/>
                    </a:lnTo>
                    <a:lnTo>
                      <a:pt x="846" y="1212"/>
                    </a:lnTo>
                    <a:lnTo>
                      <a:pt x="846" y="1212"/>
                    </a:lnTo>
                    <a:lnTo>
                      <a:pt x="842" y="1217"/>
                    </a:lnTo>
                    <a:lnTo>
                      <a:pt x="837" y="1223"/>
                    </a:lnTo>
                    <a:lnTo>
                      <a:pt x="831" y="1227"/>
                    </a:lnTo>
                    <a:lnTo>
                      <a:pt x="826" y="1230"/>
                    </a:lnTo>
                    <a:lnTo>
                      <a:pt x="820" y="1233"/>
                    </a:lnTo>
                    <a:lnTo>
                      <a:pt x="813" y="1235"/>
                    </a:lnTo>
                    <a:lnTo>
                      <a:pt x="807" y="1236"/>
                    </a:lnTo>
                    <a:lnTo>
                      <a:pt x="799" y="1236"/>
                    </a:lnTo>
                    <a:lnTo>
                      <a:pt x="799" y="1236"/>
                    </a:lnTo>
                    <a:close/>
                    <a:moveTo>
                      <a:pt x="86" y="424"/>
                    </a:moveTo>
                    <a:lnTo>
                      <a:pt x="86" y="424"/>
                    </a:lnTo>
                    <a:lnTo>
                      <a:pt x="76" y="424"/>
                    </a:lnTo>
                    <a:lnTo>
                      <a:pt x="65" y="427"/>
                    </a:lnTo>
                    <a:lnTo>
                      <a:pt x="60" y="429"/>
                    </a:lnTo>
                    <a:lnTo>
                      <a:pt x="55" y="431"/>
                    </a:lnTo>
                    <a:lnTo>
                      <a:pt x="50" y="434"/>
                    </a:lnTo>
                    <a:lnTo>
                      <a:pt x="47" y="439"/>
                    </a:lnTo>
                    <a:lnTo>
                      <a:pt x="47" y="439"/>
                    </a:lnTo>
                    <a:lnTo>
                      <a:pt x="46" y="442"/>
                    </a:lnTo>
                    <a:lnTo>
                      <a:pt x="45" y="446"/>
                    </a:lnTo>
                    <a:lnTo>
                      <a:pt x="46" y="449"/>
                    </a:lnTo>
                    <a:lnTo>
                      <a:pt x="48" y="453"/>
                    </a:lnTo>
                    <a:lnTo>
                      <a:pt x="48" y="453"/>
                    </a:lnTo>
                    <a:lnTo>
                      <a:pt x="60" y="471"/>
                    </a:lnTo>
                    <a:lnTo>
                      <a:pt x="73" y="487"/>
                    </a:lnTo>
                    <a:lnTo>
                      <a:pt x="88" y="503"/>
                    </a:lnTo>
                    <a:lnTo>
                      <a:pt x="104" y="519"/>
                    </a:lnTo>
                    <a:lnTo>
                      <a:pt x="104" y="519"/>
                    </a:lnTo>
                    <a:lnTo>
                      <a:pt x="129" y="542"/>
                    </a:lnTo>
                    <a:lnTo>
                      <a:pt x="153" y="566"/>
                    </a:lnTo>
                    <a:lnTo>
                      <a:pt x="200" y="613"/>
                    </a:lnTo>
                    <a:lnTo>
                      <a:pt x="247" y="662"/>
                    </a:lnTo>
                    <a:lnTo>
                      <a:pt x="291" y="710"/>
                    </a:lnTo>
                    <a:lnTo>
                      <a:pt x="291" y="710"/>
                    </a:lnTo>
                    <a:lnTo>
                      <a:pt x="349" y="772"/>
                    </a:lnTo>
                    <a:lnTo>
                      <a:pt x="407" y="833"/>
                    </a:lnTo>
                    <a:lnTo>
                      <a:pt x="407" y="833"/>
                    </a:lnTo>
                    <a:lnTo>
                      <a:pt x="443" y="870"/>
                    </a:lnTo>
                    <a:lnTo>
                      <a:pt x="478" y="907"/>
                    </a:lnTo>
                    <a:lnTo>
                      <a:pt x="478" y="907"/>
                    </a:lnTo>
                    <a:lnTo>
                      <a:pt x="518" y="950"/>
                    </a:lnTo>
                    <a:lnTo>
                      <a:pt x="560" y="992"/>
                    </a:lnTo>
                    <a:lnTo>
                      <a:pt x="560" y="992"/>
                    </a:lnTo>
                    <a:lnTo>
                      <a:pt x="595" y="1027"/>
                    </a:lnTo>
                    <a:lnTo>
                      <a:pt x="631" y="1060"/>
                    </a:lnTo>
                    <a:lnTo>
                      <a:pt x="631" y="1060"/>
                    </a:lnTo>
                    <a:lnTo>
                      <a:pt x="666" y="1093"/>
                    </a:lnTo>
                    <a:lnTo>
                      <a:pt x="701" y="1128"/>
                    </a:lnTo>
                    <a:lnTo>
                      <a:pt x="701" y="1128"/>
                    </a:lnTo>
                    <a:lnTo>
                      <a:pt x="717" y="1143"/>
                    </a:lnTo>
                    <a:lnTo>
                      <a:pt x="736" y="1161"/>
                    </a:lnTo>
                    <a:lnTo>
                      <a:pt x="748" y="1169"/>
                    </a:lnTo>
                    <a:lnTo>
                      <a:pt x="758" y="1176"/>
                    </a:lnTo>
                    <a:lnTo>
                      <a:pt x="769" y="1182"/>
                    </a:lnTo>
                    <a:lnTo>
                      <a:pt x="780" y="1186"/>
                    </a:lnTo>
                    <a:lnTo>
                      <a:pt x="780" y="1186"/>
                    </a:lnTo>
                    <a:lnTo>
                      <a:pt x="786" y="1187"/>
                    </a:lnTo>
                    <a:lnTo>
                      <a:pt x="791" y="1188"/>
                    </a:lnTo>
                    <a:lnTo>
                      <a:pt x="791" y="1188"/>
                    </a:lnTo>
                    <a:lnTo>
                      <a:pt x="796" y="1187"/>
                    </a:lnTo>
                    <a:lnTo>
                      <a:pt x="800" y="1186"/>
                    </a:lnTo>
                    <a:lnTo>
                      <a:pt x="802" y="1183"/>
                    </a:lnTo>
                    <a:lnTo>
                      <a:pt x="805" y="1181"/>
                    </a:lnTo>
                    <a:lnTo>
                      <a:pt x="805" y="1181"/>
                    </a:lnTo>
                    <a:lnTo>
                      <a:pt x="807" y="1177"/>
                    </a:lnTo>
                    <a:lnTo>
                      <a:pt x="808" y="1172"/>
                    </a:lnTo>
                    <a:lnTo>
                      <a:pt x="808" y="1166"/>
                    </a:lnTo>
                    <a:lnTo>
                      <a:pt x="807" y="1160"/>
                    </a:lnTo>
                    <a:lnTo>
                      <a:pt x="801" y="1145"/>
                    </a:lnTo>
                    <a:lnTo>
                      <a:pt x="795" y="1129"/>
                    </a:lnTo>
                    <a:lnTo>
                      <a:pt x="795" y="1129"/>
                    </a:lnTo>
                    <a:lnTo>
                      <a:pt x="791" y="1118"/>
                    </a:lnTo>
                    <a:lnTo>
                      <a:pt x="791" y="1118"/>
                    </a:lnTo>
                    <a:lnTo>
                      <a:pt x="783" y="1097"/>
                    </a:lnTo>
                    <a:lnTo>
                      <a:pt x="774" y="1076"/>
                    </a:lnTo>
                    <a:lnTo>
                      <a:pt x="763" y="1055"/>
                    </a:lnTo>
                    <a:lnTo>
                      <a:pt x="752" y="1036"/>
                    </a:lnTo>
                    <a:lnTo>
                      <a:pt x="738" y="1016"/>
                    </a:lnTo>
                    <a:lnTo>
                      <a:pt x="725" y="996"/>
                    </a:lnTo>
                    <a:lnTo>
                      <a:pt x="709" y="977"/>
                    </a:lnTo>
                    <a:lnTo>
                      <a:pt x="694" y="956"/>
                    </a:lnTo>
                    <a:lnTo>
                      <a:pt x="694" y="956"/>
                    </a:lnTo>
                    <a:lnTo>
                      <a:pt x="691" y="951"/>
                    </a:lnTo>
                    <a:lnTo>
                      <a:pt x="689" y="946"/>
                    </a:lnTo>
                    <a:lnTo>
                      <a:pt x="688" y="940"/>
                    </a:lnTo>
                    <a:lnTo>
                      <a:pt x="689" y="934"/>
                    </a:lnTo>
                    <a:lnTo>
                      <a:pt x="690" y="931"/>
                    </a:lnTo>
                    <a:lnTo>
                      <a:pt x="688" y="929"/>
                    </a:lnTo>
                    <a:lnTo>
                      <a:pt x="688" y="929"/>
                    </a:lnTo>
                    <a:lnTo>
                      <a:pt x="685" y="923"/>
                    </a:lnTo>
                    <a:lnTo>
                      <a:pt x="684" y="919"/>
                    </a:lnTo>
                    <a:lnTo>
                      <a:pt x="684" y="916"/>
                    </a:lnTo>
                    <a:lnTo>
                      <a:pt x="684" y="912"/>
                    </a:lnTo>
                    <a:lnTo>
                      <a:pt x="685" y="907"/>
                    </a:lnTo>
                    <a:lnTo>
                      <a:pt x="687" y="904"/>
                    </a:lnTo>
                    <a:lnTo>
                      <a:pt x="690" y="900"/>
                    </a:lnTo>
                    <a:lnTo>
                      <a:pt x="690" y="900"/>
                    </a:lnTo>
                    <a:lnTo>
                      <a:pt x="721" y="867"/>
                    </a:lnTo>
                    <a:lnTo>
                      <a:pt x="752" y="835"/>
                    </a:lnTo>
                    <a:lnTo>
                      <a:pt x="752" y="835"/>
                    </a:lnTo>
                    <a:lnTo>
                      <a:pt x="783" y="801"/>
                    </a:lnTo>
                    <a:lnTo>
                      <a:pt x="816" y="768"/>
                    </a:lnTo>
                    <a:lnTo>
                      <a:pt x="816" y="768"/>
                    </a:lnTo>
                    <a:lnTo>
                      <a:pt x="842" y="741"/>
                    </a:lnTo>
                    <a:lnTo>
                      <a:pt x="868" y="713"/>
                    </a:lnTo>
                    <a:lnTo>
                      <a:pt x="918" y="659"/>
                    </a:lnTo>
                    <a:lnTo>
                      <a:pt x="918" y="659"/>
                    </a:lnTo>
                    <a:lnTo>
                      <a:pt x="963" y="610"/>
                    </a:lnTo>
                    <a:lnTo>
                      <a:pt x="1008" y="562"/>
                    </a:lnTo>
                    <a:lnTo>
                      <a:pt x="1010" y="560"/>
                    </a:lnTo>
                    <a:lnTo>
                      <a:pt x="1010" y="557"/>
                    </a:lnTo>
                    <a:lnTo>
                      <a:pt x="1010" y="557"/>
                    </a:lnTo>
                    <a:lnTo>
                      <a:pt x="1010" y="554"/>
                    </a:lnTo>
                    <a:lnTo>
                      <a:pt x="1011" y="550"/>
                    </a:lnTo>
                    <a:lnTo>
                      <a:pt x="1013" y="546"/>
                    </a:lnTo>
                    <a:lnTo>
                      <a:pt x="1016" y="543"/>
                    </a:lnTo>
                    <a:lnTo>
                      <a:pt x="1016" y="543"/>
                    </a:lnTo>
                    <a:lnTo>
                      <a:pt x="1020" y="539"/>
                    </a:lnTo>
                    <a:lnTo>
                      <a:pt x="1025" y="536"/>
                    </a:lnTo>
                    <a:lnTo>
                      <a:pt x="1030" y="535"/>
                    </a:lnTo>
                    <a:lnTo>
                      <a:pt x="1035" y="534"/>
                    </a:lnTo>
                    <a:lnTo>
                      <a:pt x="1035" y="534"/>
                    </a:lnTo>
                    <a:lnTo>
                      <a:pt x="1039" y="535"/>
                    </a:lnTo>
                    <a:lnTo>
                      <a:pt x="1043" y="536"/>
                    </a:lnTo>
                    <a:lnTo>
                      <a:pt x="1046" y="537"/>
                    </a:lnTo>
                    <a:lnTo>
                      <a:pt x="1050" y="540"/>
                    </a:lnTo>
                    <a:lnTo>
                      <a:pt x="1050" y="540"/>
                    </a:lnTo>
                    <a:lnTo>
                      <a:pt x="1061" y="547"/>
                    </a:lnTo>
                    <a:lnTo>
                      <a:pt x="1074" y="554"/>
                    </a:lnTo>
                    <a:lnTo>
                      <a:pt x="1081" y="556"/>
                    </a:lnTo>
                    <a:lnTo>
                      <a:pt x="1089" y="558"/>
                    </a:lnTo>
                    <a:lnTo>
                      <a:pt x="1096" y="559"/>
                    </a:lnTo>
                    <a:lnTo>
                      <a:pt x="1103" y="560"/>
                    </a:lnTo>
                    <a:lnTo>
                      <a:pt x="1103" y="560"/>
                    </a:lnTo>
                    <a:lnTo>
                      <a:pt x="1110" y="559"/>
                    </a:lnTo>
                    <a:lnTo>
                      <a:pt x="1117" y="558"/>
                    </a:lnTo>
                    <a:lnTo>
                      <a:pt x="1117" y="558"/>
                    </a:lnTo>
                    <a:lnTo>
                      <a:pt x="1123" y="555"/>
                    </a:lnTo>
                    <a:lnTo>
                      <a:pt x="1128" y="551"/>
                    </a:lnTo>
                    <a:lnTo>
                      <a:pt x="1136" y="542"/>
                    </a:lnTo>
                    <a:lnTo>
                      <a:pt x="1136" y="542"/>
                    </a:lnTo>
                    <a:lnTo>
                      <a:pt x="1143" y="535"/>
                    </a:lnTo>
                    <a:lnTo>
                      <a:pt x="1143" y="535"/>
                    </a:lnTo>
                    <a:lnTo>
                      <a:pt x="1150" y="529"/>
                    </a:lnTo>
                    <a:lnTo>
                      <a:pt x="1154" y="523"/>
                    </a:lnTo>
                    <a:lnTo>
                      <a:pt x="1157" y="517"/>
                    </a:lnTo>
                    <a:lnTo>
                      <a:pt x="1159" y="511"/>
                    </a:lnTo>
                    <a:lnTo>
                      <a:pt x="1160" y="505"/>
                    </a:lnTo>
                    <a:lnTo>
                      <a:pt x="1160" y="498"/>
                    </a:lnTo>
                    <a:lnTo>
                      <a:pt x="1160" y="492"/>
                    </a:lnTo>
                    <a:lnTo>
                      <a:pt x="1158" y="486"/>
                    </a:lnTo>
                    <a:lnTo>
                      <a:pt x="1154" y="474"/>
                    </a:lnTo>
                    <a:lnTo>
                      <a:pt x="1147" y="462"/>
                    </a:lnTo>
                    <a:lnTo>
                      <a:pt x="1141" y="451"/>
                    </a:lnTo>
                    <a:lnTo>
                      <a:pt x="1134" y="441"/>
                    </a:lnTo>
                    <a:lnTo>
                      <a:pt x="1130" y="434"/>
                    </a:lnTo>
                    <a:lnTo>
                      <a:pt x="1130" y="434"/>
                    </a:lnTo>
                    <a:lnTo>
                      <a:pt x="1122" y="422"/>
                    </a:lnTo>
                    <a:lnTo>
                      <a:pt x="1111" y="411"/>
                    </a:lnTo>
                    <a:lnTo>
                      <a:pt x="1091" y="389"/>
                    </a:lnTo>
                    <a:lnTo>
                      <a:pt x="1091" y="389"/>
                    </a:lnTo>
                    <a:lnTo>
                      <a:pt x="1076" y="373"/>
                    </a:lnTo>
                    <a:lnTo>
                      <a:pt x="1063" y="357"/>
                    </a:lnTo>
                    <a:lnTo>
                      <a:pt x="1063" y="357"/>
                    </a:lnTo>
                    <a:lnTo>
                      <a:pt x="1046" y="338"/>
                    </a:lnTo>
                    <a:lnTo>
                      <a:pt x="1030" y="321"/>
                    </a:lnTo>
                    <a:lnTo>
                      <a:pt x="996" y="286"/>
                    </a:lnTo>
                    <a:lnTo>
                      <a:pt x="996" y="286"/>
                    </a:lnTo>
                    <a:lnTo>
                      <a:pt x="981" y="271"/>
                    </a:lnTo>
                    <a:lnTo>
                      <a:pt x="981" y="271"/>
                    </a:lnTo>
                    <a:lnTo>
                      <a:pt x="941" y="230"/>
                    </a:lnTo>
                    <a:lnTo>
                      <a:pt x="902" y="190"/>
                    </a:lnTo>
                    <a:lnTo>
                      <a:pt x="902" y="190"/>
                    </a:lnTo>
                    <a:lnTo>
                      <a:pt x="862" y="148"/>
                    </a:lnTo>
                    <a:lnTo>
                      <a:pt x="822" y="108"/>
                    </a:lnTo>
                    <a:lnTo>
                      <a:pt x="816" y="102"/>
                    </a:lnTo>
                    <a:lnTo>
                      <a:pt x="816" y="102"/>
                    </a:lnTo>
                    <a:lnTo>
                      <a:pt x="799" y="85"/>
                    </a:lnTo>
                    <a:lnTo>
                      <a:pt x="789" y="76"/>
                    </a:lnTo>
                    <a:lnTo>
                      <a:pt x="780" y="69"/>
                    </a:lnTo>
                    <a:lnTo>
                      <a:pt x="769" y="62"/>
                    </a:lnTo>
                    <a:lnTo>
                      <a:pt x="758" y="55"/>
                    </a:lnTo>
                    <a:lnTo>
                      <a:pt x="747" y="50"/>
                    </a:lnTo>
                    <a:lnTo>
                      <a:pt x="734" y="47"/>
                    </a:lnTo>
                    <a:lnTo>
                      <a:pt x="734" y="47"/>
                    </a:lnTo>
                    <a:lnTo>
                      <a:pt x="724" y="46"/>
                    </a:lnTo>
                    <a:lnTo>
                      <a:pt x="724" y="46"/>
                    </a:lnTo>
                    <a:lnTo>
                      <a:pt x="714" y="47"/>
                    </a:lnTo>
                    <a:lnTo>
                      <a:pt x="704" y="49"/>
                    </a:lnTo>
                    <a:lnTo>
                      <a:pt x="696" y="52"/>
                    </a:lnTo>
                    <a:lnTo>
                      <a:pt x="688" y="57"/>
                    </a:lnTo>
                    <a:lnTo>
                      <a:pt x="680" y="63"/>
                    </a:lnTo>
                    <a:lnTo>
                      <a:pt x="673" y="70"/>
                    </a:lnTo>
                    <a:lnTo>
                      <a:pt x="667" y="77"/>
                    </a:lnTo>
                    <a:lnTo>
                      <a:pt x="663" y="85"/>
                    </a:lnTo>
                    <a:lnTo>
                      <a:pt x="663" y="85"/>
                    </a:lnTo>
                    <a:lnTo>
                      <a:pt x="660" y="94"/>
                    </a:lnTo>
                    <a:lnTo>
                      <a:pt x="658" y="102"/>
                    </a:lnTo>
                    <a:lnTo>
                      <a:pt x="658" y="111"/>
                    </a:lnTo>
                    <a:lnTo>
                      <a:pt x="659" y="119"/>
                    </a:lnTo>
                    <a:lnTo>
                      <a:pt x="661" y="128"/>
                    </a:lnTo>
                    <a:lnTo>
                      <a:pt x="664" y="135"/>
                    </a:lnTo>
                    <a:lnTo>
                      <a:pt x="668" y="143"/>
                    </a:lnTo>
                    <a:lnTo>
                      <a:pt x="673" y="150"/>
                    </a:lnTo>
                    <a:lnTo>
                      <a:pt x="673" y="150"/>
                    </a:lnTo>
                    <a:lnTo>
                      <a:pt x="677" y="154"/>
                    </a:lnTo>
                    <a:lnTo>
                      <a:pt x="679" y="159"/>
                    </a:lnTo>
                    <a:lnTo>
                      <a:pt x="680" y="164"/>
                    </a:lnTo>
                    <a:lnTo>
                      <a:pt x="680" y="167"/>
                    </a:lnTo>
                    <a:lnTo>
                      <a:pt x="679" y="174"/>
                    </a:lnTo>
                    <a:lnTo>
                      <a:pt x="675" y="178"/>
                    </a:lnTo>
                    <a:lnTo>
                      <a:pt x="675" y="179"/>
                    </a:lnTo>
                    <a:lnTo>
                      <a:pt x="675" y="181"/>
                    </a:lnTo>
                    <a:lnTo>
                      <a:pt x="675" y="181"/>
                    </a:lnTo>
                    <a:lnTo>
                      <a:pt x="674" y="184"/>
                    </a:lnTo>
                    <a:lnTo>
                      <a:pt x="673" y="189"/>
                    </a:lnTo>
                    <a:lnTo>
                      <a:pt x="671" y="192"/>
                    </a:lnTo>
                    <a:lnTo>
                      <a:pt x="668" y="195"/>
                    </a:lnTo>
                    <a:lnTo>
                      <a:pt x="668" y="195"/>
                    </a:lnTo>
                    <a:lnTo>
                      <a:pt x="587" y="277"/>
                    </a:lnTo>
                    <a:lnTo>
                      <a:pt x="506" y="361"/>
                    </a:lnTo>
                    <a:lnTo>
                      <a:pt x="506" y="361"/>
                    </a:lnTo>
                    <a:lnTo>
                      <a:pt x="425" y="444"/>
                    </a:lnTo>
                    <a:lnTo>
                      <a:pt x="343" y="526"/>
                    </a:lnTo>
                    <a:lnTo>
                      <a:pt x="343" y="526"/>
                    </a:lnTo>
                    <a:lnTo>
                      <a:pt x="340" y="529"/>
                    </a:lnTo>
                    <a:lnTo>
                      <a:pt x="337" y="531"/>
                    </a:lnTo>
                    <a:lnTo>
                      <a:pt x="332" y="533"/>
                    </a:lnTo>
                    <a:lnTo>
                      <a:pt x="328" y="534"/>
                    </a:lnTo>
                    <a:lnTo>
                      <a:pt x="328" y="534"/>
                    </a:lnTo>
                    <a:lnTo>
                      <a:pt x="324" y="533"/>
                    </a:lnTo>
                    <a:lnTo>
                      <a:pt x="321" y="533"/>
                    </a:lnTo>
                    <a:lnTo>
                      <a:pt x="319" y="535"/>
                    </a:lnTo>
                    <a:lnTo>
                      <a:pt x="319" y="535"/>
                    </a:lnTo>
                    <a:lnTo>
                      <a:pt x="315" y="538"/>
                    </a:lnTo>
                    <a:lnTo>
                      <a:pt x="311" y="540"/>
                    </a:lnTo>
                    <a:lnTo>
                      <a:pt x="306" y="542"/>
                    </a:lnTo>
                    <a:lnTo>
                      <a:pt x="301" y="542"/>
                    </a:lnTo>
                    <a:lnTo>
                      <a:pt x="301" y="542"/>
                    </a:lnTo>
                    <a:lnTo>
                      <a:pt x="296" y="542"/>
                    </a:lnTo>
                    <a:lnTo>
                      <a:pt x="292" y="540"/>
                    </a:lnTo>
                    <a:lnTo>
                      <a:pt x="292" y="540"/>
                    </a:lnTo>
                    <a:lnTo>
                      <a:pt x="282" y="536"/>
                    </a:lnTo>
                    <a:lnTo>
                      <a:pt x="273" y="529"/>
                    </a:lnTo>
                    <a:lnTo>
                      <a:pt x="253" y="515"/>
                    </a:lnTo>
                    <a:lnTo>
                      <a:pt x="253" y="515"/>
                    </a:lnTo>
                    <a:lnTo>
                      <a:pt x="235" y="502"/>
                    </a:lnTo>
                    <a:lnTo>
                      <a:pt x="225" y="495"/>
                    </a:lnTo>
                    <a:lnTo>
                      <a:pt x="215" y="490"/>
                    </a:lnTo>
                    <a:lnTo>
                      <a:pt x="215" y="490"/>
                    </a:lnTo>
                    <a:lnTo>
                      <a:pt x="199" y="484"/>
                    </a:lnTo>
                    <a:lnTo>
                      <a:pt x="199" y="484"/>
                    </a:lnTo>
                    <a:lnTo>
                      <a:pt x="185" y="478"/>
                    </a:lnTo>
                    <a:lnTo>
                      <a:pt x="178" y="474"/>
                    </a:lnTo>
                    <a:lnTo>
                      <a:pt x="170" y="470"/>
                    </a:lnTo>
                    <a:lnTo>
                      <a:pt x="170" y="470"/>
                    </a:lnTo>
                    <a:lnTo>
                      <a:pt x="161" y="462"/>
                    </a:lnTo>
                    <a:lnTo>
                      <a:pt x="161" y="462"/>
                    </a:lnTo>
                    <a:lnTo>
                      <a:pt x="148" y="451"/>
                    </a:lnTo>
                    <a:lnTo>
                      <a:pt x="139" y="446"/>
                    </a:lnTo>
                    <a:lnTo>
                      <a:pt x="132" y="442"/>
                    </a:lnTo>
                    <a:lnTo>
                      <a:pt x="132" y="442"/>
                    </a:lnTo>
                    <a:lnTo>
                      <a:pt x="116" y="434"/>
                    </a:lnTo>
                    <a:lnTo>
                      <a:pt x="116" y="434"/>
                    </a:lnTo>
                    <a:lnTo>
                      <a:pt x="104" y="429"/>
                    </a:lnTo>
                    <a:lnTo>
                      <a:pt x="92" y="424"/>
                    </a:lnTo>
                    <a:lnTo>
                      <a:pt x="92" y="424"/>
                    </a:lnTo>
                    <a:lnTo>
                      <a:pt x="86" y="424"/>
                    </a:lnTo>
                    <a:lnTo>
                      <a:pt x="86" y="424"/>
                    </a:lnTo>
                    <a:close/>
                  </a:path>
                </a:pathLst>
              </a:custGeom>
              <a:grpFill/>
              <a:ln w="9525">
                <a:solidFill>
                  <a:schemeClr val="accent2"/>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240" name="chenying0907 738"/>
              <p:cNvSpPr/>
              <p:nvPr/>
            </p:nvSpPr>
            <p:spPr bwMode="auto">
              <a:xfrm>
                <a:off x="5268913" y="4529138"/>
                <a:ext cx="252413" cy="261938"/>
              </a:xfrm>
              <a:custGeom>
                <a:avLst/>
                <a:gdLst/>
                <a:ahLst/>
                <a:cxnLst>
                  <a:cxn ang="0">
                    <a:pos x="74" y="493"/>
                  </a:cxn>
                  <a:cxn ang="0">
                    <a:pos x="47" y="485"/>
                  </a:cxn>
                  <a:cxn ang="0">
                    <a:pos x="23" y="469"/>
                  </a:cxn>
                  <a:cxn ang="0">
                    <a:pos x="11" y="456"/>
                  </a:cxn>
                  <a:cxn ang="0">
                    <a:pos x="8" y="448"/>
                  </a:cxn>
                  <a:cxn ang="0">
                    <a:pos x="2" y="430"/>
                  </a:cxn>
                  <a:cxn ang="0">
                    <a:pos x="0" y="399"/>
                  </a:cxn>
                  <a:cxn ang="0">
                    <a:pos x="9" y="366"/>
                  </a:cxn>
                  <a:cxn ang="0">
                    <a:pos x="27" y="331"/>
                  </a:cxn>
                  <a:cxn ang="0">
                    <a:pos x="56" y="292"/>
                  </a:cxn>
                  <a:cxn ang="0">
                    <a:pos x="79" y="267"/>
                  </a:cxn>
                  <a:cxn ang="0">
                    <a:pos x="105" y="233"/>
                  </a:cxn>
                  <a:cxn ang="0">
                    <a:pos x="125" y="208"/>
                  </a:cxn>
                  <a:cxn ang="0">
                    <a:pos x="164" y="167"/>
                  </a:cxn>
                  <a:cxn ang="0">
                    <a:pos x="325" y="7"/>
                  </a:cxn>
                  <a:cxn ang="0">
                    <a:pos x="333" y="2"/>
                  </a:cxn>
                  <a:cxn ang="0">
                    <a:pos x="341" y="0"/>
                  </a:cxn>
                  <a:cxn ang="0">
                    <a:pos x="358" y="9"/>
                  </a:cxn>
                  <a:cxn ang="0">
                    <a:pos x="364" y="21"/>
                  </a:cxn>
                  <a:cxn ang="0">
                    <a:pos x="362" y="32"/>
                  </a:cxn>
                  <a:cxn ang="0">
                    <a:pos x="357" y="39"/>
                  </a:cxn>
                  <a:cxn ang="0">
                    <a:pos x="293" y="101"/>
                  </a:cxn>
                  <a:cxn ang="0">
                    <a:pos x="193" y="199"/>
                  </a:cxn>
                  <a:cxn ang="0">
                    <a:pos x="140" y="263"/>
                  </a:cxn>
                  <a:cxn ang="0">
                    <a:pos x="113" y="300"/>
                  </a:cxn>
                  <a:cxn ang="0">
                    <a:pos x="76" y="339"/>
                  </a:cxn>
                  <a:cxn ang="0">
                    <a:pos x="57" y="367"/>
                  </a:cxn>
                  <a:cxn ang="0">
                    <a:pos x="45" y="405"/>
                  </a:cxn>
                  <a:cxn ang="0">
                    <a:pos x="47" y="426"/>
                  </a:cxn>
                  <a:cxn ang="0">
                    <a:pos x="50" y="429"/>
                  </a:cxn>
                  <a:cxn ang="0">
                    <a:pos x="55" y="436"/>
                  </a:cxn>
                  <a:cxn ang="0">
                    <a:pos x="71" y="445"/>
                  </a:cxn>
                  <a:cxn ang="0">
                    <a:pos x="89" y="448"/>
                  </a:cxn>
                  <a:cxn ang="0">
                    <a:pos x="116" y="442"/>
                  </a:cxn>
                  <a:cxn ang="0">
                    <a:pos x="144" y="426"/>
                  </a:cxn>
                  <a:cxn ang="0">
                    <a:pos x="196" y="377"/>
                  </a:cxn>
                  <a:cxn ang="0">
                    <a:pos x="242" y="324"/>
                  </a:cxn>
                  <a:cxn ang="0">
                    <a:pos x="294" y="271"/>
                  </a:cxn>
                  <a:cxn ang="0">
                    <a:pos x="371" y="194"/>
                  </a:cxn>
                  <a:cxn ang="0">
                    <a:pos x="442" y="114"/>
                  </a:cxn>
                  <a:cxn ang="0">
                    <a:pos x="448" y="107"/>
                  </a:cxn>
                  <a:cxn ang="0">
                    <a:pos x="456" y="106"/>
                  </a:cxn>
                  <a:cxn ang="0">
                    <a:pos x="472" y="115"/>
                  </a:cxn>
                  <a:cxn ang="0">
                    <a:pos x="478" y="125"/>
                  </a:cxn>
                  <a:cxn ang="0">
                    <a:pos x="478" y="138"/>
                  </a:cxn>
                  <a:cxn ang="0">
                    <a:pos x="473" y="147"/>
                  </a:cxn>
                  <a:cxn ang="0">
                    <a:pos x="408" y="220"/>
                  </a:cxn>
                  <a:cxn ang="0">
                    <a:pos x="340" y="289"/>
                  </a:cxn>
                  <a:cxn ang="0">
                    <a:pos x="223" y="410"/>
                  </a:cxn>
                  <a:cxn ang="0">
                    <a:pos x="189" y="445"/>
                  </a:cxn>
                  <a:cxn ang="0">
                    <a:pos x="135" y="480"/>
                  </a:cxn>
                  <a:cxn ang="0">
                    <a:pos x="100" y="492"/>
                  </a:cxn>
                  <a:cxn ang="0">
                    <a:pos x="84" y="493"/>
                  </a:cxn>
                </a:cxnLst>
                <a:rect l="0" t="0" r="r" b="b"/>
                <a:pathLst>
                  <a:path w="479" h="493">
                    <a:moveTo>
                      <a:pt x="84" y="493"/>
                    </a:moveTo>
                    <a:lnTo>
                      <a:pt x="84" y="493"/>
                    </a:lnTo>
                    <a:lnTo>
                      <a:pt x="74" y="493"/>
                    </a:lnTo>
                    <a:lnTo>
                      <a:pt x="65" y="491"/>
                    </a:lnTo>
                    <a:lnTo>
                      <a:pt x="56" y="489"/>
                    </a:lnTo>
                    <a:lnTo>
                      <a:pt x="47" y="485"/>
                    </a:lnTo>
                    <a:lnTo>
                      <a:pt x="39" y="480"/>
                    </a:lnTo>
                    <a:lnTo>
                      <a:pt x="31" y="475"/>
                    </a:lnTo>
                    <a:lnTo>
                      <a:pt x="23" y="469"/>
                    </a:lnTo>
                    <a:lnTo>
                      <a:pt x="14" y="462"/>
                    </a:lnTo>
                    <a:lnTo>
                      <a:pt x="14" y="462"/>
                    </a:lnTo>
                    <a:lnTo>
                      <a:pt x="11" y="456"/>
                    </a:lnTo>
                    <a:lnTo>
                      <a:pt x="8" y="449"/>
                    </a:lnTo>
                    <a:lnTo>
                      <a:pt x="8" y="449"/>
                    </a:lnTo>
                    <a:lnTo>
                      <a:pt x="8" y="448"/>
                    </a:lnTo>
                    <a:lnTo>
                      <a:pt x="8" y="448"/>
                    </a:lnTo>
                    <a:lnTo>
                      <a:pt x="4" y="439"/>
                    </a:lnTo>
                    <a:lnTo>
                      <a:pt x="2" y="430"/>
                    </a:lnTo>
                    <a:lnTo>
                      <a:pt x="0" y="419"/>
                    </a:lnTo>
                    <a:lnTo>
                      <a:pt x="0" y="409"/>
                    </a:lnTo>
                    <a:lnTo>
                      <a:pt x="0" y="399"/>
                    </a:lnTo>
                    <a:lnTo>
                      <a:pt x="2" y="388"/>
                    </a:lnTo>
                    <a:lnTo>
                      <a:pt x="5" y="377"/>
                    </a:lnTo>
                    <a:lnTo>
                      <a:pt x="9" y="366"/>
                    </a:lnTo>
                    <a:lnTo>
                      <a:pt x="13" y="354"/>
                    </a:lnTo>
                    <a:lnTo>
                      <a:pt x="20" y="342"/>
                    </a:lnTo>
                    <a:lnTo>
                      <a:pt x="27" y="331"/>
                    </a:lnTo>
                    <a:lnTo>
                      <a:pt x="35" y="318"/>
                    </a:lnTo>
                    <a:lnTo>
                      <a:pt x="44" y="306"/>
                    </a:lnTo>
                    <a:lnTo>
                      <a:pt x="56" y="292"/>
                    </a:lnTo>
                    <a:lnTo>
                      <a:pt x="67" y="280"/>
                    </a:lnTo>
                    <a:lnTo>
                      <a:pt x="79" y="267"/>
                    </a:lnTo>
                    <a:lnTo>
                      <a:pt x="79" y="267"/>
                    </a:lnTo>
                    <a:lnTo>
                      <a:pt x="87" y="258"/>
                    </a:lnTo>
                    <a:lnTo>
                      <a:pt x="94" y="250"/>
                    </a:lnTo>
                    <a:lnTo>
                      <a:pt x="105" y="233"/>
                    </a:lnTo>
                    <a:lnTo>
                      <a:pt x="105" y="233"/>
                    </a:lnTo>
                    <a:lnTo>
                      <a:pt x="115" y="220"/>
                    </a:lnTo>
                    <a:lnTo>
                      <a:pt x="125" y="208"/>
                    </a:lnTo>
                    <a:lnTo>
                      <a:pt x="125" y="208"/>
                    </a:lnTo>
                    <a:lnTo>
                      <a:pt x="144" y="187"/>
                    </a:lnTo>
                    <a:lnTo>
                      <a:pt x="164" y="167"/>
                    </a:lnTo>
                    <a:lnTo>
                      <a:pt x="164" y="167"/>
                    </a:lnTo>
                    <a:lnTo>
                      <a:pt x="185" y="148"/>
                    </a:lnTo>
                    <a:lnTo>
                      <a:pt x="325" y="7"/>
                    </a:lnTo>
                    <a:lnTo>
                      <a:pt x="325" y="7"/>
                    </a:lnTo>
                    <a:lnTo>
                      <a:pt x="328" y="4"/>
                    </a:lnTo>
                    <a:lnTo>
                      <a:pt x="333" y="2"/>
                    </a:lnTo>
                    <a:lnTo>
                      <a:pt x="337" y="1"/>
                    </a:lnTo>
                    <a:lnTo>
                      <a:pt x="341" y="0"/>
                    </a:lnTo>
                    <a:lnTo>
                      <a:pt x="341" y="0"/>
                    </a:lnTo>
                    <a:lnTo>
                      <a:pt x="347" y="1"/>
                    </a:lnTo>
                    <a:lnTo>
                      <a:pt x="353" y="4"/>
                    </a:lnTo>
                    <a:lnTo>
                      <a:pt x="358" y="9"/>
                    </a:lnTo>
                    <a:lnTo>
                      <a:pt x="362" y="15"/>
                    </a:lnTo>
                    <a:lnTo>
                      <a:pt x="362" y="15"/>
                    </a:lnTo>
                    <a:lnTo>
                      <a:pt x="364" y="21"/>
                    </a:lnTo>
                    <a:lnTo>
                      <a:pt x="365" y="26"/>
                    </a:lnTo>
                    <a:lnTo>
                      <a:pt x="364" y="29"/>
                    </a:lnTo>
                    <a:lnTo>
                      <a:pt x="362" y="32"/>
                    </a:lnTo>
                    <a:lnTo>
                      <a:pt x="360" y="36"/>
                    </a:lnTo>
                    <a:lnTo>
                      <a:pt x="357" y="39"/>
                    </a:lnTo>
                    <a:lnTo>
                      <a:pt x="357" y="39"/>
                    </a:lnTo>
                    <a:lnTo>
                      <a:pt x="325" y="70"/>
                    </a:lnTo>
                    <a:lnTo>
                      <a:pt x="293" y="101"/>
                    </a:lnTo>
                    <a:lnTo>
                      <a:pt x="293" y="101"/>
                    </a:lnTo>
                    <a:lnTo>
                      <a:pt x="252" y="139"/>
                    </a:lnTo>
                    <a:lnTo>
                      <a:pt x="212" y="179"/>
                    </a:lnTo>
                    <a:lnTo>
                      <a:pt x="193" y="199"/>
                    </a:lnTo>
                    <a:lnTo>
                      <a:pt x="174" y="220"/>
                    </a:lnTo>
                    <a:lnTo>
                      <a:pt x="157" y="242"/>
                    </a:lnTo>
                    <a:lnTo>
                      <a:pt x="140" y="263"/>
                    </a:lnTo>
                    <a:lnTo>
                      <a:pt x="140" y="263"/>
                    </a:lnTo>
                    <a:lnTo>
                      <a:pt x="127" y="281"/>
                    </a:lnTo>
                    <a:lnTo>
                      <a:pt x="113" y="300"/>
                    </a:lnTo>
                    <a:lnTo>
                      <a:pt x="95" y="319"/>
                    </a:lnTo>
                    <a:lnTo>
                      <a:pt x="76" y="339"/>
                    </a:lnTo>
                    <a:lnTo>
                      <a:pt x="76" y="339"/>
                    </a:lnTo>
                    <a:lnTo>
                      <a:pt x="70" y="346"/>
                    </a:lnTo>
                    <a:lnTo>
                      <a:pt x="63" y="355"/>
                    </a:lnTo>
                    <a:lnTo>
                      <a:pt x="57" y="367"/>
                    </a:lnTo>
                    <a:lnTo>
                      <a:pt x="52" y="379"/>
                    </a:lnTo>
                    <a:lnTo>
                      <a:pt x="47" y="391"/>
                    </a:lnTo>
                    <a:lnTo>
                      <a:pt x="45" y="405"/>
                    </a:lnTo>
                    <a:lnTo>
                      <a:pt x="45" y="416"/>
                    </a:lnTo>
                    <a:lnTo>
                      <a:pt x="46" y="421"/>
                    </a:lnTo>
                    <a:lnTo>
                      <a:pt x="47" y="426"/>
                    </a:lnTo>
                    <a:lnTo>
                      <a:pt x="47" y="427"/>
                    </a:lnTo>
                    <a:lnTo>
                      <a:pt x="50" y="429"/>
                    </a:lnTo>
                    <a:lnTo>
                      <a:pt x="50" y="429"/>
                    </a:lnTo>
                    <a:lnTo>
                      <a:pt x="54" y="435"/>
                    </a:lnTo>
                    <a:lnTo>
                      <a:pt x="54" y="436"/>
                    </a:lnTo>
                    <a:lnTo>
                      <a:pt x="55" y="436"/>
                    </a:lnTo>
                    <a:lnTo>
                      <a:pt x="55" y="436"/>
                    </a:lnTo>
                    <a:lnTo>
                      <a:pt x="63" y="441"/>
                    </a:lnTo>
                    <a:lnTo>
                      <a:pt x="71" y="445"/>
                    </a:lnTo>
                    <a:lnTo>
                      <a:pt x="79" y="447"/>
                    </a:lnTo>
                    <a:lnTo>
                      <a:pt x="89" y="448"/>
                    </a:lnTo>
                    <a:lnTo>
                      <a:pt x="89" y="448"/>
                    </a:lnTo>
                    <a:lnTo>
                      <a:pt x="98" y="447"/>
                    </a:lnTo>
                    <a:lnTo>
                      <a:pt x="106" y="445"/>
                    </a:lnTo>
                    <a:lnTo>
                      <a:pt x="116" y="442"/>
                    </a:lnTo>
                    <a:lnTo>
                      <a:pt x="125" y="437"/>
                    </a:lnTo>
                    <a:lnTo>
                      <a:pt x="134" y="432"/>
                    </a:lnTo>
                    <a:lnTo>
                      <a:pt x="144" y="426"/>
                    </a:lnTo>
                    <a:lnTo>
                      <a:pt x="162" y="411"/>
                    </a:lnTo>
                    <a:lnTo>
                      <a:pt x="180" y="395"/>
                    </a:lnTo>
                    <a:lnTo>
                      <a:pt x="196" y="377"/>
                    </a:lnTo>
                    <a:lnTo>
                      <a:pt x="227" y="341"/>
                    </a:lnTo>
                    <a:lnTo>
                      <a:pt x="227" y="341"/>
                    </a:lnTo>
                    <a:lnTo>
                      <a:pt x="242" y="324"/>
                    </a:lnTo>
                    <a:lnTo>
                      <a:pt x="253" y="311"/>
                    </a:lnTo>
                    <a:lnTo>
                      <a:pt x="253" y="311"/>
                    </a:lnTo>
                    <a:lnTo>
                      <a:pt x="294" y="271"/>
                    </a:lnTo>
                    <a:lnTo>
                      <a:pt x="294" y="271"/>
                    </a:lnTo>
                    <a:lnTo>
                      <a:pt x="333" y="233"/>
                    </a:lnTo>
                    <a:lnTo>
                      <a:pt x="371" y="194"/>
                    </a:lnTo>
                    <a:lnTo>
                      <a:pt x="407" y="155"/>
                    </a:lnTo>
                    <a:lnTo>
                      <a:pt x="424" y="134"/>
                    </a:lnTo>
                    <a:lnTo>
                      <a:pt x="442" y="114"/>
                    </a:lnTo>
                    <a:lnTo>
                      <a:pt x="442" y="114"/>
                    </a:lnTo>
                    <a:lnTo>
                      <a:pt x="445" y="111"/>
                    </a:lnTo>
                    <a:lnTo>
                      <a:pt x="448" y="107"/>
                    </a:lnTo>
                    <a:lnTo>
                      <a:pt x="452" y="106"/>
                    </a:lnTo>
                    <a:lnTo>
                      <a:pt x="456" y="106"/>
                    </a:lnTo>
                    <a:lnTo>
                      <a:pt x="456" y="106"/>
                    </a:lnTo>
                    <a:lnTo>
                      <a:pt x="462" y="107"/>
                    </a:lnTo>
                    <a:lnTo>
                      <a:pt x="468" y="111"/>
                    </a:lnTo>
                    <a:lnTo>
                      <a:pt x="472" y="115"/>
                    </a:lnTo>
                    <a:lnTo>
                      <a:pt x="476" y="121"/>
                    </a:lnTo>
                    <a:lnTo>
                      <a:pt x="476" y="121"/>
                    </a:lnTo>
                    <a:lnTo>
                      <a:pt x="478" y="125"/>
                    </a:lnTo>
                    <a:lnTo>
                      <a:pt x="479" y="131"/>
                    </a:lnTo>
                    <a:lnTo>
                      <a:pt x="478" y="135"/>
                    </a:lnTo>
                    <a:lnTo>
                      <a:pt x="478" y="138"/>
                    </a:lnTo>
                    <a:lnTo>
                      <a:pt x="476" y="143"/>
                    </a:lnTo>
                    <a:lnTo>
                      <a:pt x="473" y="147"/>
                    </a:lnTo>
                    <a:lnTo>
                      <a:pt x="473" y="147"/>
                    </a:lnTo>
                    <a:lnTo>
                      <a:pt x="458" y="165"/>
                    </a:lnTo>
                    <a:lnTo>
                      <a:pt x="442" y="184"/>
                    </a:lnTo>
                    <a:lnTo>
                      <a:pt x="408" y="220"/>
                    </a:lnTo>
                    <a:lnTo>
                      <a:pt x="374" y="255"/>
                    </a:lnTo>
                    <a:lnTo>
                      <a:pt x="340" y="289"/>
                    </a:lnTo>
                    <a:lnTo>
                      <a:pt x="340" y="289"/>
                    </a:lnTo>
                    <a:lnTo>
                      <a:pt x="280" y="348"/>
                    </a:lnTo>
                    <a:lnTo>
                      <a:pt x="251" y="379"/>
                    </a:lnTo>
                    <a:lnTo>
                      <a:pt x="223" y="410"/>
                    </a:lnTo>
                    <a:lnTo>
                      <a:pt x="223" y="410"/>
                    </a:lnTo>
                    <a:lnTo>
                      <a:pt x="207" y="429"/>
                    </a:lnTo>
                    <a:lnTo>
                      <a:pt x="189" y="445"/>
                    </a:lnTo>
                    <a:lnTo>
                      <a:pt x="171" y="460"/>
                    </a:lnTo>
                    <a:lnTo>
                      <a:pt x="153" y="471"/>
                    </a:lnTo>
                    <a:lnTo>
                      <a:pt x="135" y="480"/>
                    </a:lnTo>
                    <a:lnTo>
                      <a:pt x="118" y="488"/>
                    </a:lnTo>
                    <a:lnTo>
                      <a:pt x="109" y="490"/>
                    </a:lnTo>
                    <a:lnTo>
                      <a:pt x="100" y="492"/>
                    </a:lnTo>
                    <a:lnTo>
                      <a:pt x="92" y="493"/>
                    </a:lnTo>
                    <a:lnTo>
                      <a:pt x="84" y="493"/>
                    </a:lnTo>
                    <a:lnTo>
                      <a:pt x="84" y="493"/>
                    </a:lnTo>
                    <a:close/>
                  </a:path>
                </a:pathLst>
              </a:custGeom>
              <a:grpFill/>
              <a:ln w="9525">
                <a:solidFill>
                  <a:schemeClr val="accent2"/>
                </a:solidFill>
                <a:round/>
              </a:ln>
            </p:spPr>
            <p:txBody>
              <a:bodyPr vert="horz" wrap="square" lIns="162510" tIns="81255" rIns="162510" bIns="81255" numCol="1" anchor="t" anchorCtr="0" compatLnSpc="1"/>
              <a:lstStyle/>
              <a:p>
                <a:endParaRPr lang="zh-CN" altLang="en-US" sz="2399" dirty="0">
                  <a:solidFill>
                    <a:srgbClr val="605448"/>
                  </a:solidFill>
                </a:endParaRPr>
              </a:p>
            </p:txBody>
          </p:sp>
        </p:grpSp>
      </p:grpSp>
      <p:grpSp>
        <p:nvGrpSpPr>
          <p:cNvPr id="12" name="chenying0907 4"/>
          <p:cNvGrpSpPr/>
          <p:nvPr/>
        </p:nvGrpSpPr>
        <p:grpSpPr>
          <a:xfrm>
            <a:off x="6306773" y="2492307"/>
            <a:ext cx="1241320" cy="1254210"/>
            <a:chOff x="6306836" y="2492307"/>
            <a:chExt cx="1241703" cy="1254210"/>
          </a:xfrm>
        </p:grpSpPr>
        <p:sp>
          <p:nvSpPr>
            <p:cNvPr id="171" name="椭圆 31"/>
            <p:cNvSpPr/>
            <p:nvPr/>
          </p:nvSpPr>
          <p:spPr>
            <a:xfrm rot="15654318">
              <a:off x="6300583" y="2498560"/>
              <a:ext cx="1254210" cy="1241703"/>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321" y="connsiteY0-322"/>
                </a:cxn>
                <a:cxn ang="0">
                  <a:pos x="connsiteX1-323" y="connsiteY1-324"/>
                </a:cxn>
                <a:cxn ang="0">
                  <a:pos x="connsiteX2-325" y="connsiteY2-326"/>
                </a:cxn>
                <a:cxn ang="0">
                  <a:pos x="connsiteX3-327" y="connsiteY3-328"/>
                </a:cxn>
                <a:cxn ang="0">
                  <a:pos x="connsiteX4-329" y="connsiteY4-330"/>
                </a:cxn>
                <a:cxn ang="0">
                  <a:pos x="connsiteX5-331" y="connsiteY5-33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solidFill>
              <a:schemeClr val="bg1">
                <a:lumMod val="95000"/>
              </a:schemeClr>
            </a:solidFill>
            <a:ln w="25400" cap="rnd">
              <a:solidFill>
                <a:schemeClr val="accent2"/>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2" tIns="60941" rIns="121882" bIns="60941" numCol="1" spcCol="0" rtlCol="0" fromWordArt="0" anchor="ctr" anchorCtr="0" forceAA="0" compatLnSpc="1">
              <a:noAutofit/>
            </a:bodyPr>
            <a:lstStyle/>
            <a:p>
              <a:pPr algn="ctr"/>
              <a:endParaRPr lang="zh-CN" altLang="en-US" sz="2399">
                <a:solidFill>
                  <a:srgbClr val="605448"/>
                </a:solidFill>
              </a:endParaRPr>
            </a:p>
          </p:txBody>
        </p:sp>
        <p:grpSp>
          <p:nvGrpSpPr>
            <p:cNvPr id="13" name="chenying0907 240"/>
            <p:cNvGrpSpPr/>
            <p:nvPr/>
          </p:nvGrpSpPr>
          <p:grpSpPr>
            <a:xfrm>
              <a:off x="6679994" y="2888964"/>
              <a:ext cx="483459" cy="489186"/>
              <a:chOff x="4194175" y="1193800"/>
              <a:chExt cx="669926" cy="677863"/>
            </a:xfrm>
            <a:solidFill>
              <a:srgbClr val="005188"/>
            </a:solidFill>
          </p:grpSpPr>
          <p:sp>
            <p:nvSpPr>
              <p:cNvPr id="242" name="chenying0907 867"/>
              <p:cNvSpPr/>
              <p:nvPr/>
            </p:nvSpPr>
            <p:spPr bwMode="auto">
              <a:xfrm>
                <a:off x="4217988" y="1674813"/>
                <a:ext cx="52388" cy="115888"/>
              </a:xfrm>
              <a:custGeom>
                <a:avLst/>
                <a:gdLst/>
                <a:ahLst/>
                <a:cxnLst>
                  <a:cxn ang="0">
                    <a:pos x="94" y="0"/>
                  </a:cxn>
                  <a:cxn ang="0">
                    <a:pos x="94" y="0"/>
                  </a:cxn>
                  <a:cxn ang="0">
                    <a:pos x="88" y="1"/>
                  </a:cxn>
                  <a:cxn ang="0">
                    <a:pos x="84" y="3"/>
                  </a:cxn>
                  <a:cxn ang="0">
                    <a:pos x="81" y="5"/>
                  </a:cxn>
                  <a:cxn ang="0">
                    <a:pos x="78" y="7"/>
                  </a:cxn>
                  <a:cxn ang="0">
                    <a:pos x="73" y="14"/>
                  </a:cxn>
                  <a:cxn ang="0">
                    <a:pos x="69" y="22"/>
                  </a:cxn>
                  <a:cxn ang="0">
                    <a:pos x="69" y="22"/>
                  </a:cxn>
                  <a:cxn ang="0">
                    <a:pos x="62" y="37"/>
                  </a:cxn>
                  <a:cxn ang="0">
                    <a:pos x="55" y="53"/>
                  </a:cxn>
                  <a:cxn ang="0">
                    <a:pos x="44" y="83"/>
                  </a:cxn>
                  <a:cxn ang="0">
                    <a:pos x="44" y="83"/>
                  </a:cxn>
                  <a:cxn ang="0">
                    <a:pos x="31" y="118"/>
                  </a:cxn>
                  <a:cxn ang="0">
                    <a:pos x="18" y="153"/>
                  </a:cxn>
                  <a:cxn ang="0">
                    <a:pos x="18" y="153"/>
                  </a:cxn>
                  <a:cxn ang="0">
                    <a:pos x="7" y="183"/>
                  </a:cxn>
                  <a:cxn ang="0">
                    <a:pos x="3" y="197"/>
                  </a:cxn>
                  <a:cxn ang="0">
                    <a:pos x="0" y="214"/>
                  </a:cxn>
                  <a:cxn ang="0">
                    <a:pos x="0" y="214"/>
                  </a:cxn>
                  <a:cxn ang="0">
                    <a:pos x="0" y="216"/>
                  </a:cxn>
                  <a:cxn ang="0">
                    <a:pos x="1" y="217"/>
                  </a:cxn>
                  <a:cxn ang="0">
                    <a:pos x="2" y="218"/>
                  </a:cxn>
                  <a:cxn ang="0">
                    <a:pos x="4" y="218"/>
                  </a:cxn>
                  <a:cxn ang="0">
                    <a:pos x="7" y="217"/>
                  </a:cxn>
                  <a:cxn ang="0">
                    <a:pos x="9" y="216"/>
                  </a:cxn>
                  <a:cxn ang="0">
                    <a:pos x="9" y="214"/>
                  </a:cxn>
                  <a:cxn ang="0">
                    <a:pos x="9" y="214"/>
                  </a:cxn>
                  <a:cxn ang="0">
                    <a:pos x="11" y="201"/>
                  </a:cxn>
                  <a:cxn ang="0">
                    <a:pos x="14" y="189"/>
                  </a:cxn>
                  <a:cxn ang="0">
                    <a:pos x="18" y="177"/>
                  </a:cxn>
                  <a:cxn ang="0">
                    <a:pos x="22" y="164"/>
                  </a:cxn>
                  <a:cxn ang="0">
                    <a:pos x="33" y="140"/>
                  </a:cxn>
                  <a:cxn ang="0">
                    <a:pos x="42" y="117"/>
                  </a:cxn>
                  <a:cxn ang="0">
                    <a:pos x="42" y="117"/>
                  </a:cxn>
                  <a:cxn ang="0">
                    <a:pos x="52" y="89"/>
                  </a:cxn>
                  <a:cxn ang="0">
                    <a:pos x="63" y="62"/>
                  </a:cxn>
                  <a:cxn ang="0">
                    <a:pos x="63" y="62"/>
                  </a:cxn>
                  <a:cxn ang="0">
                    <a:pos x="68" y="47"/>
                  </a:cxn>
                  <a:cxn ang="0">
                    <a:pos x="74" y="31"/>
                  </a:cxn>
                  <a:cxn ang="0">
                    <a:pos x="78" y="24"/>
                  </a:cxn>
                  <a:cxn ang="0">
                    <a:pos x="82" y="16"/>
                  </a:cxn>
                  <a:cxn ang="0">
                    <a:pos x="88" y="12"/>
                  </a:cxn>
                  <a:cxn ang="0">
                    <a:pos x="92" y="10"/>
                  </a:cxn>
                  <a:cxn ang="0">
                    <a:pos x="96" y="9"/>
                  </a:cxn>
                  <a:cxn ang="0">
                    <a:pos x="96" y="9"/>
                  </a:cxn>
                  <a:cxn ang="0">
                    <a:pos x="98" y="9"/>
                  </a:cxn>
                  <a:cxn ang="0">
                    <a:pos x="99" y="7"/>
                  </a:cxn>
                  <a:cxn ang="0">
                    <a:pos x="99" y="6"/>
                  </a:cxn>
                  <a:cxn ang="0">
                    <a:pos x="99" y="4"/>
                  </a:cxn>
                  <a:cxn ang="0">
                    <a:pos x="97" y="1"/>
                  </a:cxn>
                  <a:cxn ang="0">
                    <a:pos x="96" y="1"/>
                  </a:cxn>
                  <a:cxn ang="0">
                    <a:pos x="94" y="0"/>
                  </a:cxn>
                  <a:cxn ang="0">
                    <a:pos x="94" y="0"/>
                  </a:cxn>
                </a:cxnLst>
                <a:rect l="0" t="0" r="r" b="b"/>
                <a:pathLst>
                  <a:path w="99" h="218">
                    <a:moveTo>
                      <a:pt x="94" y="0"/>
                    </a:moveTo>
                    <a:lnTo>
                      <a:pt x="94" y="0"/>
                    </a:lnTo>
                    <a:lnTo>
                      <a:pt x="88" y="1"/>
                    </a:lnTo>
                    <a:lnTo>
                      <a:pt x="84" y="3"/>
                    </a:lnTo>
                    <a:lnTo>
                      <a:pt x="81" y="5"/>
                    </a:lnTo>
                    <a:lnTo>
                      <a:pt x="78" y="7"/>
                    </a:lnTo>
                    <a:lnTo>
                      <a:pt x="73" y="14"/>
                    </a:lnTo>
                    <a:lnTo>
                      <a:pt x="69" y="22"/>
                    </a:lnTo>
                    <a:lnTo>
                      <a:pt x="69" y="22"/>
                    </a:lnTo>
                    <a:lnTo>
                      <a:pt x="62" y="37"/>
                    </a:lnTo>
                    <a:lnTo>
                      <a:pt x="55" y="53"/>
                    </a:lnTo>
                    <a:lnTo>
                      <a:pt x="44" y="83"/>
                    </a:lnTo>
                    <a:lnTo>
                      <a:pt x="44" y="83"/>
                    </a:lnTo>
                    <a:lnTo>
                      <a:pt x="31" y="118"/>
                    </a:lnTo>
                    <a:lnTo>
                      <a:pt x="18" y="153"/>
                    </a:lnTo>
                    <a:lnTo>
                      <a:pt x="18" y="153"/>
                    </a:lnTo>
                    <a:lnTo>
                      <a:pt x="7" y="183"/>
                    </a:lnTo>
                    <a:lnTo>
                      <a:pt x="3" y="197"/>
                    </a:lnTo>
                    <a:lnTo>
                      <a:pt x="0" y="214"/>
                    </a:lnTo>
                    <a:lnTo>
                      <a:pt x="0" y="214"/>
                    </a:lnTo>
                    <a:lnTo>
                      <a:pt x="0" y="216"/>
                    </a:lnTo>
                    <a:lnTo>
                      <a:pt x="1" y="217"/>
                    </a:lnTo>
                    <a:lnTo>
                      <a:pt x="2" y="218"/>
                    </a:lnTo>
                    <a:lnTo>
                      <a:pt x="4" y="218"/>
                    </a:lnTo>
                    <a:lnTo>
                      <a:pt x="7" y="217"/>
                    </a:lnTo>
                    <a:lnTo>
                      <a:pt x="9" y="216"/>
                    </a:lnTo>
                    <a:lnTo>
                      <a:pt x="9" y="214"/>
                    </a:lnTo>
                    <a:lnTo>
                      <a:pt x="9" y="214"/>
                    </a:lnTo>
                    <a:lnTo>
                      <a:pt x="11" y="201"/>
                    </a:lnTo>
                    <a:lnTo>
                      <a:pt x="14" y="189"/>
                    </a:lnTo>
                    <a:lnTo>
                      <a:pt x="18" y="177"/>
                    </a:lnTo>
                    <a:lnTo>
                      <a:pt x="22" y="164"/>
                    </a:lnTo>
                    <a:lnTo>
                      <a:pt x="33" y="140"/>
                    </a:lnTo>
                    <a:lnTo>
                      <a:pt x="42" y="117"/>
                    </a:lnTo>
                    <a:lnTo>
                      <a:pt x="42" y="117"/>
                    </a:lnTo>
                    <a:lnTo>
                      <a:pt x="52" y="89"/>
                    </a:lnTo>
                    <a:lnTo>
                      <a:pt x="63" y="62"/>
                    </a:lnTo>
                    <a:lnTo>
                      <a:pt x="63" y="62"/>
                    </a:lnTo>
                    <a:lnTo>
                      <a:pt x="68" y="47"/>
                    </a:lnTo>
                    <a:lnTo>
                      <a:pt x="74" y="31"/>
                    </a:lnTo>
                    <a:lnTo>
                      <a:pt x="78" y="24"/>
                    </a:lnTo>
                    <a:lnTo>
                      <a:pt x="82" y="16"/>
                    </a:lnTo>
                    <a:lnTo>
                      <a:pt x="88" y="12"/>
                    </a:lnTo>
                    <a:lnTo>
                      <a:pt x="92" y="10"/>
                    </a:lnTo>
                    <a:lnTo>
                      <a:pt x="96" y="9"/>
                    </a:lnTo>
                    <a:lnTo>
                      <a:pt x="96" y="9"/>
                    </a:lnTo>
                    <a:lnTo>
                      <a:pt x="98" y="9"/>
                    </a:lnTo>
                    <a:lnTo>
                      <a:pt x="99" y="7"/>
                    </a:lnTo>
                    <a:lnTo>
                      <a:pt x="99" y="6"/>
                    </a:lnTo>
                    <a:lnTo>
                      <a:pt x="99" y="4"/>
                    </a:lnTo>
                    <a:lnTo>
                      <a:pt x="97" y="1"/>
                    </a:lnTo>
                    <a:lnTo>
                      <a:pt x="96" y="1"/>
                    </a:lnTo>
                    <a:lnTo>
                      <a:pt x="94" y="0"/>
                    </a:lnTo>
                    <a:lnTo>
                      <a:pt x="94" y="0"/>
                    </a:lnTo>
                    <a:close/>
                  </a:path>
                </a:pathLst>
              </a:custGeom>
              <a:grpFill/>
              <a:ln w="9525">
                <a:solidFill>
                  <a:schemeClr val="accent2"/>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243" name="chenying0907 868"/>
              <p:cNvSpPr/>
              <p:nvPr/>
            </p:nvSpPr>
            <p:spPr bwMode="auto">
              <a:xfrm>
                <a:off x="4229100" y="1665288"/>
                <a:ext cx="90488" cy="158750"/>
              </a:xfrm>
              <a:custGeom>
                <a:avLst/>
                <a:gdLst/>
                <a:ahLst/>
                <a:cxnLst>
                  <a:cxn ang="0">
                    <a:pos x="162" y="3"/>
                  </a:cxn>
                  <a:cxn ang="0">
                    <a:pos x="162" y="3"/>
                  </a:cxn>
                  <a:cxn ang="0">
                    <a:pos x="157" y="13"/>
                  </a:cxn>
                  <a:cxn ang="0">
                    <a:pos x="152" y="21"/>
                  </a:cxn>
                  <a:cxn ang="0">
                    <a:pos x="146" y="28"/>
                  </a:cxn>
                  <a:cxn ang="0">
                    <a:pos x="139" y="34"/>
                  </a:cxn>
                  <a:cxn ang="0">
                    <a:pos x="139" y="34"/>
                  </a:cxn>
                  <a:cxn ang="0">
                    <a:pos x="135" y="41"/>
                  </a:cxn>
                  <a:cxn ang="0">
                    <a:pos x="131" y="49"/>
                  </a:cxn>
                  <a:cxn ang="0">
                    <a:pos x="122" y="63"/>
                  </a:cxn>
                  <a:cxn ang="0">
                    <a:pos x="122" y="63"/>
                  </a:cxn>
                  <a:cxn ang="0">
                    <a:pos x="81" y="134"/>
                  </a:cxn>
                  <a:cxn ang="0">
                    <a:pos x="81" y="134"/>
                  </a:cxn>
                  <a:cxn ang="0">
                    <a:pos x="59" y="172"/>
                  </a:cxn>
                  <a:cxn ang="0">
                    <a:pos x="39" y="212"/>
                  </a:cxn>
                  <a:cxn ang="0">
                    <a:pos x="20" y="251"/>
                  </a:cxn>
                  <a:cxn ang="0">
                    <a:pos x="1" y="292"/>
                  </a:cxn>
                  <a:cxn ang="0">
                    <a:pos x="1" y="292"/>
                  </a:cxn>
                  <a:cxn ang="0">
                    <a:pos x="0" y="294"/>
                  </a:cxn>
                  <a:cxn ang="0">
                    <a:pos x="0" y="296"/>
                  </a:cxn>
                  <a:cxn ang="0">
                    <a:pos x="3" y="299"/>
                  </a:cxn>
                  <a:cxn ang="0">
                    <a:pos x="5" y="299"/>
                  </a:cxn>
                  <a:cxn ang="0">
                    <a:pos x="7" y="299"/>
                  </a:cxn>
                  <a:cxn ang="0">
                    <a:pos x="8" y="298"/>
                  </a:cxn>
                  <a:cxn ang="0">
                    <a:pos x="9" y="297"/>
                  </a:cxn>
                  <a:cxn ang="0">
                    <a:pos x="9" y="297"/>
                  </a:cxn>
                  <a:cxn ang="0">
                    <a:pos x="28" y="257"/>
                  </a:cxn>
                  <a:cxn ang="0">
                    <a:pos x="47" y="216"/>
                  </a:cxn>
                  <a:cxn ang="0">
                    <a:pos x="68" y="177"/>
                  </a:cxn>
                  <a:cxn ang="0">
                    <a:pos x="89" y="138"/>
                  </a:cxn>
                  <a:cxn ang="0">
                    <a:pos x="89" y="138"/>
                  </a:cxn>
                  <a:cxn ang="0">
                    <a:pos x="131" y="69"/>
                  </a:cxn>
                  <a:cxn ang="0">
                    <a:pos x="131" y="69"/>
                  </a:cxn>
                  <a:cxn ang="0">
                    <a:pos x="141" y="53"/>
                  </a:cxn>
                  <a:cxn ang="0">
                    <a:pos x="152" y="38"/>
                  </a:cxn>
                  <a:cxn ang="0">
                    <a:pos x="163" y="23"/>
                  </a:cxn>
                  <a:cxn ang="0">
                    <a:pos x="167" y="15"/>
                  </a:cxn>
                  <a:cxn ang="0">
                    <a:pos x="171" y="7"/>
                  </a:cxn>
                  <a:cxn ang="0">
                    <a:pos x="171" y="7"/>
                  </a:cxn>
                  <a:cxn ang="0">
                    <a:pos x="171" y="5"/>
                  </a:cxn>
                  <a:cxn ang="0">
                    <a:pos x="171" y="2"/>
                  </a:cxn>
                  <a:cxn ang="0">
                    <a:pos x="170" y="1"/>
                  </a:cxn>
                  <a:cxn ang="0">
                    <a:pos x="168" y="0"/>
                  </a:cxn>
                  <a:cxn ang="0">
                    <a:pos x="165" y="1"/>
                  </a:cxn>
                  <a:cxn ang="0">
                    <a:pos x="163" y="2"/>
                  </a:cxn>
                  <a:cxn ang="0">
                    <a:pos x="162" y="3"/>
                  </a:cxn>
                  <a:cxn ang="0">
                    <a:pos x="162" y="3"/>
                  </a:cxn>
                </a:cxnLst>
                <a:rect l="0" t="0" r="r" b="b"/>
                <a:pathLst>
                  <a:path w="171" h="299">
                    <a:moveTo>
                      <a:pt x="162" y="3"/>
                    </a:moveTo>
                    <a:lnTo>
                      <a:pt x="162" y="3"/>
                    </a:lnTo>
                    <a:lnTo>
                      <a:pt x="157" y="13"/>
                    </a:lnTo>
                    <a:lnTo>
                      <a:pt x="152" y="21"/>
                    </a:lnTo>
                    <a:lnTo>
                      <a:pt x="146" y="28"/>
                    </a:lnTo>
                    <a:lnTo>
                      <a:pt x="139" y="34"/>
                    </a:lnTo>
                    <a:lnTo>
                      <a:pt x="139" y="34"/>
                    </a:lnTo>
                    <a:lnTo>
                      <a:pt x="135" y="41"/>
                    </a:lnTo>
                    <a:lnTo>
                      <a:pt x="131" y="49"/>
                    </a:lnTo>
                    <a:lnTo>
                      <a:pt x="122" y="63"/>
                    </a:lnTo>
                    <a:lnTo>
                      <a:pt x="122" y="63"/>
                    </a:lnTo>
                    <a:lnTo>
                      <a:pt x="81" y="134"/>
                    </a:lnTo>
                    <a:lnTo>
                      <a:pt x="81" y="134"/>
                    </a:lnTo>
                    <a:lnTo>
                      <a:pt x="59" y="172"/>
                    </a:lnTo>
                    <a:lnTo>
                      <a:pt x="39" y="212"/>
                    </a:lnTo>
                    <a:lnTo>
                      <a:pt x="20" y="251"/>
                    </a:lnTo>
                    <a:lnTo>
                      <a:pt x="1" y="292"/>
                    </a:lnTo>
                    <a:lnTo>
                      <a:pt x="1" y="292"/>
                    </a:lnTo>
                    <a:lnTo>
                      <a:pt x="0" y="294"/>
                    </a:lnTo>
                    <a:lnTo>
                      <a:pt x="0" y="296"/>
                    </a:lnTo>
                    <a:lnTo>
                      <a:pt x="3" y="299"/>
                    </a:lnTo>
                    <a:lnTo>
                      <a:pt x="5" y="299"/>
                    </a:lnTo>
                    <a:lnTo>
                      <a:pt x="7" y="299"/>
                    </a:lnTo>
                    <a:lnTo>
                      <a:pt x="8" y="298"/>
                    </a:lnTo>
                    <a:lnTo>
                      <a:pt x="9" y="297"/>
                    </a:lnTo>
                    <a:lnTo>
                      <a:pt x="9" y="297"/>
                    </a:lnTo>
                    <a:lnTo>
                      <a:pt x="28" y="257"/>
                    </a:lnTo>
                    <a:lnTo>
                      <a:pt x="47" y="216"/>
                    </a:lnTo>
                    <a:lnTo>
                      <a:pt x="68" y="177"/>
                    </a:lnTo>
                    <a:lnTo>
                      <a:pt x="89" y="138"/>
                    </a:lnTo>
                    <a:lnTo>
                      <a:pt x="89" y="138"/>
                    </a:lnTo>
                    <a:lnTo>
                      <a:pt x="131" y="69"/>
                    </a:lnTo>
                    <a:lnTo>
                      <a:pt x="131" y="69"/>
                    </a:lnTo>
                    <a:lnTo>
                      <a:pt x="141" y="53"/>
                    </a:lnTo>
                    <a:lnTo>
                      <a:pt x="152" y="38"/>
                    </a:lnTo>
                    <a:lnTo>
                      <a:pt x="163" y="23"/>
                    </a:lnTo>
                    <a:lnTo>
                      <a:pt x="167" y="15"/>
                    </a:lnTo>
                    <a:lnTo>
                      <a:pt x="171" y="7"/>
                    </a:lnTo>
                    <a:lnTo>
                      <a:pt x="171" y="7"/>
                    </a:lnTo>
                    <a:lnTo>
                      <a:pt x="171" y="5"/>
                    </a:lnTo>
                    <a:lnTo>
                      <a:pt x="171" y="2"/>
                    </a:lnTo>
                    <a:lnTo>
                      <a:pt x="170" y="1"/>
                    </a:lnTo>
                    <a:lnTo>
                      <a:pt x="168" y="0"/>
                    </a:lnTo>
                    <a:lnTo>
                      <a:pt x="165" y="1"/>
                    </a:lnTo>
                    <a:lnTo>
                      <a:pt x="163" y="2"/>
                    </a:lnTo>
                    <a:lnTo>
                      <a:pt x="162" y="3"/>
                    </a:lnTo>
                    <a:lnTo>
                      <a:pt x="162" y="3"/>
                    </a:lnTo>
                    <a:close/>
                  </a:path>
                </a:pathLst>
              </a:custGeom>
              <a:grpFill/>
              <a:ln w="9525">
                <a:solidFill>
                  <a:schemeClr val="accent2"/>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244" name="chenying0907 869"/>
              <p:cNvSpPr/>
              <p:nvPr/>
            </p:nvSpPr>
            <p:spPr bwMode="auto">
              <a:xfrm>
                <a:off x="4262438" y="1685925"/>
                <a:ext cx="85725" cy="147638"/>
              </a:xfrm>
              <a:custGeom>
                <a:avLst/>
                <a:gdLst/>
                <a:ahLst/>
                <a:cxnLst>
                  <a:cxn ang="0">
                    <a:pos x="152" y="2"/>
                  </a:cxn>
                  <a:cxn ang="0">
                    <a:pos x="152" y="2"/>
                  </a:cxn>
                  <a:cxn ang="0">
                    <a:pos x="133" y="39"/>
                  </a:cxn>
                  <a:cxn ang="0">
                    <a:pos x="112" y="76"/>
                  </a:cxn>
                  <a:cxn ang="0">
                    <a:pos x="92" y="113"/>
                  </a:cxn>
                  <a:cxn ang="0">
                    <a:pos x="74" y="150"/>
                  </a:cxn>
                  <a:cxn ang="0">
                    <a:pos x="74" y="150"/>
                  </a:cxn>
                  <a:cxn ang="0">
                    <a:pos x="69" y="160"/>
                  </a:cxn>
                  <a:cxn ang="0">
                    <a:pos x="64" y="167"/>
                  </a:cxn>
                  <a:cxn ang="0">
                    <a:pos x="53" y="183"/>
                  </a:cxn>
                  <a:cxn ang="0">
                    <a:pos x="42" y="198"/>
                  </a:cxn>
                  <a:cxn ang="0">
                    <a:pos x="30" y="213"/>
                  </a:cxn>
                  <a:cxn ang="0">
                    <a:pos x="30" y="213"/>
                  </a:cxn>
                  <a:cxn ang="0">
                    <a:pos x="21" y="228"/>
                  </a:cxn>
                  <a:cxn ang="0">
                    <a:pos x="14" y="242"/>
                  </a:cxn>
                  <a:cxn ang="0">
                    <a:pos x="7" y="258"/>
                  </a:cxn>
                  <a:cxn ang="0">
                    <a:pos x="0" y="273"/>
                  </a:cxn>
                  <a:cxn ang="0">
                    <a:pos x="0" y="273"/>
                  </a:cxn>
                  <a:cxn ang="0">
                    <a:pos x="0" y="275"/>
                  </a:cxn>
                  <a:cxn ang="0">
                    <a:pos x="0" y="276"/>
                  </a:cxn>
                  <a:cxn ang="0">
                    <a:pos x="1" y="277"/>
                  </a:cxn>
                  <a:cxn ang="0">
                    <a:pos x="3" y="278"/>
                  </a:cxn>
                  <a:cxn ang="0">
                    <a:pos x="5" y="278"/>
                  </a:cxn>
                  <a:cxn ang="0">
                    <a:pos x="7" y="278"/>
                  </a:cxn>
                  <a:cxn ang="0">
                    <a:pos x="9" y="277"/>
                  </a:cxn>
                  <a:cxn ang="0">
                    <a:pos x="10" y="275"/>
                  </a:cxn>
                  <a:cxn ang="0">
                    <a:pos x="10" y="275"/>
                  </a:cxn>
                  <a:cxn ang="0">
                    <a:pos x="16" y="259"/>
                  </a:cxn>
                  <a:cxn ang="0">
                    <a:pos x="24" y="243"/>
                  </a:cxn>
                  <a:cxn ang="0">
                    <a:pos x="32" y="229"/>
                  </a:cxn>
                  <a:cxn ang="0">
                    <a:pos x="43" y="214"/>
                  </a:cxn>
                  <a:cxn ang="0">
                    <a:pos x="62" y="186"/>
                  </a:cxn>
                  <a:cxn ang="0">
                    <a:pos x="73" y="171"/>
                  </a:cxn>
                  <a:cxn ang="0">
                    <a:pos x="81" y="156"/>
                  </a:cxn>
                  <a:cxn ang="0">
                    <a:pos x="81" y="156"/>
                  </a:cxn>
                  <a:cxn ang="0">
                    <a:pos x="121" y="81"/>
                  </a:cxn>
                  <a:cxn ang="0">
                    <a:pos x="141" y="44"/>
                  </a:cxn>
                  <a:cxn ang="0">
                    <a:pos x="160" y="7"/>
                  </a:cxn>
                  <a:cxn ang="0">
                    <a:pos x="160" y="7"/>
                  </a:cxn>
                  <a:cxn ang="0">
                    <a:pos x="162" y="5"/>
                  </a:cxn>
                  <a:cxn ang="0">
                    <a:pos x="160" y="3"/>
                  </a:cxn>
                  <a:cxn ang="0">
                    <a:pos x="159" y="1"/>
                  </a:cxn>
                  <a:cxn ang="0">
                    <a:pos x="158" y="0"/>
                  </a:cxn>
                  <a:cxn ang="0">
                    <a:pos x="156" y="0"/>
                  </a:cxn>
                  <a:cxn ang="0">
                    <a:pos x="155" y="0"/>
                  </a:cxn>
                  <a:cxn ang="0">
                    <a:pos x="153" y="0"/>
                  </a:cxn>
                  <a:cxn ang="0">
                    <a:pos x="152" y="2"/>
                  </a:cxn>
                  <a:cxn ang="0">
                    <a:pos x="152" y="2"/>
                  </a:cxn>
                </a:cxnLst>
                <a:rect l="0" t="0" r="r" b="b"/>
                <a:pathLst>
                  <a:path w="162" h="278">
                    <a:moveTo>
                      <a:pt x="152" y="2"/>
                    </a:moveTo>
                    <a:lnTo>
                      <a:pt x="152" y="2"/>
                    </a:lnTo>
                    <a:lnTo>
                      <a:pt x="133" y="39"/>
                    </a:lnTo>
                    <a:lnTo>
                      <a:pt x="112" y="76"/>
                    </a:lnTo>
                    <a:lnTo>
                      <a:pt x="92" y="113"/>
                    </a:lnTo>
                    <a:lnTo>
                      <a:pt x="74" y="150"/>
                    </a:lnTo>
                    <a:lnTo>
                      <a:pt x="74" y="150"/>
                    </a:lnTo>
                    <a:lnTo>
                      <a:pt x="69" y="160"/>
                    </a:lnTo>
                    <a:lnTo>
                      <a:pt x="64" y="167"/>
                    </a:lnTo>
                    <a:lnTo>
                      <a:pt x="53" y="183"/>
                    </a:lnTo>
                    <a:lnTo>
                      <a:pt x="42" y="198"/>
                    </a:lnTo>
                    <a:lnTo>
                      <a:pt x="30" y="213"/>
                    </a:lnTo>
                    <a:lnTo>
                      <a:pt x="30" y="213"/>
                    </a:lnTo>
                    <a:lnTo>
                      <a:pt x="21" y="228"/>
                    </a:lnTo>
                    <a:lnTo>
                      <a:pt x="14" y="242"/>
                    </a:lnTo>
                    <a:lnTo>
                      <a:pt x="7" y="258"/>
                    </a:lnTo>
                    <a:lnTo>
                      <a:pt x="0" y="273"/>
                    </a:lnTo>
                    <a:lnTo>
                      <a:pt x="0" y="273"/>
                    </a:lnTo>
                    <a:lnTo>
                      <a:pt x="0" y="275"/>
                    </a:lnTo>
                    <a:lnTo>
                      <a:pt x="0" y="276"/>
                    </a:lnTo>
                    <a:lnTo>
                      <a:pt x="1" y="277"/>
                    </a:lnTo>
                    <a:lnTo>
                      <a:pt x="3" y="278"/>
                    </a:lnTo>
                    <a:lnTo>
                      <a:pt x="5" y="278"/>
                    </a:lnTo>
                    <a:lnTo>
                      <a:pt x="7" y="278"/>
                    </a:lnTo>
                    <a:lnTo>
                      <a:pt x="9" y="277"/>
                    </a:lnTo>
                    <a:lnTo>
                      <a:pt x="10" y="275"/>
                    </a:lnTo>
                    <a:lnTo>
                      <a:pt x="10" y="275"/>
                    </a:lnTo>
                    <a:lnTo>
                      <a:pt x="16" y="259"/>
                    </a:lnTo>
                    <a:lnTo>
                      <a:pt x="24" y="243"/>
                    </a:lnTo>
                    <a:lnTo>
                      <a:pt x="32" y="229"/>
                    </a:lnTo>
                    <a:lnTo>
                      <a:pt x="43" y="214"/>
                    </a:lnTo>
                    <a:lnTo>
                      <a:pt x="62" y="186"/>
                    </a:lnTo>
                    <a:lnTo>
                      <a:pt x="73" y="171"/>
                    </a:lnTo>
                    <a:lnTo>
                      <a:pt x="81" y="156"/>
                    </a:lnTo>
                    <a:lnTo>
                      <a:pt x="81" y="156"/>
                    </a:lnTo>
                    <a:lnTo>
                      <a:pt x="121" y="81"/>
                    </a:lnTo>
                    <a:lnTo>
                      <a:pt x="141" y="44"/>
                    </a:lnTo>
                    <a:lnTo>
                      <a:pt x="160" y="7"/>
                    </a:lnTo>
                    <a:lnTo>
                      <a:pt x="160" y="7"/>
                    </a:lnTo>
                    <a:lnTo>
                      <a:pt x="162" y="5"/>
                    </a:lnTo>
                    <a:lnTo>
                      <a:pt x="160" y="3"/>
                    </a:lnTo>
                    <a:lnTo>
                      <a:pt x="159" y="1"/>
                    </a:lnTo>
                    <a:lnTo>
                      <a:pt x="158" y="0"/>
                    </a:lnTo>
                    <a:lnTo>
                      <a:pt x="156" y="0"/>
                    </a:lnTo>
                    <a:lnTo>
                      <a:pt x="155" y="0"/>
                    </a:lnTo>
                    <a:lnTo>
                      <a:pt x="153" y="0"/>
                    </a:lnTo>
                    <a:lnTo>
                      <a:pt x="152" y="2"/>
                    </a:lnTo>
                    <a:lnTo>
                      <a:pt x="152" y="2"/>
                    </a:lnTo>
                    <a:close/>
                  </a:path>
                </a:pathLst>
              </a:custGeom>
              <a:grpFill/>
              <a:ln w="9525">
                <a:solidFill>
                  <a:schemeClr val="accent2"/>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245" name="chenying0907 870"/>
              <p:cNvSpPr/>
              <p:nvPr/>
            </p:nvSpPr>
            <p:spPr bwMode="auto">
              <a:xfrm>
                <a:off x="4297363" y="1711325"/>
                <a:ext cx="71438" cy="134938"/>
              </a:xfrm>
              <a:custGeom>
                <a:avLst/>
                <a:gdLst/>
                <a:ahLst/>
                <a:cxnLst>
                  <a:cxn ang="0">
                    <a:pos x="123" y="3"/>
                  </a:cxn>
                  <a:cxn ang="0">
                    <a:pos x="123" y="3"/>
                  </a:cxn>
                  <a:cxn ang="0">
                    <a:pos x="118" y="16"/>
                  </a:cxn>
                  <a:cxn ang="0">
                    <a:pos x="111" y="27"/>
                  </a:cxn>
                  <a:cxn ang="0">
                    <a:pos x="105" y="38"/>
                  </a:cxn>
                  <a:cxn ang="0">
                    <a:pos x="100" y="51"/>
                  </a:cxn>
                  <a:cxn ang="0">
                    <a:pos x="100" y="51"/>
                  </a:cxn>
                  <a:cxn ang="0">
                    <a:pos x="93" y="68"/>
                  </a:cxn>
                  <a:cxn ang="0">
                    <a:pos x="86" y="87"/>
                  </a:cxn>
                  <a:cxn ang="0">
                    <a:pos x="72" y="122"/>
                  </a:cxn>
                  <a:cxn ang="0">
                    <a:pos x="72" y="122"/>
                  </a:cxn>
                  <a:cxn ang="0">
                    <a:pos x="65" y="139"/>
                  </a:cxn>
                  <a:cxn ang="0">
                    <a:pos x="56" y="154"/>
                  </a:cxn>
                  <a:cxn ang="0">
                    <a:pos x="38" y="186"/>
                  </a:cxn>
                  <a:cxn ang="0">
                    <a:pos x="18" y="217"/>
                  </a:cxn>
                  <a:cxn ang="0">
                    <a:pos x="9" y="233"/>
                  </a:cxn>
                  <a:cxn ang="0">
                    <a:pos x="0" y="249"/>
                  </a:cxn>
                  <a:cxn ang="0">
                    <a:pos x="0" y="249"/>
                  </a:cxn>
                  <a:cxn ang="0">
                    <a:pos x="0" y="250"/>
                  </a:cxn>
                  <a:cxn ang="0">
                    <a:pos x="0" y="252"/>
                  </a:cxn>
                  <a:cxn ang="0">
                    <a:pos x="4" y="255"/>
                  </a:cxn>
                  <a:cxn ang="0">
                    <a:pos x="5" y="255"/>
                  </a:cxn>
                  <a:cxn ang="0">
                    <a:pos x="7" y="255"/>
                  </a:cxn>
                  <a:cxn ang="0">
                    <a:pos x="8" y="255"/>
                  </a:cxn>
                  <a:cxn ang="0">
                    <a:pos x="9" y="253"/>
                  </a:cxn>
                  <a:cxn ang="0">
                    <a:pos x="9" y="253"/>
                  </a:cxn>
                  <a:cxn ang="0">
                    <a:pos x="17" y="238"/>
                  </a:cxn>
                  <a:cxn ang="0">
                    <a:pos x="25" y="223"/>
                  </a:cxn>
                  <a:cxn ang="0">
                    <a:pos x="43" y="193"/>
                  </a:cxn>
                  <a:cxn ang="0">
                    <a:pos x="61" y="163"/>
                  </a:cxn>
                  <a:cxn ang="0">
                    <a:pos x="70" y="148"/>
                  </a:cxn>
                  <a:cxn ang="0">
                    <a:pos x="77" y="132"/>
                  </a:cxn>
                  <a:cxn ang="0">
                    <a:pos x="77" y="132"/>
                  </a:cxn>
                  <a:cxn ang="0">
                    <a:pos x="90" y="101"/>
                  </a:cxn>
                  <a:cxn ang="0">
                    <a:pos x="103" y="69"/>
                  </a:cxn>
                  <a:cxn ang="0">
                    <a:pos x="103" y="69"/>
                  </a:cxn>
                  <a:cxn ang="0">
                    <a:pos x="110" y="53"/>
                  </a:cxn>
                  <a:cxn ang="0">
                    <a:pos x="118" y="37"/>
                  </a:cxn>
                  <a:cxn ang="0">
                    <a:pos x="125" y="22"/>
                  </a:cxn>
                  <a:cxn ang="0">
                    <a:pos x="133" y="5"/>
                  </a:cxn>
                  <a:cxn ang="0">
                    <a:pos x="133" y="5"/>
                  </a:cxn>
                  <a:cxn ang="0">
                    <a:pos x="134" y="3"/>
                  </a:cxn>
                  <a:cxn ang="0">
                    <a:pos x="133" y="2"/>
                  </a:cxn>
                  <a:cxn ang="0">
                    <a:pos x="132" y="1"/>
                  </a:cxn>
                  <a:cxn ang="0">
                    <a:pos x="130" y="0"/>
                  </a:cxn>
                  <a:cxn ang="0">
                    <a:pos x="126" y="0"/>
                  </a:cxn>
                  <a:cxn ang="0">
                    <a:pos x="124" y="1"/>
                  </a:cxn>
                  <a:cxn ang="0">
                    <a:pos x="123" y="3"/>
                  </a:cxn>
                  <a:cxn ang="0">
                    <a:pos x="123" y="3"/>
                  </a:cxn>
                </a:cxnLst>
                <a:rect l="0" t="0" r="r" b="b"/>
                <a:pathLst>
                  <a:path w="134" h="255">
                    <a:moveTo>
                      <a:pt x="123" y="3"/>
                    </a:moveTo>
                    <a:lnTo>
                      <a:pt x="123" y="3"/>
                    </a:lnTo>
                    <a:lnTo>
                      <a:pt x="118" y="16"/>
                    </a:lnTo>
                    <a:lnTo>
                      <a:pt x="111" y="27"/>
                    </a:lnTo>
                    <a:lnTo>
                      <a:pt x="105" y="38"/>
                    </a:lnTo>
                    <a:lnTo>
                      <a:pt x="100" y="51"/>
                    </a:lnTo>
                    <a:lnTo>
                      <a:pt x="100" y="51"/>
                    </a:lnTo>
                    <a:lnTo>
                      <a:pt x="93" y="68"/>
                    </a:lnTo>
                    <a:lnTo>
                      <a:pt x="86" y="87"/>
                    </a:lnTo>
                    <a:lnTo>
                      <a:pt x="72" y="122"/>
                    </a:lnTo>
                    <a:lnTo>
                      <a:pt x="72" y="122"/>
                    </a:lnTo>
                    <a:lnTo>
                      <a:pt x="65" y="139"/>
                    </a:lnTo>
                    <a:lnTo>
                      <a:pt x="56" y="154"/>
                    </a:lnTo>
                    <a:lnTo>
                      <a:pt x="38" y="186"/>
                    </a:lnTo>
                    <a:lnTo>
                      <a:pt x="18" y="217"/>
                    </a:lnTo>
                    <a:lnTo>
                      <a:pt x="9" y="233"/>
                    </a:lnTo>
                    <a:lnTo>
                      <a:pt x="0" y="249"/>
                    </a:lnTo>
                    <a:lnTo>
                      <a:pt x="0" y="249"/>
                    </a:lnTo>
                    <a:lnTo>
                      <a:pt x="0" y="250"/>
                    </a:lnTo>
                    <a:lnTo>
                      <a:pt x="0" y="252"/>
                    </a:lnTo>
                    <a:lnTo>
                      <a:pt x="4" y="255"/>
                    </a:lnTo>
                    <a:lnTo>
                      <a:pt x="5" y="255"/>
                    </a:lnTo>
                    <a:lnTo>
                      <a:pt x="7" y="255"/>
                    </a:lnTo>
                    <a:lnTo>
                      <a:pt x="8" y="255"/>
                    </a:lnTo>
                    <a:lnTo>
                      <a:pt x="9" y="253"/>
                    </a:lnTo>
                    <a:lnTo>
                      <a:pt x="9" y="253"/>
                    </a:lnTo>
                    <a:lnTo>
                      <a:pt x="17" y="238"/>
                    </a:lnTo>
                    <a:lnTo>
                      <a:pt x="25" y="223"/>
                    </a:lnTo>
                    <a:lnTo>
                      <a:pt x="43" y="193"/>
                    </a:lnTo>
                    <a:lnTo>
                      <a:pt x="61" y="163"/>
                    </a:lnTo>
                    <a:lnTo>
                      <a:pt x="70" y="148"/>
                    </a:lnTo>
                    <a:lnTo>
                      <a:pt x="77" y="132"/>
                    </a:lnTo>
                    <a:lnTo>
                      <a:pt x="77" y="132"/>
                    </a:lnTo>
                    <a:lnTo>
                      <a:pt x="90" y="101"/>
                    </a:lnTo>
                    <a:lnTo>
                      <a:pt x="103" y="69"/>
                    </a:lnTo>
                    <a:lnTo>
                      <a:pt x="103" y="69"/>
                    </a:lnTo>
                    <a:lnTo>
                      <a:pt x="110" y="53"/>
                    </a:lnTo>
                    <a:lnTo>
                      <a:pt x="118" y="37"/>
                    </a:lnTo>
                    <a:lnTo>
                      <a:pt x="125" y="22"/>
                    </a:lnTo>
                    <a:lnTo>
                      <a:pt x="133" y="5"/>
                    </a:lnTo>
                    <a:lnTo>
                      <a:pt x="133" y="5"/>
                    </a:lnTo>
                    <a:lnTo>
                      <a:pt x="134" y="3"/>
                    </a:lnTo>
                    <a:lnTo>
                      <a:pt x="133" y="2"/>
                    </a:lnTo>
                    <a:lnTo>
                      <a:pt x="132" y="1"/>
                    </a:lnTo>
                    <a:lnTo>
                      <a:pt x="130" y="0"/>
                    </a:lnTo>
                    <a:lnTo>
                      <a:pt x="126" y="0"/>
                    </a:lnTo>
                    <a:lnTo>
                      <a:pt x="124" y="1"/>
                    </a:lnTo>
                    <a:lnTo>
                      <a:pt x="123" y="3"/>
                    </a:lnTo>
                    <a:lnTo>
                      <a:pt x="123" y="3"/>
                    </a:lnTo>
                    <a:close/>
                  </a:path>
                </a:pathLst>
              </a:custGeom>
              <a:grpFill/>
              <a:ln w="9525">
                <a:solidFill>
                  <a:schemeClr val="accent2"/>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246" name="chenying0907 871"/>
              <p:cNvSpPr/>
              <p:nvPr/>
            </p:nvSpPr>
            <p:spPr bwMode="auto">
              <a:xfrm>
                <a:off x="4235450" y="1423988"/>
                <a:ext cx="49213" cy="88900"/>
              </a:xfrm>
              <a:custGeom>
                <a:avLst/>
                <a:gdLst/>
                <a:ahLst/>
                <a:cxnLst>
                  <a:cxn ang="0">
                    <a:pos x="89" y="0"/>
                  </a:cxn>
                  <a:cxn ang="0">
                    <a:pos x="89" y="0"/>
                  </a:cxn>
                  <a:cxn ang="0">
                    <a:pos x="85" y="2"/>
                  </a:cxn>
                  <a:cxn ang="0">
                    <a:pos x="82" y="5"/>
                  </a:cxn>
                  <a:cxn ang="0">
                    <a:pos x="76" y="11"/>
                  </a:cxn>
                  <a:cxn ang="0">
                    <a:pos x="68" y="25"/>
                  </a:cxn>
                  <a:cxn ang="0">
                    <a:pos x="68" y="25"/>
                  </a:cxn>
                  <a:cxn ang="0">
                    <a:pos x="52" y="54"/>
                  </a:cxn>
                  <a:cxn ang="0">
                    <a:pos x="37" y="81"/>
                  </a:cxn>
                  <a:cxn ang="0">
                    <a:pos x="37" y="81"/>
                  </a:cxn>
                  <a:cxn ang="0">
                    <a:pos x="24" y="107"/>
                  </a:cxn>
                  <a:cxn ang="0">
                    <a:pos x="17" y="120"/>
                  </a:cxn>
                  <a:cxn ang="0">
                    <a:pos x="10" y="132"/>
                  </a:cxn>
                  <a:cxn ang="0">
                    <a:pos x="10" y="132"/>
                  </a:cxn>
                  <a:cxn ang="0">
                    <a:pos x="5" y="139"/>
                  </a:cxn>
                  <a:cxn ang="0">
                    <a:pos x="2" y="147"/>
                  </a:cxn>
                  <a:cxn ang="0">
                    <a:pos x="0" y="154"/>
                  </a:cxn>
                  <a:cxn ang="0">
                    <a:pos x="0" y="158"/>
                  </a:cxn>
                  <a:cxn ang="0">
                    <a:pos x="0" y="163"/>
                  </a:cxn>
                  <a:cxn ang="0">
                    <a:pos x="0" y="163"/>
                  </a:cxn>
                  <a:cxn ang="0">
                    <a:pos x="1" y="164"/>
                  </a:cxn>
                  <a:cxn ang="0">
                    <a:pos x="2" y="165"/>
                  </a:cxn>
                  <a:cxn ang="0">
                    <a:pos x="4" y="166"/>
                  </a:cxn>
                  <a:cxn ang="0">
                    <a:pos x="6" y="166"/>
                  </a:cxn>
                  <a:cxn ang="0">
                    <a:pos x="7" y="165"/>
                  </a:cxn>
                  <a:cxn ang="0">
                    <a:pos x="9" y="164"/>
                  </a:cxn>
                  <a:cxn ang="0">
                    <a:pos x="9" y="162"/>
                  </a:cxn>
                  <a:cxn ang="0">
                    <a:pos x="9" y="160"/>
                  </a:cxn>
                  <a:cxn ang="0">
                    <a:pos x="9" y="160"/>
                  </a:cxn>
                  <a:cxn ang="0">
                    <a:pos x="9" y="155"/>
                  </a:cxn>
                  <a:cxn ang="0">
                    <a:pos x="9" y="151"/>
                  </a:cxn>
                  <a:cxn ang="0">
                    <a:pos x="11" y="148"/>
                  </a:cxn>
                  <a:cxn ang="0">
                    <a:pos x="13" y="143"/>
                  </a:cxn>
                  <a:cxn ang="0">
                    <a:pos x="18" y="137"/>
                  </a:cxn>
                  <a:cxn ang="0">
                    <a:pos x="20" y="134"/>
                  </a:cxn>
                  <a:cxn ang="0">
                    <a:pos x="22" y="131"/>
                  </a:cxn>
                  <a:cxn ang="0">
                    <a:pos x="22" y="131"/>
                  </a:cxn>
                  <a:cxn ang="0">
                    <a:pos x="34" y="108"/>
                  </a:cxn>
                  <a:cxn ang="0">
                    <a:pos x="45" y="87"/>
                  </a:cxn>
                  <a:cxn ang="0">
                    <a:pos x="45" y="87"/>
                  </a:cxn>
                  <a:cxn ang="0">
                    <a:pos x="57" y="65"/>
                  </a:cxn>
                  <a:cxn ang="0">
                    <a:pos x="68" y="44"/>
                  </a:cxn>
                  <a:cxn ang="0">
                    <a:pos x="68" y="44"/>
                  </a:cxn>
                  <a:cxn ang="0">
                    <a:pos x="78" y="25"/>
                  </a:cxn>
                  <a:cxn ang="0">
                    <a:pos x="84" y="15"/>
                  </a:cxn>
                  <a:cxn ang="0">
                    <a:pos x="87" y="12"/>
                  </a:cxn>
                  <a:cxn ang="0">
                    <a:pos x="92" y="9"/>
                  </a:cxn>
                  <a:cxn ang="0">
                    <a:pos x="92" y="9"/>
                  </a:cxn>
                  <a:cxn ang="0">
                    <a:pos x="93" y="8"/>
                  </a:cxn>
                  <a:cxn ang="0">
                    <a:pos x="94" y="7"/>
                  </a:cxn>
                  <a:cxn ang="0">
                    <a:pos x="94" y="3"/>
                  </a:cxn>
                  <a:cxn ang="0">
                    <a:pos x="94" y="2"/>
                  </a:cxn>
                  <a:cxn ang="0">
                    <a:pos x="93" y="1"/>
                  </a:cxn>
                  <a:cxn ang="0">
                    <a:pos x="91" y="0"/>
                  </a:cxn>
                  <a:cxn ang="0">
                    <a:pos x="89" y="0"/>
                  </a:cxn>
                  <a:cxn ang="0">
                    <a:pos x="89" y="0"/>
                  </a:cxn>
                </a:cxnLst>
                <a:rect l="0" t="0" r="r" b="b"/>
                <a:pathLst>
                  <a:path w="94" h="166">
                    <a:moveTo>
                      <a:pt x="89" y="0"/>
                    </a:moveTo>
                    <a:lnTo>
                      <a:pt x="89" y="0"/>
                    </a:lnTo>
                    <a:lnTo>
                      <a:pt x="85" y="2"/>
                    </a:lnTo>
                    <a:lnTo>
                      <a:pt x="82" y="5"/>
                    </a:lnTo>
                    <a:lnTo>
                      <a:pt x="76" y="11"/>
                    </a:lnTo>
                    <a:lnTo>
                      <a:pt x="68" y="25"/>
                    </a:lnTo>
                    <a:lnTo>
                      <a:pt x="68" y="25"/>
                    </a:lnTo>
                    <a:lnTo>
                      <a:pt x="52" y="54"/>
                    </a:lnTo>
                    <a:lnTo>
                      <a:pt x="37" y="81"/>
                    </a:lnTo>
                    <a:lnTo>
                      <a:pt x="37" y="81"/>
                    </a:lnTo>
                    <a:lnTo>
                      <a:pt x="24" y="107"/>
                    </a:lnTo>
                    <a:lnTo>
                      <a:pt x="17" y="120"/>
                    </a:lnTo>
                    <a:lnTo>
                      <a:pt x="10" y="132"/>
                    </a:lnTo>
                    <a:lnTo>
                      <a:pt x="10" y="132"/>
                    </a:lnTo>
                    <a:lnTo>
                      <a:pt x="5" y="139"/>
                    </a:lnTo>
                    <a:lnTo>
                      <a:pt x="2" y="147"/>
                    </a:lnTo>
                    <a:lnTo>
                      <a:pt x="0" y="154"/>
                    </a:lnTo>
                    <a:lnTo>
                      <a:pt x="0" y="158"/>
                    </a:lnTo>
                    <a:lnTo>
                      <a:pt x="0" y="163"/>
                    </a:lnTo>
                    <a:lnTo>
                      <a:pt x="0" y="163"/>
                    </a:lnTo>
                    <a:lnTo>
                      <a:pt x="1" y="164"/>
                    </a:lnTo>
                    <a:lnTo>
                      <a:pt x="2" y="165"/>
                    </a:lnTo>
                    <a:lnTo>
                      <a:pt x="4" y="166"/>
                    </a:lnTo>
                    <a:lnTo>
                      <a:pt x="6" y="166"/>
                    </a:lnTo>
                    <a:lnTo>
                      <a:pt x="7" y="165"/>
                    </a:lnTo>
                    <a:lnTo>
                      <a:pt x="9" y="164"/>
                    </a:lnTo>
                    <a:lnTo>
                      <a:pt x="9" y="162"/>
                    </a:lnTo>
                    <a:lnTo>
                      <a:pt x="9" y="160"/>
                    </a:lnTo>
                    <a:lnTo>
                      <a:pt x="9" y="160"/>
                    </a:lnTo>
                    <a:lnTo>
                      <a:pt x="9" y="155"/>
                    </a:lnTo>
                    <a:lnTo>
                      <a:pt x="9" y="151"/>
                    </a:lnTo>
                    <a:lnTo>
                      <a:pt x="11" y="148"/>
                    </a:lnTo>
                    <a:lnTo>
                      <a:pt x="13" y="143"/>
                    </a:lnTo>
                    <a:lnTo>
                      <a:pt x="18" y="137"/>
                    </a:lnTo>
                    <a:lnTo>
                      <a:pt x="20" y="134"/>
                    </a:lnTo>
                    <a:lnTo>
                      <a:pt x="22" y="131"/>
                    </a:lnTo>
                    <a:lnTo>
                      <a:pt x="22" y="131"/>
                    </a:lnTo>
                    <a:lnTo>
                      <a:pt x="34" y="108"/>
                    </a:lnTo>
                    <a:lnTo>
                      <a:pt x="45" y="87"/>
                    </a:lnTo>
                    <a:lnTo>
                      <a:pt x="45" y="87"/>
                    </a:lnTo>
                    <a:lnTo>
                      <a:pt x="57" y="65"/>
                    </a:lnTo>
                    <a:lnTo>
                      <a:pt x="68" y="44"/>
                    </a:lnTo>
                    <a:lnTo>
                      <a:pt x="68" y="44"/>
                    </a:lnTo>
                    <a:lnTo>
                      <a:pt x="78" y="25"/>
                    </a:lnTo>
                    <a:lnTo>
                      <a:pt x="84" y="15"/>
                    </a:lnTo>
                    <a:lnTo>
                      <a:pt x="87" y="12"/>
                    </a:lnTo>
                    <a:lnTo>
                      <a:pt x="92" y="9"/>
                    </a:lnTo>
                    <a:lnTo>
                      <a:pt x="92" y="9"/>
                    </a:lnTo>
                    <a:lnTo>
                      <a:pt x="93" y="8"/>
                    </a:lnTo>
                    <a:lnTo>
                      <a:pt x="94" y="7"/>
                    </a:lnTo>
                    <a:lnTo>
                      <a:pt x="94" y="3"/>
                    </a:lnTo>
                    <a:lnTo>
                      <a:pt x="94" y="2"/>
                    </a:lnTo>
                    <a:lnTo>
                      <a:pt x="93" y="1"/>
                    </a:lnTo>
                    <a:lnTo>
                      <a:pt x="91" y="0"/>
                    </a:lnTo>
                    <a:lnTo>
                      <a:pt x="89" y="0"/>
                    </a:lnTo>
                    <a:lnTo>
                      <a:pt x="89" y="0"/>
                    </a:lnTo>
                    <a:close/>
                  </a:path>
                </a:pathLst>
              </a:custGeom>
              <a:grpFill/>
              <a:ln w="9525">
                <a:solidFill>
                  <a:schemeClr val="accent2"/>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247" name="chenying0907 872"/>
              <p:cNvSpPr/>
              <p:nvPr/>
            </p:nvSpPr>
            <p:spPr bwMode="auto">
              <a:xfrm>
                <a:off x="4275138" y="1435100"/>
                <a:ext cx="65088" cy="107950"/>
              </a:xfrm>
              <a:custGeom>
                <a:avLst/>
                <a:gdLst/>
                <a:ahLst/>
                <a:cxnLst>
                  <a:cxn ang="0">
                    <a:pos x="117" y="0"/>
                  </a:cxn>
                  <a:cxn ang="0">
                    <a:pos x="117" y="0"/>
                  </a:cxn>
                  <a:cxn ang="0">
                    <a:pos x="106" y="9"/>
                  </a:cxn>
                  <a:cxn ang="0">
                    <a:pos x="97" y="18"/>
                  </a:cxn>
                  <a:cxn ang="0">
                    <a:pos x="89" y="27"/>
                  </a:cxn>
                  <a:cxn ang="0">
                    <a:pos x="82" y="39"/>
                  </a:cxn>
                  <a:cxn ang="0">
                    <a:pos x="74" y="50"/>
                  </a:cxn>
                  <a:cxn ang="0">
                    <a:pos x="68" y="61"/>
                  </a:cxn>
                  <a:cxn ang="0">
                    <a:pos x="58" y="84"/>
                  </a:cxn>
                  <a:cxn ang="0">
                    <a:pos x="58" y="84"/>
                  </a:cxn>
                  <a:cxn ang="0">
                    <a:pos x="31" y="142"/>
                  </a:cxn>
                  <a:cxn ang="0">
                    <a:pos x="18" y="170"/>
                  </a:cxn>
                  <a:cxn ang="0">
                    <a:pos x="9" y="183"/>
                  </a:cxn>
                  <a:cxn ang="0">
                    <a:pos x="1" y="197"/>
                  </a:cxn>
                  <a:cxn ang="0">
                    <a:pos x="1" y="197"/>
                  </a:cxn>
                  <a:cxn ang="0">
                    <a:pos x="0" y="199"/>
                  </a:cxn>
                  <a:cxn ang="0">
                    <a:pos x="1" y="201"/>
                  </a:cxn>
                  <a:cxn ang="0">
                    <a:pos x="1" y="202"/>
                  </a:cxn>
                  <a:cxn ang="0">
                    <a:pos x="3" y="203"/>
                  </a:cxn>
                  <a:cxn ang="0">
                    <a:pos x="4" y="204"/>
                  </a:cxn>
                  <a:cxn ang="0">
                    <a:pos x="6" y="204"/>
                  </a:cxn>
                  <a:cxn ang="0">
                    <a:pos x="8" y="203"/>
                  </a:cxn>
                  <a:cxn ang="0">
                    <a:pos x="9" y="202"/>
                  </a:cxn>
                  <a:cxn ang="0">
                    <a:pos x="9" y="202"/>
                  </a:cxn>
                  <a:cxn ang="0">
                    <a:pos x="23" y="180"/>
                  </a:cxn>
                  <a:cxn ang="0">
                    <a:pos x="36" y="157"/>
                  </a:cxn>
                  <a:cxn ang="0">
                    <a:pos x="48" y="134"/>
                  </a:cxn>
                  <a:cxn ang="0">
                    <a:pos x="57" y="110"/>
                  </a:cxn>
                  <a:cxn ang="0">
                    <a:pos x="57" y="110"/>
                  </a:cxn>
                  <a:cxn ang="0">
                    <a:pos x="68" y="83"/>
                  </a:cxn>
                  <a:cxn ang="0">
                    <a:pos x="74" y="69"/>
                  </a:cxn>
                  <a:cxn ang="0">
                    <a:pos x="82" y="54"/>
                  </a:cxn>
                  <a:cxn ang="0">
                    <a:pos x="90" y="41"/>
                  </a:cxn>
                  <a:cxn ang="0">
                    <a:pos x="100" y="28"/>
                  </a:cxn>
                  <a:cxn ang="0">
                    <a:pos x="111" y="18"/>
                  </a:cxn>
                  <a:cxn ang="0">
                    <a:pos x="122" y="9"/>
                  </a:cxn>
                  <a:cxn ang="0">
                    <a:pos x="122" y="9"/>
                  </a:cxn>
                  <a:cxn ang="0">
                    <a:pos x="123" y="8"/>
                  </a:cxn>
                  <a:cxn ang="0">
                    <a:pos x="124" y="6"/>
                  </a:cxn>
                  <a:cxn ang="0">
                    <a:pos x="124" y="4"/>
                  </a:cxn>
                  <a:cxn ang="0">
                    <a:pos x="123" y="3"/>
                  </a:cxn>
                  <a:cxn ang="0">
                    <a:pos x="122" y="2"/>
                  </a:cxn>
                  <a:cxn ang="0">
                    <a:pos x="120" y="0"/>
                  </a:cxn>
                  <a:cxn ang="0">
                    <a:pos x="119" y="0"/>
                  </a:cxn>
                  <a:cxn ang="0">
                    <a:pos x="117" y="0"/>
                  </a:cxn>
                  <a:cxn ang="0">
                    <a:pos x="117" y="0"/>
                  </a:cxn>
                </a:cxnLst>
                <a:rect l="0" t="0" r="r" b="b"/>
                <a:pathLst>
                  <a:path w="124" h="204">
                    <a:moveTo>
                      <a:pt x="117" y="0"/>
                    </a:moveTo>
                    <a:lnTo>
                      <a:pt x="117" y="0"/>
                    </a:lnTo>
                    <a:lnTo>
                      <a:pt x="106" y="9"/>
                    </a:lnTo>
                    <a:lnTo>
                      <a:pt x="97" y="18"/>
                    </a:lnTo>
                    <a:lnTo>
                      <a:pt x="89" y="27"/>
                    </a:lnTo>
                    <a:lnTo>
                      <a:pt x="82" y="39"/>
                    </a:lnTo>
                    <a:lnTo>
                      <a:pt x="74" y="50"/>
                    </a:lnTo>
                    <a:lnTo>
                      <a:pt x="68" y="61"/>
                    </a:lnTo>
                    <a:lnTo>
                      <a:pt x="58" y="84"/>
                    </a:lnTo>
                    <a:lnTo>
                      <a:pt x="58" y="84"/>
                    </a:lnTo>
                    <a:lnTo>
                      <a:pt x="31" y="142"/>
                    </a:lnTo>
                    <a:lnTo>
                      <a:pt x="18" y="170"/>
                    </a:lnTo>
                    <a:lnTo>
                      <a:pt x="9" y="183"/>
                    </a:lnTo>
                    <a:lnTo>
                      <a:pt x="1" y="197"/>
                    </a:lnTo>
                    <a:lnTo>
                      <a:pt x="1" y="197"/>
                    </a:lnTo>
                    <a:lnTo>
                      <a:pt x="0" y="199"/>
                    </a:lnTo>
                    <a:lnTo>
                      <a:pt x="1" y="201"/>
                    </a:lnTo>
                    <a:lnTo>
                      <a:pt x="1" y="202"/>
                    </a:lnTo>
                    <a:lnTo>
                      <a:pt x="3" y="203"/>
                    </a:lnTo>
                    <a:lnTo>
                      <a:pt x="4" y="204"/>
                    </a:lnTo>
                    <a:lnTo>
                      <a:pt x="6" y="204"/>
                    </a:lnTo>
                    <a:lnTo>
                      <a:pt x="8" y="203"/>
                    </a:lnTo>
                    <a:lnTo>
                      <a:pt x="9" y="202"/>
                    </a:lnTo>
                    <a:lnTo>
                      <a:pt x="9" y="202"/>
                    </a:lnTo>
                    <a:lnTo>
                      <a:pt x="23" y="180"/>
                    </a:lnTo>
                    <a:lnTo>
                      <a:pt x="36" y="157"/>
                    </a:lnTo>
                    <a:lnTo>
                      <a:pt x="48" y="134"/>
                    </a:lnTo>
                    <a:lnTo>
                      <a:pt x="57" y="110"/>
                    </a:lnTo>
                    <a:lnTo>
                      <a:pt x="57" y="110"/>
                    </a:lnTo>
                    <a:lnTo>
                      <a:pt x="68" y="83"/>
                    </a:lnTo>
                    <a:lnTo>
                      <a:pt x="74" y="69"/>
                    </a:lnTo>
                    <a:lnTo>
                      <a:pt x="82" y="54"/>
                    </a:lnTo>
                    <a:lnTo>
                      <a:pt x="90" y="41"/>
                    </a:lnTo>
                    <a:lnTo>
                      <a:pt x="100" y="28"/>
                    </a:lnTo>
                    <a:lnTo>
                      <a:pt x="111" y="18"/>
                    </a:lnTo>
                    <a:lnTo>
                      <a:pt x="122" y="9"/>
                    </a:lnTo>
                    <a:lnTo>
                      <a:pt x="122" y="9"/>
                    </a:lnTo>
                    <a:lnTo>
                      <a:pt x="123" y="8"/>
                    </a:lnTo>
                    <a:lnTo>
                      <a:pt x="124" y="6"/>
                    </a:lnTo>
                    <a:lnTo>
                      <a:pt x="124" y="4"/>
                    </a:lnTo>
                    <a:lnTo>
                      <a:pt x="123" y="3"/>
                    </a:lnTo>
                    <a:lnTo>
                      <a:pt x="122" y="2"/>
                    </a:lnTo>
                    <a:lnTo>
                      <a:pt x="120" y="0"/>
                    </a:lnTo>
                    <a:lnTo>
                      <a:pt x="119" y="0"/>
                    </a:lnTo>
                    <a:lnTo>
                      <a:pt x="117" y="0"/>
                    </a:lnTo>
                    <a:lnTo>
                      <a:pt x="117" y="0"/>
                    </a:lnTo>
                    <a:close/>
                  </a:path>
                </a:pathLst>
              </a:custGeom>
              <a:grpFill/>
              <a:ln w="9525">
                <a:solidFill>
                  <a:schemeClr val="accent2"/>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248" name="chenying0907 873"/>
              <p:cNvSpPr/>
              <p:nvPr/>
            </p:nvSpPr>
            <p:spPr bwMode="auto">
              <a:xfrm>
                <a:off x="4318000" y="1447800"/>
                <a:ext cx="74613" cy="104775"/>
              </a:xfrm>
              <a:custGeom>
                <a:avLst/>
                <a:gdLst/>
                <a:ahLst/>
                <a:cxnLst>
                  <a:cxn ang="0">
                    <a:pos x="132" y="3"/>
                  </a:cxn>
                  <a:cxn ang="0">
                    <a:pos x="132" y="3"/>
                  </a:cxn>
                  <a:cxn ang="0">
                    <a:pos x="130" y="8"/>
                  </a:cxn>
                  <a:cxn ang="0">
                    <a:pos x="127" y="14"/>
                  </a:cxn>
                  <a:cxn ang="0">
                    <a:pos x="123" y="19"/>
                  </a:cxn>
                  <a:cxn ang="0">
                    <a:pos x="118" y="23"/>
                  </a:cxn>
                  <a:cxn ang="0">
                    <a:pos x="108" y="32"/>
                  </a:cxn>
                  <a:cxn ang="0">
                    <a:pos x="100" y="42"/>
                  </a:cxn>
                  <a:cxn ang="0">
                    <a:pos x="100" y="42"/>
                  </a:cxn>
                  <a:cxn ang="0">
                    <a:pos x="85" y="62"/>
                  </a:cxn>
                  <a:cxn ang="0">
                    <a:pos x="71" y="83"/>
                  </a:cxn>
                  <a:cxn ang="0">
                    <a:pos x="71" y="83"/>
                  </a:cxn>
                  <a:cxn ang="0">
                    <a:pos x="36" y="133"/>
                  </a:cxn>
                  <a:cxn ang="0">
                    <a:pos x="36" y="133"/>
                  </a:cxn>
                  <a:cxn ang="0">
                    <a:pos x="28" y="148"/>
                  </a:cxn>
                  <a:cxn ang="0">
                    <a:pos x="19" y="163"/>
                  </a:cxn>
                  <a:cxn ang="0">
                    <a:pos x="11" y="178"/>
                  </a:cxn>
                  <a:cxn ang="0">
                    <a:pos x="6" y="184"/>
                  </a:cxn>
                  <a:cxn ang="0">
                    <a:pos x="1" y="191"/>
                  </a:cxn>
                  <a:cxn ang="0">
                    <a:pos x="1" y="191"/>
                  </a:cxn>
                  <a:cxn ang="0">
                    <a:pos x="0" y="192"/>
                  </a:cxn>
                  <a:cxn ang="0">
                    <a:pos x="0" y="194"/>
                  </a:cxn>
                  <a:cxn ang="0">
                    <a:pos x="0" y="196"/>
                  </a:cxn>
                  <a:cxn ang="0">
                    <a:pos x="1" y="198"/>
                  </a:cxn>
                  <a:cxn ang="0">
                    <a:pos x="3" y="199"/>
                  </a:cxn>
                  <a:cxn ang="0">
                    <a:pos x="4" y="200"/>
                  </a:cxn>
                  <a:cxn ang="0">
                    <a:pos x="6" y="199"/>
                  </a:cxn>
                  <a:cxn ang="0">
                    <a:pos x="7" y="198"/>
                  </a:cxn>
                  <a:cxn ang="0">
                    <a:pos x="7" y="198"/>
                  </a:cxn>
                  <a:cxn ang="0">
                    <a:pos x="15" y="187"/>
                  </a:cxn>
                  <a:cxn ang="0">
                    <a:pos x="22" y="176"/>
                  </a:cxn>
                  <a:cxn ang="0">
                    <a:pos x="35" y="153"/>
                  </a:cxn>
                  <a:cxn ang="0">
                    <a:pos x="35" y="153"/>
                  </a:cxn>
                  <a:cxn ang="0">
                    <a:pos x="44" y="139"/>
                  </a:cxn>
                  <a:cxn ang="0">
                    <a:pos x="54" y="124"/>
                  </a:cxn>
                  <a:cxn ang="0">
                    <a:pos x="74" y="95"/>
                  </a:cxn>
                  <a:cxn ang="0">
                    <a:pos x="74" y="95"/>
                  </a:cxn>
                  <a:cxn ang="0">
                    <a:pos x="108" y="46"/>
                  </a:cxn>
                  <a:cxn ang="0">
                    <a:pos x="108" y="46"/>
                  </a:cxn>
                  <a:cxn ang="0">
                    <a:pos x="112" y="41"/>
                  </a:cxn>
                  <a:cxn ang="0">
                    <a:pos x="117" y="36"/>
                  </a:cxn>
                  <a:cxn ang="0">
                    <a:pos x="127" y="27"/>
                  </a:cxn>
                  <a:cxn ang="0">
                    <a:pos x="132" y="23"/>
                  </a:cxn>
                  <a:cxn ang="0">
                    <a:pos x="136" y="18"/>
                  </a:cxn>
                  <a:cxn ang="0">
                    <a:pos x="139" y="12"/>
                  </a:cxn>
                  <a:cxn ang="0">
                    <a:pos x="141" y="5"/>
                  </a:cxn>
                  <a:cxn ang="0">
                    <a:pos x="141" y="5"/>
                  </a:cxn>
                  <a:cxn ang="0">
                    <a:pos x="141" y="3"/>
                  </a:cxn>
                  <a:cxn ang="0">
                    <a:pos x="140" y="2"/>
                  </a:cxn>
                  <a:cxn ang="0">
                    <a:pos x="139" y="1"/>
                  </a:cxn>
                  <a:cxn ang="0">
                    <a:pos x="138" y="0"/>
                  </a:cxn>
                  <a:cxn ang="0">
                    <a:pos x="136" y="0"/>
                  </a:cxn>
                  <a:cxn ang="0">
                    <a:pos x="134" y="0"/>
                  </a:cxn>
                  <a:cxn ang="0">
                    <a:pos x="133" y="1"/>
                  </a:cxn>
                  <a:cxn ang="0">
                    <a:pos x="132" y="3"/>
                  </a:cxn>
                  <a:cxn ang="0">
                    <a:pos x="132" y="3"/>
                  </a:cxn>
                </a:cxnLst>
                <a:rect l="0" t="0" r="r" b="b"/>
                <a:pathLst>
                  <a:path w="141" h="200">
                    <a:moveTo>
                      <a:pt x="132" y="3"/>
                    </a:moveTo>
                    <a:lnTo>
                      <a:pt x="132" y="3"/>
                    </a:lnTo>
                    <a:lnTo>
                      <a:pt x="130" y="8"/>
                    </a:lnTo>
                    <a:lnTo>
                      <a:pt x="127" y="14"/>
                    </a:lnTo>
                    <a:lnTo>
                      <a:pt x="123" y="19"/>
                    </a:lnTo>
                    <a:lnTo>
                      <a:pt x="118" y="23"/>
                    </a:lnTo>
                    <a:lnTo>
                      <a:pt x="108" y="32"/>
                    </a:lnTo>
                    <a:lnTo>
                      <a:pt x="100" y="42"/>
                    </a:lnTo>
                    <a:lnTo>
                      <a:pt x="100" y="42"/>
                    </a:lnTo>
                    <a:lnTo>
                      <a:pt x="85" y="62"/>
                    </a:lnTo>
                    <a:lnTo>
                      <a:pt x="71" y="83"/>
                    </a:lnTo>
                    <a:lnTo>
                      <a:pt x="71" y="83"/>
                    </a:lnTo>
                    <a:lnTo>
                      <a:pt x="36" y="133"/>
                    </a:lnTo>
                    <a:lnTo>
                      <a:pt x="36" y="133"/>
                    </a:lnTo>
                    <a:lnTo>
                      <a:pt x="28" y="148"/>
                    </a:lnTo>
                    <a:lnTo>
                      <a:pt x="19" y="163"/>
                    </a:lnTo>
                    <a:lnTo>
                      <a:pt x="11" y="178"/>
                    </a:lnTo>
                    <a:lnTo>
                      <a:pt x="6" y="184"/>
                    </a:lnTo>
                    <a:lnTo>
                      <a:pt x="1" y="191"/>
                    </a:lnTo>
                    <a:lnTo>
                      <a:pt x="1" y="191"/>
                    </a:lnTo>
                    <a:lnTo>
                      <a:pt x="0" y="192"/>
                    </a:lnTo>
                    <a:lnTo>
                      <a:pt x="0" y="194"/>
                    </a:lnTo>
                    <a:lnTo>
                      <a:pt x="0" y="196"/>
                    </a:lnTo>
                    <a:lnTo>
                      <a:pt x="1" y="198"/>
                    </a:lnTo>
                    <a:lnTo>
                      <a:pt x="3" y="199"/>
                    </a:lnTo>
                    <a:lnTo>
                      <a:pt x="4" y="200"/>
                    </a:lnTo>
                    <a:lnTo>
                      <a:pt x="6" y="199"/>
                    </a:lnTo>
                    <a:lnTo>
                      <a:pt x="7" y="198"/>
                    </a:lnTo>
                    <a:lnTo>
                      <a:pt x="7" y="198"/>
                    </a:lnTo>
                    <a:lnTo>
                      <a:pt x="15" y="187"/>
                    </a:lnTo>
                    <a:lnTo>
                      <a:pt x="22" y="176"/>
                    </a:lnTo>
                    <a:lnTo>
                      <a:pt x="35" y="153"/>
                    </a:lnTo>
                    <a:lnTo>
                      <a:pt x="35" y="153"/>
                    </a:lnTo>
                    <a:lnTo>
                      <a:pt x="44" y="139"/>
                    </a:lnTo>
                    <a:lnTo>
                      <a:pt x="54" y="124"/>
                    </a:lnTo>
                    <a:lnTo>
                      <a:pt x="74" y="95"/>
                    </a:lnTo>
                    <a:lnTo>
                      <a:pt x="74" y="95"/>
                    </a:lnTo>
                    <a:lnTo>
                      <a:pt x="108" y="46"/>
                    </a:lnTo>
                    <a:lnTo>
                      <a:pt x="108" y="46"/>
                    </a:lnTo>
                    <a:lnTo>
                      <a:pt x="112" y="41"/>
                    </a:lnTo>
                    <a:lnTo>
                      <a:pt x="117" y="36"/>
                    </a:lnTo>
                    <a:lnTo>
                      <a:pt x="127" y="27"/>
                    </a:lnTo>
                    <a:lnTo>
                      <a:pt x="132" y="23"/>
                    </a:lnTo>
                    <a:lnTo>
                      <a:pt x="136" y="18"/>
                    </a:lnTo>
                    <a:lnTo>
                      <a:pt x="139" y="12"/>
                    </a:lnTo>
                    <a:lnTo>
                      <a:pt x="141" y="5"/>
                    </a:lnTo>
                    <a:lnTo>
                      <a:pt x="141" y="5"/>
                    </a:lnTo>
                    <a:lnTo>
                      <a:pt x="141" y="3"/>
                    </a:lnTo>
                    <a:lnTo>
                      <a:pt x="140" y="2"/>
                    </a:lnTo>
                    <a:lnTo>
                      <a:pt x="139" y="1"/>
                    </a:lnTo>
                    <a:lnTo>
                      <a:pt x="138" y="0"/>
                    </a:lnTo>
                    <a:lnTo>
                      <a:pt x="136" y="0"/>
                    </a:lnTo>
                    <a:lnTo>
                      <a:pt x="134" y="0"/>
                    </a:lnTo>
                    <a:lnTo>
                      <a:pt x="133" y="1"/>
                    </a:lnTo>
                    <a:lnTo>
                      <a:pt x="132" y="3"/>
                    </a:lnTo>
                    <a:lnTo>
                      <a:pt x="132" y="3"/>
                    </a:lnTo>
                    <a:close/>
                  </a:path>
                </a:pathLst>
              </a:custGeom>
              <a:grpFill/>
              <a:ln w="9525">
                <a:solidFill>
                  <a:schemeClr val="accent2"/>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249" name="chenying0907 874"/>
              <p:cNvSpPr/>
              <p:nvPr/>
            </p:nvSpPr>
            <p:spPr bwMode="auto">
              <a:xfrm>
                <a:off x="4367213" y="1470025"/>
                <a:ext cx="53975" cy="92075"/>
              </a:xfrm>
              <a:custGeom>
                <a:avLst/>
                <a:gdLst/>
                <a:ahLst/>
                <a:cxnLst>
                  <a:cxn ang="0">
                    <a:pos x="100" y="3"/>
                  </a:cxn>
                  <a:cxn ang="0">
                    <a:pos x="100" y="3"/>
                  </a:cxn>
                  <a:cxn ang="0">
                    <a:pos x="98" y="1"/>
                  </a:cxn>
                  <a:cxn ang="0">
                    <a:pos x="96" y="0"/>
                  </a:cxn>
                  <a:cxn ang="0">
                    <a:pos x="94" y="0"/>
                  </a:cxn>
                  <a:cxn ang="0">
                    <a:pos x="92" y="1"/>
                  </a:cxn>
                  <a:cxn ang="0">
                    <a:pos x="86" y="6"/>
                  </a:cxn>
                  <a:cxn ang="0">
                    <a:pos x="86" y="6"/>
                  </a:cxn>
                  <a:cxn ang="0">
                    <a:pos x="85" y="8"/>
                  </a:cxn>
                  <a:cxn ang="0">
                    <a:pos x="86" y="11"/>
                  </a:cxn>
                  <a:cxn ang="0">
                    <a:pos x="87" y="13"/>
                  </a:cxn>
                  <a:cxn ang="0">
                    <a:pos x="91" y="14"/>
                  </a:cxn>
                  <a:cxn ang="0">
                    <a:pos x="91" y="14"/>
                  </a:cxn>
                  <a:cxn ang="0">
                    <a:pos x="89" y="21"/>
                  </a:cxn>
                  <a:cxn ang="0">
                    <a:pos x="85" y="31"/>
                  </a:cxn>
                  <a:cxn ang="0">
                    <a:pos x="81" y="39"/>
                  </a:cxn>
                  <a:cxn ang="0">
                    <a:pos x="77" y="47"/>
                  </a:cxn>
                  <a:cxn ang="0">
                    <a:pos x="67" y="64"/>
                  </a:cxn>
                  <a:cxn ang="0">
                    <a:pos x="58" y="77"/>
                  </a:cxn>
                  <a:cxn ang="0">
                    <a:pos x="58" y="77"/>
                  </a:cxn>
                  <a:cxn ang="0">
                    <a:pos x="44" y="99"/>
                  </a:cxn>
                  <a:cxn ang="0">
                    <a:pos x="31" y="119"/>
                  </a:cxn>
                  <a:cxn ang="0">
                    <a:pos x="18" y="141"/>
                  </a:cxn>
                  <a:cxn ang="0">
                    <a:pos x="4" y="163"/>
                  </a:cxn>
                  <a:cxn ang="0">
                    <a:pos x="4" y="163"/>
                  </a:cxn>
                  <a:cxn ang="0">
                    <a:pos x="2" y="165"/>
                  </a:cxn>
                  <a:cxn ang="0">
                    <a:pos x="1" y="169"/>
                  </a:cxn>
                  <a:cxn ang="0">
                    <a:pos x="1" y="169"/>
                  </a:cxn>
                  <a:cxn ang="0">
                    <a:pos x="0" y="171"/>
                  </a:cxn>
                  <a:cxn ang="0">
                    <a:pos x="1" y="172"/>
                  </a:cxn>
                  <a:cxn ang="0">
                    <a:pos x="3" y="174"/>
                  </a:cxn>
                  <a:cxn ang="0">
                    <a:pos x="6" y="174"/>
                  </a:cxn>
                  <a:cxn ang="0">
                    <a:pos x="8" y="174"/>
                  </a:cxn>
                  <a:cxn ang="0">
                    <a:pos x="9" y="172"/>
                  </a:cxn>
                  <a:cxn ang="0">
                    <a:pos x="9" y="172"/>
                  </a:cxn>
                  <a:cxn ang="0">
                    <a:pos x="10" y="171"/>
                  </a:cxn>
                  <a:cxn ang="0">
                    <a:pos x="11" y="170"/>
                  </a:cxn>
                  <a:cxn ang="0">
                    <a:pos x="11" y="170"/>
                  </a:cxn>
                  <a:cxn ang="0">
                    <a:pos x="13" y="169"/>
                  </a:cxn>
                  <a:cxn ang="0">
                    <a:pos x="14" y="168"/>
                  </a:cxn>
                  <a:cxn ang="0">
                    <a:pos x="14" y="167"/>
                  </a:cxn>
                  <a:cxn ang="0">
                    <a:pos x="14" y="165"/>
                  </a:cxn>
                  <a:cxn ang="0">
                    <a:pos x="14" y="165"/>
                  </a:cxn>
                  <a:cxn ang="0">
                    <a:pos x="30" y="141"/>
                  </a:cxn>
                  <a:cxn ang="0">
                    <a:pos x="44" y="116"/>
                  </a:cxn>
                  <a:cxn ang="0">
                    <a:pos x="60" y="93"/>
                  </a:cxn>
                  <a:cxn ang="0">
                    <a:pos x="75" y="69"/>
                  </a:cxn>
                  <a:cxn ang="0">
                    <a:pos x="75" y="69"/>
                  </a:cxn>
                  <a:cxn ang="0">
                    <a:pos x="84" y="54"/>
                  </a:cxn>
                  <a:cxn ang="0">
                    <a:pos x="93" y="37"/>
                  </a:cxn>
                  <a:cxn ang="0">
                    <a:pos x="96" y="29"/>
                  </a:cxn>
                  <a:cxn ang="0">
                    <a:pos x="99" y="19"/>
                  </a:cxn>
                  <a:cxn ang="0">
                    <a:pos x="100" y="11"/>
                  </a:cxn>
                  <a:cxn ang="0">
                    <a:pos x="100" y="3"/>
                  </a:cxn>
                  <a:cxn ang="0">
                    <a:pos x="100" y="3"/>
                  </a:cxn>
                </a:cxnLst>
                <a:rect l="0" t="0" r="r" b="b"/>
                <a:pathLst>
                  <a:path w="100" h="174">
                    <a:moveTo>
                      <a:pt x="100" y="3"/>
                    </a:moveTo>
                    <a:lnTo>
                      <a:pt x="100" y="3"/>
                    </a:lnTo>
                    <a:lnTo>
                      <a:pt x="98" y="1"/>
                    </a:lnTo>
                    <a:lnTo>
                      <a:pt x="96" y="0"/>
                    </a:lnTo>
                    <a:lnTo>
                      <a:pt x="94" y="0"/>
                    </a:lnTo>
                    <a:lnTo>
                      <a:pt x="92" y="1"/>
                    </a:lnTo>
                    <a:lnTo>
                      <a:pt x="86" y="6"/>
                    </a:lnTo>
                    <a:lnTo>
                      <a:pt x="86" y="6"/>
                    </a:lnTo>
                    <a:lnTo>
                      <a:pt x="85" y="8"/>
                    </a:lnTo>
                    <a:lnTo>
                      <a:pt x="86" y="11"/>
                    </a:lnTo>
                    <a:lnTo>
                      <a:pt x="87" y="13"/>
                    </a:lnTo>
                    <a:lnTo>
                      <a:pt x="91" y="14"/>
                    </a:lnTo>
                    <a:lnTo>
                      <a:pt x="91" y="14"/>
                    </a:lnTo>
                    <a:lnTo>
                      <a:pt x="89" y="21"/>
                    </a:lnTo>
                    <a:lnTo>
                      <a:pt x="85" y="31"/>
                    </a:lnTo>
                    <a:lnTo>
                      <a:pt x="81" y="39"/>
                    </a:lnTo>
                    <a:lnTo>
                      <a:pt x="77" y="47"/>
                    </a:lnTo>
                    <a:lnTo>
                      <a:pt x="67" y="64"/>
                    </a:lnTo>
                    <a:lnTo>
                      <a:pt x="58" y="77"/>
                    </a:lnTo>
                    <a:lnTo>
                      <a:pt x="58" y="77"/>
                    </a:lnTo>
                    <a:lnTo>
                      <a:pt x="44" y="99"/>
                    </a:lnTo>
                    <a:lnTo>
                      <a:pt x="31" y="119"/>
                    </a:lnTo>
                    <a:lnTo>
                      <a:pt x="18" y="141"/>
                    </a:lnTo>
                    <a:lnTo>
                      <a:pt x="4" y="163"/>
                    </a:lnTo>
                    <a:lnTo>
                      <a:pt x="4" y="163"/>
                    </a:lnTo>
                    <a:lnTo>
                      <a:pt x="2" y="165"/>
                    </a:lnTo>
                    <a:lnTo>
                      <a:pt x="1" y="169"/>
                    </a:lnTo>
                    <a:lnTo>
                      <a:pt x="1" y="169"/>
                    </a:lnTo>
                    <a:lnTo>
                      <a:pt x="0" y="171"/>
                    </a:lnTo>
                    <a:lnTo>
                      <a:pt x="1" y="172"/>
                    </a:lnTo>
                    <a:lnTo>
                      <a:pt x="3" y="174"/>
                    </a:lnTo>
                    <a:lnTo>
                      <a:pt x="6" y="174"/>
                    </a:lnTo>
                    <a:lnTo>
                      <a:pt x="8" y="174"/>
                    </a:lnTo>
                    <a:lnTo>
                      <a:pt x="9" y="172"/>
                    </a:lnTo>
                    <a:lnTo>
                      <a:pt x="9" y="172"/>
                    </a:lnTo>
                    <a:lnTo>
                      <a:pt x="10" y="171"/>
                    </a:lnTo>
                    <a:lnTo>
                      <a:pt x="11" y="170"/>
                    </a:lnTo>
                    <a:lnTo>
                      <a:pt x="11" y="170"/>
                    </a:lnTo>
                    <a:lnTo>
                      <a:pt x="13" y="169"/>
                    </a:lnTo>
                    <a:lnTo>
                      <a:pt x="14" y="168"/>
                    </a:lnTo>
                    <a:lnTo>
                      <a:pt x="14" y="167"/>
                    </a:lnTo>
                    <a:lnTo>
                      <a:pt x="14" y="165"/>
                    </a:lnTo>
                    <a:lnTo>
                      <a:pt x="14" y="165"/>
                    </a:lnTo>
                    <a:lnTo>
                      <a:pt x="30" y="141"/>
                    </a:lnTo>
                    <a:lnTo>
                      <a:pt x="44" y="116"/>
                    </a:lnTo>
                    <a:lnTo>
                      <a:pt x="60" y="93"/>
                    </a:lnTo>
                    <a:lnTo>
                      <a:pt x="75" y="69"/>
                    </a:lnTo>
                    <a:lnTo>
                      <a:pt x="75" y="69"/>
                    </a:lnTo>
                    <a:lnTo>
                      <a:pt x="84" y="54"/>
                    </a:lnTo>
                    <a:lnTo>
                      <a:pt x="93" y="37"/>
                    </a:lnTo>
                    <a:lnTo>
                      <a:pt x="96" y="29"/>
                    </a:lnTo>
                    <a:lnTo>
                      <a:pt x="99" y="19"/>
                    </a:lnTo>
                    <a:lnTo>
                      <a:pt x="100" y="11"/>
                    </a:lnTo>
                    <a:lnTo>
                      <a:pt x="100" y="3"/>
                    </a:lnTo>
                    <a:lnTo>
                      <a:pt x="100" y="3"/>
                    </a:lnTo>
                    <a:close/>
                  </a:path>
                </a:pathLst>
              </a:custGeom>
              <a:grpFill/>
              <a:ln w="9525">
                <a:solidFill>
                  <a:schemeClr val="accent2"/>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250" name="chenying0907 875"/>
              <p:cNvSpPr/>
              <p:nvPr/>
            </p:nvSpPr>
            <p:spPr bwMode="auto">
              <a:xfrm>
                <a:off x="4392613" y="1492250"/>
                <a:ext cx="60325" cy="103188"/>
              </a:xfrm>
              <a:custGeom>
                <a:avLst/>
                <a:gdLst/>
                <a:ahLst/>
                <a:cxnLst>
                  <a:cxn ang="0">
                    <a:pos x="106" y="3"/>
                  </a:cxn>
                  <a:cxn ang="0">
                    <a:pos x="106" y="3"/>
                  </a:cxn>
                  <a:cxn ang="0">
                    <a:pos x="79" y="51"/>
                  </a:cxn>
                  <a:cxn ang="0">
                    <a:pos x="65" y="74"/>
                  </a:cxn>
                  <a:cxn ang="0">
                    <a:pos x="50" y="98"/>
                  </a:cxn>
                  <a:cxn ang="0">
                    <a:pos x="50" y="98"/>
                  </a:cxn>
                  <a:cxn ang="0">
                    <a:pos x="36" y="120"/>
                  </a:cxn>
                  <a:cxn ang="0">
                    <a:pos x="23" y="141"/>
                  </a:cxn>
                  <a:cxn ang="0">
                    <a:pos x="11" y="164"/>
                  </a:cxn>
                  <a:cxn ang="0">
                    <a:pos x="5" y="177"/>
                  </a:cxn>
                  <a:cxn ang="0">
                    <a:pos x="0" y="189"/>
                  </a:cxn>
                  <a:cxn ang="0">
                    <a:pos x="0" y="189"/>
                  </a:cxn>
                  <a:cxn ang="0">
                    <a:pos x="0" y="191"/>
                  </a:cxn>
                  <a:cxn ang="0">
                    <a:pos x="1" y="192"/>
                  </a:cxn>
                  <a:cxn ang="0">
                    <a:pos x="2" y="193"/>
                  </a:cxn>
                  <a:cxn ang="0">
                    <a:pos x="3" y="194"/>
                  </a:cxn>
                  <a:cxn ang="0">
                    <a:pos x="5" y="194"/>
                  </a:cxn>
                  <a:cxn ang="0">
                    <a:pos x="7" y="194"/>
                  </a:cxn>
                  <a:cxn ang="0">
                    <a:pos x="8" y="193"/>
                  </a:cxn>
                  <a:cxn ang="0">
                    <a:pos x="10" y="191"/>
                  </a:cxn>
                  <a:cxn ang="0">
                    <a:pos x="10" y="191"/>
                  </a:cxn>
                  <a:cxn ang="0">
                    <a:pos x="15" y="179"/>
                  </a:cxn>
                  <a:cxn ang="0">
                    <a:pos x="21" y="166"/>
                  </a:cxn>
                  <a:cxn ang="0">
                    <a:pos x="33" y="142"/>
                  </a:cxn>
                  <a:cxn ang="0">
                    <a:pos x="48" y="119"/>
                  </a:cxn>
                  <a:cxn ang="0">
                    <a:pos x="63" y="96"/>
                  </a:cxn>
                  <a:cxn ang="0">
                    <a:pos x="63" y="96"/>
                  </a:cxn>
                  <a:cxn ang="0">
                    <a:pos x="77" y="74"/>
                  </a:cxn>
                  <a:cxn ang="0">
                    <a:pos x="89" y="53"/>
                  </a:cxn>
                  <a:cxn ang="0">
                    <a:pos x="114" y="7"/>
                  </a:cxn>
                  <a:cxn ang="0">
                    <a:pos x="114" y="7"/>
                  </a:cxn>
                  <a:cxn ang="0">
                    <a:pos x="114" y="5"/>
                  </a:cxn>
                  <a:cxn ang="0">
                    <a:pos x="114" y="4"/>
                  </a:cxn>
                  <a:cxn ang="0">
                    <a:pos x="113" y="2"/>
                  </a:cxn>
                  <a:cxn ang="0">
                    <a:pos x="112" y="1"/>
                  </a:cxn>
                  <a:cxn ang="0">
                    <a:pos x="110" y="0"/>
                  </a:cxn>
                  <a:cxn ang="0">
                    <a:pos x="109" y="0"/>
                  </a:cxn>
                  <a:cxn ang="0">
                    <a:pos x="107" y="1"/>
                  </a:cxn>
                  <a:cxn ang="0">
                    <a:pos x="106" y="3"/>
                  </a:cxn>
                  <a:cxn ang="0">
                    <a:pos x="106" y="3"/>
                  </a:cxn>
                </a:cxnLst>
                <a:rect l="0" t="0" r="r" b="b"/>
                <a:pathLst>
                  <a:path w="114" h="194">
                    <a:moveTo>
                      <a:pt x="106" y="3"/>
                    </a:moveTo>
                    <a:lnTo>
                      <a:pt x="106" y="3"/>
                    </a:lnTo>
                    <a:lnTo>
                      <a:pt x="79" y="51"/>
                    </a:lnTo>
                    <a:lnTo>
                      <a:pt x="65" y="74"/>
                    </a:lnTo>
                    <a:lnTo>
                      <a:pt x="50" y="98"/>
                    </a:lnTo>
                    <a:lnTo>
                      <a:pt x="50" y="98"/>
                    </a:lnTo>
                    <a:lnTo>
                      <a:pt x="36" y="120"/>
                    </a:lnTo>
                    <a:lnTo>
                      <a:pt x="23" y="141"/>
                    </a:lnTo>
                    <a:lnTo>
                      <a:pt x="11" y="164"/>
                    </a:lnTo>
                    <a:lnTo>
                      <a:pt x="5" y="177"/>
                    </a:lnTo>
                    <a:lnTo>
                      <a:pt x="0" y="189"/>
                    </a:lnTo>
                    <a:lnTo>
                      <a:pt x="0" y="189"/>
                    </a:lnTo>
                    <a:lnTo>
                      <a:pt x="0" y="191"/>
                    </a:lnTo>
                    <a:lnTo>
                      <a:pt x="1" y="192"/>
                    </a:lnTo>
                    <a:lnTo>
                      <a:pt x="2" y="193"/>
                    </a:lnTo>
                    <a:lnTo>
                      <a:pt x="3" y="194"/>
                    </a:lnTo>
                    <a:lnTo>
                      <a:pt x="5" y="194"/>
                    </a:lnTo>
                    <a:lnTo>
                      <a:pt x="7" y="194"/>
                    </a:lnTo>
                    <a:lnTo>
                      <a:pt x="8" y="193"/>
                    </a:lnTo>
                    <a:lnTo>
                      <a:pt x="10" y="191"/>
                    </a:lnTo>
                    <a:lnTo>
                      <a:pt x="10" y="191"/>
                    </a:lnTo>
                    <a:lnTo>
                      <a:pt x="15" y="179"/>
                    </a:lnTo>
                    <a:lnTo>
                      <a:pt x="21" y="166"/>
                    </a:lnTo>
                    <a:lnTo>
                      <a:pt x="33" y="142"/>
                    </a:lnTo>
                    <a:lnTo>
                      <a:pt x="48" y="119"/>
                    </a:lnTo>
                    <a:lnTo>
                      <a:pt x="63" y="96"/>
                    </a:lnTo>
                    <a:lnTo>
                      <a:pt x="63" y="96"/>
                    </a:lnTo>
                    <a:lnTo>
                      <a:pt x="77" y="74"/>
                    </a:lnTo>
                    <a:lnTo>
                      <a:pt x="89" y="53"/>
                    </a:lnTo>
                    <a:lnTo>
                      <a:pt x="114" y="7"/>
                    </a:lnTo>
                    <a:lnTo>
                      <a:pt x="114" y="7"/>
                    </a:lnTo>
                    <a:lnTo>
                      <a:pt x="114" y="5"/>
                    </a:lnTo>
                    <a:lnTo>
                      <a:pt x="114" y="4"/>
                    </a:lnTo>
                    <a:lnTo>
                      <a:pt x="113" y="2"/>
                    </a:lnTo>
                    <a:lnTo>
                      <a:pt x="112" y="1"/>
                    </a:lnTo>
                    <a:lnTo>
                      <a:pt x="110" y="0"/>
                    </a:lnTo>
                    <a:lnTo>
                      <a:pt x="109" y="0"/>
                    </a:lnTo>
                    <a:lnTo>
                      <a:pt x="107" y="1"/>
                    </a:lnTo>
                    <a:lnTo>
                      <a:pt x="106" y="3"/>
                    </a:lnTo>
                    <a:lnTo>
                      <a:pt x="106" y="3"/>
                    </a:lnTo>
                    <a:close/>
                  </a:path>
                </a:pathLst>
              </a:custGeom>
              <a:grpFill/>
              <a:ln w="9525">
                <a:solidFill>
                  <a:schemeClr val="accent2"/>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251" name="chenying0907 876"/>
              <p:cNvSpPr/>
              <p:nvPr/>
            </p:nvSpPr>
            <p:spPr bwMode="auto">
              <a:xfrm>
                <a:off x="4422775" y="1514475"/>
                <a:ext cx="60325" cy="95250"/>
              </a:xfrm>
              <a:custGeom>
                <a:avLst/>
                <a:gdLst/>
                <a:ahLst/>
                <a:cxnLst>
                  <a:cxn ang="0">
                    <a:pos x="106" y="1"/>
                  </a:cxn>
                  <a:cxn ang="0">
                    <a:pos x="106" y="1"/>
                  </a:cxn>
                  <a:cxn ang="0">
                    <a:pos x="99" y="10"/>
                  </a:cxn>
                  <a:cxn ang="0">
                    <a:pos x="93" y="18"/>
                  </a:cxn>
                  <a:cxn ang="0">
                    <a:pos x="87" y="27"/>
                  </a:cxn>
                  <a:cxn ang="0">
                    <a:pos x="82" y="35"/>
                  </a:cxn>
                  <a:cxn ang="0">
                    <a:pos x="72" y="54"/>
                  </a:cxn>
                  <a:cxn ang="0">
                    <a:pos x="63" y="74"/>
                  </a:cxn>
                  <a:cxn ang="0">
                    <a:pos x="63" y="74"/>
                  </a:cxn>
                  <a:cxn ang="0">
                    <a:pos x="33" y="123"/>
                  </a:cxn>
                  <a:cxn ang="0">
                    <a:pos x="18" y="148"/>
                  </a:cxn>
                  <a:cxn ang="0">
                    <a:pos x="1" y="173"/>
                  </a:cxn>
                  <a:cxn ang="0">
                    <a:pos x="1" y="173"/>
                  </a:cxn>
                  <a:cxn ang="0">
                    <a:pos x="0" y="175"/>
                  </a:cxn>
                  <a:cxn ang="0">
                    <a:pos x="0" y="177"/>
                  </a:cxn>
                  <a:cxn ang="0">
                    <a:pos x="1" y="178"/>
                  </a:cxn>
                  <a:cxn ang="0">
                    <a:pos x="2" y="179"/>
                  </a:cxn>
                  <a:cxn ang="0">
                    <a:pos x="6" y="180"/>
                  </a:cxn>
                  <a:cxn ang="0">
                    <a:pos x="7" y="179"/>
                  </a:cxn>
                  <a:cxn ang="0">
                    <a:pos x="9" y="178"/>
                  </a:cxn>
                  <a:cxn ang="0">
                    <a:pos x="9" y="178"/>
                  </a:cxn>
                  <a:cxn ang="0">
                    <a:pos x="25" y="155"/>
                  </a:cxn>
                  <a:cxn ang="0">
                    <a:pos x="39" y="133"/>
                  </a:cxn>
                  <a:cxn ang="0">
                    <a:pos x="66" y="86"/>
                  </a:cxn>
                  <a:cxn ang="0">
                    <a:pos x="66" y="86"/>
                  </a:cxn>
                  <a:cxn ang="0">
                    <a:pos x="77" y="65"/>
                  </a:cxn>
                  <a:cxn ang="0">
                    <a:pos x="87" y="45"/>
                  </a:cxn>
                  <a:cxn ang="0">
                    <a:pos x="93" y="35"/>
                  </a:cxn>
                  <a:cxn ang="0">
                    <a:pos x="98" y="26"/>
                  </a:cxn>
                  <a:cxn ang="0">
                    <a:pos x="105" y="17"/>
                  </a:cxn>
                  <a:cxn ang="0">
                    <a:pos x="113" y="8"/>
                  </a:cxn>
                  <a:cxn ang="0">
                    <a:pos x="113" y="8"/>
                  </a:cxn>
                  <a:cxn ang="0">
                    <a:pos x="114" y="7"/>
                  </a:cxn>
                  <a:cxn ang="0">
                    <a:pos x="115" y="4"/>
                  </a:cxn>
                  <a:cxn ang="0">
                    <a:pos x="114" y="2"/>
                  </a:cxn>
                  <a:cxn ang="0">
                    <a:pos x="113" y="1"/>
                  </a:cxn>
                  <a:cxn ang="0">
                    <a:pos x="112" y="0"/>
                  </a:cxn>
                  <a:cxn ang="0">
                    <a:pos x="110" y="0"/>
                  </a:cxn>
                  <a:cxn ang="0">
                    <a:pos x="107" y="0"/>
                  </a:cxn>
                  <a:cxn ang="0">
                    <a:pos x="106" y="1"/>
                  </a:cxn>
                  <a:cxn ang="0">
                    <a:pos x="106" y="1"/>
                  </a:cxn>
                </a:cxnLst>
                <a:rect l="0" t="0" r="r" b="b"/>
                <a:pathLst>
                  <a:path w="115" h="180">
                    <a:moveTo>
                      <a:pt x="106" y="1"/>
                    </a:moveTo>
                    <a:lnTo>
                      <a:pt x="106" y="1"/>
                    </a:lnTo>
                    <a:lnTo>
                      <a:pt x="99" y="10"/>
                    </a:lnTo>
                    <a:lnTo>
                      <a:pt x="93" y="18"/>
                    </a:lnTo>
                    <a:lnTo>
                      <a:pt x="87" y="27"/>
                    </a:lnTo>
                    <a:lnTo>
                      <a:pt x="82" y="35"/>
                    </a:lnTo>
                    <a:lnTo>
                      <a:pt x="72" y="54"/>
                    </a:lnTo>
                    <a:lnTo>
                      <a:pt x="63" y="74"/>
                    </a:lnTo>
                    <a:lnTo>
                      <a:pt x="63" y="74"/>
                    </a:lnTo>
                    <a:lnTo>
                      <a:pt x="33" y="123"/>
                    </a:lnTo>
                    <a:lnTo>
                      <a:pt x="18" y="148"/>
                    </a:lnTo>
                    <a:lnTo>
                      <a:pt x="1" y="173"/>
                    </a:lnTo>
                    <a:lnTo>
                      <a:pt x="1" y="173"/>
                    </a:lnTo>
                    <a:lnTo>
                      <a:pt x="0" y="175"/>
                    </a:lnTo>
                    <a:lnTo>
                      <a:pt x="0" y="177"/>
                    </a:lnTo>
                    <a:lnTo>
                      <a:pt x="1" y="178"/>
                    </a:lnTo>
                    <a:lnTo>
                      <a:pt x="2" y="179"/>
                    </a:lnTo>
                    <a:lnTo>
                      <a:pt x="6" y="180"/>
                    </a:lnTo>
                    <a:lnTo>
                      <a:pt x="7" y="179"/>
                    </a:lnTo>
                    <a:lnTo>
                      <a:pt x="9" y="178"/>
                    </a:lnTo>
                    <a:lnTo>
                      <a:pt x="9" y="178"/>
                    </a:lnTo>
                    <a:lnTo>
                      <a:pt x="25" y="155"/>
                    </a:lnTo>
                    <a:lnTo>
                      <a:pt x="39" y="133"/>
                    </a:lnTo>
                    <a:lnTo>
                      <a:pt x="66" y="86"/>
                    </a:lnTo>
                    <a:lnTo>
                      <a:pt x="66" y="86"/>
                    </a:lnTo>
                    <a:lnTo>
                      <a:pt x="77" y="65"/>
                    </a:lnTo>
                    <a:lnTo>
                      <a:pt x="87" y="45"/>
                    </a:lnTo>
                    <a:lnTo>
                      <a:pt x="93" y="35"/>
                    </a:lnTo>
                    <a:lnTo>
                      <a:pt x="98" y="26"/>
                    </a:lnTo>
                    <a:lnTo>
                      <a:pt x="105" y="17"/>
                    </a:lnTo>
                    <a:lnTo>
                      <a:pt x="113" y="8"/>
                    </a:lnTo>
                    <a:lnTo>
                      <a:pt x="113" y="8"/>
                    </a:lnTo>
                    <a:lnTo>
                      <a:pt x="114" y="7"/>
                    </a:lnTo>
                    <a:lnTo>
                      <a:pt x="115" y="4"/>
                    </a:lnTo>
                    <a:lnTo>
                      <a:pt x="114" y="2"/>
                    </a:lnTo>
                    <a:lnTo>
                      <a:pt x="113" y="1"/>
                    </a:lnTo>
                    <a:lnTo>
                      <a:pt x="112" y="0"/>
                    </a:lnTo>
                    <a:lnTo>
                      <a:pt x="110" y="0"/>
                    </a:lnTo>
                    <a:lnTo>
                      <a:pt x="107" y="0"/>
                    </a:lnTo>
                    <a:lnTo>
                      <a:pt x="106" y="1"/>
                    </a:lnTo>
                    <a:lnTo>
                      <a:pt x="106" y="1"/>
                    </a:lnTo>
                    <a:close/>
                  </a:path>
                </a:pathLst>
              </a:custGeom>
              <a:grpFill/>
              <a:ln w="9525">
                <a:solidFill>
                  <a:schemeClr val="accent2"/>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252" name="chenying0907 877"/>
              <p:cNvSpPr/>
              <p:nvPr/>
            </p:nvSpPr>
            <p:spPr bwMode="auto">
              <a:xfrm>
                <a:off x="4451350" y="1538288"/>
                <a:ext cx="58738" cy="96838"/>
              </a:xfrm>
              <a:custGeom>
                <a:avLst/>
                <a:gdLst/>
                <a:ahLst/>
                <a:cxnLst>
                  <a:cxn ang="0">
                    <a:pos x="104" y="2"/>
                  </a:cxn>
                  <a:cxn ang="0">
                    <a:pos x="104" y="2"/>
                  </a:cxn>
                  <a:cxn ang="0">
                    <a:pos x="100" y="8"/>
                  </a:cxn>
                  <a:cxn ang="0">
                    <a:pos x="94" y="14"/>
                  </a:cxn>
                  <a:cxn ang="0">
                    <a:pos x="89" y="20"/>
                  </a:cxn>
                  <a:cxn ang="0">
                    <a:pos x="86" y="23"/>
                  </a:cxn>
                  <a:cxn ang="0">
                    <a:pos x="85" y="27"/>
                  </a:cxn>
                  <a:cxn ang="0">
                    <a:pos x="85" y="27"/>
                  </a:cxn>
                  <a:cxn ang="0">
                    <a:pos x="80" y="41"/>
                  </a:cxn>
                  <a:cxn ang="0">
                    <a:pos x="73" y="54"/>
                  </a:cxn>
                  <a:cxn ang="0">
                    <a:pos x="58" y="79"/>
                  </a:cxn>
                  <a:cxn ang="0">
                    <a:pos x="58" y="79"/>
                  </a:cxn>
                  <a:cxn ang="0">
                    <a:pos x="29" y="128"/>
                  </a:cxn>
                  <a:cxn ang="0">
                    <a:pos x="14" y="153"/>
                  </a:cxn>
                  <a:cxn ang="0">
                    <a:pos x="0" y="177"/>
                  </a:cxn>
                  <a:cxn ang="0">
                    <a:pos x="0" y="177"/>
                  </a:cxn>
                  <a:cxn ang="0">
                    <a:pos x="0" y="179"/>
                  </a:cxn>
                  <a:cxn ang="0">
                    <a:pos x="0" y="181"/>
                  </a:cxn>
                  <a:cxn ang="0">
                    <a:pos x="1" y="183"/>
                  </a:cxn>
                  <a:cxn ang="0">
                    <a:pos x="2" y="184"/>
                  </a:cxn>
                  <a:cxn ang="0">
                    <a:pos x="5" y="185"/>
                  </a:cxn>
                  <a:cxn ang="0">
                    <a:pos x="7" y="184"/>
                  </a:cxn>
                  <a:cxn ang="0">
                    <a:pos x="8" y="183"/>
                  </a:cxn>
                  <a:cxn ang="0">
                    <a:pos x="8" y="183"/>
                  </a:cxn>
                  <a:cxn ang="0">
                    <a:pos x="11" y="178"/>
                  </a:cxn>
                  <a:cxn ang="0">
                    <a:pos x="15" y="175"/>
                  </a:cxn>
                  <a:cxn ang="0">
                    <a:pos x="15" y="175"/>
                  </a:cxn>
                  <a:cxn ang="0">
                    <a:pos x="17" y="173"/>
                  </a:cxn>
                  <a:cxn ang="0">
                    <a:pos x="18" y="171"/>
                  </a:cxn>
                  <a:cxn ang="0">
                    <a:pos x="18" y="168"/>
                  </a:cxn>
                  <a:cxn ang="0">
                    <a:pos x="17" y="167"/>
                  </a:cxn>
                  <a:cxn ang="0">
                    <a:pos x="17" y="167"/>
                  </a:cxn>
                  <a:cxn ang="0">
                    <a:pos x="39" y="129"/>
                  </a:cxn>
                  <a:cxn ang="0">
                    <a:pos x="63" y="91"/>
                  </a:cxn>
                  <a:cxn ang="0">
                    <a:pos x="63" y="91"/>
                  </a:cxn>
                  <a:cxn ang="0">
                    <a:pos x="76" y="69"/>
                  </a:cxn>
                  <a:cxn ang="0">
                    <a:pos x="82" y="58"/>
                  </a:cxn>
                  <a:cxn ang="0">
                    <a:pos x="89" y="45"/>
                  </a:cxn>
                  <a:cxn ang="0">
                    <a:pos x="89" y="45"/>
                  </a:cxn>
                  <a:cxn ang="0">
                    <a:pos x="94" y="35"/>
                  </a:cxn>
                  <a:cxn ang="0">
                    <a:pos x="100" y="25"/>
                  </a:cxn>
                  <a:cxn ang="0">
                    <a:pos x="112" y="7"/>
                  </a:cxn>
                  <a:cxn ang="0">
                    <a:pos x="112" y="7"/>
                  </a:cxn>
                  <a:cxn ang="0">
                    <a:pos x="113" y="5"/>
                  </a:cxn>
                  <a:cxn ang="0">
                    <a:pos x="113" y="3"/>
                  </a:cxn>
                  <a:cxn ang="0">
                    <a:pos x="112" y="2"/>
                  </a:cxn>
                  <a:cxn ang="0">
                    <a:pos x="111" y="1"/>
                  </a:cxn>
                  <a:cxn ang="0">
                    <a:pos x="109" y="0"/>
                  </a:cxn>
                  <a:cxn ang="0">
                    <a:pos x="107" y="0"/>
                  </a:cxn>
                  <a:cxn ang="0">
                    <a:pos x="106" y="1"/>
                  </a:cxn>
                  <a:cxn ang="0">
                    <a:pos x="104" y="2"/>
                  </a:cxn>
                  <a:cxn ang="0">
                    <a:pos x="104" y="2"/>
                  </a:cxn>
                </a:cxnLst>
                <a:rect l="0" t="0" r="r" b="b"/>
                <a:pathLst>
                  <a:path w="113" h="185">
                    <a:moveTo>
                      <a:pt x="104" y="2"/>
                    </a:moveTo>
                    <a:lnTo>
                      <a:pt x="104" y="2"/>
                    </a:lnTo>
                    <a:lnTo>
                      <a:pt x="100" y="8"/>
                    </a:lnTo>
                    <a:lnTo>
                      <a:pt x="94" y="14"/>
                    </a:lnTo>
                    <a:lnTo>
                      <a:pt x="89" y="20"/>
                    </a:lnTo>
                    <a:lnTo>
                      <a:pt x="86" y="23"/>
                    </a:lnTo>
                    <a:lnTo>
                      <a:pt x="85" y="27"/>
                    </a:lnTo>
                    <a:lnTo>
                      <a:pt x="85" y="27"/>
                    </a:lnTo>
                    <a:lnTo>
                      <a:pt x="80" y="41"/>
                    </a:lnTo>
                    <a:lnTo>
                      <a:pt x="73" y="54"/>
                    </a:lnTo>
                    <a:lnTo>
                      <a:pt x="58" y="79"/>
                    </a:lnTo>
                    <a:lnTo>
                      <a:pt x="58" y="79"/>
                    </a:lnTo>
                    <a:lnTo>
                      <a:pt x="29" y="128"/>
                    </a:lnTo>
                    <a:lnTo>
                      <a:pt x="14" y="153"/>
                    </a:lnTo>
                    <a:lnTo>
                      <a:pt x="0" y="177"/>
                    </a:lnTo>
                    <a:lnTo>
                      <a:pt x="0" y="177"/>
                    </a:lnTo>
                    <a:lnTo>
                      <a:pt x="0" y="179"/>
                    </a:lnTo>
                    <a:lnTo>
                      <a:pt x="0" y="181"/>
                    </a:lnTo>
                    <a:lnTo>
                      <a:pt x="1" y="183"/>
                    </a:lnTo>
                    <a:lnTo>
                      <a:pt x="2" y="184"/>
                    </a:lnTo>
                    <a:lnTo>
                      <a:pt x="5" y="185"/>
                    </a:lnTo>
                    <a:lnTo>
                      <a:pt x="7" y="184"/>
                    </a:lnTo>
                    <a:lnTo>
                      <a:pt x="8" y="183"/>
                    </a:lnTo>
                    <a:lnTo>
                      <a:pt x="8" y="183"/>
                    </a:lnTo>
                    <a:lnTo>
                      <a:pt x="11" y="178"/>
                    </a:lnTo>
                    <a:lnTo>
                      <a:pt x="15" y="175"/>
                    </a:lnTo>
                    <a:lnTo>
                      <a:pt x="15" y="175"/>
                    </a:lnTo>
                    <a:lnTo>
                      <a:pt x="17" y="173"/>
                    </a:lnTo>
                    <a:lnTo>
                      <a:pt x="18" y="171"/>
                    </a:lnTo>
                    <a:lnTo>
                      <a:pt x="18" y="168"/>
                    </a:lnTo>
                    <a:lnTo>
                      <a:pt x="17" y="167"/>
                    </a:lnTo>
                    <a:lnTo>
                      <a:pt x="17" y="167"/>
                    </a:lnTo>
                    <a:lnTo>
                      <a:pt x="39" y="129"/>
                    </a:lnTo>
                    <a:lnTo>
                      <a:pt x="63" y="91"/>
                    </a:lnTo>
                    <a:lnTo>
                      <a:pt x="63" y="91"/>
                    </a:lnTo>
                    <a:lnTo>
                      <a:pt x="76" y="69"/>
                    </a:lnTo>
                    <a:lnTo>
                      <a:pt x="82" y="58"/>
                    </a:lnTo>
                    <a:lnTo>
                      <a:pt x="89" y="45"/>
                    </a:lnTo>
                    <a:lnTo>
                      <a:pt x="89" y="45"/>
                    </a:lnTo>
                    <a:lnTo>
                      <a:pt x="94" y="35"/>
                    </a:lnTo>
                    <a:lnTo>
                      <a:pt x="100" y="25"/>
                    </a:lnTo>
                    <a:lnTo>
                      <a:pt x="112" y="7"/>
                    </a:lnTo>
                    <a:lnTo>
                      <a:pt x="112" y="7"/>
                    </a:lnTo>
                    <a:lnTo>
                      <a:pt x="113" y="5"/>
                    </a:lnTo>
                    <a:lnTo>
                      <a:pt x="113" y="3"/>
                    </a:lnTo>
                    <a:lnTo>
                      <a:pt x="112" y="2"/>
                    </a:lnTo>
                    <a:lnTo>
                      <a:pt x="111" y="1"/>
                    </a:lnTo>
                    <a:lnTo>
                      <a:pt x="109" y="0"/>
                    </a:lnTo>
                    <a:lnTo>
                      <a:pt x="107" y="0"/>
                    </a:lnTo>
                    <a:lnTo>
                      <a:pt x="106" y="1"/>
                    </a:lnTo>
                    <a:lnTo>
                      <a:pt x="104" y="2"/>
                    </a:lnTo>
                    <a:lnTo>
                      <a:pt x="104" y="2"/>
                    </a:lnTo>
                    <a:close/>
                  </a:path>
                </a:pathLst>
              </a:custGeom>
              <a:grpFill/>
              <a:ln w="9525">
                <a:solidFill>
                  <a:schemeClr val="accent2"/>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253" name="chenying0907 878"/>
              <p:cNvSpPr/>
              <p:nvPr/>
            </p:nvSpPr>
            <p:spPr bwMode="auto">
              <a:xfrm>
                <a:off x="4473575" y="1566863"/>
                <a:ext cx="66675" cy="101600"/>
              </a:xfrm>
              <a:custGeom>
                <a:avLst/>
                <a:gdLst/>
                <a:ahLst/>
                <a:cxnLst>
                  <a:cxn ang="0">
                    <a:pos x="119" y="4"/>
                  </a:cxn>
                  <a:cxn ang="0">
                    <a:pos x="119" y="4"/>
                  </a:cxn>
                  <a:cxn ang="0">
                    <a:pos x="118" y="9"/>
                  </a:cxn>
                  <a:cxn ang="0">
                    <a:pos x="116" y="13"/>
                  </a:cxn>
                  <a:cxn ang="0">
                    <a:pos x="111" y="22"/>
                  </a:cxn>
                  <a:cxn ang="0">
                    <a:pos x="99" y="40"/>
                  </a:cxn>
                  <a:cxn ang="0">
                    <a:pos x="99" y="40"/>
                  </a:cxn>
                  <a:cxn ang="0">
                    <a:pos x="91" y="51"/>
                  </a:cxn>
                  <a:cxn ang="0">
                    <a:pos x="83" y="61"/>
                  </a:cxn>
                  <a:cxn ang="0">
                    <a:pos x="74" y="73"/>
                  </a:cxn>
                  <a:cxn ang="0">
                    <a:pos x="67" y="84"/>
                  </a:cxn>
                  <a:cxn ang="0">
                    <a:pos x="67" y="84"/>
                  </a:cxn>
                  <a:cxn ang="0">
                    <a:pos x="34" y="134"/>
                  </a:cxn>
                  <a:cxn ang="0">
                    <a:pos x="18" y="159"/>
                  </a:cxn>
                  <a:cxn ang="0">
                    <a:pos x="1" y="183"/>
                  </a:cxn>
                  <a:cxn ang="0">
                    <a:pos x="1" y="183"/>
                  </a:cxn>
                  <a:cxn ang="0">
                    <a:pos x="0" y="184"/>
                  </a:cxn>
                  <a:cxn ang="0">
                    <a:pos x="0" y="186"/>
                  </a:cxn>
                  <a:cxn ang="0">
                    <a:pos x="1" y="188"/>
                  </a:cxn>
                  <a:cxn ang="0">
                    <a:pos x="2" y="190"/>
                  </a:cxn>
                  <a:cxn ang="0">
                    <a:pos x="4" y="190"/>
                  </a:cxn>
                  <a:cxn ang="0">
                    <a:pos x="6" y="190"/>
                  </a:cxn>
                  <a:cxn ang="0">
                    <a:pos x="7" y="190"/>
                  </a:cxn>
                  <a:cxn ang="0">
                    <a:pos x="9" y="187"/>
                  </a:cxn>
                  <a:cxn ang="0">
                    <a:pos x="9" y="187"/>
                  </a:cxn>
                  <a:cxn ang="0">
                    <a:pos x="27" y="161"/>
                  </a:cxn>
                  <a:cxn ang="0">
                    <a:pos x="44" y="135"/>
                  </a:cxn>
                  <a:cxn ang="0">
                    <a:pos x="81" y="81"/>
                  </a:cxn>
                  <a:cxn ang="0">
                    <a:pos x="81" y="81"/>
                  </a:cxn>
                  <a:cxn ang="0">
                    <a:pos x="88" y="71"/>
                  </a:cxn>
                  <a:cxn ang="0">
                    <a:pos x="96" y="59"/>
                  </a:cxn>
                  <a:cxn ang="0">
                    <a:pos x="103" y="49"/>
                  </a:cxn>
                  <a:cxn ang="0">
                    <a:pos x="111" y="38"/>
                  </a:cxn>
                  <a:cxn ang="0">
                    <a:pos x="111" y="38"/>
                  </a:cxn>
                  <a:cxn ang="0">
                    <a:pos x="121" y="23"/>
                  </a:cxn>
                  <a:cxn ang="0">
                    <a:pos x="125" y="15"/>
                  </a:cxn>
                  <a:cxn ang="0">
                    <a:pos x="128" y="7"/>
                  </a:cxn>
                  <a:cxn ang="0">
                    <a:pos x="128" y="7"/>
                  </a:cxn>
                  <a:cxn ang="0">
                    <a:pos x="128" y="5"/>
                  </a:cxn>
                  <a:cxn ang="0">
                    <a:pos x="127" y="3"/>
                  </a:cxn>
                  <a:cxn ang="0">
                    <a:pos x="124" y="0"/>
                  </a:cxn>
                  <a:cxn ang="0">
                    <a:pos x="123" y="0"/>
                  </a:cxn>
                  <a:cxn ang="0">
                    <a:pos x="121" y="0"/>
                  </a:cxn>
                  <a:cxn ang="0">
                    <a:pos x="120" y="3"/>
                  </a:cxn>
                  <a:cxn ang="0">
                    <a:pos x="119" y="4"/>
                  </a:cxn>
                  <a:cxn ang="0">
                    <a:pos x="119" y="4"/>
                  </a:cxn>
                </a:cxnLst>
                <a:rect l="0" t="0" r="r" b="b"/>
                <a:pathLst>
                  <a:path w="128" h="190">
                    <a:moveTo>
                      <a:pt x="119" y="4"/>
                    </a:moveTo>
                    <a:lnTo>
                      <a:pt x="119" y="4"/>
                    </a:lnTo>
                    <a:lnTo>
                      <a:pt x="118" y="9"/>
                    </a:lnTo>
                    <a:lnTo>
                      <a:pt x="116" y="13"/>
                    </a:lnTo>
                    <a:lnTo>
                      <a:pt x="111" y="22"/>
                    </a:lnTo>
                    <a:lnTo>
                      <a:pt x="99" y="40"/>
                    </a:lnTo>
                    <a:lnTo>
                      <a:pt x="99" y="40"/>
                    </a:lnTo>
                    <a:lnTo>
                      <a:pt x="91" y="51"/>
                    </a:lnTo>
                    <a:lnTo>
                      <a:pt x="83" y="61"/>
                    </a:lnTo>
                    <a:lnTo>
                      <a:pt x="74" y="73"/>
                    </a:lnTo>
                    <a:lnTo>
                      <a:pt x="67" y="84"/>
                    </a:lnTo>
                    <a:lnTo>
                      <a:pt x="67" y="84"/>
                    </a:lnTo>
                    <a:lnTo>
                      <a:pt x="34" y="134"/>
                    </a:lnTo>
                    <a:lnTo>
                      <a:pt x="18" y="159"/>
                    </a:lnTo>
                    <a:lnTo>
                      <a:pt x="1" y="183"/>
                    </a:lnTo>
                    <a:lnTo>
                      <a:pt x="1" y="183"/>
                    </a:lnTo>
                    <a:lnTo>
                      <a:pt x="0" y="184"/>
                    </a:lnTo>
                    <a:lnTo>
                      <a:pt x="0" y="186"/>
                    </a:lnTo>
                    <a:lnTo>
                      <a:pt x="1" y="188"/>
                    </a:lnTo>
                    <a:lnTo>
                      <a:pt x="2" y="190"/>
                    </a:lnTo>
                    <a:lnTo>
                      <a:pt x="4" y="190"/>
                    </a:lnTo>
                    <a:lnTo>
                      <a:pt x="6" y="190"/>
                    </a:lnTo>
                    <a:lnTo>
                      <a:pt x="7" y="190"/>
                    </a:lnTo>
                    <a:lnTo>
                      <a:pt x="9" y="187"/>
                    </a:lnTo>
                    <a:lnTo>
                      <a:pt x="9" y="187"/>
                    </a:lnTo>
                    <a:lnTo>
                      <a:pt x="27" y="161"/>
                    </a:lnTo>
                    <a:lnTo>
                      <a:pt x="44" y="135"/>
                    </a:lnTo>
                    <a:lnTo>
                      <a:pt x="81" y="81"/>
                    </a:lnTo>
                    <a:lnTo>
                      <a:pt x="81" y="81"/>
                    </a:lnTo>
                    <a:lnTo>
                      <a:pt x="88" y="71"/>
                    </a:lnTo>
                    <a:lnTo>
                      <a:pt x="96" y="59"/>
                    </a:lnTo>
                    <a:lnTo>
                      <a:pt x="103" y="49"/>
                    </a:lnTo>
                    <a:lnTo>
                      <a:pt x="111" y="38"/>
                    </a:lnTo>
                    <a:lnTo>
                      <a:pt x="111" y="38"/>
                    </a:lnTo>
                    <a:lnTo>
                      <a:pt x="121" y="23"/>
                    </a:lnTo>
                    <a:lnTo>
                      <a:pt x="125" y="15"/>
                    </a:lnTo>
                    <a:lnTo>
                      <a:pt x="128" y="7"/>
                    </a:lnTo>
                    <a:lnTo>
                      <a:pt x="128" y="7"/>
                    </a:lnTo>
                    <a:lnTo>
                      <a:pt x="128" y="5"/>
                    </a:lnTo>
                    <a:lnTo>
                      <a:pt x="127" y="3"/>
                    </a:lnTo>
                    <a:lnTo>
                      <a:pt x="124" y="0"/>
                    </a:lnTo>
                    <a:lnTo>
                      <a:pt x="123" y="0"/>
                    </a:lnTo>
                    <a:lnTo>
                      <a:pt x="121" y="0"/>
                    </a:lnTo>
                    <a:lnTo>
                      <a:pt x="120" y="3"/>
                    </a:lnTo>
                    <a:lnTo>
                      <a:pt x="119" y="4"/>
                    </a:lnTo>
                    <a:lnTo>
                      <a:pt x="119" y="4"/>
                    </a:lnTo>
                    <a:close/>
                  </a:path>
                </a:pathLst>
              </a:custGeom>
              <a:grpFill/>
              <a:ln w="9525">
                <a:solidFill>
                  <a:schemeClr val="accent2"/>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254" name="chenying0907 879"/>
              <p:cNvSpPr/>
              <p:nvPr/>
            </p:nvSpPr>
            <p:spPr bwMode="auto">
              <a:xfrm>
                <a:off x="4500563" y="1595438"/>
                <a:ext cx="76200" cy="107950"/>
              </a:xfrm>
              <a:custGeom>
                <a:avLst/>
                <a:gdLst/>
                <a:ahLst/>
                <a:cxnLst>
                  <a:cxn ang="0">
                    <a:pos x="133" y="2"/>
                  </a:cxn>
                  <a:cxn ang="0">
                    <a:pos x="133" y="2"/>
                  </a:cxn>
                  <a:cxn ang="0">
                    <a:pos x="116" y="23"/>
                  </a:cxn>
                  <a:cxn ang="0">
                    <a:pos x="100" y="45"/>
                  </a:cxn>
                  <a:cxn ang="0">
                    <a:pos x="100" y="45"/>
                  </a:cxn>
                  <a:cxn ang="0">
                    <a:pos x="81" y="70"/>
                  </a:cxn>
                  <a:cxn ang="0">
                    <a:pos x="72" y="84"/>
                  </a:cxn>
                  <a:cxn ang="0">
                    <a:pos x="63" y="96"/>
                  </a:cxn>
                  <a:cxn ang="0">
                    <a:pos x="63" y="96"/>
                  </a:cxn>
                  <a:cxn ang="0">
                    <a:pos x="53" y="107"/>
                  </a:cxn>
                  <a:cxn ang="0">
                    <a:pos x="44" y="119"/>
                  </a:cxn>
                  <a:cxn ang="0">
                    <a:pos x="36" y="131"/>
                  </a:cxn>
                  <a:cxn ang="0">
                    <a:pos x="29" y="144"/>
                  </a:cxn>
                  <a:cxn ang="0">
                    <a:pos x="0" y="196"/>
                  </a:cxn>
                  <a:cxn ang="0">
                    <a:pos x="0" y="196"/>
                  </a:cxn>
                  <a:cxn ang="0">
                    <a:pos x="0" y="198"/>
                  </a:cxn>
                  <a:cxn ang="0">
                    <a:pos x="0" y="201"/>
                  </a:cxn>
                  <a:cxn ang="0">
                    <a:pos x="1" y="202"/>
                  </a:cxn>
                  <a:cxn ang="0">
                    <a:pos x="2" y="203"/>
                  </a:cxn>
                  <a:cxn ang="0">
                    <a:pos x="4" y="204"/>
                  </a:cxn>
                  <a:cxn ang="0">
                    <a:pos x="5" y="204"/>
                  </a:cxn>
                  <a:cxn ang="0">
                    <a:pos x="7" y="203"/>
                  </a:cxn>
                  <a:cxn ang="0">
                    <a:pos x="8" y="202"/>
                  </a:cxn>
                  <a:cxn ang="0">
                    <a:pos x="8" y="202"/>
                  </a:cxn>
                  <a:cxn ang="0">
                    <a:pos x="25" y="173"/>
                  </a:cxn>
                  <a:cxn ang="0">
                    <a:pos x="41" y="145"/>
                  </a:cxn>
                  <a:cxn ang="0">
                    <a:pos x="60" y="117"/>
                  </a:cxn>
                  <a:cxn ang="0">
                    <a:pos x="79" y="91"/>
                  </a:cxn>
                  <a:cxn ang="0">
                    <a:pos x="79" y="91"/>
                  </a:cxn>
                  <a:cxn ang="0">
                    <a:pos x="86" y="81"/>
                  </a:cxn>
                  <a:cxn ang="0">
                    <a:pos x="94" y="70"/>
                  </a:cxn>
                  <a:cxn ang="0">
                    <a:pos x="108" y="50"/>
                  </a:cxn>
                  <a:cxn ang="0">
                    <a:pos x="108" y="50"/>
                  </a:cxn>
                  <a:cxn ang="0">
                    <a:pos x="125" y="28"/>
                  </a:cxn>
                  <a:cxn ang="0">
                    <a:pos x="141" y="6"/>
                  </a:cxn>
                  <a:cxn ang="0">
                    <a:pos x="141" y="6"/>
                  </a:cxn>
                  <a:cxn ang="0">
                    <a:pos x="142" y="5"/>
                  </a:cxn>
                  <a:cxn ang="0">
                    <a:pos x="141" y="3"/>
                  </a:cxn>
                  <a:cxn ang="0">
                    <a:pos x="141" y="1"/>
                  </a:cxn>
                  <a:cxn ang="0">
                    <a:pos x="139" y="0"/>
                  </a:cxn>
                  <a:cxn ang="0">
                    <a:pos x="136" y="0"/>
                  </a:cxn>
                  <a:cxn ang="0">
                    <a:pos x="134" y="0"/>
                  </a:cxn>
                  <a:cxn ang="0">
                    <a:pos x="133" y="2"/>
                  </a:cxn>
                  <a:cxn ang="0">
                    <a:pos x="133" y="2"/>
                  </a:cxn>
                </a:cxnLst>
                <a:rect l="0" t="0" r="r" b="b"/>
                <a:pathLst>
                  <a:path w="142" h="204">
                    <a:moveTo>
                      <a:pt x="133" y="2"/>
                    </a:moveTo>
                    <a:lnTo>
                      <a:pt x="133" y="2"/>
                    </a:lnTo>
                    <a:lnTo>
                      <a:pt x="116" y="23"/>
                    </a:lnTo>
                    <a:lnTo>
                      <a:pt x="100" y="45"/>
                    </a:lnTo>
                    <a:lnTo>
                      <a:pt x="100" y="45"/>
                    </a:lnTo>
                    <a:lnTo>
                      <a:pt x="81" y="70"/>
                    </a:lnTo>
                    <a:lnTo>
                      <a:pt x="72" y="84"/>
                    </a:lnTo>
                    <a:lnTo>
                      <a:pt x="63" y="96"/>
                    </a:lnTo>
                    <a:lnTo>
                      <a:pt x="63" y="96"/>
                    </a:lnTo>
                    <a:lnTo>
                      <a:pt x="53" y="107"/>
                    </a:lnTo>
                    <a:lnTo>
                      <a:pt x="44" y="119"/>
                    </a:lnTo>
                    <a:lnTo>
                      <a:pt x="36" y="131"/>
                    </a:lnTo>
                    <a:lnTo>
                      <a:pt x="29" y="144"/>
                    </a:lnTo>
                    <a:lnTo>
                      <a:pt x="0" y="196"/>
                    </a:lnTo>
                    <a:lnTo>
                      <a:pt x="0" y="196"/>
                    </a:lnTo>
                    <a:lnTo>
                      <a:pt x="0" y="198"/>
                    </a:lnTo>
                    <a:lnTo>
                      <a:pt x="0" y="201"/>
                    </a:lnTo>
                    <a:lnTo>
                      <a:pt x="1" y="202"/>
                    </a:lnTo>
                    <a:lnTo>
                      <a:pt x="2" y="203"/>
                    </a:lnTo>
                    <a:lnTo>
                      <a:pt x="4" y="204"/>
                    </a:lnTo>
                    <a:lnTo>
                      <a:pt x="5" y="204"/>
                    </a:lnTo>
                    <a:lnTo>
                      <a:pt x="7" y="203"/>
                    </a:lnTo>
                    <a:lnTo>
                      <a:pt x="8" y="202"/>
                    </a:lnTo>
                    <a:lnTo>
                      <a:pt x="8" y="202"/>
                    </a:lnTo>
                    <a:lnTo>
                      <a:pt x="25" y="173"/>
                    </a:lnTo>
                    <a:lnTo>
                      <a:pt x="41" y="145"/>
                    </a:lnTo>
                    <a:lnTo>
                      <a:pt x="60" y="117"/>
                    </a:lnTo>
                    <a:lnTo>
                      <a:pt x="79" y="91"/>
                    </a:lnTo>
                    <a:lnTo>
                      <a:pt x="79" y="91"/>
                    </a:lnTo>
                    <a:lnTo>
                      <a:pt x="86" y="81"/>
                    </a:lnTo>
                    <a:lnTo>
                      <a:pt x="94" y="70"/>
                    </a:lnTo>
                    <a:lnTo>
                      <a:pt x="108" y="50"/>
                    </a:lnTo>
                    <a:lnTo>
                      <a:pt x="108" y="50"/>
                    </a:lnTo>
                    <a:lnTo>
                      <a:pt x="125" y="28"/>
                    </a:lnTo>
                    <a:lnTo>
                      <a:pt x="141" y="6"/>
                    </a:lnTo>
                    <a:lnTo>
                      <a:pt x="141" y="6"/>
                    </a:lnTo>
                    <a:lnTo>
                      <a:pt x="142" y="5"/>
                    </a:lnTo>
                    <a:lnTo>
                      <a:pt x="141" y="3"/>
                    </a:lnTo>
                    <a:lnTo>
                      <a:pt x="141" y="1"/>
                    </a:lnTo>
                    <a:lnTo>
                      <a:pt x="139" y="0"/>
                    </a:lnTo>
                    <a:lnTo>
                      <a:pt x="136" y="0"/>
                    </a:lnTo>
                    <a:lnTo>
                      <a:pt x="134" y="0"/>
                    </a:lnTo>
                    <a:lnTo>
                      <a:pt x="133" y="2"/>
                    </a:lnTo>
                    <a:lnTo>
                      <a:pt x="133" y="2"/>
                    </a:lnTo>
                    <a:close/>
                  </a:path>
                </a:pathLst>
              </a:custGeom>
              <a:grpFill/>
              <a:ln w="9525">
                <a:solidFill>
                  <a:schemeClr val="accent2"/>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255" name="chenying0907 880"/>
              <p:cNvSpPr/>
              <p:nvPr/>
            </p:nvSpPr>
            <p:spPr bwMode="auto">
              <a:xfrm>
                <a:off x="4510088" y="1630363"/>
                <a:ext cx="80963" cy="125413"/>
              </a:xfrm>
              <a:custGeom>
                <a:avLst/>
                <a:gdLst/>
                <a:ahLst/>
                <a:cxnLst>
                  <a:cxn ang="0">
                    <a:pos x="143" y="2"/>
                  </a:cxn>
                  <a:cxn ang="0">
                    <a:pos x="143" y="2"/>
                  </a:cxn>
                  <a:cxn ang="0">
                    <a:pos x="110" y="58"/>
                  </a:cxn>
                  <a:cxn ang="0">
                    <a:pos x="77" y="114"/>
                  </a:cxn>
                  <a:cxn ang="0">
                    <a:pos x="77" y="114"/>
                  </a:cxn>
                  <a:cxn ang="0">
                    <a:pos x="58" y="143"/>
                  </a:cxn>
                  <a:cxn ang="0">
                    <a:pos x="39" y="172"/>
                  </a:cxn>
                  <a:cxn ang="0">
                    <a:pos x="20" y="201"/>
                  </a:cxn>
                  <a:cxn ang="0">
                    <a:pos x="1" y="230"/>
                  </a:cxn>
                  <a:cxn ang="0">
                    <a:pos x="1" y="230"/>
                  </a:cxn>
                  <a:cxn ang="0">
                    <a:pos x="0" y="232"/>
                  </a:cxn>
                  <a:cxn ang="0">
                    <a:pos x="0" y="234"/>
                  </a:cxn>
                  <a:cxn ang="0">
                    <a:pos x="1" y="235"/>
                  </a:cxn>
                  <a:cxn ang="0">
                    <a:pos x="2" y="236"/>
                  </a:cxn>
                  <a:cxn ang="0">
                    <a:pos x="4" y="237"/>
                  </a:cxn>
                  <a:cxn ang="0">
                    <a:pos x="7" y="237"/>
                  </a:cxn>
                  <a:cxn ang="0">
                    <a:pos x="8" y="236"/>
                  </a:cxn>
                  <a:cxn ang="0">
                    <a:pos x="10" y="235"/>
                  </a:cxn>
                  <a:cxn ang="0">
                    <a:pos x="10" y="235"/>
                  </a:cxn>
                  <a:cxn ang="0">
                    <a:pos x="44" y="180"/>
                  </a:cxn>
                  <a:cxn ang="0">
                    <a:pos x="62" y="152"/>
                  </a:cxn>
                  <a:cxn ang="0">
                    <a:pos x="80" y="125"/>
                  </a:cxn>
                  <a:cxn ang="0">
                    <a:pos x="80" y="125"/>
                  </a:cxn>
                  <a:cxn ang="0">
                    <a:pos x="99" y="96"/>
                  </a:cxn>
                  <a:cxn ang="0">
                    <a:pos x="117" y="67"/>
                  </a:cxn>
                  <a:cxn ang="0">
                    <a:pos x="134" y="36"/>
                  </a:cxn>
                  <a:cxn ang="0">
                    <a:pos x="151" y="8"/>
                  </a:cxn>
                  <a:cxn ang="0">
                    <a:pos x="151" y="8"/>
                  </a:cxn>
                  <a:cxn ang="0">
                    <a:pos x="152" y="5"/>
                  </a:cxn>
                  <a:cxn ang="0">
                    <a:pos x="152" y="3"/>
                  </a:cxn>
                  <a:cxn ang="0">
                    <a:pos x="151" y="2"/>
                  </a:cxn>
                  <a:cxn ang="0">
                    <a:pos x="150" y="1"/>
                  </a:cxn>
                  <a:cxn ang="0">
                    <a:pos x="148" y="0"/>
                  </a:cxn>
                  <a:cxn ang="0">
                    <a:pos x="146" y="0"/>
                  </a:cxn>
                  <a:cxn ang="0">
                    <a:pos x="145" y="1"/>
                  </a:cxn>
                  <a:cxn ang="0">
                    <a:pos x="143" y="2"/>
                  </a:cxn>
                  <a:cxn ang="0">
                    <a:pos x="143" y="2"/>
                  </a:cxn>
                </a:cxnLst>
                <a:rect l="0" t="0" r="r" b="b"/>
                <a:pathLst>
                  <a:path w="152" h="237">
                    <a:moveTo>
                      <a:pt x="143" y="2"/>
                    </a:moveTo>
                    <a:lnTo>
                      <a:pt x="143" y="2"/>
                    </a:lnTo>
                    <a:lnTo>
                      <a:pt x="110" y="58"/>
                    </a:lnTo>
                    <a:lnTo>
                      <a:pt x="77" y="114"/>
                    </a:lnTo>
                    <a:lnTo>
                      <a:pt x="77" y="114"/>
                    </a:lnTo>
                    <a:lnTo>
                      <a:pt x="58" y="143"/>
                    </a:lnTo>
                    <a:lnTo>
                      <a:pt x="39" y="172"/>
                    </a:lnTo>
                    <a:lnTo>
                      <a:pt x="20" y="201"/>
                    </a:lnTo>
                    <a:lnTo>
                      <a:pt x="1" y="230"/>
                    </a:lnTo>
                    <a:lnTo>
                      <a:pt x="1" y="230"/>
                    </a:lnTo>
                    <a:lnTo>
                      <a:pt x="0" y="232"/>
                    </a:lnTo>
                    <a:lnTo>
                      <a:pt x="0" y="234"/>
                    </a:lnTo>
                    <a:lnTo>
                      <a:pt x="1" y="235"/>
                    </a:lnTo>
                    <a:lnTo>
                      <a:pt x="2" y="236"/>
                    </a:lnTo>
                    <a:lnTo>
                      <a:pt x="4" y="237"/>
                    </a:lnTo>
                    <a:lnTo>
                      <a:pt x="7" y="237"/>
                    </a:lnTo>
                    <a:lnTo>
                      <a:pt x="8" y="236"/>
                    </a:lnTo>
                    <a:lnTo>
                      <a:pt x="10" y="235"/>
                    </a:lnTo>
                    <a:lnTo>
                      <a:pt x="10" y="235"/>
                    </a:lnTo>
                    <a:lnTo>
                      <a:pt x="44" y="180"/>
                    </a:lnTo>
                    <a:lnTo>
                      <a:pt x="62" y="152"/>
                    </a:lnTo>
                    <a:lnTo>
                      <a:pt x="80" y="125"/>
                    </a:lnTo>
                    <a:lnTo>
                      <a:pt x="80" y="125"/>
                    </a:lnTo>
                    <a:lnTo>
                      <a:pt x="99" y="96"/>
                    </a:lnTo>
                    <a:lnTo>
                      <a:pt x="117" y="67"/>
                    </a:lnTo>
                    <a:lnTo>
                      <a:pt x="134" y="36"/>
                    </a:lnTo>
                    <a:lnTo>
                      <a:pt x="151" y="8"/>
                    </a:lnTo>
                    <a:lnTo>
                      <a:pt x="151" y="8"/>
                    </a:lnTo>
                    <a:lnTo>
                      <a:pt x="152" y="5"/>
                    </a:lnTo>
                    <a:lnTo>
                      <a:pt x="152" y="3"/>
                    </a:lnTo>
                    <a:lnTo>
                      <a:pt x="151" y="2"/>
                    </a:lnTo>
                    <a:lnTo>
                      <a:pt x="150" y="1"/>
                    </a:lnTo>
                    <a:lnTo>
                      <a:pt x="148" y="0"/>
                    </a:lnTo>
                    <a:lnTo>
                      <a:pt x="146" y="0"/>
                    </a:lnTo>
                    <a:lnTo>
                      <a:pt x="145" y="1"/>
                    </a:lnTo>
                    <a:lnTo>
                      <a:pt x="143" y="2"/>
                    </a:lnTo>
                    <a:lnTo>
                      <a:pt x="143" y="2"/>
                    </a:lnTo>
                    <a:close/>
                  </a:path>
                </a:pathLst>
              </a:custGeom>
              <a:grpFill/>
              <a:ln w="9525">
                <a:solidFill>
                  <a:schemeClr val="accent2"/>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256" name="chenying0907 881"/>
              <p:cNvSpPr/>
              <p:nvPr/>
            </p:nvSpPr>
            <p:spPr bwMode="auto">
              <a:xfrm>
                <a:off x="4525963" y="1682750"/>
                <a:ext cx="73025" cy="115888"/>
              </a:xfrm>
              <a:custGeom>
                <a:avLst/>
                <a:gdLst/>
                <a:ahLst/>
                <a:cxnLst>
                  <a:cxn ang="0">
                    <a:pos x="129" y="2"/>
                  </a:cxn>
                  <a:cxn ang="0">
                    <a:pos x="129" y="2"/>
                  </a:cxn>
                  <a:cxn ang="0">
                    <a:pos x="112" y="29"/>
                  </a:cxn>
                  <a:cxn ang="0">
                    <a:pos x="94" y="56"/>
                  </a:cxn>
                  <a:cxn ang="0">
                    <a:pos x="78" y="84"/>
                  </a:cxn>
                  <a:cxn ang="0">
                    <a:pos x="63" y="112"/>
                  </a:cxn>
                  <a:cxn ang="0">
                    <a:pos x="63" y="112"/>
                  </a:cxn>
                  <a:cxn ang="0">
                    <a:pos x="54" y="129"/>
                  </a:cxn>
                  <a:cxn ang="0">
                    <a:pos x="45" y="144"/>
                  </a:cxn>
                  <a:cxn ang="0">
                    <a:pos x="25" y="175"/>
                  </a:cxn>
                  <a:cxn ang="0">
                    <a:pos x="25" y="175"/>
                  </a:cxn>
                  <a:cxn ang="0">
                    <a:pos x="19" y="184"/>
                  </a:cxn>
                  <a:cxn ang="0">
                    <a:pos x="12" y="194"/>
                  </a:cxn>
                  <a:cxn ang="0">
                    <a:pos x="6" y="202"/>
                  </a:cxn>
                  <a:cxn ang="0">
                    <a:pos x="1" y="212"/>
                  </a:cxn>
                  <a:cxn ang="0">
                    <a:pos x="1" y="212"/>
                  </a:cxn>
                  <a:cxn ang="0">
                    <a:pos x="0" y="214"/>
                  </a:cxn>
                  <a:cxn ang="0">
                    <a:pos x="1" y="216"/>
                  </a:cxn>
                  <a:cxn ang="0">
                    <a:pos x="2" y="217"/>
                  </a:cxn>
                  <a:cxn ang="0">
                    <a:pos x="4" y="218"/>
                  </a:cxn>
                  <a:cxn ang="0">
                    <a:pos x="7" y="218"/>
                  </a:cxn>
                  <a:cxn ang="0">
                    <a:pos x="9" y="217"/>
                  </a:cxn>
                  <a:cxn ang="0">
                    <a:pos x="11" y="215"/>
                  </a:cxn>
                  <a:cxn ang="0">
                    <a:pos x="11" y="215"/>
                  </a:cxn>
                  <a:cxn ang="0">
                    <a:pos x="13" y="209"/>
                  </a:cxn>
                  <a:cxn ang="0">
                    <a:pos x="16" y="204"/>
                  </a:cxn>
                  <a:cxn ang="0">
                    <a:pos x="23" y="194"/>
                  </a:cxn>
                  <a:cxn ang="0">
                    <a:pos x="31" y="182"/>
                  </a:cxn>
                  <a:cxn ang="0">
                    <a:pos x="38" y="172"/>
                  </a:cxn>
                  <a:cxn ang="0">
                    <a:pos x="38" y="172"/>
                  </a:cxn>
                  <a:cxn ang="0">
                    <a:pos x="71" y="117"/>
                  </a:cxn>
                  <a:cxn ang="0">
                    <a:pos x="71" y="117"/>
                  </a:cxn>
                  <a:cxn ang="0">
                    <a:pos x="103" y="61"/>
                  </a:cxn>
                  <a:cxn ang="0">
                    <a:pos x="120" y="35"/>
                  </a:cxn>
                  <a:cxn ang="0">
                    <a:pos x="138" y="8"/>
                  </a:cxn>
                  <a:cxn ang="0">
                    <a:pos x="138" y="8"/>
                  </a:cxn>
                  <a:cxn ang="0">
                    <a:pos x="139" y="6"/>
                  </a:cxn>
                  <a:cxn ang="0">
                    <a:pos x="139" y="5"/>
                  </a:cxn>
                  <a:cxn ang="0">
                    <a:pos x="138" y="2"/>
                  </a:cxn>
                  <a:cxn ang="0">
                    <a:pos x="137" y="1"/>
                  </a:cxn>
                  <a:cxn ang="0">
                    <a:pos x="132" y="0"/>
                  </a:cxn>
                  <a:cxn ang="0">
                    <a:pos x="131" y="1"/>
                  </a:cxn>
                  <a:cxn ang="0">
                    <a:pos x="129" y="2"/>
                  </a:cxn>
                  <a:cxn ang="0">
                    <a:pos x="129" y="2"/>
                  </a:cxn>
                </a:cxnLst>
                <a:rect l="0" t="0" r="r" b="b"/>
                <a:pathLst>
                  <a:path w="139" h="218">
                    <a:moveTo>
                      <a:pt x="129" y="2"/>
                    </a:moveTo>
                    <a:lnTo>
                      <a:pt x="129" y="2"/>
                    </a:lnTo>
                    <a:lnTo>
                      <a:pt x="112" y="29"/>
                    </a:lnTo>
                    <a:lnTo>
                      <a:pt x="94" y="56"/>
                    </a:lnTo>
                    <a:lnTo>
                      <a:pt x="78" y="84"/>
                    </a:lnTo>
                    <a:lnTo>
                      <a:pt x="63" y="112"/>
                    </a:lnTo>
                    <a:lnTo>
                      <a:pt x="63" y="112"/>
                    </a:lnTo>
                    <a:lnTo>
                      <a:pt x="54" y="129"/>
                    </a:lnTo>
                    <a:lnTo>
                      <a:pt x="45" y="144"/>
                    </a:lnTo>
                    <a:lnTo>
                      <a:pt x="25" y="175"/>
                    </a:lnTo>
                    <a:lnTo>
                      <a:pt x="25" y="175"/>
                    </a:lnTo>
                    <a:lnTo>
                      <a:pt x="19" y="184"/>
                    </a:lnTo>
                    <a:lnTo>
                      <a:pt x="12" y="194"/>
                    </a:lnTo>
                    <a:lnTo>
                      <a:pt x="6" y="202"/>
                    </a:lnTo>
                    <a:lnTo>
                      <a:pt x="1" y="212"/>
                    </a:lnTo>
                    <a:lnTo>
                      <a:pt x="1" y="212"/>
                    </a:lnTo>
                    <a:lnTo>
                      <a:pt x="0" y="214"/>
                    </a:lnTo>
                    <a:lnTo>
                      <a:pt x="1" y="216"/>
                    </a:lnTo>
                    <a:lnTo>
                      <a:pt x="2" y="217"/>
                    </a:lnTo>
                    <a:lnTo>
                      <a:pt x="4" y="218"/>
                    </a:lnTo>
                    <a:lnTo>
                      <a:pt x="7" y="218"/>
                    </a:lnTo>
                    <a:lnTo>
                      <a:pt x="9" y="217"/>
                    </a:lnTo>
                    <a:lnTo>
                      <a:pt x="11" y="215"/>
                    </a:lnTo>
                    <a:lnTo>
                      <a:pt x="11" y="215"/>
                    </a:lnTo>
                    <a:lnTo>
                      <a:pt x="13" y="209"/>
                    </a:lnTo>
                    <a:lnTo>
                      <a:pt x="16" y="204"/>
                    </a:lnTo>
                    <a:lnTo>
                      <a:pt x="23" y="194"/>
                    </a:lnTo>
                    <a:lnTo>
                      <a:pt x="31" y="182"/>
                    </a:lnTo>
                    <a:lnTo>
                      <a:pt x="38" y="172"/>
                    </a:lnTo>
                    <a:lnTo>
                      <a:pt x="38" y="172"/>
                    </a:lnTo>
                    <a:lnTo>
                      <a:pt x="71" y="117"/>
                    </a:lnTo>
                    <a:lnTo>
                      <a:pt x="71" y="117"/>
                    </a:lnTo>
                    <a:lnTo>
                      <a:pt x="103" y="61"/>
                    </a:lnTo>
                    <a:lnTo>
                      <a:pt x="120" y="35"/>
                    </a:lnTo>
                    <a:lnTo>
                      <a:pt x="138" y="8"/>
                    </a:lnTo>
                    <a:lnTo>
                      <a:pt x="138" y="8"/>
                    </a:lnTo>
                    <a:lnTo>
                      <a:pt x="139" y="6"/>
                    </a:lnTo>
                    <a:lnTo>
                      <a:pt x="139" y="5"/>
                    </a:lnTo>
                    <a:lnTo>
                      <a:pt x="138" y="2"/>
                    </a:lnTo>
                    <a:lnTo>
                      <a:pt x="137" y="1"/>
                    </a:lnTo>
                    <a:lnTo>
                      <a:pt x="132" y="0"/>
                    </a:lnTo>
                    <a:lnTo>
                      <a:pt x="131" y="1"/>
                    </a:lnTo>
                    <a:lnTo>
                      <a:pt x="129" y="2"/>
                    </a:lnTo>
                    <a:lnTo>
                      <a:pt x="129" y="2"/>
                    </a:lnTo>
                    <a:close/>
                  </a:path>
                </a:pathLst>
              </a:custGeom>
              <a:grpFill/>
              <a:ln w="9525">
                <a:solidFill>
                  <a:schemeClr val="accent2"/>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257" name="chenying0907 882"/>
              <p:cNvSpPr/>
              <p:nvPr/>
            </p:nvSpPr>
            <p:spPr bwMode="auto">
              <a:xfrm>
                <a:off x="4548188" y="1728788"/>
                <a:ext cx="57150" cy="90488"/>
              </a:xfrm>
              <a:custGeom>
                <a:avLst/>
                <a:gdLst/>
                <a:ahLst/>
                <a:cxnLst>
                  <a:cxn ang="0">
                    <a:pos x="100" y="2"/>
                  </a:cxn>
                  <a:cxn ang="0">
                    <a:pos x="100" y="2"/>
                  </a:cxn>
                  <a:cxn ang="0">
                    <a:pos x="94" y="12"/>
                  </a:cxn>
                  <a:cxn ang="0">
                    <a:pos x="85" y="20"/>
                  </a:cxn>
                  <a:cxn ang="0">
                    <a:pos x="79" y="28"/>
                  </a:cxn>
                  <a:cxn ang="0">
                    <a:pos x="73" y="37"/>
                  </a:cxn>
                  <a:cxn ang="0">
                    <a:pos x="73" y="37"/>
                  </a:cxn>
                  <a:cxn ang="0">
                    <a:pos x="63" y="58"/>
                  </a:cxn>
                  <a:cxn ang="0">
                    <a:pos x="51" y="79"/>
                  </a:cxn>
                  <a:cxn ang="0">
                    <a:pos x="51" y="79"/>
                  </a:cxn>
                  <a:cxn ang="0">
                    <a:pos x="26" y="122"/>
                  </a:cxn>
                  <a:cxn ang="0">
                    <a:pos x="14" y="143"/>
                  </a:cxn>
                  <a:cxn ang="0">
                    <a:pos x="0" y="163"/>
                  </a:cxn>
                  <a:cxn ang="0">
                    <a:pos x="0" y="163"/>
                  </a:cxn>
                  <a:cxn ang="0">
                    <a:pos x="0" y="165"/>
                  </a:cxn>
                  <a:cxn ang="0">
                    <a:pos x="0" y="166"/>
                  </a:cxn>
                  <a:cxn ang="0">
                    <a:pos x="1" y="169"/>
                  </a:cxn>
                  <a:cxn ang="0">
                    <a:pos x="2" y="170"/>
                  </a:cxn>
                  <a:cxn ang="0">
                    <a:pos x="5" y="171"/>
                  </a:cxn>
                  <a:cxn ang="0">
                    <a:pos x="7" y="170"/>
                  </a:cxn>
                  <a:cxn ang="0">
                    <a:pos x="8" y="169"/>
                  </a:cxn>
                  <a:cxn ang="0">
                    <a:pos x="8" y="169"/>
                  </a:cxn>
                  <a:cxn ang="0">
                    <a:pos x="20" y="149"/>
                  </a:cxn>
                  <a:cxn ang="0">
                    <a:pos x="32" y="129"/>
                  </a:cxn>
                  <a:cxn ang="0">
                    <a:pos x="43" y="110"/>
                  </a:cxn>
                  <a:cxn ang="0">
                    <a:pos x="55" y="91"/>
                  </a:cxn>
                  <a:cxn ang="0">
                    <a:pos x="55" y="91"/>
                  </a:cxn>
                  <a:cxn ang="0">
                    <a:pos x="62" y="81"/>
                  </a:cxn>
                  <a:cxn ang="0">
                    <a:pos x="68" y="70"/>
                  </a:cxn>
                  <a:cxn ang="0">
                    <a:pos x="78" y="49"/>
                  </a:cxn>
                  <a:cxn ang="0">
                    <a:pos x="78" y="49"/>
                  </a:cxn>
                  <a:cxn ang="0">
                    <a:pos x="81" y="43"/>
                  </a:cxn>
                  <a:cxn ang="0">
                    <a:pos x="84" y="37"/>
                  </a:cxn>
                  <a:cxn ang="0">
                    <a:pos x="93" y="27"/>
                  </a:cxn>
                  <a:cxn ang="0">
                    <a:pos x="101" y="18"/>
                  </a:cxn>
                  <a:cxn ang="0">
                    <a:pos x="108" y="7"/>
                  </a:cxn>
                  <a:cxn ang="0">
                    <a:pos x="108" y="7"/>
                  </a:cxn>
                  <a:cxn ang="0">
                    <a:pos x="108" y="5"/>
                  </a:cxn>
                  <a:cxn ang="0">
                    <a:pos x="108" y="3"/>
                  </a:cxn>
                  <a:cxn ang="0">
                    <a:pos x="107" y="2"/>
                  </a:cxn>
                  <a:cxn ang="0">
                    <a:pos x="106" y="0"/>
                  </a:cxn>
                  <a:cxn ang="0">
                    <a:pos x="105" y="0"/>
                  </a:cxn>
                  <a:cxn ang="0">
                    <a:pos x="103" y="0"/>
                  </a:cxn>
                  <a:cxn ang="0">
                    <a:pos x="101" y="1"/>
                  </a:cxn>
                  <a:cxn ang="0">
                    <a:pos x="100" y="2"/>
                  </a:cxn>
                  <a:cxn ang="0">
                    <a:pos x="100" y="2"/>
                  </a:cxn>
                </a:cxnLst>
                <a:rect l="0" t="0" r="r" b="b"/>
                <a:pathLst>
                  <a:path w="108" h="171">
                    <a:moveTo>
                      <a:pt x="100" y="2"/>
                    </a:moveTo>
                    <a:lnTo>
                      <a:pt x="100" y="2"/>
                    </a:lnTo>
                    <a:lnTo>
                      <a:pt x="94" y="12"/>
                    </a:lnTo>
                    <a:lnTo>
                      <a:pt x="85" y="20"/>
                    </a:lnTo>
                    <a:lnTo>
                      <a:pt x="79" y="28"/>
                    </a:lnTo>
                    <a:lnTo>
                      <a:pt x="73" y="37"/>
                    </a:lnTo>
                    <a:lnTo>
                      <a:pt x="73" y="37"/>
                    </a:lnTo>
                    <a:lnTo>
                      <a:pt x="63" y="58"/>
                    </a:lnTo>
                    <a:lnTo>
                      <a:pt x="51" y="79"/>
                    </a:lnTo>
                    <a:lnTo>
                      <a:pt x="51" y="79"/>
                    </a:lnTo>
                    <a:lnTo>
                      <a:pt x="26" y="122"/>
                    </a:lnTo>
                    <a:lnTo>
                      <a:pt x="14" y="143"/>
                    </a:lnTo>
                    <a:lnTo>
                      <a:pt x="0" y="163"/>
                    </a:lnTo>
                    <a:lnTo>
                      <a:pt x="0" y="163"/>
                    </a:lnTo>
                    <a:lnTo>
                      <a:pt x="0" y="165"/>
                    </a:lnTo>
                    <a:lnTo>
                      <a:pt x="0" y="166"/>
                    </a:lnTo>
                    <a:lnTo>
                      <a:pt x="1" y="169"/>
                    </a:lnTo>
                    <a:lnTo>
                      <a:pt x="2" y="170"/>
                    </a:lnTo>
                    <a:lnTo>
                      <a:pt x="5" y="171"/>
                    </a:lnTo>
                    <a:lnTo>
                      <a:pt x="7" y="170"/>
                    </a:lnTo>
                    <a:lnTo>
                      <a:pt x="8" y="169"/>
                    </a:lnTo>
                    <a:lnTo>
                      <a:pt x="8" y="169"/>
                    </a:lnTo>
                    <a:lnTo>
                      <a:pt x="20" y="149"/>
                    </a:lnTo>
                    <a:lnTo>
                      <a:pt x="32" y="129"/>
                    </a:lnTo>
                    <a:lnTo>
                      <a:pt x="43" y="110"/>
                    </a:lnTo>
                    <a:lnTo>
                      <a:pt x="55" y="91"/>
                    </a:lnTo>
                    <a:lnTo>
                      <a:pt x="55" y="91"/>
                    </a:lnTo>
                    <a:lnTo>
                      <a:pt x="62" y="81"/>
                    </a:lnTo>
                    <a:lnTo>
                      <a:pt x="68" y="70"/>
                    </a:lnTo>
                    <a:lnTo>
                      <a:pt x="78" y="49"/>
                    </a:lnTo>
                    <a:lnTo>
                      <a:pt x="78" y="49"/>
                    </a:lnTo>
                    <a:lnTo>
                      <a:pt x="81" y="43"/>
                    </a:lnTo>
                    <a:lnTo>
                      <a:pt x="84" y="37"/>
                    </a:lnTo>
                    <a:lnTo>
                      <a:pt x="93" y="27"/>
                    </a:lnTo>
                    <a:lnTo>
                      <a:pt x="101" y="18"/>
                    </a:lnTo>
                    <a:lnTo>
                      <a:pt x="108" y="7"/>
                    </a:lnTo>
                    <a:lnTo>
                      <a:pt x="108" y="7"/>
                    </a:lnTo>
                    <a:lnTo>
                      <a:pt x="108" y="5"/>
                    </a:lnTo>
                    <a:lnTo>
                      <a:pt x="108" y="3"/>
                    </a:lnTo>
                    <a:lnTo>
                      <a:pt x="107" y="2"/>
                    </a:lnTo>
                    <a:lnTo>
                      <a:pt x="106" y="0"/>
                    </a:lnTo>
                    <a:lnTo>
                      <a:pt x="105" y="0"/>
                    </a:lnTo>
                    <a:lnTo>
                      <a:pt x="103" y="0"/>
                    </a:lnTo>
                    <a:lnTo>
                      <a:pt x="101" y="1"/>
                    </a:lnTo>
                    <a:lnTo>
                      <a:pt x="100" y="2"/>
                    </a:lnTo>
                    <a:lnTo>
                      <a:pt x="100" y="2"/>
                    </a:lnTo>
                    <a:close/>
                  </a:path>
                </a:pathLst>
              </a:custGeom>
              <a:grpFill/>
              <a:ln w="9525">
                <a:solidFill>
                  <a:schemeClr val="accent2"/>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258" name="chenying0907 883"/>
              <p:cNvSpPr/>
              <p:nvPr/>
            </p:nvSpPr>
            <p:spPr bwMode="auto">
              <a:xfrm>
                <a:off x="4575175" y="1773238"/>
                <a:ext cx="30163" cy="47625"/>
              </a:xfrm>
              <a:custGeom>
                <a:avLst/>
                <a:gdLst/>
                <a:ahLst/>
                <a:cxnLst>
                  <a:cxn ang="0">
                    <a:pos x="57" y="4"/>
                  </a:cxn>
                  <a:cxn ang="0">
                    <a:pos x="57" y="3"/>
                  </a:cxn>
                  <a:cxn ang="0">
                    <a:pos x="57" y="3"/>
                  </a:cxn>
                  <a:cxn ang="0">
                    <a:pos x="56" y="1"/>
                  </a:cxn>
                  <a:cxn ang="0">
                    <a:pos x="54" y="0"/>
                  </a:cxn>
                  <a:cxn ang="0">
                    <a:pos x="51" y="0"/>
                  </a:cxn>
                  <a:cxn ang="0">
                    <a:pos x="49" y="1"/>
                  </a:cxn>
                  <a:cxn ang="0">
                    <a:pos x="49" y="1"/>
                  </a:cxn>
                  <a:cxn ang="0">
                    <a:pos x="45" y="6"/>
                  </a:cxn>
                  <a:cxn ang="0">
                    <a:pos x="41" y="11"/>
                  </a:cxn>
                  <a:cxn ang="0">
                    <a:pos x="34" y="23"/>
                  </a:cxn>
                  <a:cxn ang="0">
                    <a:pos x="34" y="23"/>
                  </a:cxn>
                  <a:cxn ang="0">
                    <a:pos x="27" y="38"/>
                  </a:cxn>
                  <a:cxn ang="0">
                    <a:pos x="19" y="54"/>
                  </a:cxn>
                  <a:cxn ang="0">
                    <a:pos x="1" y="84"/>
                  </a:cxn>
                  <a:cxn ang="0">
                    <a:pos x="1" y="84"/>
                  </a:cxn>
                  <a:cxn ang="0">
                    <a:pos x="0" y="86"/>
                  </a:cxn>
                  <a:cxn ang="0">
                    <a:pos x="0" y="87"/>
                  </a:cxn>
                  <a:cxn ang="0">
                    <a:pos x="1" y="89"/>
                  </a:cxn>
                  <a:cxn ang="0">
                    <a:pos x="3" y="90"/>
                  </a:cxn>
                  <a:cxn ang="0">
                    <a:pos x="4" y="90"/>
                  </a:cxn>
                  <a:cxn ang="0">
                    <a:pos x="6" y="90"/>
                  </a:cxn>
                  <a:cxn ang="0">
                    <a:pos x="8" y="90"/>
                  </a:cxn>
                  <a:cxn ang="0">
                    <a:pos x="10" y="88"/>
                  </a:cxn>
                  <a:cxn ang="0">
                    <a:pos x="10" y="88"/>
                  </a:cxn>
                  <a:cxn ang="0">
                    <a:pos x="25" y="61"/>
                  </a:cxn>
                  <a:cxn ang="0">
                    <a:pos x="41" y="33"/>
                  </a:cxn>
                  <a:cxn ang="0">
                    <a:pos x="41" y="33"/>
                  </a:cxn>
                  <a:cxn ang="0">
                    <a:pos x="47" y="21"/>
                  </a:cxn>
                  <a:cxn ang="0">
                    <a:pos x="50" y="14"/>
                  </a:cxn>
                  <a:cxn ang="0">
                    <a:pos x="54" y="9"/>
                  </a:cxn>
                  <a:cxn ang="0">
                    <a:pos x="54" y="9"/>
                  </a:cxn>
                  <a:cxn ang="0">
                    <a:pos x="57" y="7"/>
                  </a:cxn>
                  <a:cxn ang="0">
                    <a:pos x="57" y="6"/>
                  </a:cxn>
                  <a:cxn ang="0">
                    <a:pos x="57" y="4"/>
                  </a:cxn>
                  <a:cxn ang="0">
                    <a:pos x="57" y="4"/>
                  </a:cxn>
                </a:cxnLst>
                <a:rect l="0" t="0" r="r" b="b"/>
                <a:pathLst>
                  <a:path w="57" h="90">
                    <a:moveTo>
                      <a:pt x="57" y="4"/>
                    </a:moveTo>
                    <a:lnTo>
                      <a:pt x="57" y="3"/>
                    </a:lnTo>
                    <a:lnTo>
                      <a:pt x="57" y="3"/>
                    </a:lnTo>
                    <a:lnTo>
                      <a:pt x="56" y="1"/>
                    </a:lnTo>
                    <a:lnTo>
                      <a:pt x="54" y="0"/>
                    </a:lnTo>
                    <a:lnTo>
                      <a:pt x="51" y="0"/>
                    </a:lnTo>
                    <a:lnTo>
                      <a:pt x="49" y="1"/>
                    </a:lnTo>
                    <a:lnTo>
                      <a:pt x="49" y="1"/>
                    </a:lnTo>
                    <a:lnTo>
                      <a:pt x="45" y="6"/>
                    </a:lnTo>
                    <a:lnTo>
                      <a:pt x="41" y="11"/>
                    </a:lnTo>
                    <a:lnTo>
                      <a:pt x="34" y="23"/>
                    </a:lnTo>
                    <a:lnTo>
                      <a:pt x="34" y="23"/>
                    </a:lnTo>
                    <a:lnTo>
                      <a:pt x="27" y="38"/>
                    </a:lnTo>
                    <a:lnTo>
                      <a:pt x="19" y="54"/>
                    </a:lnTo>
                    <a:lnTo>
                      <a:pt x="1" y="84"/>
                    </a:lnTo>
                    <a:lnTo>
                      <a:pt x="1" y="84"/>
                    </a:lnTo>
                    <a:lnTo>
                      <a:pt x="0" y="86"/>
                    </a:lnTo>
                    <a:lnTo>
                      <a:pt x="0" y="87"/>
                    </a:lnTo>
                    <a:lnTo>
                      <a:pt x="1" y="89"/>
                    </a:lnTo>
                    <a:lnTo>
                      <a:pt x="3" y="90"/>
                    </a:lnTo>
                    <a:lnTo>
                      <a:pt x="4" y="90"/>
                    </a:lnTo>
                    <a:lnTo>
                      <a:pt x="6" y="90"/>
                    </a:lnTo>
                    <a:lnTo>
                      <a:pt x="8" y="90"/>
                    </a:lnTo>
                    <a:lnTo>
                      <a:pt x="10" y="88"/>
                    </a:lnTo>
                    <a:lnTo>
                      <a:pt x="10" y="88"/>
                    </a:lnTo>
                    <a:lnTo>
                      <a:pt x="25" y="61"/>
                    </a:lnTo>
                    <a:lnTo>
                      <a:pt x="41" y="33"/>
                    </a:lnTo>
                    <a:lnTo>
                      <a:pt x="41" y="33"/>
                    </a:lnTo>
                    <a:lnTo>
                      <a:pt x="47" y="21"/>
                    </a:lnTo>
                    <a:lnTo>
                      <a:pt x="50" y="14"/>
                    </a:lnTo>
                    <a:lnTo>
                      <a:pt x="54" y="9"/>
                    </a:lnTo>
                    <a:lnTo>
                      <a:pt x="54" y="9"/>
                    </a:lnTo>
                    <a:lnTo>
                      <a:pt x="57" y="7"/>
                    </a:lnTo>
                    <a:lnTo>
                      <a:pt x="57" y="6"/>
                    </a:lnTo>
                    <a:lnTo>
                      <a:pt x="57" y="4"/>
                    </a:lnTo>
                    <a:lnTo>
                      <a:pt x="57" y="4"/>
                    </a:lnTo>
                    <a:close/>
                  </a:path>
                </a:pathLst>
              </a:custGeom>
              <a:grpFill/>
              <a:ln w="9525">
                <a:solidFill>
                  <a:schemeClr val="accent2"/>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259" name="chenying0907 884"/>
              <p:cNvSpPr/>
              <p:nvPr/>
            </p:nvSpPr>
            <p:spPr bwMode="auto">
              <a:xfrm>
                <a:off x="4257675" y="1222375"/>
                <a:ext cx="34925" cy="82550"/>
              </a:xfrm>
              <a:custGeom>
                <a:avLst/>
                <a:gdLst/>
                <a:ahLst/>
                <a:cxnLst>
                  <a:cxn ang="0">
                    <a:pos x="57" y="4"/>
                  </a:cxn>
                  <a:cxn ang="0">
                    <a:pos x="57" y="4"/>
                  </a:cxn>
                  <a:cxn ang="0">
                    <a:pos x="56" y="12"/>
                  </a:cxn>
                  <a:cxn ang="0">
                    <a:pos x="53" y="21"/>
                  </a:cxn>
                  <a:cxn ang="0">
                    <a:pos x="45" y="39"/>
                  </a:cxn>
                  <a:cxn ang="0">
                    <a:pos x="37" y="56"/>
                  </a:cxn>
                  <a:cxn ang="0">
                    <a:pos x="30" y="72"/>
                  </a:cxn>
                  <a:cxn ang="0">
                    <a:pos x="30" y="72"/>
                  </a:cxn>
                  <a:cxn ang="0">
                    <a:pos x="24" y="89"/>
                  </a:cxn>
                  <a:cxn ang="0">
                    <a:pos x="18" y="107"/>
                  </a:cxn>
                  <a:cxn ang="0">
                    <a:pos x="11" y="125"/>
                  </a:cxn>
                  <a:cxn ang="0">
                    <a:pos x="4" y="142"/>
                  </a:cxn>
                  <a:cxn ang="0">
                    <a:pos x="4" y="142"/>
                  </a:cxn>
                  <a:cxn ang="0">
                    <a:pos x="1" y="143"/>
                  </a:cxn>
                  <a:cxn ang="0">
                    <a:pos x="1" y="144"/>
                  </a:cxn>
                  <a:cxn ang="0">
                    <a:pos x="0" y="146"/>
                  </a:cxn>
                  <a:cxn ang="0">
                    <a:pos x="0" y="150"/>
                  </a:cxn>
                  <a:cxn ang="0">
                    <a:pos x="0" y="150"/>
                  </a:cxn>
                  <a:cxn ang="0">
                    <a:pos x="1" y="154"/>
                  </a:cxn>
                  <a:cxn ang="0">
                    <a:pos x="4" y="156"/>
                  </a:cxn>
                  <a:cxn ang="0">
                    <a:pos x="7" y="156"/>
                  </a:cxn>
                  <a:cxn ang="0">
                    <a:pos x="8" y="155"/>
                  </a:cxn>
                  <a:cxn ang="0">
                    <a:pos x="9" y="154"/>
                  </a:cxn>
                  <a:cxn ang="0">
                    <a:pos x="9" y="154"/>
                  </a:cxn>
                  <a:cxn ang="0">
                    <a:pos x="17" y="136"/>
                  </a:cxn>
                  <a:cxn ang="0">
                    <a:pos x="23" y="118"/>
                  </a:cxn>
                  <a:cxn ang="0">
                    <a:pos x="36" y="83"/>
                  </a:cxn>
                  <a:cxn ang="0">
                    <a:pos x="36" y="83"/>
                  </a:cxn>
                  <a:cxn ang="0">
                    <a:pos x="44" y="64"/>
                  </a:cxn>
                  <a:cxn ang="0">
                    <a:pos x="54" y="44"/>
                  </a:cxn>
                  <a:cxn ang="0">
                    <a:pos x="58" y="35"/>
                  </a:cxn>
                  <a:cxn ang="0">
                    <a:pos x="62" y="24"/>
                  </a:cxn>
                  <a:cxn ang="0">
                    <a:pos x="65" y="14"/>
                  </a:cxn>
                  <a:cxn ang="0">
                    <a:pos x="67" y="4"/>
                  </a:cxn>
                  <a:cxn ang="0">
                    <a:pos x="67" y="4"/>
                  </a:cxn>
                  <a:cxn ang="0">
                    <a:pos x="66" y="2"/>
                  </a:cxn>
                  <a:cxn ang="0">
                    <a:pos x="66" y="1"/>
                  </a:cxn>
                  <a:cxn ang="0">
                    <a:pos x="64" y="0"/>
                  </a:cxn>
                  <a:cxn ang="0">
                    <a:pos x="63" y="0"/>
                  </a:cxn>
                  <a:cxn ang="0">
                    <a:pos x="59" y="1"/>
                  </a:cxn>
                  <a:cxn ang="0">
                    <a:pos x="58" y="2"/>
                  </a:cxn>
                  <a:cxn ang="0">
                    <a:pos x="57" y="4"/>
                  </a:cxn>
                  <a:cxn ang="0">
                    <a:pos x="57" y="4"/>
                  </a:cxn>
                </a:cxnLst>
                <a:rect l="0" t="0" r="r" b="b"/>
                <a:pathLst>
                  <a:path w="67" h="156">
                    <a:moveTo>
                      <a:pt x="57" y="4"/>
                    </a:moveTo>
                    <a:lnTo>
                      <a:pt x="57" y="4"/>
                    </a:lnTo>
                    <a:lnTo>
                      <a:pt x="56" y="12"/>
                    </a:lnTo>
                    <a:lnTo>
                      <a:pt x="53" y="21"/>
                    </a:lnTo>
                    <a:lnTo>
                      <a:pt x="45" y="39"/>
                    </a:lnTo>
                    <a:lnTo>
                      <a:pt x="37" y="56"/>
                    </a:lnTo>
                    <a:lnTo>
                      <a:pt x="30" y="72"/>
                    </a:lnTo>
                    <a:lnTo>
                      <a:pt x="30" y="72"/>
                    </a:lnTo>
                    <a:lnTo>
                      <a:pt x="24" y="89"/>
                    </a:lnTo>
                    <a:lnTo>
                      <a:pt x="18" y="107"/>
                    </a:lnTo>
                    <a:lnTo>
                      <a:pt x="11" y="125"/>
                    </a:lnTo>
                    <a:lnTo>
                      <a:pt x="4" y="142"/>
                    </a:lnTo>
                    <a:lnTo>
                      <a:pt x="4" y="142"/>
                    </a:lnTo>
                    <a:lnTo>
                      <a:pt x="1" y="143"/>
                    </a:lnTo>
                    <a:lnTo>
                      <a:pt x="1" y="144"/>
                    </a:lnTo>
                    <a:lnTo>
                      <a:pt x="0" y="146"/>
                    </a:lnTo>
                    <a:lnTo>
                      <a:pt x="0" y="150"/>
                    </a:lnTo>
                    <a:lnTo>
                      <a:pt x="0" y="150"/>
                    </a:lnTo>
                    <a:lnTo>
                      <a:pt x="1" y="154"/>
                    </a:lnTo>
                    <a:lnTo>
                      <a:pt x="4" y="156"/>
                    </a:lnTo>
                    <a:lnTo>
                      <a:pt x="7" y="156"/>
                    </a:lnTo>
                    <a:lnTo>
                      <a:pt x="8" y="155"/>
                    </a:lnTo>
                    <a:lnTo>
                      <a:pt x="9" y="154"/>
                    </a:lnTo>
                    <a:lnTo>
                      <a:pt x="9" y="154"/>
                    </a:lnTo>
                    <a:lnTo>
                      <a:pt x="17" y="136"/>
                    </a:lnTo>
                    <a:lnTo>
                      <a:pt x="23" y="118"/>
                    </a:lnTo>
                    <a:lnTo>
                      <a:pt x="36" y="83"/>
                    </a:lnTo>
                    <a:lnTo>
                      <a:pt x="36" y="83"/>
                    </a:lnTo>
                    <a:lnTo>
                      <a:pt x="44" y="64"/>
                    </a:lnTo>
                    <a:lnTo>
                      <a:pt x="54" y="44"/>
                    </a:lnTo>
                    <a:lnTo>
                      <a:pt x="58" y="35"/>
                    </a:lnTo>
                    <a:lnTo>
                      <a:pt x="62" y="24"/>
                    </a:lnTo>
                    <a:lnTo>
                      <a:pt x="65" y="14"/>
                    </a:lnTo>
                    <a:lnTo>
                      <a:pt x="67" y="4"/>
                    </a:lnTo>
                    <a:lnTo>
                      <a:pt x="67" y="4"/>
                    </a:lnTo>
                    <a:lnTo>
                      <a:pt x="66" y="2"/>
                    </a:lnTo>
                    <a:lnTo>
                      <a:pt x="66" y="1"/>
                    </a:lnTo>
                    <a:lnTo>
                      <a:pt x="64" y="0"/>
                    </a:lnTo>
                    <a:lnTo>
                      <a:pt x="63" y="0"/>
                    </a:lnTo>
                    <a:lnTo>
                      <a:pt x="59" y="1"/>
                    </a:lnTo>
                    <a:lnTo>
                      <a:pt x="58" y="2"/>
                    </a:lnTo>
                    <a:lnTo>
                      <a:pt x="57" y="4"/>
                    </a:lnTo>
                    <a:lnTo>
                      <a:pt x="57" y="4"/>
                    </a:lnTo>
                    <a:close/>
                  </a:path>
                </a:pathLst>
              </a:custGeom>
              <a:grpFill/>
              <a:ln w="9525">
                <a:solidFill>
                  <a:schemeClr val="accent2"/>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260" name="chenying0907 885"/>
              <p:cNvSpPr/>
              <p:nvPr/>
            </p:nvSpPr>
            <p:spPr bwMode="auto">
              <a:xfrm>
                <a:off x="4297363" y="1228725"/>
                <a:ext cx="57150" cy="93663"/>
              </a:xfrm>
              <a:custGeom>
                <a:avLst/>
                <a:gdLst/>
                <a:ahLst/>
                <a:cxnLst>
                  <a:cxn ang="0">
                    <a:pos x="101" y="3"/>
                  </a:cxn>
                  <a:cxn ang="0">
                    <a:pos x="101" y="3"/>
                  </a:cxn>
                  <a:cxn ang="0">
                    <a:pos x="88" y="23"/>
                  </a:cxn>
                  <a:cxn ang="0">
                    <a:pos x="76" y="43"/>
                  </a:cxn>
                  <a:cxn ang="0">
                    <a:pos x="63" y="63"/>
                  </a:cxn>
                  <a:cxn ang="0">
                    <a:pos x="57" y="73"/>
                  </a:cxn>
                  <a:cxn ang="0">
                    <a:pos x="53" y="85"/>
                  </a:cxn>
                  <a:cxn ang="0">
                    <a:pos x="53" y="85"/>
                  </a:cxn>
                  <a:cxn ang="0">
                    <a:pos x="42" y="109"/>
                  </a:cxn>
                  <a:cxn ang="0">
                    <a:pos x="36" y="121"/>
                  </a:cxn>
                  <a:cxn ang="0">
                    <a:pos x="28" y="132"/>
                  </a:cxn>
                  <a:cxn ang="0">
                    <a:pos x="28" y="132"/>
                  </a:cxn>
                  <a:cxn ang="0">
                    <a:pos x="17" y="151"/>
                  </a:cxn>
                  <a:cxn ang="0">
                    <a:pos x="10" y="161"/>
                  </a:cxn>
                  <a:cxn ang="0">
                    <a:pos x="6" y="164"/>
                  </a:cxn>
                  <a:cxn ang="0">
                    <a:pos x="3" y="167"/>
                  </a:cxn>
                  <a:cxn ang="0">
                    <a:pos x="3" y="167"/>
                  </a:cxn>
                  <a:cxn ang="0">
                    <a:pos x="2" y="168"/>
                  </a:cxn>
                  <a:cxn ang="0">
                    <a:pos x="0" y="169"/>
                  </a:cxn>
                  <a:cxn ang="0">
                    <a:pos x="0" y="172"/>
                  </a:cxn>
                  <a:cxn ang="0">
                    <a:pos x="0" y="173"/>
                  </a:cxn>
                  <a:cxn ang="0">
                    <a:pos x="4" y="176"/>
                  </a:cxn>
                  <a:cxn ang="0">
                    <a:pos x="6" y="176"/>
                  </a:cxn>
                  <a:cxn ang="0">
                    <a:pos x="8" y="175"/>
                  </a:cxn>
                  <a:cxn ang="0">
                    <a:pos x="8" y="175"/>
                  </a:cxn>
                  <a:cxn ang="0">
                    <a:pos x="13" y="172"/>
                  </a:cxn>
                  <a:cxn ang="0">
                    <a:pos x="16" y="167"/>
                  </a:cxn>
                  <a:cxn ang="0">
                    <a:pos x="23" y="156"/>
                  </a:cxn>
                  <a:cxn ang="0">
                    <a:pos x="23" y="156"/>
                  </a:cxn>
                  <a:cxn ang="0">
                    <a:pos x="37" y="137"/>
                  </a:cxn>
                  <a:cxn ang="0">
                    <a:pos x="43" y="127"/>
                  </a:cxn>
                  <a:cxn ang="0">
                    <a:pos x="48" y="118"/>
                  </a:cxn>
                  <a:cxn ang="0">
                    <a:pos x="48" y="118"/>
                  </a:cxn>
                  <a:cxn ang="0">
                    <a:pos x="60" y="91"/>
                  </a:cxn>
                  <a:cxn ang="0">
                    <a:pos x="67" y="79"/>
                  </a:cxn>
                  <a:cxn ang="0">
                    <a:pos x="74" y="66"/>
                  </a:cxn>
                  <a:cxn ang="0">
                    <a:pos x="74" y="66"/>
                  </a:cxn>
                  <a:cxn ang="0">
                    <a:pos x="91" y="37"/>
                  </a:cxn>
                  <a:cxn ang="0">
                    <a:pos x="101" y="23"/>
                  </a:cxn>
                  <a:cxn ang="0">
                    <a:pos x="109" y="7"/>
                  </a:cxn>
                  <a:cxn ang="0">
                    <a:pos x="109" y="7"/>
                  </a:cxn>
                  <a:cxn ang="0">
                    <a:pos x="109" y="5"/>
                  </a:cxn>
                  <a:cxn ang="0">
                    <a:pos x="109" y="4"/>
                  </a:cxn>
                  <a:cxn ang="0">
                    <a:pos x="108" y="2"/>
                  </a:cxn>
                  <a:cxn ang="0">
                    <a:pos x="107" y="1"/>
                  </a:cxn>
                  <a:cxn ang="0">
                    <a:pos x="105" y="0"/>
                  </a:cxn>
                  <a:cxn ang="0">
                    <a:pos x="104" y="0"/>
                  </a:cxn>
                  <a:cxn ang="0">
                    <a:pos x="102" y="1"/>
                  </a:cxn>
                  <a:cxn ang="0">
                    <a:pos x="101" y="3"/>
                  </a:cxn>
                  <a:cxn ang="0">
                    <a:pos x="101" y="3"/>
                  </a:cxn>
                </a:cxnLst>
                <a:rect l="0" t="0" r="r" b="b"/>
                <a:pathLst>
                  <a:path w="109" h="176">
                    <a:moveTo>
                      <a:pt x="101" y="3"/>
                    </a:moveTo>
                    <a:lnTo>
                      <a:pt x="101" y="3"/>
                    </a:lnTo>
                    <a:lnTo>
                      <a:pt x="88" y="23"/>
                    </a:lnTo>
                    <a:lnTo>
                      <a:pt x="76" y="43"/>
                    </a:lnTo>
                    <a:lnTo>
                      <a:pt x="63" y="63"/>
                    </a:lnTo>
                    <a:lnTo>
                      <a:pt x="57" y="73"/>
                    </a:lnTo>
                    <a:lnTo>
                      <a:pt x="53" y="85"/>
                    </a:lnTo>
                    <a:lnTo>
                      <a:pt x="53" y="85"/>
                    </a:lnTo>
                    <a:lnTo>
                      <a:pt x="42" y="109"/>
                    </a:lnTo>
                    <a:lnTo>
                      <a:pt x="36" y="121"/>
                    </a:lnTo>
                    <a:lnTo>
                      <a:pt x="28" y="132"/>
                    </a:lnTo>
                    <a:lnTo>
                      <a:pt x="28" y="132"/>
                    </a:lnTo>
                    <a:lnTo>
                      <a:pt x="17" y="151"/>
                    </a:lnTo>
                    <a:lnTo>
                      <a:pt x="10" y="161"/>
                    </a:lnTo>
                    <a:lnTo>
                      <a:pt x="6" y="164"/>
                    </a:lnTo>
                    <a:lnTo>
                      <a:pt x="3" y="167"/>
                    </a:lnTo>
                    <a:lnTo>
                      <a:pt x="3" y="167"/>
                    </a:lnTo>
                    <a:lnTo>
                      <a:pt x="2" y="168"/>
                    </a:lnTo>
                    <a:lnTo>
                      <a:pt x="0" y="169"/>
                    </a:lnTo>
                    <a:lnTo>
                      <a:pt x="0" y="172"/>
                    </a:lnTo>
                    <a:lnTo>
                      <a:pt x="0" y="173"/>
                    </a:lnTo>
                    <a:lnTo>
                      <a:pt x="4" y="176"/>
                    </a:lnTo>
                    <a:lnTo>
                      <a:pt x="6" y="176"/>
                    </a:lnTo>
                    <a:lnTo>
                      <a:pt x="8" y="175"/>
                    </a:lnTo>
                    <a:lnTo>
                      <a:pt x="8" y="175"/>
                    </a:lnTo>
                    <a:lnTo>
                      <a:pt x="13" y="172"/>
                    </a:lnTo>
                    <a:lnTo>
                      <a:pt x="16" y="167"/>
                    </a:lnTo>
                    <a:lnTo>
                      <a:pt x="23" y="156"/>
                    </a:lnTo>
                    <a:lnTo>
                      <a:pt x="23" y="156"/>
                    </a:lnTo>
                    <a:lnTo>
                      <a:pt x="37" y="137"/>
                    </a:lnTo>
                    <a:lnTo>
                      <a:pt x="43" y="127"/>
                    </a:lnTo>
                    <a:lnTo>
                      <a:pt x="48" y="118"/>
                    </a:lnTo>
                    <a:lnTo>
                      <a:pt x="48" y="118"/>
                    </a:lnTo>
                    <a:lnTo>
                      <a:pt x="60" y="91"/>
                    </a:lnTo>
                    <a:lnTo>
                      <a:pt x="67" y="79"/>
                    </a:lnTo>
                    <a:lnTo>
                      <a:pt x="74" y="66"/>
                    </a:lnTo>
                    <a:lnTo>
                      <a:pt x="74" y="66"/>
                    </a:lnTo>
                    <a:lnTo>
                      <a:pt x="91" y="37"/>
                    </a:lnTo>
                    <a:lnTo>
                      <a:pt x="101" y="23"/>
                    </a:lnTo>
                    <a:lnTo>
                      <a:pt x="109" y="7"/>
                    </a:lnTo>
                    <a:lnTo>
                      <a:pt x="109" y="7"/>
                    </a:lnTo>
                    <a:lnTo>
                      <a:pt x="109" y="5"/>
                    </a:lnTo>
                    <a:lnTo>
                      <a:pt x="109" y="4"/>
                    </a:lnTo>
                    <a:lnTo>
                      <a:pt x="108" y="2"/>
                    </a:lnTo>
                    <a:lnTo>
                      <a:pt x="107" y="1"/>
                    </a:lnTo>
                    <a:lnTo>
                      <a:pt x="105" y="0"/>
                    </a:lnTo>
                    <a:lnTo>
                      <a:pt x="104" y="0"/>
                    </a:lnTo>
                    <a:lnTo>
                      <a:pt x="102" y="1"/>
                    </a:lnTo>
                    <a:lnTo>
                      <a:pt x="101" y="3"/>
                    </a:lnTo>
                    <a:lnTo>
                      <a:pt x="101" y="3"/>
                    </a:lnTo>
                    <a:close/>
                  </a:path>
                </a:pathLst>
              </a:custGeom>
              <a:grpFill/>
              <a:ln w="9525">
                <a:solidFill>
                  <a:schemeClr val="accent2"/>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261" name="chenying0907 886"/>
              <p:cNvSpPr/>
              <p:nvPr/>
            </p:nvSpPr>
            <p:spPr bwMode="auto">
              <a:xfrm>
                <a:off x="4352925" y="1239838"/>
                <a:ext cx="50800" cy="92075"/>
              </a:xfrm>
              <a:custGeom>
                <a:avLst/>
                <a:gdLst/>
                <a:ahLst/>
                <a:cxnLst>
                  <a:cxn ang="0">
                    <a:pos x="85" y="4"/>
                  </a:cxn>
                  <a:cxn ang="0">
                    <a:pos x="85" y="4"/>
                  </a:cxn>
                  <a:cxn ang="0">
                    <a:pos x="82" y="12"/>
                  </a:cxn>
                  <a:cxn ang="0">
                    <a:pos x="79" y="21"/>
                  </a:cxn>
                  <a:cxn ang="0">
                    <a:pos x="75" y="31"/>
                  </a:cxn>
                  <a:cxn ang="0">
                    <a:pos x="71" y="39"/>
                  </a:cxn>
                  <a:cxn ang="0">
                    <a:pos x="71" y="39"/>
                  </a:cxn>
                  <a:cxn ang="0">
                    <a:pos x="63" y="60"/>
                  </a:cxn>
                  <a:cxn ang="0">
                    <a:pos x="54" y="80"/>
                  </a:cxn>
                  <a:cxn ang="0">
                    <a:pos x="54" y="80"/>
                  </a:cxn>
                  <a:cxn ang="0">
                    <a:pos x="43" y="103"/>
                  </a:cxn>
                  <a:cxn ang="0">
                    <a:pos x="31" y="126"/>
                  </a:cxn>
                  <a:cxn ang="0">
                    <a:pos x="16" y="146"/>
                  </a:cxn>
                  <a:cxn ang="0">
                    <a:pos x="1" y="167"/>
                  </a:cxn>
                  <a:cxn ang="0">
                    <a:pos x="1" y="167"/>
                  </a:cxn>
                  <a:cxn ang="0">
                    <a:pos x="0" y="169"/>
                  </a:cxn>
                  <a:cxn ang="0">
                    <a:pos x="0" y="172"/>
                  </a:cxn>
                  <a:cxn ang="0">
                    <a:pos x="2" y="174"/>
                  </a:cxn>
                  <a:cxn ang="0">
                    <a:pos x="4" y="174"/>
                  </a:cxn>
                  <a:cxn ang="0">
                    <a:pos x="9" y="174"/>
                  </a:cxn>
                  <a:cxn ang="0">
                    <a:pos x="9" y="174"/>
                  </a:cxn>
                  <a:cxn ang="0">
                    <a:pos x="12" y="174"/>
                  </a:cxn>
                  <a:cxn ang="0">
                    <a:pos x="13" y="172"/>
                  </a:cxn>
                  <a:cxn ang="0">
                    <a:pos x="13" y="169"/>
                  </a:cxn>
                  <a:cxn ang="0">
                    <a:pos x="12" y="167"/>
                  </a:cxn>
                  <a:cxn ang="0">
                    <a:pos x="12" y="167"/>
                  </a:cxn>
                  <a:cxn ang="0">
                    <a:pos x="27" y="147"/>
                  </a:cxn>
                  <a:cxn ang="0">
                    <a:pos x="40" y="128"/>
                  </a:cxn>
                  <a:cxn ang="0">
                    <a:pos x="51" y="107"/>
                  </a:cxn>
                  <a:cxn ang="0">
                    <a:pos x="62" y="85"/>
                  </a:cxn>
                  <a:cxn ang="0">
                    <a:pos x="62" y="85"/>
                  </a:cxn>
                  <a:cxn ang="0">
                    <a:pos x="72" y="64"/>
                  </a:cxn>
                  <a:cxn ang="0">
                    <a:pos x="80" y="41"/>
                  </a:cxn>
                  <a:cxn ang="0">
                    <a:pos x="80" y="41"/>
                  </a:cxn>
                  <a:cxn ang="0">
                    <a:pos x="85" y="32"/>
                  </a:cxn>
                  <a:cxn ang="0">
                    <a:pos x="89" y="23"/>
                  </a:cxn>
                  <a:cxn ang="0">
                    <a:pos x="92" y="14"/>
                  </a:cxn>
                  <a:cxn ang="0">
                    <a:pos x="95" y="4"/>
                  </a:cxn>
                  <a:cxn ang="0">
                    <a:pos x="95" y="4"/>
                  </a:cxn>
                  <a:cxn ang="0">
                    <a:pos x="94" y="2"/>
                  </a:cxn>
                  <a:cxn ang="0">
                    <a:pos x="94" y="1"/>
                  </a:cxn>
                  <a:cxn ang="0">
                    <a:pos x="92" y="0"/>
                  </a:cxn>
                  <a:cxn ang="0">
                    <a:pos x="91" y="0"/>
                  </a:cxn>
                  <a:cxn ang="0">
                    <a:pos x="87" y="1"/>
                  </a:cxn>
                  <a:cxn ang="0">
                    <a:pos x="86" y="2"/>
                  </a:cxn>
                  <a:cxn ang="0">
                    <a:pos x="85" y="4"/>
                  </a:cxn>
                  <a:cxn ang="0">
                    <a:pos x="85" y="4"/>
                  </a:cxn>
                </a:cxnLst>
                <a:rect l="0" t="0" r="r" b="b"/>
                <a:pathLst>
                  <a:path w="95" h="174">
                    <a:moveTo>
                      <a:pt x="85" y="4"/>
                    </a:moveTo>
                    <a:lnTo>
                      <a:pt x="85" y="4"/>
                    </a:lnTo>
                    <a:lnTo>
                      <a:pt x="82" y="12"/>
                    </a:lnTo>
                    <a:lnTo>
                      <a:pt x="79" y="21"/>
                    </a:lnTo>
                    <a:lnTo>
                      <a:pt x="75" y="31"/>
                    </a:lnTo>
                    <a:lnTo>
                      <a:pt x="71" y="39"/>
                    </a:lnTo>
                    <a:lnTo>
                      <a:pt x="71" y="39"/>
                    </a:lnTo>
                    <a:lnTo>
                      <a:pt x="63" y="60"/>
                    </a:lnTo>
                    <a:lnTo>
                      <a:pt x="54" y="80"/>
                    </a:lnTo>
                    <a:lnTo>
                      <a:pt x="54" y="80"/>
                    </a:lnTo>
                    <a:lnTo>
                      <a:pt x="43" y="103"/>
                    </a:lnTo>
                    <a:lnTo>
                      <a:pt x="31" y="126"/>
                    </a:lnTo>
                    <a:lnTo>
                      <a:pt x="16" y="146"/>
                    </a:lnTo>
                    <a:lnTo>
                      <a:pt x="1" y="167"/>
                    </a:lnTo>
                    <a:lnTo>
                      <a:pt x="1" y="167"/>
                    </a:lnTo>
                    <a:lnTo>
                      <a:pt x="0" y="169"/>
                    </a:lnTo>
                    <a:lnTo>
                      <a:pt x="0" y="172"/>
                    </a:lnTo>
                    <a:lnTo>
                      <a:pt x="2" y="174"/>
                    </a:lnTo>
                    <a:lnTo>
                      <a:pt x="4" y="174"/>
                    </a:lnTo>
                    <a:lnTo>
                      <a:pt x="9" y="174"/>
                    </a:lnTo>
                    <a:lnTo>
                      <a:pt x="9" y="174"/>
                    </a:lnTo>
                    <a:lnTo>
                      <a:pt x="12" y="174"/>
                    </a:lnTo>
                    <a:lnTo>
                      <a:pt x="13" y="172"/>
                    </a:lnTo>
                    <a:lnTo>
                      <a:pt x="13" y="169"/>
                    </a:lnTo>
                    <a:lnTo>
                      <a:pt x="12" y="167"/>
                    </a:lnTo>
                    <a:lnTo>
                      <a:pt x="12" y="167"/>
                    </a:lnTo>
                    <a:lnTo>
                      <a:pt x="27" y="147"/>
                    </a:lnTo>
                    <a:lnTo>
                      <a:pt x="40" y="128"/>
                    </a:lnTo>
                    <a:lnTo>
                      <a:pt x="51" y="107"/>
                    </a:lnTo>
                    <a:lnTo>
                      <a:pt x="62" y="85"/>
                    </a:lnTo>
                    <a:lnTo>
                      <a:pt x="62" y="85"/>
                    </a:lnTo>
                    <a:lnTo>
                      <a:pt x="72" y="64"/>
                    </a:lnTo>
                    <a:lnTo>
                      <a:pt x="80" y="41"/>
                    </a:lnTo>
                    <a:lnTo>
                      <a:pt x="80" y="41"/>
                    </a:lnTo>
                    <a:lnTo>
                      <a:pt x="85" y="32"/>
                    </a:lnTo>
                    <a:lnTo>
                      <a:pt x="89" y="23"/>
                    </a:lnTo>
                    <a:lnTo>
                      <a:pt x="92" y="14"/>
                    </a:lnTo>
                    <a:lnTo>
                      <a:pt x="95" y="4"/>
                    </a:lnTo>
                    <a:lnTo>
                      <a:pt x="95" y="4"/>
                    </a:lnTo>
                    <a:lnTo>
                      <a:pt x="94" y="2"/>
                    </a:lnTo>
                    <a:lnTo>
                      <a:pt x="94" y="1"/>
                    </a:lnTo>
                    <a:lnTo>
                      <a:pt x="92" y="0"/>
                    </a:lnTo>
                    <a:lnTo>
                      <a:pt x="91" y="0"/>
                    </a:lnTo>
                    <a:lnTo>
                      <a:pt x="87" y="1"/>
                    </a:lnTo>
                    <a:lnTo>
                      <a:pt x="86" y="2"/>
                    </a:lnTo>
                    <a:lnTo>
                      <a:pt x="85" y="4"/>
                    </a:lnTo>
                    <a:lnTo>
                      <a:pt x="85" y="4"/>
                    </a:lnTo>
                    <a:close/>
                  </a:path>
                </a:pathLst>
              </a:custGeom>
              <a:grpFill/>
              <a:ln w="9525">
                <a:solidFill>
                  <a:schemeClr val="accent2"/>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262" name="chenying0907 887"/>
              <p:cNvSpPr/>
              <p:nvPr/>
            </p:nvSpPr>
            <p:spPr bwMode="auto">
              <a:xfrm>
                <a:off x="4408488" y="1254125"/>
                <a:ext cx="52388" cy="79375"/>
              </a:xfrm>
              <a:custGeom>
                <a:avLst/>
                <a:gdLst/>
                <a:ahLst/>
                <a:cxnLst>
                  <a:cxn ang="0">
                    <a:pos x="90" y="5"/>
                  </a:cxn>
                  <a:cxn ang="0">
                    <a:pos x="90" y="5"/>
                  </a:cxn>
                  <a:cxn ang="0">
                    <a:pos x="88" y="14"/>
                  </a:cxn>
                  <a:cxn ang="0">
                    <a:pos x="85" y="24"/>
                  </a:cxn>
                  <a:cxn ang="0">
                    <a:pos x="80" y="34"/>
                  </a:cxn>
                  <a:cxn ang="0">
                    <a:pos x="74" y="44"/>
                  </a:cxn>
                  <a:cxn ang="0">
                    <a:pos x="61" y="63"/>
                  </a:cxn>
                  <a:cxn ang="0">
                    <a:pos x="49" y="79"/>
                  </a:cxn>
                  <a:cxn ang="0">
                    <a:pos x="49" y="79"/>
                  </a:cxn>
                  <a:cxn ang="0">
                    <a:pos x="23" y="111"/>
                  </a:cxn>
                  <a:cxn ang="0">
                    <a:pos x="11" y="128"/>
                  </a:cxn>
                  <a:cxn ang="0">
                    <a:pos x="0" y="144"/>
                  </a:cxn>
                  <a:cxn ang="0">
                    <a:pos x="0" y="144"/>
                  </a:cxn>
                  <a:cxn ang="0">
                    <a:pos x="0" y="146"/>
                  </a:cxn>
                  <a:cxn ang="0">
                    <a:pos x="0" y="148"/>
                  </a:cxn>
                  <a:cxn ang="0">
                    <a:pos x="1" y="149"/>
                  </a:cxn>
                  <a:cxn ang="0">
                    <a:pos x="2" y="150"/>
                  </a:cxn>
                  <a:cxn ang="0">
                    <a:pos x="4" y="151"/>
                  </a:cxn>
                  <a:cxn ang="0">
                    <a:pos x="5" y="151"/>
                  </a:cxn>
                  <a:cxn ang="0">
                    <a:pos x="7" y="150"/>
                  </a:cxn>
                  <a:cxn ang="0">
                    <a:pos x="8" y="149"/>
                  </a:cxn>
                  <a:cxn ang="0">
                    <a:pos x="8" y="149"/>
                  </a:cxn>
                  <a:cxn ang="0">
                    <a:pos x="16" y="139"/>
                  </a:cxn>
                  <a:cxn ang="0">
                    <a:pos x="22" y="129"/>
                  </a:cxn>
                  <a:cxn ang="0">
                    <a:pos x="37" y="110"/>
                  </a:cxn>
                  <a:cxn ang="0">
                    <a:pos x="37" y="110"/>
                  </a:cxn>
                  <a:cxn ang="0">
                    <a:pos x="52" y="93"/>
                  </a:cxn>
                  <a:cxn ang="0">
                    <a:pos x="60" y="82"/>
                  </a:cxn>
                  <a:cxn ang="0">
                    <a:pos x="65" y="73"/>
                  </a:cxn>
                  <a:cxn ang="0">
                    <a:pos x="65" y="73"/>
                  </a:cxn>
                  <a:cxn ang="0">
                    <a:pos x="76" y="56"/>
                  </a:cxn>
                  <a:cxn ang="0">
                    <a:pos x="86" y="40"/>
                  </a:cxn>
                  <a:cxn ang="0">
                    <a:pos x="91" y="32"/>
                  </a:cxn>
                  <a:cxn ang="0">
                    <a:pos x="95" y="23"/>
                  </a:cxn>
                  <a:cxn ang="0">
                    <a:pos x="98" y="14"/>
                  </a:cxn>
                  <a:cxn ang="0">
                    <a:pos x="99" y="5"/>
                  </a:cxn>
                  <a:cxn ang="0">
                    <a:pos x="99" y="5"/>
                  </a:cxn>
                  <a:cxn ang="0">
                    <a:pos x="99" y="3"/>
                  </a:cxn>
                  <a:cxn ang="0">
                    <a:pos x="98" y="1"/>
                  </a:cxn>
                  <a:cxn ang="0">
                    <a:pos x="97" y="1"/>
                  </a:cxn>
                  <a:cxn ang="0">
                    <a:pos x="95" y="0"/>
                  </a:cxn>
                  <a:cxn ang="0">
                    <a:pos x="92" y="1"/>
                  </a:cxn>
                  <a:cxn ang="0">
                    <a:pos x="91" y="3"/>
                  </a:cxn>
                  <a:cxn ang="0">
                    <a:pos x="90" y="5"/>
                  </a:cxn>
                  <a:cxn ang="0">
                    <a:pos x="90" y="5"/>
                  </a:cxn>
                </a:cxnLst>
                <a:rect l="0" t="0" r="r" b="b"/>
                <a:pathLst>
                  <a:path w="99" h="151">
                    <a:moveTo>
                      <a:pt x="90" y="5"/>
                    </a:moveTo>
                    <a:lnTo>
                      <a:pt x="90" y="5"/>
                    </a:lnTo>
                    <a:lnTo>
                      <a:pt x="88" y="14"/>
                    </a:lnTo>
                    <a:lnTo>
                      <a:pt x="85" y="24"/>
                    </a:lnTo>
                    <a:lnTo>
                      <a:pt x="80" y="34"/>
                    </a:lnTo>
                    <a:lnTo>
                      <a:pt x="74" y="44"/>
                    </a:lnTo>
                    <a:lnTo>
                      <a:pt x="61" y="63"/>
                    </a:lnTo>
                    <a:lnTo>
                      <a:pt x="49" y="79"/>
                    </a:lnTo>
                    <a:lnTo>
                      <a:pt x="49" y="79"/>
                    </a:lnTo>
                    <a:lnTo>
                      <a:pt x="23" y="111"/>
                    </a:lnTo>
                    <a:lnTo>
                      <a:pt x="11" y="128"/>
                    </a:lnTo>
                    <a:lnTo>
                      <a:pt x="0" y="144"/>
                    </a:lnTo>
                    <a:lnTo>
                      <a:pt x="0" y="144"/>
                    </a:lnTo>
                    <a:lnTo>
                      <a:pt x="0" y="146"/>
                    </a:lnTo>
                    <a:lnTo>
                      <a:pt x="0" y="148"/>
                    </a:lnTo>
                    <a:lnTo>
                      <a:pt x="1" y="149"/>
                    </a:lnTo>
                    <a:lnTo>
                      <a:pt x="2" y="150"/>
                    </a:lnTo>
                    <a:lnTo>
                      <a:pt x="4" y="151"/>
                    </a:lnTo>
                    <a:lnTo>
                      <a:pt x="5" y="151"/>
                    </a:lnTo>
                    <a:lnTo>
                      <a:pt x="7" y="150"/>
                    </a:lnTo>
                    <a:lnTo>
                      <a:pt x="8" y="149"/>
                    </a:lnTo>
                    <a:lnTo>
                      <a:pt x="8" y="149"/>
                    </a:lnTo>
                    <a:lnTo>
                      <a:pt x="16" y="139"/>
                    </a:lnTo>
                    <a:lnTo>
                      <a:pt x="22" y="129"/>
                    </a:lnTo>
                    <a:lnTo>
                      <a:pt x="37" y="110"/>
                    </a:lnTo>
                    <a:lnTo>
                      <a:pt x="37" y="110"/>
                    </a:lnTo>
                    <a:lnTo>
                      <a:pt x="52" y="93"/>
                    </a:lnTo>
                    <a:lnTo>
                      <a:pt x="60" y="82"/>
                    </a:lnTo>
                    <a:lnTo>
                      <a:pt x="65" y="73"/>
                    </a:lnTo>
                    <a:lnTo>
                      <a:pt x="65" y="73"/>
                    </a:lnTo>
                    <a:lnTo>
                      <a:pt x="76" y="56"/>
                    </a:lnTo>
                    <a:lnTo>
                      <a:pt x="86" y="40"/>
                    </a:lnTo>
                    <a:lnTo>
                      <a:pt x="91" y="32"/>
                    </a:lnTo>
                    <a:lnTo>
                      <a:pt x="95" y="23"/>
                    </a:lnTo>
                    <a:lnTo>
                      <a:pt x="98" y="14"/>
                    </a:lnTo>
                    <a:lnTo>
                      <a:pt x="99" y="5"/>
                    </a:lnTo>
                    <a:lnTo>
                      <a:pt x="99" y="5"/>
                    </a:lnTo>
                    <a:lnTo>
                      <a:pt x="99" y="3"/>
                    </a:lnTo>
                    <a:lnTo>
                      <a:pt x="98" y="1"/>
                    </a:lnTo>
                    <a:lnTo>
                      <a:pt x="97" y="1"/>
                    </a:lnTo>
                    <a:lnTo>
                      <a:pt x="95" y="0"/>
                    </a:lnTo>
                    <a:lnTo>
                      <a:pt x="92" y="1"/>
                    </a:lnTo>
                    <a:lnTo>
                      <a:pt x="91" y="3"/>
                    </a:lnTo>
                    <a:lnTo>
                      <a:pt x="90" y="5"/>
                    </a:lnTo>
                    <a:lnTo>
                      <a:pt x="90" y="5"/>
                    </a:lnTo>
                    <a:close/>
                  </a:path>
                </a:pathLst>
              </a:custGeom>
              <a:grpFill/>
              <a:ln w="9525">
                <a:solidFill>
                  <a:schemeClr val="accent2"/>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263" name="chenying0907 888"/>
              <p:cNvSpPr/>
              <p:nvPr/>
            </p:nvSpPr>
            <p:spPr bwMode="auto">
              <a:xfrm>
                <a:off x="4465638" y="1258888"/>
                <a:ext cx="50800" cy="90488"/>
              </a:xfrm>
              <a:custGeom>
                <a:avLst/>
                <a:gdLst/>
                <a:ahLst/>
                <a:cxnLst>
                  <a:cxn ang="0">
                    <a:pos x="85" y="4"/>
                  </a:cxn>
                  <a:cxn ang="0">
                    <a:pos x="85" y="4"/>
                  </a:cxn>
                  <a:cxn ang="0">
                    <a:pos x="83" y="13"/>
                  </a:cxn>
                  <a:cxn ang="0">
                    <a:pos x="80" y="24"/>
                  </a:cxn>
                  <a:cxn ang="0">
                    <a:pos x="75" y="33"/>
                  </a:cxn>
                  <a:cxn ang="0">
                    <a:pos x="71" y="42"/>
                  </a:cxn>
                  <a:cxn ang="0">
                    <a:pos x="59" y="61"/>
                  </a:cxn>
                  <a:cxn ang="0">
                    <a:pos x="48" y="78"/>
                  </a:cxn>
                  <a:cxn ang="0">
                    <a:pos x="48" y="78"/>
                  </a:cxn>
                  <a:cxn ang="0">
                    <a:pos x="36" y="99"/>
                  </a:cxn>
                  <a:cxn ang="0">
                    <a:pos x="24" y="121"/>
                  </a:cxn>
                  <a:cxn ang="0">
                    <a:pos x="13" y="142"/>
                  </a:cxn>
                  <a:cxn ang="0">
                    <a:pos x="1" y="164"/>
                  </a:cxn>
                  <a:cxn ang="0">
                    <a:pos x="1" y="164"/>
                  </a:cxn>
                  <a:cxn ang="0">
                    <a:pos x="0" y="166"/>
                  </a:cxn>
                  <a:cxn ang="0">
                    <a:pos x="0" y="167"/>
                  </a:cxn>
                  <a:cxn ang="0">
                    <a:pos x="1" y="169"/>
                  </a:cxn>
                  <a:cxn ang="0">
                    <a:pos x="3" y="170"/>
                  </a:cxn>
                  <a:cxn ang="0">
                    <a:pos x="4" y="170"/>
                  </a:cxn>
                  <a:cxn ang="0">
                    <a:pos x="6" y="170"/>
                  </a:cxn>
                  <a:cxn ang="0">
                    <a:pos x="8" y="170"/>
                  </a:cxn>
                  <a:cxn ang="0">
                    <a:pos x="9" y="168"/>
                  </a:cxn>
                  <a:cxn ang="0">
                    <a:pos x="9" y="168"/>
                  </a:cxn>
                  <a:cxn ang="0">
                    <a:pos x="22" y="146"/>
                  </a:cxn>
                  <a:cxn ang="0">
                    <a:pos x="35" y="123"/>
                  </a:cxn>
                  <a:cxn ang="0">
                    <a:pos x="47" y="99"/>
                  </a:cxn>
                  <a:cxn ang="0">
                    <a:pos x="61" y="77"/>
                  </a:cxn>
                  <a:cxn ang="0">
                    <a:pos x="61" y="77"/>
                  </a:cxn>
                  <a:cxn ang="0">
                    <a:pos x="71" y="61"/>
                  </a:cxn>
                  <a:cxn ang="0">
                    <a:pos x="81" y="43"/>
                  </a:cxn>
                  <a:cxn ang="0">
                    <a:pos x="85" y="34"/>
                  </a:cxn>
                  <a:cxn ang="0">
                    <a:pos x="89" y="25"/>
                  </a:cxn>
                  <a:cxn ang="0">
                    <a:pos x="93" y="15"/>
                  </a:cxn>
                  <a:cxn ang="0">
                    <a:pos x="95" y="6"/>
                  </a:cxn>
                  <a:cxn ang="0">
                    <a:pos x="95" y="6"/>
                  </a:cxn>
                  <a:cxn ang="0">
                    <a:pos x="95" y="4"/>
                  </a:cxn>
                  <a:cxn ang="0">
                    <a:pos x="94" y="3"/>
                  </a:cxn>
                  <a:cxn ang="0">
                    <a:pos x="90" y="1"/>
                  </a:cxn>
                  <a:cxn ang="0">
                    <a:pos x="89" y="0"/>
                  </a:cxn>
                  <a:cxn ang="0">
                    <a:pos x="87" y="1"/>
                  </a:cxn>
                  <a:cxn ang="0">
                    <a:pos x="86" y="2"/>
                  </a:cxn>
                  <a:cxn ang="0">
                    <a:pos x="85" y="4"/>
                  </a:cxn>
                  <a:cxn ang="0">
                    <a:pos x="85" y="4"/>
                  </a:cxn>
                </a:cxnLst>
                <a:rect l="0" t="0" r="r" b="b"/>
                <a:pathLst>
                  <a:path w="95" h="170">
                    <a:moveTo>
                      <a:pt x="85" y="4"/>
                    </a:moveTo>
                    <a:lnTo>
                      <a:pt x="85" y="4"/>
                    </a:lnTo>
                    <a:lnTo>
                      <a:pt x="83" y="13"/>
                    </a:lnTo>
                    <a:lnTo>
                      <a:pt x="80" y="24"/>
                    </a:lnTo>
                    <a:lnTo>
                      <a:pt x="75" y="33"/>
                    </a:lnTo>
                    <a:lnTo>
                      <a:pt x="71" y="42"/>
                    </a:lnTo>
                    <a:lnTo>
                      <a:pt x="59" y="61"/>
                    </a:lnTo>
                    <a:lnTo>
                      <a:pt x="48" y="78"/>
                    </a:lnTo>
                    <a:lnTo>
                      <a:pt x="48" y="78"/>
                    </a:lnTo>
                    <a:lnTo>
                      <a:pt x="36" y="99"/>
                    </a:lnTo>
                    <a:lnTo>
                      <a:pt x="24" y="121"/>
                    </a:lnTo>
                    <a:lnTo>
                      <a:pt x="13" y="142"/>
                    </a:lnTo>
                    <a:lnTo>
                      <a:pt x="1" y="164"/>
                    </a:lnTo>
                    <a:lnTo>
                      <a:pt x="1" y="164"/>
                    </a:lnTo>
                    <a:lnTo>
                      <a:pt x="0" y="166"/>
                    </a:lnTo>
                    <a:lnTo>
                      <a:pt x="0" y="167"/>
                    </a:lnTo>
                    <a:lnTo>
                      <a:pt x="1" y="169"/>
                    </a:lnTo>
                    <a:lnTo>
                      <a:pt x="3" y="170"/>
                    </a:lnTo>
                    <a:lnTo>
                      <a:pt x="4" y="170"/>
                    </a:lnTo>
                    <a:lnTo>
                      <a:pt x="6" y="170"/>
                    </a:lnTo>
                    <a:lnTo>
                      <a:pt x="8" y="170"/>
                    </a:lnTo>
                    <a:lnTo>
                      <a:pt x="9" y="168"/>
                    </a:lnTo>
                    <a:lnTo>
                      <a:pt x="9" y="168"/>
                    </a:lnTo>
                    <a:lnTo>
                      <a:pt x="22" y="146"/>
                    </a:lnTo>
                    <a:lnTo>
                      <a:pt x="35" y="123"/>
                    </a:lnTo>
                    <a:lnTo>
                      <a:pt x="47" y="99"/>
                    </a:lnTo>
                    <a:lnTo>
                      <a:pt x="61" y="77"/>
                    </a:lnTo>
                    <a:lnTo>
                      <a:pt x="61" y="77"/>
                    </a:lnTo>
                    <a:lnTo>
                      <a:pt x="71" y="61"/>
                    </a:lnTo>
                    <a:lnTo>
                      <a:pt x="81" y="43"/>
                    </a:lnTo>
                    <a:lnTo>
                      <a:pt x="85" y="34"/>
                    </a:lnTo>
                    <a:lnTo>
                      <a:pt x="89" y="25"/>
                    </a:lnTo>
                    <a:lnTo>
                      <a:pt x="93" y="15"/>
                    </a:lnTo>
                    <a:lnTo>
                      <a:pt x="95" y="6"/>
                    </a:lnTo>
                    <a:lnTo>
                      <a:pt x="95" y="6"/>
                    </a:lnTo>
                    <a:lnTo>
                      <a:pt x="95" y="4"/>
                    </a:lnTo>
                    <a:lnTo>
                      <a:pt x="94" y="3"/>
                    </a:lnTo>
                    <a:lnTo>
                      <a:pt x="90" y="1"/>
                    </a:lnTo>
                    <a:lnTo>
                      <a:pt x="89" y="0"/>
                    </a:lnTo>
                    <a:lnTo>
                      <a:pt x="87" y="1"/>
                    </a:lnTo>
                    <a:lnTo>
                      <a:pt x="86" y="2"/>
                    </a:lnTo>
                    <a:lnTo>
                      <a:pt x="85" y="4"/>
                    </a:lnTo>
                    <a:lnTo>
                      <a:pt x="85" y="4"/>
                    </a:lnTo>
                    <a:close/>
                  </a:path>
                </a:pathLst>
              </a:custGeom>
              <a:grpFill/>
              <a:ln w="9525">
                <a:solidFill>
                  <a:schemeClr val="accent2"/>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264" name="chenying0907 889"/>
              <p:cNvSpPr/>
              <p:nvPr/>
            </p:nvSpPr>
            <p:spPr bwMode="auto">
              <a:xfrm>
                <a:off x="4513263" y="1276350"/>
                <a:ext cx="47625" cy="93663"/>
              </a:xfrm>
              <a:custGeom>
                <a:avLst/>
                <a:gdLst/>
                <a:ahLst/>
                <a:cxnLst>
                  <a:cxn ang="0">
                    <a:pos x="81" y="3"/>
                  </a:cxn>
                  <a:cxn ang="0">
                    <a:pos x="81" y="3"/>
                  </a:cxn>
                  <a:cxn ang="0">
                    <a:pos x="66" y="45"/>
                  </a:cxn>
                  <a:cxn ang="0">
                    <a:pos x="57" y="66"/>
                  </a:cxn>
                  <a:cxn ang="0">
                    <a:pos x="48" y="87"/>
                  </a:cxn>
                  <a:cxn ang="0">
                    <a:pos x="48" y="87"/>
                  </a:cxn>
                  <a:cxn ang="0">
                    <a:pos x="38" y="107"/>
                  </a:cxn>
                  <a:cxn ang="0">
                    <a:pos x="27" y="128"/>
                  </a:cxn>
                  <a:cxn ang="0">
                    <a:pos x="15" y="149"/>
                  </a:cxn>
                  <a:cxn ang="0">
                    <a:pos x="2" y="167"/>
                  </a:cxn>
                  <a:cxn ang="0">
                    <a:pos x="2" y="167"/>
                  </a:cxn>
                  <a:cxn ang="0">
                    <a:pos x="0" y="168"/>
                  </a:cxn>
                  <a:cxn ang="0">
                    <a:pos x="0" y="170"/>
                  </a:cxn>
                  <a:cxn ang="0">
                    <a:pos x="2" y="173"/>
                  </a:cxn>
                  <a:cxn ang="0">
                    <a:pos x="4" y="175"/>
                  </a:cxn>
                  <a:cxn ang="0">
                    <a:pos x="5" y="175"/>
                  </a:cxn>
                  <a:cxn ang="0">
                    <a:pos x="7" y="175"/>
                  </a:cxn>
                  <a:cxn ang="0">
                    <a:pos x="8" y="173"/>
                  </a:cxn>
                  <a:cxn ang="0">
                    <a:pos x="13" y="168"/>
                  </a:cxn>
                  <a:cxn ang="0">
                    <a:pos x="13" y="168"/>
                  </a:cxn>
                  <a:cxn ang="0">
                    <a:pos x="14" y="167"/>
                  </a:cxn>
                  <a:cxn ang="0">
                    <a:pos x="14" y="165"/>
                  </a:cxn>
                  <a:cxn ang="0">
                    <a:pos x="14" y="165"/>
                  </a:cxn>
                  <a:cxn ang="0">
                    <a:pos x="24" y="150"/>
                  </a:cxn>
                  <a:cxn ang="0">
                    <a:pos x="34" y="132"/>
                  </a:cxn>
                  <a:cxn ang="0">
                    <a:pos x="42" y="116"/>
                  </a:cxn>
                  <a:cxn ang="0">
                    <a:pos x="51" y="99"/>
                  </a:cxn>
                  <a:cxn ang="0">
                    <a:pos x="51" y="99"/>
                  </a:cxn>
                  <a:cxn ang="0">
                    <a:pos x="57" y="88"/>
                  </a:cxn>
                  <a:cxn ang="0">
                    <a:pos x="63" y="76"/>
                  </a:cxn>
                  <a:cxn ang="0">
                    <a:pos x="73" y="54"/>
                  </a:cxn>
                  <a:cxn ang="0">
                    <a:pos x="82" y="30"/>
                  </a:cxn>
                  <a:cxn ang="0">
                    <a:pos x="90" y="5"/>
                  </a:cxn>
                  <a:cxn ang="0">
                    <a:pos x="90" y="5"/>
                  </a:cxn>
                  <a:cxn ang="0">
                    <a:pos x="90" y="3"/>
                  </a:cxn>
                  <a:cxn ang="0">
                    <a:pos x="89" y="2"/>
                  </a:cxn>
                  <a:cxn ang="0">
                    <a:pos x="88" y="1"/>
                  </a:cxn>
                  <a:cxn ang="0">
                    <a:pos x="87" y="0"/>
                  </a:cxn>
                  <a:cxn ang="0">
                    <a:pos x="85" y="0"/>
                  </a:cxn>
                  <a:cxn ang="0">
                    <a:pos x="83" y="0"/>
                  </a:cxn>
                  <a:cxn ang="0">
                    <a:pos x="82" y="1"/>
                  </a:cxn>
                  <a:cxn ang="0">
                    <a:pos x="81" y="3"/>
                  </a:cxn>
                  <a:cxn ang="0">
                    <a:pos x="81" y="3"/>
                  </a:cxn>
                </a:cxnLst>
                <a:rect l="0" t="0" r="r" b="b"/>
                <a:pathLst>
                  <a:path w="90" h="175">
                    <a:moveTo>
                      <a:pt x="81" y="3"/>
                    </a:moveTo>
                    <a:lnTo>
                      <a:pt x="81" y="3"/>
                    </a:lnTo>
                    <a:lnTo>
                      <a:pt x="66" y="45"/>
                    </a:lnTo>
                    <a:lnTo>
                      <a:pt x="57" y="66"/>
                    </a:lnTo>
                    <a:lnTo>
                      <a:pt x="48" y="87"/>
                    </a:lnTo>
                    <a:lnTo>
                      <a:pt x="48" y="87"/>
                    </a:lnTo>
                    <a:lnTo>
                      <a:pt x="38" y="107"/>
                    </a:lnTo>
                    <a:lnTo>
                      <a:pt x="27" y="128"/>
                    </a:lnTo>
                    <a:lnTo>
                      <a:pt x="15" y="149"/>
                    </a:lnTo>
                    <a:lnTo>
                      <a:pt x="2" y="167"/>
                    </a:lnTo>
                    <a:lnTo>
                      <a:pt x="2" y="167"/>
                    </a:lnTo>
                    <a:lnTo>
                      <a:pt x="0" y="168"/>
                    </a:lnTo>
                    <a:lnTo>
                      <a:pt x="0" y="170"/>
                    </a:lnTo>
                    <a:lnTo>
                      <a:pt x="2" y="173"/>
                    </a:lnTo>
                    <a:lnTo>
                      <a:pt x="4" y="175"/>
                    </a:lnTo>
                    <a:lnTo>
                      <a:pt x="5" y="175"/>
                    </a:lnTo>
                    <a:lnTo>
                      <a:pt x="7" y="175"/>
                    </a:lnTo>
                    <a:lnTo>
                      <a:pt x="8" y="173"/>
                    </a:lnTo>
                    <a:lnTo>
                      <a:pt x="13" y="168"/>
                    </a:lnTo>
                    <a:lnTo>
                      <a:pt x="13" y="168"/>
                    </a:lnTo>
                    <a:lnTo>
                      <a:pt x="14" y="167"/>
                    </a:lnTo>
                    <a:lnTo>
                      <a:pt x="14" y="165"/>
                    </a:lnTo>
                    <a:lnTo>
                      <a:pt x="14" y="165"/>
                    </a:lnTo>
                    <a:lnTo>
                      <a:pt x="24" y="150"/>
                    </a:lnTo>
                    <a:lnTo>
                      <a:pt x="34" y="132"/>
                    </a:lnTo>
                    <a:lnTo>
                      <a:pt x="42" y="116"/>
                    </a:lnTo>
                    <a:lnTo>
                      <a:pt x="51" y="99"/>
                    </a:lnTo>
                    <a:lnTo>
                      <a:pt x="51" y="99"/>
                    </a:lnTo>
                    <a:lnTo>
                      <a:pt x="57" y="88"/>
                    </a:lnTo>
                    <a:lnTo>
                      <a:pt x="63" y="76"/>
                    </a:lnTo>
                    <a:lnTo>
                      <a:pt x="73" y="54"/>
                    </a:lnTo>
                    <a:lnTo>
                      <a:pt x="82" y="30"/>
                    </a:lnTo>
                    <a:lnTo>
                      <a:pt x="90" y="5"/>
                    </a:lnTo>
                    <a:lnTo>
                      <a:pt x="90" y="5"/>
                    </a:lnTo>
                    <a:lnTo>
                      <a:pt x="90" y="3"/>
                    </a:lnTo>
                    <a:lnTo>
                      <a:pt x="89" y="2"/>
                    </a:lnTo>
                    <a:lnTo>
                      <a:pt x="88" y="1"/>
                    </a:lnTo>
                    <a:lnTo>
                      <a:pt x="87" y="0"/>
                    </a:lnTo>
                    <a:lnTo>
                      <a:pt x="85" y="0"/>
                    </a:lnTo>
                    <a:lnTo>
                      <a:pt x="83" y="0"/>
                    </a:lnTo>
                    <a:lnTo>
                      <a:pt x="82" y="1"/>
                    </a:lnTo>
                    <a:lnTo>
                      <a:pt x="81" y="3"/>
                    </a:lnTo>
                    <a:lnTo>
                      <a:pt x="81" y="3"/>
                    </a:lnTo>
                    <a:close/>
                  </a:path>
                </a:pathLst>
              </a:custGeom>
              <a:grpFill/>
              <a:ln w="9525">
                <a:solidFill>
                  <a:schemeClr val="accent2"/>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265" name="chenying0907 890"/>
              <p:cNvSpPr/>
              <p:nvPr/>
            </p:nvSpPr>
            <p:spPr bwMode="auto">
              <a:xfrm>
                <a:off x="4538663" y="1304925"/>
                <a:ext cx="44450" cy="92075"/>
              </a:xfrm>
              <a:custGeom>
                <a:avLst/>
                <a:gdLst/>
                <a:ahLst/>
                <a:cxnLst>
                  <a:cxn ang="0">
                    <a:pos x="75" y="5"/>
                  </a:cxn>
                  <a:cxn ang="0">
                    <a:pos x="75" y="5"/>
                  </a:cxn>
                  <a:cxn ang="0">
                    <a:pos x="74" y="16"/>
                  </a:cxn>
                  <a:cxn ang="0">
                    <a:pos x="71" y="26"/>
                  </a:cxn>
                  <a:cxn ang="0">
                    <a:pos x="68" y="38"/>
                  </a:cxn>
                  <a:cxn ang="0">
                    <a:pos x="64" y="48"/>
                  </a:cxn>
                  <a:cxn ang="0">
                    <a:pos x="54" y="69"/>
                  </a:cxn>
                  <a:cxn ang="0">
                    <a:pos x="43" y="88"/>
                  </a:cxn>
                  <a:cxn ang="0">
                    <a:pos x="43" y="88"/>
                  </a:cxn>
                  <a:cxn ang="0">
                    <a:pos x="22" y="128"/>
                  </a:cxn>
                  <a:cxn ang="0">
                    <a:pos x="10" y="148"/>
                  </a:cxn>
                  <a:cxn ang="0">
                    <a:pos x="0" y="168"/>
                  </a:cxn>
                  <a:cxn ang="0">
                    <a:pos x="0" y="168"/>
                  </a:cxn>
                  <a:cxn ang="0">
                    <a:pos x="0" y="170"/>
                  </a:cxn>
                  <a:cxn ang="0">
                    <a:pos x="0" y="172"/>
                  </a:cxn>
                  <a:cxn ang="0">
                    <a:pos x="1" y="173"/>
                  </a:cxn>
                  <a:cxn ang="0">
                    <a:pos x="2" y="174"/>
                  </a:cxn>
                  <a:cxn ang="0">
                    <a:pos x="4" y="175"/>
                  </a:cxn>
                  <a:cxn ang="0">
                    <a:pos x="5" y="175"/>
                  </a:cxn>
                  <a:cxn ang="0">
                    <a:pos x="7" y="174"/>
                  </a:cxn>
                  <a:cxn ang="0">
                    <a:pos x="8" y="173"/>
                  </a:cxn>
                  <a:cxn ang="0">
                    <a:pos x="8" y="173"/>
                  </a:cxn>
                  <a:cxn ang="0">
                    <a:pos x="21" y="148"/>
                  </a:cxn>
                  <a:cxn ang="0">
                    <a:pos x="34" y="125"/>
                  </a:cxn>
                  <a:cxn ang="0">
                    <a:pos x="61" y="78"/>
                  </a:cxn>
                  <a:cxn ang="0">
                    <a:pos x="61" y="78"/>
                  </a:cxn>
                  <a:cxn ang="0">
                    <a:pos x="69" y="61"/>
                  </a:cxn>
                  <a:cxn ang="0">
                    <a:pos x="77" y="42"/>
                  </a:cxn>
                  <a:cxn ang="0">
                    <a:pos x="80" y="33"/>
                  </a:cxn>
                  <a:cxn ang="0">
                    <a:pos x="83" y="23"/>
                  </a:cxn>
                  <a:cxn ang="0">
                    <a:pos x="84" y="14"/>
                  </a:cxn>
                  <a:cxn ang="0">
                    <a:pos x="85" y="5"/>
                  </a:cxn>
                  <a:cxn ang="0">
                    <a:pos x="85" y="5"/>
                  </a:cxn>
                  <a:cxn ang="0">
                    <a:pos x="85" y="3"/>
                  </a:cxn>
                  <a:cxn ang="0">
                    <a:pos x="84" y="1"/>
                  </a:cxn>
                  <a:cxn ang="0">
                    <a:pos x="82" y="0"/>
                  </a:cxn>
                  <a:cxn ang="0">
                    <a:pos x="81" y="0"/>
                  </a:cxn>
                  <a:cxn ang="0">
                    <a:pos x="78" y="0"/>
                  </a:cxn>
                  <a:cxn ang="0">
                    <a:pos x="77" y="1"/>
                  </a:cxn>
                  <a:cxn ang="0">
                    <a:pos x="75" y="3"/>
                  </a:cxn>
                  <a:cxn ang="0">
                    <a:pos x="75" y="5"/>
                  </a:cxn>
                  <a:cxn ang="0">
                    <a:pos x="75" y="5"/>
                  </a:cxn>
                </a:cxnLst>
                <a:rect l="0" t="0" r="r" b="b"/>
                <a:pathLst>
                  <a:path w="85" h="175">
                    <a:moveTo>
                      <a:pt x="75" y="5"/>
                    </a:moveTo>
                    <a:lnTo>
                      <a:pt x="75" y="5"/>
                    </a:lnTo>
                    <a:lnTo>
                      <a:pt x="74" y="16"/>
                    </a:lnTo>
                    <a:lnTo>
                      <a:pt x="71" y="26"/>
                    </a:lnTo>
                    <a:lnTo>
                      <a:pt x="68" y="38"/>
                    </a:lnTo>
                    <a:lnTo>
                      <a:pt x="64" y="48"/>
                    </a:lnTo>
                    <a:lnTo>
                      <a:pt x="54" y="69"/>
                    </a:lnTo>
                    <a:lnTo>
                      <a:pt x="43" y="88"/>
                    </a:lnTo>
                    <a:lnTo>
                      <a:pt x="43" y="88"/>
                    </a:lnTo>
                    <a:lnTo>
                      <a:pt x="22" y="128"/>
                    </a:lnTo>
                    <a:lnTo>
                      <a:pt x="10" y="148"/>
                    </a:lnTo>
                    <a:lnTo>
                      <a:pt x="0" y="168"/>
                    </a:lnTo>
                    <a:lnTo>
                      <a:pt x="0" y="168"/>
                    </a:lnTo>
                    <a:lnTo>
                      <a:pt x="0" y="170"/>
                    </a:lnTo>
                    <a:lnTo>
                      <a:pt x="0" y="172"/>
                    </a:lnTo>
                    <a:lnTo>
                      <a:pt x="1" y="173"/>
                    </a:lnTo>
                    <a:lnTo>
                      <a:pt x="2" y="174"/>
                    </a:lnTo>
                    <a:lnTo>
                      <a:pt x="4" y="175"/>
                    </a:lnTo>
                    <a:lnTo>
                      <a:pt x="5" y="175"/>
                    </a:lnTo>
                    <a:lnTo>
                      <a:pt x="7" y="174"/>
                    </a:lnTo>
                    <a:lnTo>
                      <a:pt x="8" y="173"/>
                    </a:lnTo>
                    <a:lnTo>
                      <a:pt x="8" y="173"/>
                    </a:lnTo>
                    <a:lnTo>
                      <a:pt x="21" y="148"/>
                    </a:lnTo>
                    <a:lnTo>
                      <a:pt x="34" y="125"/>
                    </a:lnTo>
                    <a:lnTo>
                      <a:pt x="61" y="78"/>
                    </a:lnTo>
                    <a:lnTo>
                      <a:pt x="61" y="78"/>
                    </a:lnTo>
                    <a:lnTo>
                      <a:pt x="69" y="61"/>
                    </a:lnTo>
                    <a:lnTo>
                      <a:pt x="77" y="42"/>
                    </a:lnTo>
                    <a:lnTo>
                      <a:pt x="80" y="33"/>
                    </a:lnTo>
                    <a:lnTo>
                      <a:pt x="83" y="23"/>
                    </a:lnTo>
                    <a:lnTo>
                      <a:pt x="84" y="14"/>
                    </a:lnTo>
                    <a:lnTo>
                      <a:pt x="85" y="5"/>
                    </a:lnTo>
                    <a:lnTo>
                      <a:pt x="85" y="5"/>
                    </a:lnTo>
                    <a:lnTo>
                      <a:pt x="85" y="3"/>
                    </a:lnTo>
                    <a:lnTo>
                      <a:pt x="84" y="1"/>
                    </a:lnTo>
                    <a:lnTo>
                      <a:pt x="82" y="0"/>
                    </a:lnTo>
                    <a:lnTo>
                      <a:pt x="81" y="0"/>
                    </a:lnTo>
                    <a:lnTo>
                      <a:pt x="78" y="0"/>
                    </a:lnTo>
                    <a:lnTo>
                      <a:pt x="77" y="1"/>
                    </a:lnTo>
                    <a:lnTo>
                      <a:pt x="75" y="3"/>
                    </a:lnTo>
                    <a:lnTo>
                      <a:pt x="75" y="5"/>
                    </a:lnTo>
                    <a:lnTo>
                      <a:pt x="75" y="5"/>
                    </a:lnTo>
                    <a:close/>
                  </a:path>
                </a:pathLst>
              </a:custGeom>
              <a:grpFill/>
              <a:ln w="9525">
                <a:solidFill>
                  <a:schemeClr val="accent2"/>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266" name="chenying0907 891"/>
              <p:cNvSpPr/>
              <p:nvPr/>
            </p:nvSpPr>
            <p:spPr bwMode="auto">
              <a:xfrm>
                <a:off x="4568825" y="1336675"/>
                <a:ext cx="44450" cy="87313"/>
              </a:xfrm>
              <a:custGeom>
                <a:avLst/>
                <a:gdLst/>
                <a:ahLst/>
                <a:cxnLst>
                  <a:cxn ang="0">
                    <a:pos x="85" y="4"/>
                  </a:cxn>
                  <a:cxn ang="0">
                    <a:pos x="85" y="4"/>
                  </a:cxn>
                  <a:cxn ang="0">
                    <a:pos x="85" y="2"/>
                  </a:cxn>
                  <a:cxn ang="0">
                    <a:pos x="82" y="1"/>
                  </a:cxn>
                  <a:cxn ang="0">
                    <a:pos x="79" y="0"/>
                  </a:cxn>
                  <a:cxn ang="0">
                    <a:pos x="78" y="0"/>
                  </a:cxn>
                  <a:cxn ang="0">
                    <a:pos x="76" y="1"/>
                  </a:cxn>
                  <a:cxn ang="0">
                    <a:pos x="75" y="2"/>
                  </a:cxn>
                  <a:cxn ang="0">
                    <a:pos x="75" y="4"/>
                  </a:cxn>
                  <a:cxn ang="0">
                    <a:pos x="75" y="4"/>
                  </a:cxn>
                  <a:cxn ang="0">
                    <a:pos x="75" y="14"/>
                  </a:cxn>
                  <a:cxn ang="0">
                    <a:pos x="73" y="23"/>
                  </a:cxn>
                  <a:cxn ang="0">
                    <a:pos x="69" y="33"/>
                  </a:cxn>
                  <a:cxn ang="0">
                    <a:pos x="64" y="42"/>
                  </a:cxn>
                  <a:cxn ang="0">
                    <a:pos x="52" y="59"/>
                  </a:cxn>
                  <a:cxn ang="0">
                    <a:pos x="47" y="69"/>
                  </a:cxn>
                  <a:cxn ang="0">
                    <a:pos x="43" y="77"/>
                  </a:cxn>
                  <a:cxn ang="0">
                    <a:pos x="43" y="77"/>
                  </a:cxn>
                  <a:cxn ang="0">
                    <a:pos x="35" y="96"/>
                  </a:cxn>
                  <a:cxn ang="0">
                    <a:pos x="27" y="113"/>
                  </a:cxn>
                  <a:cxn ang="0">
                    <a:pos x="27" y="113"/>
                  </a:cxn>
                  <a:cxn ang="0">
                    <a:pos x="16" y="137"/>
                  </a:cxn>
                  <a:cxn ang="0">
                    <a:pos x="10" y="147"/>
                  </a:cxn>
                  <a:cxn ang="0">
                    <a:pos x="6" y="152"/>
                  </a:cxn>
                  <a:cxn ang="0">
                    <a:pos x="2" y="157"/>
                  </a:cxn>
                  <a:cxn ang="0">
                    <a:pos x="2" y="157"/>
                  </a:cxn>
                  <a:cxn ang="0">
                    <a:pos x="0" y="159"/>
                  </a:cxn>
                  <a:cxn ang="0">
                    <a:pos x="0" y="162"/>
                  </a:cxn>
                  <a:cxn ang="0">
                    <a:pos x="1" y="164"/>
                  </a:cxn>
                  <a:cxn ang="0">
                    <a:pos x="4" y="165"/>
                  </a:cxn>
                  <a:cxn ang="0">
                    <a:pos x="9" y="165"/>
                  </a:cxn>
                  <a:cxn ang="0">
                    <a:pos x="9" y="165"/>
                  </a:cxn>
                  <a:cxn ang="0">
                    <a:pos x="11" y="165"/>
                  </a:cxn>
                  <a:cxn ang="0">
                    <a:pos x="13" y="163"/>
                  </a:cxn>
                  <a:cxn ang="0">
                    <a:pos x="13" y="161"/>
                  </a:cxn>
                  <a:cxn ang="0">
                    <a:pos x="13" y="159"/>
                  </a:cxn>
                  <a:cxn ang="0">
                    <a:pos x="13" y="159"/>
                  </a:cxn>
                  <a:cxn ang="0">
                    <a:pos x="16" y="155"/>
                  </a:cxn>
                  <a:cxn ang="0">
                    <a:pos x="19" y="149"/>
                  </a:cxn>
                  <a:cxn ang="0">
                    <a:pos x="25" y="139"/>
                  </a:cxn>
                  <a:cxn ang="0">
                    <a:pos x="25" y="139"/>
                  </a:cxn>
                  <a:cxn ang="0">
                    <a:pos x="37" y="113"/>
                  </a:cxn>
                  <a:cxn ang="0">
                    <a:pos x="49" y="87"/>
                  </a:cxn>
                  <a:cxn ang="0">
                    <a:pos x="49" y="87"/>
                  </a:cxn>
                  <a:cxn ang="0">
                    <a:pos x="54" y="77"/>
                  </a:cxn>
                  <a:cxn ang="0">
                    <a:pos x="60" y="68"/>
                  </a:cxn>
                  <a:cxn ang="0">
                    <a:pos x="72" y="47"/>
                  </a:cxn>
                  <a:cxn ang="0">
                    <a:pos x="77" y="37"/>
                  </a:cxn>
                  <a:cxn ang="0">
                    <a:pos x="81" y="26"/>
                  </a:cxn>
                  <a:cxn ang="0">
                    <a:pos x="85" y="15"/>
                  </a:cxn>
                  <a:cxn ang="0">
                    <a:pos x="85" y="10"/>
                  </a:cxn>
                  <a:cxn ang="0">
                    <a:pos x="85" y="4"/>
                  </a:cxn>
                  <a:cxn ang="0">
                    <a:pos x="85" y="4"/>
                  </a:cxn>
                </a:cxnLst>
                <a:rect l="0" t="0" r="r" b="b"/>
                <a:pathLst>
                  <a:path w="85" h="165">
                    <a:moveTo>
                      <a:pt x="85" y="4"/>
                    </a:moveTo>
                    <a:lnTo>
                      <a:pt x="85" y="4"/>
                    </a:lnTo>
                    <a:lnTo>
                      <a:pt x="85" y="2"/>
                    </a:lnTo>
                    <a:lnTo>
                      <a:pt x="82" y="1"/>
                    </a:lnTo>
                    <a:lnTo>
                      <a:pt x="79" y="0"/>
                    </a:lnTo>
                    <a:lnTo>
                      <a:pt x="78" y="0"/>
                    </a:lnTo>
                    <a:lnTo>
                      <a:pt x="76" y="1"/>
                    </a:lnTo>
                    <a:lnTo>
                      <a:pt x="75" y="2"/>
                    </a:lnTo>
                    <a:lnTo>
                      <a:pt x="75" y="4"/>
                    </a:lnTo>
                    <a:lnTo>
                      <a:pt x="75" y="4"/>
                    </a:lnTo>
                    <a:lnTo>
                      <a:pt x="75" y="14"/>
                    </a:lnTo>
                    <a:lnTo>
                      <a:pt x="73" y="23"/>
                    </a:lnTo>
                    <a:lnTo>
                      <a:pt x="69" y="33"/>
                    </a:lnTo>
                    <a:lnTo>
                      <a:pt x="64" y="42"/>
                    </a:lnTo>
                    <a:lnTo>
                      <a:pt x="52" y="59"/>
                    </a:lnTo>
                    <a:lnTo>
                      <a:pt x="47" y="69"/>
                    </a:lnTo>
                    <a:lnTo>
                      <a:pt x="43" y="77"/>
                    </a:lnTo>
                    <a:lnTo>
                      <a:pt x="43" y="77"/>
                    </a:lnTo>
                    <a:lnTo>
                      <a:pt x="35" y="96"/>
                    </a:lnTo>
                    <a:lnTo>
                      <a:pt x="27" y="113"/>
                    </a:lnTo>
                    <a:lnTo>
                      <a:pt x="27" y="113"/>
                    </a:lnTo>
                    <a:lnTo>
                      <a:pt x="16" y="137"/>
                    </a:lnTo>
                    <a:lnTo>
                      <a:pt x="10" y="147"/>
                    </a:lnTo>
                    <a:lnTo>
                      <a:pt x="6" y="152"/>
                    </a:lnTo>
                    <a:lnTo>
                      <a:pt x="2" y="157"/>
                    </a:lnTo>
                    <a:lnTo>
                      <a:pt x="2" y="157"/>
                    </a:lnTo>
                    <a:lnTo>
                      <a:pt x="0" y="159"/>
                    </a:lnTo>
                    <a:lnTo>
                      <a:pt x="0" y="162"/>
                    </a:lnTo>
                    <a:lnTo>
                      <a:pt x="1" y="164"/>
                    </a:lnTo>
                    <a:lnTo>
                      <a:pt x="4" y="165"/>
                    </a:lnTo>
                    <a:lnTo>
                      <a:pt x="9" y="165"/>
                    </a:lnTo>
                    <a:lnTo>
                      <a:pt x="9" y="165"/>
                    </a:lnTo>
                    <a:lnTo>
                      <a:pt x="11" y="165"/>
                    </a:lnTo>
                    <a:lnTo>
                      <a:pt x="13" y="163"/>
                    </a:lnTo>
                    <a:lnTo>
                      <a:pt x="13" y="161"/>
                    </a:lnTo>
                    <a:lnTo>
                      <a:pt x="13" y="159"/>
                    </a:lnTo>
                    <a:lnTo>
                      <a:pt x="13" y="159"/>
                    </a:lnTo>
                    <a:lnTo>
                      <a:pt x="16" y="155"/>
                    </a:lnTo>
                    <a:lnTo>
                      <a:pt x="19" y="149"/>
                    </a:lnTo>
                    <a:lnTo>
                      <a:pt x="25" y="139"/>
                    </a:lnTo>
                    <a:lnTo>
                      <a:pt x="25" y="139"/>
                    </a:lnTo>
                    <a:lnTo>
                      <a:pt x="37" y="113"/>
                    </a:lnTo>
                    <a:lnTo>
                      <a:pt x="49" y="87"/>
                    </a:lnTo>
                    <a:lnTo>
                      <a:pt x="49" y="87"/>
                    </a:lnTo>
                    <a:lnTo>
                      <a:pt x="54" y="77"/>
                    </a:lnTo>
                    <a:lnTo>
                      <a:pt x="60" y="68"/>
                    </a:lnTo>
                    <a:lnTo>
                      <a:pt x="72" y="47"/>
                    </a:lnTo>
                    <a:lnTo>
                      <a:pt x="77" y="37"/>
                    </a:lnTo>
                    <a:lnTo>
                      <a:pt x="81" y="26"/>
                    </a:lnTo>
                    <a:lnTo>
                      <a:pt x="85" y="15"/>
                    </a:lnTo>
                    <a:lnTo>
                      <a:pt x="85" y="10"/>
                    </a:lnTo>
                    <a:lnTo>
                      <a:pt x="85" y="4"/>
                    </a:lnTo>
                    <a:lnTo>
                      <a:pt x="85" y="4"/>
                    </a:lnTo>
                    <a:close/>
                  </a:path>
                </a:pathLst>
              </a:custGeom>
              <a:grpFill/>
              <a:ln w="9525">
                <a:solidFill>
                  <a:schemeClr val="accent2"/>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267" name="chenying0907 892"/>
              <p:cNvSpPr/>
              <p:nvPr/>
            </p:nvSpPr>
            <p:spPr bwMode="auto">
              <a:xfrm>
                <a:off x="4608513" y="1366838"/>
                <a:ext cx="47625" cy="85725"/>
              </a:xfrm>
              <a:custGeom>
                <a:avLst/>
                <a:gdLst/>
                <a:ahLst/>
                <a:cxnLst>
                  <a:cxn ang="0">
                    <a:pos x="81" y="5"/>
                  </a:cxn>
                  <a:cxn ang="0">
                    <a:pos x="81" y="5"/>
                  </a:cxn>
                  <a:cxn ang="0">
                    <a:pos x="80" y="15"/>
                  </a:cxn>
                  <a:cxn ang="0">
                    <a:pos x="77" y="25"/>
                  </a:cxn>
                  <a:cxn ang="0">
                    <a:pos x="73" y="36"/>
                  </a:cxn>
                  <a:cxn ang="0">
                    <a:pos x="67" y="46"/>
                  </a:cxn>
                  <a:cxn ang="0">
                    <a:pos x="56" y="64"/>
                  </a:cxn>
                  <a:cxn ang="0">
                    <a:pos x="46" y="83"/>
                  </a:cxn>
                  <a:cxn ang="0">
                    <a:pos x="46" y="83"/>
                  </a:cxn>
                  <a:cxn ang="0">
                    <a:pos x="34" y="101"/>
                  </a:cxn>
                  <a:cxn ang="0">
                    <a:pos x="23" y="119"/>
                  </a:cxn>
                  <a:cxn ang="0">
                    <a:pos x="1" y="154"/>
                  </a:cxn>
                  <a:cxn ang="0">
                    <a:pos x="1" y="154"/>
                  </a:cxn>
                  <a:cxn ang="0">
                    <a:pos x="0" y="156"/>
                  </a:cxn>
                  <a:cxn ang="0">
                    <a:pos x="0" y="158"/>
                  </a:cxn>
                  <a:cxn ang="0">
                    <a:pos x="1" y="159"/>
                  </a:cxn>
                  <a:cxn ang="0">
                    <a:pos x="2" y="160"/>
                  </a:cxn>
                  <a:cxn ang="0">
                    <a:pos x="4" y="162"/>
                  </a:cxn>
                  <a:cxn ang="0">
                    <a:pos x="6" y="162"/>
                  </a:cxn>
                  <a:cxn ang="0">
                    <a:pos x="7" y="160"/>
                  </a:cxn>
                  <a:cxn ang="0">
                    <a:pos x="10" y="159"/>
                  </a:cxn>
                  <a:cxn ang="0">
                    <a:pos x="10" y="159"/>
                  </a:cxn>
                  <a:cxn ang="0">
                    <a:pos x="33" y="120"/>
                  </a:cxn>
                  <a:cxn ang="0">
                    <a:pos x="46" y="101"/>
                  </a:cxn>
                  <a:cxn ang="0">
                    <a:pos x="57" y="81"/>
                  </a:cxn>
                  <a:cxn ang="0">
                    <a:pos x="57" y="81"/>
                  </a:cxn>
                  <a:cxn ang="0">
                    <a:pos x="68" y="62"/>
                  </a:cxn>
                  <a:cxn ang="0">
                    <a:pos x="79" y="45"/>
                  </a:cxn>
                  <a:cxn ang="0">
                    <a:pos x="83" y="34"/>
                  </a:cxn>
                  <a:cxn ang="0">
                    <a:pos x="86" y="25"/>
                  </a:cxn>
                  <a:cxn ang="0">
                    <a:pos x="89" y="15"/>
                  </a:cxn>
                  <a:cxn ang="0">
                    <a:pos x="90" y="5"/>
                  </a:cxn>
                  <a:cxn ang="0">
                    <a:pos x="90" y="5"/>
                  </a:cxn>
                  <a:cxn ang="0">
                    <a:pos x="90" y="2"/>
                  </a:cxn>
                  <a:cxn ang="0">
                    <a:pos x="89" y="1"/>
                  </a:cxn>
                  <a:cxn ang="0">
                    <a:pos x="88" y="0"/>
                  </a:cxn>
                  <a:cxn ang="0">
                    <a:pos x="86" y="0"/>
                  </a:cxn>
                  <a:cxn ang="0">
                    <a:pos x="83" y="1"/>
                  </a:cxn>
                  <a:cxn ang="0">
                    <a:pos x="82" y="2"/>
                  </a:cxn>
                  <a:cxn ang="0">
                    <a:pos x="81" y="5"/>
                  </a:cxn>
                  <a:cxn ang="0">
                    <a:pos x="81" y="5"/>
                  </a:cxn>
                </a:cxnLst>
                <a:rect l="0" t="0" r="r" b="b"/>
                <a:pathLst>
                  <a:path w="90" h="162">
                    <a:moveTo>
                      <a:pt x="81" y="5"/>
                    </a:moveTo>
                    <a:lnTo>
                      <a:pt x="81" y="5"/>
                    </a:lnTo>
                    <a:lnTo>
                      <a:pt x="80" y="15"/>
                    </a:lnTo>
                    <a:lnTo>
                      <a:pt x="77" y="25"/>
                    </a:lnTo>
                    <a:lnTo>
                      <a:pt x="73" y="36"/>
                    </a:lnTo>
                    <a:lnTo>
                      <a:pt x="67" y="46"/>
                    </a:lnTo>
                    <a:lnTo>
                      <a:pt x="56" y="64"/>
                    </a:lnTo>
                    <a:lnTo>
                      <a:pt x="46" y="83"/>
                    </a:lnTo>
                    <a:lnTo>
                      <a:pt x="46" y="83"/>
                    </a:lnTo>
                    <a:lnTo>
                      <a:pt x="34" y="101"/>
                    </a:lnTo>
                    <a:lnTo>
                      <a:pt x="23" y="119"/>
                    </a:lnTo>
                    <a:lnTo>
                      <a:pt x="1" y="154"/>
                    </a:lnTo>
                    <a:lnTo>
                      <a:pt x="1" y="154"/>
                    </a:lnTo>
                    <a:lnTo>
                      <a:pt x="0" y="156"/>
                    </a:lnTo>
                    <a:lnTo>
                      <a:pt x="0" y="158"/>
                    </a:lnTo>
                    <a:lnTo>
                      <a:pt x="1" y="159"/>
                    </a:lnTo>
                    <a:lnTo>
                      <a:pt x="2" y="160"/>
                    </a:lnTo>
                    <a:lnTo>
                      <a:pt x="4" y="162"/>
                    </a:lnTo>
                    <a:lnTo>
                      <a:pt x="6" y="162"/>
                    </a:lnTo>
                    <a:lnTo>
                      <a:pt x="7" y="160"/>
                    </a:lnTo>
                    <a:lnTo>
                      <a:pt x="10" y="159"/>
                    </a:lnTo>
                    <a:lnTo>
                      <a:pt x="10" y="159"/>
                    </a:lnTo>
                    <a:lnTo>
                      <a:pt x="33" y="120"/>
                    </a:lnTo>
                    <a:lnTo>
                      <a:pt x="46" y="101"/>
                    </a:lnTo>
                    <a:lnTo>
                      <a:pt x="57" y="81"/>
                    </a:lnTo>
                    <a:lnTo>
                      <a:pt x="57" y="81"/>
                    </a:lnTo>
                    <a:lnTo>
                      <a:pt x="68" y="62"/>
                    </a:lnTo>
                    <a:lnTo>
                      <a:pt x="79" y="45"/>
                    </a:lnTo>
                    <a:lnTo>
                      <a:pt x="83" y="34"/>
                    </a:lnTo>
                    <a:lnTo>
                      <a:pt x="86" y="25"/>
                    </a:lnTo>
                    <a:lnTo>
                      <a:pt x="89" y="15"/>
                    </a:lnTo>
                    <a:lnTo>
                      <a:pt x="90" y="5"/>
                    </a:lnTo>
                    <a:lnTo>
                      <a:pt x="90" y="5"/>
                    </a:lnTo>
                    <a:lnTo>
                      <a:pt x="90" y="2"/>
                    </a:lnTo>
                    <a:lnTo>
                      <a:pt x="89" y="1"/>
                    </a:lnTo>
                    <a:lnTo>
                      <a:pt x="88" y="0"/>
                    </a:lnTo>
                    <a:lnTo>
                      <a:pt x="86" y="0"/>
                    </a:lnTo>
                    <a:lnTo>
                      <a:pt x="83" y="1"/>
                    </a:lnTo>
                    <a:lnTo>
                      <a:pt x="82" y="2"/>
                    </a:lnTo>
                    <a:lnTo>
                      <a:pt x="81" y="5"/>
                    </a:lnTo>
                    <a:lnTo>
                      <a:pt x="81" y="5"/>
                    </a:lnTo>
                    <a:close/>
                  </a:path>
                </a:pathLst>
              </a:custGeom>
              <a:grpFill/>
              <a:ln w="9525">
                <a:solidFill>
                  <a:schemeClr val="accent2"/>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268" name="chenying0907 893"/>
              <p:cNvSpPr/>
              <p:nvPr/>
            </p:nvSpPr>
            <p:spPr bwMode="auto">
              <a:xfrm>
                <a:off x="4632325" y="1397000"/>
                <a:ext cx="49213" cy="85725"/>
              </a:xfrm>
              <a:custGeom>
                <a:avLst/>
                <a:gdLst/>
                <a:ahLst/>
                <a:cxnLst>
                  <a:cxn ang="0">
                    <a:pos x="84" y="0"/>
                  </a:cxn>
                  <a:cxn ang="0">
                    <a:pos x="84" y="0"/>
                  </a:cxn>
                  <a:cxn ang="0">
                    <a:pos x="81" y="3"/>
                  </a:cxn>
                  <a:cxn ang="0">
                    <a:pos x="78" y="6"/>
                  </a:cxn>
                  <a:cxn ang="0">
                    <a:pos x="73" y="14"/>
                  </a:cxn>
                  <a:cxn ang="0">
                    <a:pos x="65" y="29"/>
                  </a:cxn>
                  <a:cxn ang="0">
                    <a:pos x="65" y="29"/>
                  </a:cxn>
                  <a:cxn ang="0">
                    <a:pos x="56" y="46"/>
                  </a:cxn>
                  <a:cxn ang="0">
                    <a:pos x="47" y="61"/>
                  </a:cxn>
                  <a:cxn ang="0">
                    <a:pos x="31" y="93"/>
                  </a:cxn>
                  <a:cxn ang="0">
                    <a:pos x="31" y="93"/>
                  </a:cxn>
                  <a:cxn ang="0">
                    <a:pos x="19" y="114"/>
                  </a:cxn>
                  <a:cxn ang="0">
                    <a:pos x="6" y="133"/>
                  </a:cxn>
                  <a:cxn ang="0">
                    <a:pos x="6" y="133"/>
                  </a:cxn>
                  <a:cxn ang="0">
                    <a:pos x="2" y="140"/>
                  </a:cxn>
                  <a:cxn ang="0">
                    <a:pos x="0" y="146"/>
                  </a:cxn>
                  <a:cxn ang="0">
                    <a:pos x="0" y="152"/>
                  </a:cxn>
                  <a:cxn ang="0">
                    <a:pos x="1" y="156"/>
                  </a:cxn>
                  <a:cxn ang="0">
                    <a:pos x="3" y="159"/>
                  </a:cxn>
                  <a:cxn ang="0">
                    <a:pos x="3" y="159"/>
                  </a:cxn>
                  <a:cxn ang="0">
                    <a:pos x="5" y="160"/>
                  </a:cxn>
                  <a:cxn ang="0">
                    <a:pos x="7" y="161"/>
                  </a:cxn>
                  <a:cxn ang="0">
                    <a:pos x="10" y="160"/>
                  </a:cxn>
                  <a:cxn ang="0">
                    <a:pos x="11" y="158"/>
                  </a:cxn>
                  <a:cxn ang="0">
                    <a:pos x="12" y="156"/>
                  </a:cxn>
                  <a:cxn ang="0">
                    <a:pos x="12" y="156"/>
                  </a:cxn>
                  <a:cxn ang="0">
                    <a:pos x="14" y="155"/>
                  </a:cxn>
                  <a:cxn ang="0">
                    <a:pos x="15" y="154"/>
                  </a:cxn>
                  <a:cxn ang="0">
                    <a:pos x="15" y="150"/>
                  </a:cxn>
                  <a:cxn ang="0">
                    <a:pos x="15" y="149"/>
                  </a:cxn>
                  <a:cxn ang="0">
                    <a:pos x="13" y="148"/>
                  </a:cxn>
                  <a:cxn ang="0">
                    <a:pos x="12" y="147"/>
                  </a:cxn>
                  <a:cxn ang="0">
                    <a:pos x="10" y="147"/>
                  </a:cxn>
                  <a:cxn ang="0">
                    <a:pos x="10" y="147"/>
                  </a:cxn>
                  <a:cxn ang="0">
                    <a:pos x="9" y="148"/>
                  </a:cxn>
                  <a:cxn ang="0">
                    <a:pos x="9" y="148"/>
                  </a:cxn>
                  <a:cxn ang="0">
                    <a:pos x="10" y="145"/>
                  </a:cxn>
                  <a:cxn ang="0">
                    <a:pos x="11" y="142"/>
                  </a:cxn>
                  <a:cxn ang="0">
                    <a:pos x="16" y="136"/>
                  </a:cxn>
                  <a:cxn ang="0">
                    <a:pos x="21" y="130"/>
                  </a:cxn>
                  <a:cxn ang="0">
                    <a:pos x="24" y="125"/>
                  </a:cxn>
                  <a:cxn ang="0">
                    <a:pos x="24" y="125"/>
                  </a:cxn>
                  <a:cxn ang="0">
                    <a:pos x="47" y="83"/>
                  </a:cxn>
                  <a:cxn ang="0">
                    <a:pos x="47" y="83"/>
                  </a:cxn>
                  <a:cxn ang="0">
                    <a:pos x="59" y="61"/>
                  </a:cxn>
                  <a:cxn ang="0">
                    <a:pos x="70" y="40"/>
                  </a:cxn>
                  <a:cxn ang="0">
                    <a:pos x="70" y="40"/>
                  </a:cxn>
                  <a:cxn ang="0">
                    <a:pos x="78" y="24"/>
                  </a:cxn>
                  <a:cxn ang="0">
                    <a:pos x="83" y="15"/>
                  </a:cxn>
                  <a:cxn ang="0">
                    <a:pos x="86" y="12"/>
                  </a:cxn>
                  <a:cxn ang="0">
                    <a:pos x="90" y="8"/>
                  </a:cxn>
                  <a:cxn ang="0">
                    <a:pos x="90" y="8"/>
                  </a:cxn>
                  <a:cxn ang="0">
                    <a:pos x="91" y="7"/>
                  </a:cxn>
                  <a:cxn ang="0">
                    <a:pos x="92" y="6"/>
                  </a:cxn>
                  <a:cxn ang="0">
                    <a:pos x="92" y="4"/>
                  </a:cxn>
                  <a:cxn ang="0">
                    <a:pos x="91" y="2"/>
                  </a:cxn>
                  <a:cxn ang="0">
                    <a:pos x="90" y="1"/>
                  </a:cxn>
                  <a:cxn ang="0">
                    <a:pos x="88" y="0"/>
                  </a:cxn>
                  <a:cxn ang="0">
                    <a:pos x="86" y="0"/>
                  </a:cxn>
                  <a:cxn ang="0">
                    <a:pos x="84" y="0"/>
                  </a:cxn>
                  <a:cxn ang="0">
                    <a:pos x="84" y="0"/>
                  </a:cxn>
                </a:cxnLst>
                <a:rect l="0" t="0" r="r" b="b"/>
                <a:pathLst>
                  <a:path w="92" h="161">
                    <a:moveTo>
                      <a:pt x="84" y="0"/>
                    </a:moveTo>
                    <a:lnTo>
                      <a:pt x="84" y="0"/>
                    </a:lnTo>
                    <a:lnTo>
                      <a:pt x="81" y="3"/>
                    </a:lnTo>
                    <a:lnTo>
                      <a:pt x="78" y="6"/>
                    </a:lnTo>
                    <a:lnTo>
                      <a:pt x="73" y="14"/>
                    </a:lnTo>
                    <a:lnTo>
                      <a:pt x="65" y="29"/>
                    </a:lnTo>
                    <a:lnTo>
                      <a:pt x="65" y="29"/>
                    </a:lnTo>
                    <a:lnTo>
                      <a:pt x="56" y="46"/>
                    </a:lnTo>
                    <a:lnTo>
                      <a:pt x="47" y="61"/>
                    </a:lnTo>
                    <a:lnTo>
                      <a:pt x="31" y="93"/>
                    </a:lnTo>
                    <a:lnTo>
                      <a:pt x="31" y="93"/>
                    </a:lnTo>
                    <a:lnTo>
                      <a:pt x="19" y="114"/>
                    </a:lnTo>
                    <a:lnTo>
                      <a:pt x="6" y="133"/>
                    </a:lnTo>
                    <a:lnTo>
                      <a:pt x="6" y="133"/>
                    </a:lnTo>
                    <a:lnTo>
                      <a:pt x="2" y="140"/>
                    </a:lnTo>
                    <a:lnTo>
                      <a:pt x="0" y="146"/>
                    </a:lnTo>
                    <a:lnTo>
                      <a:pt x="0" y="152"/>
                    </a:lnTo>
                    <a:lnTo>
                      <a:pt x="1" y="156"/>
                    </a:lnTo>
                    <a:lnTo>
                      <a:pt x="3" y="159"/>
                    </a:lnTo>
                    <a:lnTo>
                      <a:pt x="3" y="159"/>
                    </a:lnTo>
                    <a:lnTo>
                      <a:pt x="5" y="160"/>
                    </a:lnTo>
                    <a:lnTo>
                      <a:pt x="7" y="161"/>
                    </a:lnTo>
                    <a:lnTo>
                      <a:pt x="10" y="160"/>
                    </a:lnTo>
                    <a:lnTo>
                      <a:pt x="11" y="158"/>
                    </a:lnTo>
                    <a:lnTo>
                      <a:pt x="12" y="156"/>
                    </a:lnTo>
                    <a:lnTo>
                      <a:pt x="12" y="156"/>
                    </a:lnTo>
                    <a:lnTo>
                      <a:pt x="14" y="155"/>
                    </a:lnTo>
                    <a:lnTo>
                      <a:pt x="15" y="154"/>
                    </a:lnTo>
                    <a:lnTo>
                      <a:pt x="15" y="150"/>
                    </a:lnTo>
                    <a:lnTo>
                      <a:pt x="15" y="149"/>
                    </a:lnTo>
                    <a:lnTo>
                      <a:pt x="13" y="148"/>
                    </a:lnTo>
                    <a:lnTo>
                      <a:pt x="12" y="147"/>
                    </a:lnTo>
                    <a:lnTo>
                      <a:pt x="10" y="147"/>
                    </a:lnTo>
                    <a:lnTo>
                      <a:pt x="10" y="147"/>
                    </a:lnTo>
                    <a:lnTo>
                      <a:pt x="9" y="148"/>
                    </a:lnTo>
                    <a:lnTo>
                      <a:pt x="9" y="148"/>
                    </a:lnTo>
                    <a:lnTo>
                      <a:pt x="10" y="145"/>
                    </a:lnTo>
                    <a:lnTo>
                      <a:pt x="11" y="142"/>
                    </a:lnTo>
                    <a:lnTo>
                      <a:pt x="16" y="136"/>
                    </a:lnTo>
                    <a:lnTo>
                      <a:pt x="21" y="130"/>
                    </a:lnTo>
                    <a:lnTo>
                      <a:pt x="24" y="125"/>
                    </a:lnTo>
                    <a:lnTo>
                      <a:pt x="24" y="125"/>
                    </a:lnTo>
                    <a:lnTo>
                      <a:pt x="47" y="83"/>
                    </a:lnTo>
                    <a:lnTo>
                      <a:pt x="47" y="83"/>
                    </a:lnTo>
                    <a:lnTo>
                      <a:pt x="59" y="61"/>
                    </a:lnTo>
                    <a:lnTo>
                      <a:pt x="70" y="40"/>
                    </a:lnTo>
                    <a:lnTo>
                      <a:pt x="70" y="40"/>
                    </a:lnTo>
                    <a:lnTo>
                      <a:pt x="78" y="24"/>
                    </a:lnTo>
                    <a:lnTo>
                      <a:pt x="83" y="15"/>
                    </a:lnTo>
                    <a:lnTo>
                      <a:pt x="86" y="12"/>
                    </a:lnTo>
                    <a:lnTo>
                      <a:pt x="90" y="8"/>
                    </a:lnTo>
                    <a:lnTo>
                      <a:pt x="90" y="8"/>
                    </a:lnTo>
                    <a:lnTo>
                      <a:pt x="91" y="7"/>
                    </a:lnTo>
                    <a:lnTo>
                      <a:pt x="92" y="6"/>
                    </a:lnTo>
                    <a:lnTo>
                      <a:pt x="92" y="4"/>
                    </a:lnTo>
                    <a:lnTo>
                      <a:pt x="91" y="2"/>
                    </a:lnTo>
                    <a:lnTo>
                      <a:pt x="90" y="1"/>
                    </a:lnTo>
                    <a:lnTo>
                      <a:pt x="88" y="0"/>
                    </a:lnTo>
                    <a:lnTo>
                      <a:pt x="86" y="0"/>
                    </a:lnTo>
                    <a:lnTo>
                      <a:pt x="84" y="0"/>
                    </a:lnTo>
                    <a:lnTo>
                      <a:pt x="84" y="0"/>
                    </a:lnTo>
                    <a:close/>
                  </a:path>
                </a:pathLst>
              </a:custGeom>
              <a:grpFill/>
              <a:ln w="9525">
                <a:solidFill>
                  <a:schemeClr val="accent2"/>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269" name="chenying0907 894"/>
              <p:cNvSpPr/>
              <p:nvPr/>
            </p:nvSpPr>
            <p:spPr bwMode="auto">
              <a:xfrm>
                <a:off x="4654550" y="1414463"/>
                <a:ext cx="52388" cy="85725"/>
              </a:xfrm>
              <a:custGeom>
                <a:avLst/>
                <a:gdLst/>
                <a:ahLst/>
                <a:cxnLst>
                  <a:cxn ang="0">
                    <a:pos x="90" y="3"/>
                  </a:cxn>
                  <a:cxn ang="0">
                    <a:pos x="90" y="3"/>
                  </a:cxn>
                  <a:cxn ang="0">
                    <a:pos x="89" y="9"/>
                  </a:cxn>
                  <a:cxn ang="0">
                    <a:pos x="86" y="13"/>
                  </a:cxn>
                  <a:cxn ang="0">
                    <a:pos x="79" y="23"/>
                  </a:cxn>
                  <a:cxn ang="0">
                    <a:pos x="67" y="41"/>
                  </a:cxn>
                  <a:cxn ang="0">
                    <a:pos x="67" y="41"/>
                  </a:cxn>
                  <a:cxn ang="0">
                    <a:pos x="53" y="61"/>
                  </a:cxn>
                  <a:cxn ang="0">
                    <a:pos x="38" y="83"/>
                  </a:cxn>
                  <a:cxn ang="0">
                    <a:pos x="38" y="83"/>
                  </a:cxn>
                  <a:cxn ang="0">
                    <a:pos x="33" y="94"/>
                  </a:cxn>
                  <a:cxn ang="0">
                    <a:pos x="28" y="107"/>
                  </a:cxn>
                  <a:cxn ang="0">
                    <a:pos x="23" y="119"/>
                  </a:cxn>
                  <a:cxn ang="0">
                    <a:pos x="20" y="124"/>
                  </a:cxn>
                  <a:cxn ang="0">
                    <a:pos x="15" y="129"/>
                  </a:cxn>
                  <a:cxn ang="0">
                    <a:pos x="15" y="129"/>
                  </a:cxn>
                  <a:cxn ang="0">
                    <a:pos x="10" y="136"/>
                  </a:cxn>
                  <a:cxn ang="0">
                    <a:pos x="6" y="142"/>
                  </a:cxn>
                  <a:cxn ang="0">
                    <a:pos x="3" y="148"/>
                  </a:cxn>
                  <a:cxn ang="0">
                    <a:pos x="0" y="155"/>
                  </a:cxn>
                  <a:cxn ang="0">
                    <a:pos x="0" y="155"/>
                  </a:cxn>
                  <a:cxn ang="0">
                    <a:pos x="0" y="157"/>
                  </a:cxn>
                  <a:cxn ang="0">
                    <a:pos x="0" y="159"/>
                  </a:cxn>
                  <a:cxn ang="0">
                    <a:pos x="1" y="160"/>
                  </a:cxn>
                  <a:cxn ang="0">
                    <a:pos x="3" y="161"/>
                  </a:cxn>
                  <a:cxn ang="0">
                    <a:pos x="6" y="160"/>
                  </a:cxn>
                  <a:cxn ang="0">
                    <a:pos x="8" y="159"/>
                  </a:cxn>
                  <a:cxn ang="0">
                    <a:pos x="9" y="158"/>
                  </a:cxn>
                  <a:cxn ang="0">
                    <a:pos x="9" y="158"/>
                  </a:cxn>
                  <a:cxn ang="0">
                    <a:pos x="13" y="149"/>
                  </a:cxn>
                  <a:cxn ang="0">
                    <a:pos x="20" y="141"/>
                  </a:cxn>
                  <a:cxn ang="0">
                    <a:pos x="26" y="132"/>
                  </a:cxn>
                  <a:cxn ang="0">
                    <a:pos x="31" y="123"/>
                  </a:cxn>
                  <a:cxn ang="0">
                    <a:pos x="31" y="123"/>
                  </a:cxn>
                  <a:cxn ang="0">
                    <a:pos x="40" y="101"/>
                  </a:cxn>
                  <a:cxn ang="0">
                    <a:pos x="45" y="91"/>
                  </a:cxn>
                  <a:cxn ang="0">
                    <a:pos x="51" y="81"/>
                  </a:cxn>
                  <a:cxn ang="0">
                    <a:pos x="51" y="81"/>
                  </a:cxn>
                  <a:cxn ang="0">
                    <a:pos x="65" y="59"/>
                  </a:cxn>
                  <a:cxn ang="0">
                    <a:pos x="79" y="38"/>
                  </a:cxn>
                  <a:cxn ang="0">
                    <a:pos x="79" y="38"/>
                  </a:cxn>
                  <a:cxn ang="0">
                    <a:pos x="91" y="23"/>
                  </a:cxn>
                  <a:cxn ang="0">
                    <a:pos x="96" y="15"/>
                  </a:cxn>
                  <a:cxn ang="0">
                    <a:pos x="98" y="11"/>
                  </a:cxn>
                  <a:cxn ang="0">
                    <a:pos x="99" y="6"/>
                  </a:cxn>
                  <a:cxn ang="0">
                    <a:pos x="99" y="6"/>
                  </a:cxn>
                  <a:cxn ang="0">
                    <a:pos x="99" y="4"/>
                  </a:cxn>
                  <a:cxn ang="0">
                    <a:pos x="98" y="2"/>
                  </a:cxn>
                  <a:cxn ang="0">
                    <a:pos x="97" y="1"/>
                  </a:cxn>
                  <a:cxn ang="0">
                    <a:pos x="95" y="0"/>
                  </a:cxn>
                  <a:cxn ang="0">
                    <a:pos x="94" y="0"/>
                  </a:cxn>
                  <a:cxn ang="0">
                    <a:pos x="92" y="0"/>
                  </a:cxn>
                  <a:cxn ang="0">
                    <a:pos x="91" y="2"/>
                  </a:cxn>
                  <a:cxn ang="0">
                    <a:pos x="90" y="3"/>
                  </a:cxn>
                  <a:cxn ang="0">
                    <a:pos x="90" y="3"/>
                  </a:cxn>
                </a:cxnLst>
                <a:rect l="0" t="0" r="r" b="b"/>
                <a:pathLst>
                  <a:path w="99" h="161">
                    <a:moveTo>
                      <a:pt x="90" y="3"/>
                    </a:moveTo>
                    <a:lnTo>
                      <a:pt x="90" y="3"/>
                    </a:lnTo>
                    <a:lnTo>
                      <a:pt x="89" y="9"/>
                    </a:lnTo>
                    <a:lnTo>
                      <a:pt x="86" y="13"/>
                    </a:lnTo>
                    <a:lnTo>
                      <a:pt x="79" y="23"/>
                    </a:lnTo>
                    <a:lnTo>
                      <a:pt x="67" y="41"/>
                    </a:lnTo>
                    <a:lnTo>
                      <a:pt x="67" y="41"/>
                    </a:lnTo>
                    <a:lnTo>
                      <a:pt x="53" y="61"/>
                    </a:lnTo>
                    <a:lnTo>
                      <a:pt x="38" y="83"/>
                    </a:lnTo>
                    <a:lnTo>
                      <a:pt x="38" y="83"/>
                    </a:lnTo>
                    <a:lnTo>
                      <a:pt x="33" y="94"/>
                    </a:lnTo>
                    <a:lnTo>
                      <a:pt x="28" y="107"/>
                    </a:lnTo>
                    <a:lnTo>
                      <a:pt x="23" y="119"/>
                    </a:lnTo>
                    <a:lnTo>
                      <a:pt x="20" y="124"/>
                    </a:lnTo>
                    <a:lnTo>
                      <a:pt x="15" y="129"/>
                    </a:lnTo>
                    <a:lnTo>
                      <a:pt x="15" y="129"/>
                    </a:lnTo>
                    <a:lnTo>
                      <a:pt x="10" y="136"/>
                    </a:lnTo>
                    <a:lnTo>
                      <a:pt x="6" y="142"/>
                    </a:lnTo>
                    <a:lnTo>
                      <a:pt x="3" y="148"/>
                    </a:lnTo>
                    <a:lnTo>
                      <a:pt x="0" y="155"/>
                    </a:lnTo>
                    <a:lnTo>
                      <a:pt x="0" y="155"/>
                    </a:lnTo>
                    <a:lnTo>
                      <a:pt x="0" y="157"/>
                    </a:lnTo>
                    <a:lnTo>
                      <a:pt x="0" y="159"/>
                    </a:lnTo>
                    <a:lnTo>
                      <a:pt x="1" y="160"/>
                    </a:lnTo>
                    <a:lnTo>
                      <a:pt x="3" y="161"/>
                    </a:lnTo>
                    <a:lnTo>
                      <a:pt x="6" y="160"/>
                    </a:lnTo>
                    <a:lnTo>
                      <a:pt x="8" y="159"/>
                    </a:lnTo>
                    <a:lnTo>
                      <a:pt x="9" y="158"/>
                    </a:lnTo>
                    <a:lnTo>
                      <a:pt x="9" y="158"/>
                    </a:lnTo>
                    <a:lnTo>
                      <a:pt x="13" y="149"/>
                    </a:lnTo>
                    <a:lnTo>
                      <a:pt x="20" y="141"/>
                    </a:lnTo>
                    <a:lnTo>
                      <a:pt x="26" y="132"/>
                    </a:lnTo>
                    <a:lnTo>
                      <a:pt x="31" y="123"/>
                    </a:lnTo>
                    <a:lnTo>
                      <a:pt x="31" y="123"/>
                    </a:lnTo>
                    <a:lnTo>
                      <a:pt x="40" y="101"/>
                    </a:lnTo>
                    <a:lnTo>
                      <a:pt x="45" y="91"/>
                    </a:lnTo>
                    <a:lnTo>
                      <a:pt x="51" y="81"/>
                    </a:lnTo>
                    <a:lnTo>
                      <a:pt x="51" y="81"/>
                    </a:lnTo>
                    <a:lnTo>
                      <a:pt x="65" y="59"/>
                    </a:lnTo>
                    <a:lnTo>
                      <a:pt x="79" y="38"/>
                    </a:lnTo>
                    <a:lnTo>
                      <a:pt x="79" y="38"/>
                    </a:lnTo>
                    <a:lnTo>
                      <a:pt x="91" y="23"/>
                    </a:lnTo>
                    <a:lnTo>
                      <a:pt x="96" y="15"/>
                    </a:lnTo>
                    <a:lnTo>
                      <a:pt x="98" y="11"/>
                    </a:lnTo>
                    <a:lnTo>
                      <a:pt x="99" y="6"/>
                    </a:lnTo>
                    <a:lnTo>
                      <a:pt x="99" y="6"/>
                    </a:lnTo>
                    <a:lnTo>
                      <a:pt x="99" y="4"/>
                    </a:lnTo>
                    <a:lnTo>
                      <a:pt x="98" y="2"/>
                    </a:lnTo>
                    <a:lnTo>
                      <a:pt x="97" y="1"/>
                    </a:lnTo>
                    <a:lnTo>
                      <a:pt x="95" y="0"/>
                    </a:lnTo>
                    <a:lnTo>
                      <a:pt x="94" y="0"/>
                    </a:lnTo>
                    <a:lnTo>
                      <a:pt x="92" y="0"/>
                    </a:lnTo>
                    <a:lnTo>
                      <a:pt x="91" y="2"/>
                    </a:lnTo>
                    <a:lnTo>
                      <a:pt x="90" y="3"/>
                    </a:lnTo>
                    <a:lnTo>
                      <a:pt x="90" y="3"/>
                    </a:lnTo>
                    <a:close/>
                  </a:path>
                </a:pathLst>
              </a:custGeom>
              <a:grpFill/>
              <a:ln w="9525">
                <a:solidFill>
                  <a:schemeClr val="accent2"/>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270" name="chenying0907 895"/>
              <p:cNvSpPr/>
              <p:nvPr/>
            </p:nvSpPr>
            <p:spPr bwMode="auto">
              <a:xfrm>
                <a:off x="4678363" y="1439863"/>
                <a:ext cx="60325" cy="100013"/>
              </a:xfrm>
              <a:custGeom>
                <a:avLst/>
                <a:gdLst/>
                <a:ahLst/>
                <a:cxnLst>
                  <a:cxn ang="0">
                    <a:pos x="106" y="1"/>
                  </a:cxn>
                  <a:cxn ang="0">
                    <a:pos x="106" y="1"/>
                  </a:cxn>
                  <a:cxn ang="0">
                    <a:pos x="89" y="20"/>
                  </a:cxn>
                  <a:cxn ang="0">
                    <a:pos x="74" y="41"/>
                  </a:cxn>
                  <a:cxn ang="0">
                    <a:pos x="59" y="62"/>
                  </a:cxn>
                  <a:cxn ang="0">
                    <a:pos x="53" y="73"/>
                  </a:cxn>
                  <a:cxn ang="0">
                    <a:pos x="47" y="84"/>
                  </a:cxn>
                  <a:cxn ang="0">
                    <a:pos x="47" y="84"/>
                  </a:cxn>
                  <a:cxn ang="0">
                    <a:pos x="35" y="109"/>
                  </a:cxn>
                  <a:cxn ang="0">
                    <a:pos x="23" y="133"/>
                  </a:cxn>
                  <a:cxn ang="0">
                    <a:pos x="13" y="158"/>
                  </a:cxn>
                  <a:cxn ang="0">
                    <a:pos x="0" y="183"/>
                  </a:cxn>
                  <a:cxn ang="0">
                    <a:pos x="0" y="183"/>
                  </a:cxn>
                  <a:cxn ang="0">
                    <a:pos x="0" y="184"/>
                  </a:cxn>
                  <a:cxn ang="0">
                    <a:pos x="0" y="186"/>
                  </a:cxn>
                  <a:cxn ang="0">
                    <a:pos x="1" y="188"/>
                  </a:cxn>
                  <a:cxn ang="0">
                    <a:pos x="3" y="189"/>
                  </a:cxn>
                  <a:cxn ang="0">
                    <a:pos x="5" y="189"/>
                  </a:cxn>
                  <a:cxn ang="0">
                    <a:pos x="6" y="189"/>
                  </a:cxn>
                  <a:cxn ang="0">
                    <a:pos x="8" y="189"/>
                  </a:cxn>
                  <a:cxn ang="0">
                    <a:pos x="9" y="187"/>
                  </a:cxn>
                  <a:cxn ang="0">
                    <a:pos x="9" y="187"/>
                  </a:cxn>
                  <a:cxn ang="0">
                    <a:pos x="19" y="166"/>
                  </a:cxn>
                  <a:cxn ang="0">
                    <a:pos x="28" y="144"/>
                  </a:cxn>
                  <a:cxn ang="0">
                    <a:pos x="38" y="124"/>
                  </a:cxn>
                  <a:cxn ang="0">
                    <a:pos x="48" y="103"/>
                  </a:cxn>
                  <a:cxn ang="0">
                    <a:pos x="48" y="103"/>
                  </a:cxn>
                  <a:cxn ang="0">
                    <a:pos x="62" y="78"/>
                  </a:cxn>
                  <a:cxn ang="0">
                    <a:pos x="78" y="53"/>
                  </a:cxn>
                  <a:cxn ang="0">
                    <a:pos x="94" y="31"/>
                  </a:cxn>
                  <a:cxn ang="0">
                    <a:pos x="112" y="8"/>
                  </a:cxn>
                  <a:cxn ang="0">
                    <a:pos x="112" y="8"/>
                  </a:cxn>
                  <a:cxn ang="0">
                    <a:pos x="113" y="6"/>
                  </a:cxn>
                  <a:cxn ang="0">
                    <a:pos x="113" y="4"/>
                  </a:cxn>
                  <a:cxn ang="0">
                    <a:pos x="112" y="1"/>
                  </a:cxn>
                  <a:cxn ang="0">
                    <a:pos x="111" y="0"/>
                  </a:cxn>
                  <a:cxn ang="0">
                    <a:pos x="109" y="0"/>
                  </a:cxn>
                  <a:cxn ang="0">
                    <a:pos x="107" y="0"/>
                  </a:cxn>
                  <a:cxn ang="0">
                    <a:pos x="106" y="1"/>
                  </a:cxn>
                  <a:cxn ang="0">
                    <a:pos x="106" y="1"/>
                  </a:cxn>
                </a:cxnLst>
                <a:rect l="0" t="0" r="r" b="b"/>
                <a:pathLst>
                  <a:path w="113" h="189">
                    <a:moveTo>
                      <a:pt x="106" y="1"/>
                    </a:moveTo>
                    <a:lnTo>
                      <a:pt x="106" y="1"/>
                    </a:lnTo>
                    <a:lnTo>
                      <a:pt x="89" y="20"/>
                    </a:lnTo>
                    <a:lnTo>
                      <a:pt x="74" y="41"/>
                    </a:lnTo>
                    <a:lnTo>
                      <a:pt x="59" y="62"/>
                    </a:lnTo>
                    <a:lnTo>
                      <a:pt x="53" y="73"/>
                    </a:lnTo>
                    <a:lnTo>
                      <a:pt x="47" y="84"/>
                    </a:lnTo>
                    <a:lnTo>
                      <a:pt x="47" y="84"/>
                    </a:lnTo>
                    <a:lnTo>
                      <a:pt x="35" y="109"/>
                    </a:lnTo>
                    <a:lnTo>
                      <a:pt x="23" y="133"/>
                    </a:lnTo>
                    <a:lnTo>
                      <a:pt x="13" y="158"/>
                    </a:lnTo>
                    <a:lnTo>
                      <a:pt x="0" y="183"/>
                    </a:lnTo>
                    <a:lnTo>
                      <a:pt x="0" y="183"/>
                    </a:lnTo>
                    <a:lnTo>
                      <a:pt x="0" y="184"/>
                    </a:lnTo>
                    <a:lnTo>
                      <a:pt x="0" y="186"/>
                    </a:lnTo>
                    <a:lnTo>
                      <a:pt x="1" y="188"/>
                    </a:lnTo>
                    <a:lnTo>
                      <a:pt x="3" y="189"/>
                    </a:lnTo>
                    <a:lnTo>
                      <a:pt x="5" y="189"/>
                    </a:lnTo>
                    <a:lnTo>
                      <a:pt x="6" y="189"/>
                    </a:lnTo>
                    <a:lnTo>
                      <a:pt x="8" y="189"/>
                    </a:lnTo>
                    <a:lnTo>
                      <a:pt x="9" y="187"/>
                    </a:lnTo>
                    <a:lnTo>
                      <a:pt x="9" y="187"/>
                    </a:lnTo>
                    <a:lnTo>
                      <a:pt x="19" y="166"/>
                    </a:lnTo>
                    <a:lnTo>
                      <a:pt x="28" y="144"/>
                    </a:lnTo>
                    <a:lnTo>
                      <a:pt x="38" y="124"/>
                    </a:lnTo>
                    <a:lnTo>
                      <a:pt x="48" y="103"/>
                    </a:lnTo>
                    <a:lnTo>
                      <a:pt x="48" y="103"/>
                    </a:lnTo>
                    <a:lnTo>
                      <a:pt x="62" y="78"/>
                    </a:lnTo>
                    <a:lnTo>
                      <a:pt x="78" y="53"/>
                    </a:lnTo>
                    <a:lnTo>
                      <a:pt x="94" y="31"/>
                    </a:lnTo>
                    <a:lnTo>
                      <a:pt x="112" y="8"/>
                    </a:lnTo>
                    <a:lnTo>
                      <a:pt x="112" y="8"/>
                    </a:lnTo>
                    <a:lnTo>
                      <a:pt x="113" y="6"/>
                    </a:lnTo>
                    <a:lnTo>
                      <a:pt x="113" y="4"/>
                    </a:lnTo>
                    <a:lnTo>
                      <a:pt x="112" y="1"/>
                    </a:lnTo>
                    <a:lnTo>
                      <a:pt x="111" y="0"/>
                    </a:lnTo>
                    <a:lnTo>
                      <a:pt x="109" y="0"/>
                    </a:lnTo>
                    <a:lnTo>
                      <a:pt x="107" y="0"/>
                    </a:lnTo>
                    <a:lnTo>
                      <a:pt x="106" y="1"/>
                    </a:lnTo>
                    <a:lnTo>
                      <a:pt x="106" y="1"/>
                    </a:lnTo>
                    <a:close/>
                  </a:path>
                </a:pathLst>
              </a:custGeom>
              <a:grpFill/>
              <a:ln w="9525">
                <a:solidFill>
                  <a:schemeClr val="accent2"/>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271" name="chenying0907 896"/>
              <p:cNvSpPr/>
              <p:nvPr/>
            </p:nvSpPr>
            <p:spPr bwMode="auto">
              <a:xfrm>
                <a:off x="4706938" y="1471613"/>
                <a:ext cx="66675" cy="106363"/>
              </a:xfrm>
              <a:custGeom>
                <a:avLst/>
                <a:gdLst/>
                <a:ahLst/>
                <a:cxnLst>
                  <a:cxn ang="0">
                    <a:pos x="120" y="2"/>
                  </a:cxn>
                  <a:cxn ang="0">
                    <a:pos x="120" y="2"/>
                  </a:cxn>
                  <a:cxn ang="0">
                    <a:pos x="112" y="12"/>
                  </a:cxn>
                  <a:cxn ang="0">
                    <a:pos x="104" y="23"/>
                  </a:cxn>
                  <a:cxn ang="0">
                    <a:pos x="90" y="46"/>
                  </a:cxn>
                  <a:cxn ang="0">
                    <a:pos x="77" y="70"/>
                  </a:cxn>
                  <a:cxn ang="0">
                    <a:pos x="62" y="93"/>
                  </a:cxn>
                  <a:cxn ang="0">
                    <a:pos x="62" y="93"/>
                  </a:cxn>
                  <a:cxn ang="0">
                    <a:pos x="32" y="138"/>
                  </a:cxn>
                  <a:cxn ang="0">
                    <a:pos x="18" y="162"/>
                  </a:cxn>
                  <a:cxn ang="0">
                    <a:pos x="4" y="186"/>
                  </a:cxn>
                  <a:cxn ang="0">
                    <a:pos x="4" y="186"/>
                  </a:cxn>
                  <a:cxn ang="0">
                    <a:pos x="1" y="187"/>
                  </a:cxn>
                  <a:cxn ang="0">
                    <a:pos x="0" y="188"/>
                  </a:cxn>
                  <a:cxn ang="0">
                    <a:pos x="0" y="190"/>
                  </a:cxn>
                  <a:cxn ang="0">
                    <a:pos x="0" y="195"/>
                  </a:cxn>
                  <a:cxn ang="0">
                    <a:pos x="0" y="195"/>
                  </a:cxn>
                  <a:cxn ang="0">
                    <a:pos x="1" y="198"/>
                  </a:cxn>
                  <a:cxn ang="0">
                    <a:pos x="4" y="199"/>
                  </a:cxn>
                  <a:cxn ang="0">
                    <a:pos x="6" y="199"/>
                  </a:cxn>
                  <a:cxn ang="0">
                    <a:pos x="8" y="198"/>
                  </a:cxn>
                  <a:cxn ang="0">
                    <a:pos x="9" y="197"/>
                  </a:cxn>
                  <a:cxn ang="0">
                    <a:pos x="9" y="197"/>
                  </a:cxn>
                  <a:cxn ang="0">
                    <a:pos x="22" y="174"/>
                  </a:cxn>
                  <a:cxn ang="0">
                    <a:pos x="35" y="154"/>
                  </a:cxn>
                  <a:cxn ang="0">
                    <a:pos x="63" y="110"/>
                  </a:cxn>
                  <a:cxn ang="0">
                    <a:pos x="63" y="110"/>
                  </a:cxn>
                  <a:cxn ang="0">
                    <a:pos x="79" y="84"/>
                  </a:cxn>
                  <a:cxn ang="0">
                    <a:pos x="93" y="59"/>
                  </a:cxn>
                  <a:cxn ang="0">
                    <a:pos x="110" y="33"/>
                  </a:cxn>
                  <a:cxn ang="0">
                    <a:pos x="118" y="20"/>
                  </a:cxn>
                  <a:cxn ang="0">
                    <a:pos x="127" y="8"/>
                  </a:cxn>
                  <a:cxn ang="0">
                    <a:pos x="127" y="8"/>
                  </a:cxn>
                  <a:cxn ang="0">
                    <a:pos x="128" y="7"/>
                  </a:cxn>
                  <a:cxn ang="0">
                    <a:pos x="128" y="5"/>
                  </a:cxn>
                  <a:cxn ang="0">
                    <a:pos x="126" y="2"/>
                  </a:cxn>
                  <a:cxn ang="0">
                    <a:pos x="125" y="1"/>
                  </a:cxn>
                  <a:cxn ang="0">
                    <a:pos x="123" y="0"/>
                  </a:cxn>
                  <a:cxn ang="0">
                    <a:pos x="122" y="1"/>
                  </a:cxn>
                  <a:cxn ang="0">
                    <a:pos x="120" y="2"/>
                  </a:cxn>
                  <a:cxn ang="0">
                    <a:pos x="120" y="2"/>
                  </a:cxn>
                </a:cxnLst>
                <a:rect l="0" t="0" r="r" b="b"/>
                <a:pathLst>
                  <a:path w="128" h="199">
                    <a:moveTo>
                      <a:pt x="120" y="2"/>
                    </a:moveTo>
                    <a:lnTo>
                      <a:pt x="120" y="2"/>
                    </a:lnTo>
                    <a:lnTo>
                      <a:pt x="112" y="12"/>
                    </a:lnTo>
                    <a:lnTo>
                      <a:pt x="104" y="23"/>
                    </a:lnTo>
                    <a:lnTo>
                      <a:pt x="90" y="46"/>
                    </a:lnTo>
                    <a:lnTo>
                      <a:pt x="77" y="70"/>
                    </a:lnTo>
                    <a:lnTo>
                      <a:pt x="62" y="93"/>
                    </a:lnTo>
                    <a:lnTo>
                      <a:pt x="62" y="93"/>
                    </a:lnTo>
                    <a:lnTo>
                      <a:pt x="32" y="138"/>
                    </a:lnTo>
                    <a:lnTo>
                      <a:pt x="18" y="162"/>
                    </a:lnTo>
                    <a:lnTo>
                      <a:pt x="4" y="186"/>
                    </a:lnTo>
                    <a:lnTo>
                      <a:pt x="4" y="186"/>
                    </a:lnTo>
                    <a:lnTo>
                      <a:pt x="1" y="187"/>
                    </a:lnTo>
                    <a:lnTo>
                      <a:pt x="0" y="188"/>
                    </a:lnTo>
                    <a:lnTo>
                      <a:pt x="0" y="190"/>
                    </a:lnTo>
                    <a:lnTo>
                      <a:pt x="0" y="195"/>
                    </a:lnTo>
                    <a:lnTo>
                      <a:pt x="0" y="195"/>
                    </a:lnTo>
                    <a:lnTo>
                      <a:pt x="1" y="198"/>
                    </a:lnTo>
                    <a:lnTo>
                      <a:pt x="4" y="199"/>
                    </a:lnTo>
                    <a:lnTo>
                      <a:pt x="6" y="199"/>
                    </a:lnTo>
                    <a:lnTo>
                      <a:pt x="8" y="198"/>
                    </a:lnTo>
                    <a:lnTo>
                      <a:pt x="9" y="197"/>
                    </a:lnTo>
                    <a:lnTo>
                      <a:pt x="9" y="197"/>
                    </a:lnTo>
                    <a:lnTo>
                      <a:pt x="22" y="174"/>
                    </a:lnTo>
                    <a:lnTo>
                      <a:pt x="35" y="154"/>
                    </a:lnTo>
                    <a:lnTo>
                      <a:pt x="63" y="110"/>
                    </a:lnTo>
                    <a:lnTo>
                      <a:pt x="63" y="110"/>
                    </a:lnTo>
                    <a:lnTo>
                      <a:pt x="79" y="84"/>
                    </a:lnTo>
                    <a:lnTo>
                      <a:pt x="93" y="59"/>
                    </a:lnTo>
                    <a:lnTo>
                      <a:pt x="110" y="33"/>
                    </a:lnTo>
                    <a:lnTo>
                      <a:pt x="118" y="20"/>
                    </a:lnTo>
                    <a:lnTo>
                      <a:pt x="127" y="8"/>
                    </a:lnTo>
                    <a:lnTo>
                      <a:pt x="127" y="8"/>
                    </a:lnTo>
                    <a:lnTo>
                      <a:pt x="128" y="7"/>
                    </a:lnTo>
                    <a:lnTo>
                      <a:pt x="128" y="5"/>
                    </a:lnTo>
                    <a:lnTo>
                      <a:pt x="126" y="2"/>
                    </a:lnTo>
                    <a:lnTo>
                      <a:pt x="125" y="1"/>
                    </a:lnTo>
                    <a:lnTo>
                      <a:pt x="123" y="0"/>
                    </a:lnTo>
                    <a:lnTo>
                      <a:pt x="122" y="1"/>
                    </a:lnTo>
                    <a:lnTo>
                      <a:pt x="120" y="2"/>
                    </a:lnTo>
                    <a:lnTo>
                      <a:pt x="120" y="2"/>
                    </a:lnTo>
                    <a:close/>
                  </a:path>
                </a:pathLst>
              </a:custGeom>
              <a:grpFill/>
              <a:ln w="9525">
                <a:solidFill>
                  <a:schemeClr val="accent2"/>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272" name="chenying0907 897"/>
              <p:cNvSpPr/>
              <p:nvPr/>
            </p:nvSpPr>
            <p:spPr bwMode="auto">
              <a:xfrm>
                <a:off x="4729163" y="1522413"/>
                <a:ext cx="65088" cy="112713"/>
              </a:xfrm>
              <a:custGeom>
                <a:avLst/>
                <a:gdLst/>
                <a:ahLst/>
                <a:cxnLst>
                  <a:cxn ang="0">
                    <a:pos x="115" y="4"/>
                  </a:cxn>
                  <a:cxn ang="0">
                    <a:pos x="115" y="4"/>
                  </a:cxn>
                  <a:cxn ang="0">
                    <a:pos x="110" y="18"/>
                  </a:cxn>
                  <a:cxn ang="0">
                    <a:pos x="105" y="32"/>
                  </a:cxn>
                  <a:cxn ang="0">
                    <a:pos x="99" y="45"/>
                  </a:cxn>
                  <a:cxn ang="0">
                    <a:pos x="91" y="59"/>
                  </a:cxn>
                  <a:cxn ang="0">
                    <a:pos x="77" y="85"/>
                  </a:cxn>
                  <a:cxn ang="0">
                    <a:pos x="63" y="111"/>
                  </a:cxn>
                  <a:cxn ang="0">
                    <a:pos x="63" y="111"/>
                  </a:cxn>
                  <a:cxn ang="0">
                    <a:pos x="56" y="124"/>
                  </a:cxn>
                  <a:cxn ang="0">
                    <a:pos x="49" y="137"/>
                  </a:cxn>
                  <a:cxn ang="0">
                    <a:pos x="35" y="162"/>
                  </a:cxn>
                  <a:cxn ang="0">
                    <a:pos x="35" y="162"/>
                  </a:cxn>
                  <a:cxn ang="0">
                    <a:pos x="26" y="173"/>
                  </a:cxn>
                  <a:cxn ang="0">
                    <a:pos x="18" y="185"/>
                  </a:cxn>
                  <a:cxn ang="0">
                    <a:pos x="10" y="195"/>
                  </a:cxn>
                  <a:cxn ang="0">
                    <a:pos x="1" y="206"/>
                  </a:cxn>
                  <a:cxn ang="0">
                    <a:pos x="1" y="206"/>
                  </a:cxn>
                  <a:cxn ang="0">
                    <a:pos x="0" y="208"/>
                  </a:cxn>
                  <a:cxn ang="0">
                    <a:pos x="1" y="210"/>
                  </a:cxn>
                  <a:cxn ang="0">
                    <a:pos x="1" y="212"/>
                  </a:cxn>
                  <a:cxn ang="0">
                    <a:pos x="4" y="213"/>
                  </a:cxn>
                  <a:cxn ang="0">
                    <a:pos x="5" y="214"/>
                  </a:cxn>
                  <a:cxn ang="0">
                    <a:pos x="7" y="214"/>
                  </a:cxn>
                  <a:cxn ang="0">
                    <a:pos x="9" y="213"/>
                  </a:cxn>
                  <a:cxn ang="0">
                    <a:pos x="10" y="212"/>
                  </a:cxn>
                  <a:cxn ang="0">
                    <a:pos x="10" y="212"/>
                  </a:cxn>
                  <a:cxn ang="0">
                    <a:pos x="18" y="200"/>
                  </a:cxn>
                  <a:cxn ang="0">
                    <a:pos x="26" y="189"/>
                  </a:cxn>
                  <a:cxn ang="0">
                    <a:pos x="35" y="178"/>
                  </a:cxn>
                  <a:cxn ang="0">
                    <a:pos x="42" y="167"/>
                  </a:cxn>
                  <a:cxn ang="0">
                    <a:pos x="42" y="167"/>
                  </a:cxn>
                  <a:cxn ang="0">
                    <a:pos x="59" y="138"/>
                  </a:cxn>
                  <a:cxn ang="0">
                    <a:pos x="75" y="109"/>
                  </a:cxn>
                  <a:cxn ang="0">
                    <a:pos x="75" y="109"/>
                  </a:cxn>
                  <a:cxn ang="0">
                    <a:pos x="88" y="83"/>
                  </a:cxn>
                  <a:cxn ang="0">
                    <a:pos x="102" y="59"/>
                  </a:cxn>
                  <a:cxn ang="0">
                    <a:pos x="109" y="46"/>
                  </a:cxn>
                  <a:cxn ang="0">
                    <a:pos x="114" y="33"/>
                  </a:cxn>
                  <a:cxn ang="0">
                    <a:pos x="119" y="19"/>
                  </a:cxn>
                  <a:cxn ang="0">
                    <a:pos x="124" y="6"/>
                  </a:cxn>
                  <a:cxn ang="0">
                    <a:pos x="124" y="6"/>
                  </a:cxn>
                  <a:cxn ang="0">
                    <a:pos x="124" y="4"/>
                  </a:cxn>
                  <a:cxn ang="0">
                    <a:pos x="123" y="3"/>
                  </a:cxn>
                  <a:cxn ang="0">
                    <a:pos x="122" y="1"/>
                  </a:cxn>
                  <a:cxn ang="0">
                    <a:pos x="120" y="1"/>
                  </a:cxn>
                  <a:cxn ang="0">
                    <a:pos x="119" y="0"/>
                  </a:cxn>
                  <a:cxn ang="0">
                    <a:pos x="117" y="1"/>
                  </a:cxn>
                  <a:cxn ang="0">
                    <a:pos x="116" y="2"/>
                  </a:cxn>
                  <a:cxn ang="0">
                    <a:pos x="115" y="4"/>
                  </a:cxn>
                  <a:cxn ang="0">
                    <a:pos x="115" y="4"/>
                  </a:cxn>
                </a:cxnLst>
                <a:rect l="0" t="0" r="r" b="b"/>
                <a:pathLst>
                  <a:path w="124" h="214">
                    <a:moveTo>
                      <a:pt x="115" y="4"/>
                    </a:moveTo>
                    <a:lnTo>
                      <a:pt x="115" y="4"/>
                    </a:lnTo>
                    <a:lnTo>
                      <a:pt x="110" y="18"/>
                    </a:lnTo>
                    <a:lnTo>
                      <a:pt x="105" y="32"/>
                    </a:lnTo>
                    <a:lnTo>
                      <a:pt x="99" y="45"/>
                    </a:lnTo>
                    <a:lnTo>
                      <a:pt x="91" y="59"/>
                    </a:lnTo>
                    <a:lnTo>
                      <a:pt x="77" y="85"/>
                    </a:lnTo>
                    <a:lnTo>
                      <a:pt x="63" y="111"/>
                    </a:lnTo>
                    <a:lnTo>
                      <a:pt x="63" y="111"/>
                    </a:lnTo>
                    <a:lnTo>
                      <a:pt x="56" y="124"/>
                    </a:lnTo>
                    <a:lnTo>
                      <a:pt x="49" y="137"/>
                    </a:lnTo>
                    <a:lnTo>
                      <a:pt x="35" y="162"/>
                    </a:lnTo>
                    <a:lnTo>
                      <a:pt x="35" y="162"/>
                    </a:lnTo>
                    <a:lnTo>
                      <a:pt x="26" y="173"/>
                    </a:lnTo>
                    <a:lnTo>
                      <a:pt x="18" y="185"/>
                    </a:lnTo>
                    <a:lnTo>
                      <a:pt x="10" y="195"/>
                    </a:lnTo>
                    <a:lnTo>
                      <a:pt x="1" y="206"/>
                    </a:lnTo>
                    <a:lnTo>
                      <a:pt x="1" y="206"/>
                    </a:lnTo>
                    <a:lnTo>
                      <a:pt x="0" y="208"/>
                    </a:lnTo>
                    <a:lnTo>
                      <a:pt x="1" y="210"/>
                    </a:lnTo>
                    <a:lnTo>
                      <a:pt x="1" y="212"/>
                    </a:lnTo>
                    <a:lnTo>
                      <a:pt x="4" y="213"/>
                    </a:lnTo>
                    <a:lnTo>
                      <a:pt x="5" y="214"/>
                    </a:lnTo>
                    <a:lnTo>
                      <a:pt x="7" y="214"/>
                    </a:lnTo>
                    <a:lnTo>
                      <a:pt x="9" y="213"/>
                    </a:lnTo>
                    <a:lnTo>
                      <a:pt x="10" y="212"/>
                    </a:lnTo>
                    <a:lnTo>
                      <a:pt x="10" y="212"/>
                    </a:lnTo>
                    <a:lnTo>
                      <a:pt x="18" y="200"/>
                    </a:lnTo>
                    <a:lnTo>
                      <a:pt x="26" y="189"/>
                    </a:lnTo>
                    <a:lnTo>
                      <a:pt x="35" y="178"/>
                    </a:lnTo>
                    <a:lnTo>
                      <a:pt x="42" y="167"/>
                    </a:lnTo>
                    <a:lnTo>
                      <a:pt x="42" y="167"/>
                    </a:lnTo>
                    <a:lnTo>
                      <a:pt x="59" y="138"/>
                    </a:lnTo>
                    <a:lnTo>
                      <a:pt x="75" y="109"/>
                    </a:lnTo>
                    <a:lnTo>
                      <a:pt x="75" y="109"/>
                    </a:lnTo>
                    <a:lnTo>
                      <a:pt x="88" y="83"/>
                    </a:lnTo>
                    <a:lnTo>
                      <a:pt x="102" y="59"/>
                    </a:lnTo>
                    <a:lnTo>
                      <a:pt x="109" y="46"/>
                    </a:lnTo>
                    <a:lnTo>
                      <a:pt x="114" y="33"/>
                    </a:lnTo>
                    <a:lnTo>
                      <a:pt x="119" y="19"/>
                    </a:lnTo>
                    <a:lnTo>
                      <a:pt x="124" y="6"/>
                    </a:lnTo>
                    <a:lnTo>
                      <a:pt x="124" y="6"/>
                    </a:lnTo>
                    <a:lnTo>
                      <a:pt x="124" y="4"/>
                    </a:lnTo>
                    <a:lnTo>
                      <a:pt x="123" y="3"/>
                    </a:lnTo>
                    <a:lnTo>
                      <a:pt x="122" y="1"/>
                    </a:lnTo>
                    <a:lnTo>
                      <a:pt x="120" y="1"/>
                    </a:lnTo>
                    <a:lnTo>
                      <a:pt x="119" y="0"/>
                    </a:lnTo>
                    <a:lnTo>
                      <a:pt x="117" y="1"/>
                    </a:lnTo>
                    <a:lnTo>
                      <a:pt x="116" y="2"/>
                    </a:lnTo>
                    <a:lnTo>
                      <a:pt x="115" y="4"/>
                    </a:lnTo>
                    <a:lnTo>
                      <a:pt x="115" y="4"/>
                    </a:lnTo>
                    <a:close/>
                  </a:path>
                </a:pathLst>
              </a:custGeom>
              <a:grpFill/>
              <a:ln w="9525">
                <a:solidFill>
                  <a:schemeClr val="accent2"/>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273" name="chenying0907 898"/>
              <p:cNvSpPr/>
              <p:nvPr/>
            </p:nvSpPr>
            <p:spPr bwMode="auto">
              <a:xfrm>
                <a:off x="4733925" y="1582738"/>
                <a:ext cx="63500" cy="107950"/>
              </a:xfrm>
              <a:custGeom>
                <a:avLst/>
                <a:gdLst/>
                <a:ahLst/>
                <a:cxnLst>
                  <a:cxn ang="0">
                    <a:pos x="109" y="2"/>
                  </a:cxn>
                  <a:cxn ang="0">
                    <a:pos x="109" y="2"/>
                  </a:cxn>
                  <a:cxn ang="0">
                    <a:pos x="101" y="14"/>
                  </a:cxn>
                  <a:cxn ang="0">
                    <a:pos x="94" y="25"/>
                  </a:cxn>
                  <a:cxn ang="0">
                    <a:pos x="80" y="48"/>
                  </a:cxn>
                  <a:cxn ang="0">
                    <a:pos x="68" y="73"/>
                  </a:cxn>
                  <a:cxn ang="0">
                    <a:pos x="57" y="99"/>
                  </a:cxn>
                  <a:cxn ang="0">
                    <a:pos x="57" y="99"/>
                  </a:cxn>
                  <a:cxn ang="0">
                    <a:pos x="50" y="111"/>
                  </a:cxn>
                  <a:cxn ang="0">
                    <a:pos x="44" y="123"/>
                  </a:cxn>
                  <a:cxn ang="0">
                    <a:pos x="29" y="148"/>
                  </a:cxn>
                  <a:cxn ang="0">
                    <a:pos x="14" y="173"/>
                  </a:cxn>
                  <a:cxn ang="0">
                    <a:pos x="7" y="185"/>
                  </a:cxn>
                  <a:cxn ang="0">
                    <a:pos x="0" y="198"/>
                  </a:cxn>
                  <a:cxn ang="0">
                    <a:pos x="0" y="198"/>
                  </a:cxn>
                  <a:cxn ang="0">
                    <a:pos x="0" y="200"/>
                  </a:cxn>
                  <a:cxn ang="0">
                    <a:pos x="0" y="202"/>
                  </a:cxn>
                  <a:cxn ang="0">
                    <a:pos x="1" y="203"/>
                  </a:cxn>
                  <a:cxn ang="0">
                    <a:pos x="2" y="204"/>
                  </a:cxn>
                  <a:cxn ang="0">
                    <a:pos x="4" y="205"/>
                  </a:cxn>
                  <a:cxn ang="0">
                    <a:pos x="5" y="205"/>
                  </a:cxn>
                  <a:cxn ang="0">
                    <a:pos x="7" y="204"/>
                  </a:cxn>
                  <a:cxn ang="0">
                    <a:pos x="8" y="203"/>
                  </a:cxn>
                  <a:cxn ang="0">
                    <a:pos x="8" y="203"/>
                  </a:cxn>
                  <a:cxn ang="0">
                    <a:pos x="19" y="180"/>
                  </a:cxn>
                  <a:cxn ang="0">
                    <a:pos x="32" y="158"/>
                  </a:cxn>
                  <a:cxn ang="0">
                    <a:pos x="58" y="116"/>
                  </a:cxn>
                  <a:cxn ang="0">
                    <a:pos x="58" y="116"/>
                  </a:cxn>
                  <a:cxn ang="0">
                    <a:pos x="65" y="103"/>
                  </a:cxn>
                  <a:cxn ang="0">
                    <a:pos x="72" y="89"/>
                  </a:cxn>
                  <a:cxn ang="0">
                    <a:pos x="84" y="61"/>
                  </a:cxn>
                  <a:cxn ang="0">
                    <a:pos x="92" y="48"/>
                  </a:cxn>
                  <a:cxn ang="0">
                    <a:pos x="99" y="34"/>
                  </a:cxn>
                  <a:cxn ang="0">
                    <a:pos x="107" y="21"/>
                  </a:cxn>
                  <a:cxn ang="0">
                    <a:pos x="116" y="9"/>
                  </a:cxn>
                  <a:cxn ang="0">
                    <a:pos x="116" y="9"/>
                  </a:cxn>
                  <a:cxn ang="0">
                    <a:pos x="118" y="8"/>
                  </a:cxn>
                  <a:cxn ang="0">
                    <a:pos x="118" y="6"/>
                  </a:cxn>
                  <a:cxn ang="0">
                    <a:pos x="115" y="2"/>
                  </a:cxn>
                  <a:cxn ang="0">
                    <a:pos x="114" y="1"/>
                  </a:cxn>
                  <a:cxn ang="0">
                    <a:pos x="113" y="0"/>
                  </a:cxn>
                  <a:cxn ang="0">
                    <a:pos x="111" y="1"/>
                  </a:cxn>
                  <a:cxn ang="0">
                    <a:pos x="109" y="2"/>
                  </a:cxn>
                  <a:cxn ang="0">
                    <a:pos x="109" y="2"/>
                  </a:cxn>
                </a:cxnLst>
                <a:rect l="0" t="0" r="r" b="b"/>
                <a:pathLst>
                  <a:path w="118" h="205">
                    <a:moveTo>
                      <a:pt x="109" y="2"/>
                    </a:moveTo>
                    <a:lnTo>
                      <a:pt x="109" y="2"/>
                    </a:lnTo>
                    <a:lnTo>
                      <a:pt x="101" y="14"/>
                    </a:lnTo>
                    <a:lnTo>
                      <a:pt x="94" y="25"/>
                    </a:lnTo>
                    <a:lnTo>
                      <a:pt x="80" y="48"/>
                    </a:lnTo>
                    <a:lnTo>
                      <a:pt x="68" y="73"/>
                    </a:lnTo>
                    <a:lnTo>
                      <a:pt x="57" y="99"/>
                    </a:lnTo>
                    <a:lnTo>
                      <a:pt x="57" y="99"/>
                    </a:lnTo>
                    <a:lnTo>
                      <a:pt x="50" y="111"/>
                    </a:lnTo>
                    <a:lnTo>
                      <a:pt x="44" y="123"/>
                    </a:lnTo>
                    <a:lnTo>
                      <a:pt x="29" y="148"/>
                    </a:lnTo>
                    <a:lnTo>
                      <a:pt x="14" y="173"/>
                    </a:lnTo>
                    <a:lnTo>
                      <a:pt x="7" y="185"/>
                    </a:lnTo>
                    <a:lnTo>
                      <a:pt x="0" y="198"/>
                    </a:lnTo>
                    <a:lnTo>
                      <a:pt x="0" y="198"/>
                    </a:lnTo>
                    <a:lnTo>
                      <a:pt x="0" y="200"/>
                    </a:lnTo>
                    <a:lnTo>
                      <a:pt x="0" y="202"/>
                    </a:lnTo>
                    <a:lnTo>
                      <a:pt x="1" y="203"/>
                    </a:lnTo>
                    <a:lnTo>
                      <a:pt x="2" y="204"/>
                    </a:lnTo>
                    <a:lnTo>
                      <a:pt x="4" y="205"/>
                    </a:lnTo>
                    <a:lnTo>
                      <a:pt x="5" y="205"/>
                    </a:lnTo>
                    <a:lnTo>
                      <a:pt x="7" y="204"/>
                    </a:lnTo>
                    <a:lnTo>
                      <a:pt x="8" y="203"/>
                    </a:lnTo>
                    <a:lnTo>
                      <a:pt x="8" y="203"/>
                    </a:lnTo>
                    <a:lnTo>
                      <a:pt x="19" y="180"/>
                    </a:lnTo>
                    <a:lnTo>
                      <a:pt x="32" y="158"/>
                    </a:lnTo>
                    <a:lnTo>
                      <a:pt x="58" y="116"/>
                    </a:lnTo>
                    <a:lnTo>
                      <a:pt x="58" y="116"/>
                    </a:lnTo>
                    <a:lnTo>
                      <a:pt x="65" y="103"/>
                    </a:lnTo>
                    <a:lnTo>
                      <a:pt x="72" y="89"/>
                    </a:lnTo>
                    <a:lnTo>
                      <a:pt x="84" y="61"/>
                    </a:lnTo>
                    <a:lnTo>
                      <a:pt x="92" y="48"/>
                    </a:lnTo>
                    <a:lnTo>
                      <a:pt x="99" y="34"/>
                    </a:lnTo>
                    <a:lnTo>
                      <a:pt x="107" y="21"/>
                    </a:lnTo>
                    <a:lnTo>
                      <a:pt x="116" y="9"/>
                    </a:lnTo>
                    <a:lnTo>
                      <a:pt x="116" y="9"/>
                    </a:lnTo>
                    <a:lnTo>
                      <a:pt x="118" y="8"/>
                    </a:lnTo>
                    <a:lnTo>
                      <a:pt x="118" y="6"/>
                    </a:lnTo>
                    <a:lnTo>
                      <a:pt x="115" y="2"/>
                    </a:lnTo>
                    <a:lnTo>
                      <a:pt x="114" y="1"/>
                    </a:lnTo>
                    <a:lnTo>
                      <a:pt x="113" y="0"/>
                    </a:lnTo>
                    <a:lnTo>
                      <a:pt x="111" y="1"/>
                    </a:lnTo>
                    <a:lnTo>
                      <a:pt x="109" y="2"/>
                    </a:lnTo>
                    <a:lnTo>
                      <a:pt x="109" y="2"/>
                    </a:lnTo>
                    <a:close/>
                  </a:path>
                </a:pathLst>
              </a:custGeom>
              <a:grpFill/>
              <a:ln w="9525">
                <a:solidFill>
                  <a:schemeClr val="accent2"/>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274" name="chenying0907 899"/>
              <p:cNvSpPr/>
              <p:nvPr/>
            </p:nvSpPr>
            <p:spPr bwMode="auto">
              <a:xfrm>
                <a:off x="4746625" y="1630363"/>
                <a:ext cx="68263" cy="120650"/>
              </a:xfrm>
              <a:custGeom>
                <a:avLst/>
                <a:gdLst/>
                <a:ahLst/>
                <a:cxnLst>
                  <a:cxn ang="0">
                    <a:pos x="119" y="3"/>
                  </a:cxn>
                  <a:cxn ang="0">
                    <a:pos x="119" y="3"/>
                  </a:cxn>
                  <a:cxn ang="0">
                    <a:pos x="118" y="10"/>
                  </a:cxn>
                  <a:cxn ang="0">
                    <a:pos x="116" y="16"/>
                  </a:cxn>
                  <a:cxn ang="0">
                    <a:pos x="109" y="29"/>
                  </a:cxn>
                  <a:cxn ang="0">
                    <a:pos x="96" y="54"/>
                  </a:cxn>
                  <a:cxn ang="0">
                    <a:pos x="96" y="54"/>
                  </a:cxn>
                  <a:cxn ang="0">
                    <a:pos x="86" y="69"/>
                  </a:cxn>
                  <a:cxn ang="0">
                    <a:pos x="77" y="84"/>
                  </a:cxn>
                  <a:cxn ang="0">
                    <a:pos x="58" y="112"/>
                  </a:cxn>
                  <a:cxn ang="0">
                    <a:pos x="58" y="112"/>
                  </a:cxn>
                  <a:cxn ang="0">
                    <a:pos x="43" y="137"/>
                  </a:cxn>
                  <a:cxn ang="0">
                    <a:pos x="27" y="161"/>
                  </a:cxn>
                  <a:cxn ang="0">
                    <a:pos x="20" y="174"/>
                  </a:cxn>
                  <a:cxn ang="0">
                    <a:pos x="14" y="187"/>
                  </a:cxn>
                  <a:cxn ang="0">
                    <a:pos x="9" y="201"/>
                  </a:cxn>
                  <a:cxn ang="0">
                    <a:pos x="4" y="214"/>
                  </a:cxn>
                  <a:cxn ang="0">
                    <a:pos x="4" y="214"/>
                  </a:cxn>
                  <a:cxn ang="0">
                    <a:pos x="2" y="215"/>
                  </a:cxn>
                  <a:cxn ang="0">
                    <a:pos x="0" y="218"/>
                  </a:cxn>
                  <a:cxn ang="0">
                    <a:pos x="0" y="222"/>
                  </a:cxn>
                  <a:cxn ang="0">
                    <a:pos x="0" y="222"/>
                  </a:cxn>
                  <a:cxn ang="0">
                    <a:pos x="2" y="224"/>
                  </a:cxn>
                  <a:cxn ang="0">
                    <a:pos x="3" y="226"/>
                  </a:cxn>
                  <a:cxn ang="0">
                    <a:pos x="5" y="228"/>
                  </a:cxn>
                  <a:cxn ang="0">
                    <a:pos x="9" y="226"/>
                  </a:cxn>
                  <a:cxn ang="0">
                    <a:pos x="10" y="225"/>
                  </a:cxn>
                  <a:cxn ang="0">
                    <a:pos x="10" y="224"/>
                  </a:cxn>
                  <a:cxn ang="0">
                    <a:pos x="10" y="224"/>
                  </a:cxn>
                  <a:cxn ang="0">
                    <a:pos x="15" y="208"/>
                  </a:cxn>
                  <a:cxn ang="0">
                    <a:pos x="22" y="192"/>
                  </a:cxn>
                  <a:cxn ang="0">
                    <a:pos x="29" y="176"/>
                  </a:cxn>
                  <a:cxn ang="0">
                    <a:pos x="39" y="160"/>
                  </a:cxn>
                  <a:cxn ang="0">
                    <a:pos x="57" y="130"/>
                  </a:cxn>
                  <a:cxn ang="0">
                    <a:pos x="76" y="101"/>
                  </a:cxn>
                  <a:cxn ang="0">
                    <a:pos x="76" y="101"/>
                  </a:cxn>
                  <a:cxn ang="0">
                    <a:pos x="94" y="74"/>
                  </a:cxn>
                  <a:cxn ang="0">
                    <a:pos x="103" y="59"/>
                  </a:cxn>
                  <a:cxn ang="0">
                    <a:pos x="111" y="44"/>
                  </a:cxn>
                  <a:cxn ang="0">
                    <a:pos x="111" y="44"/>
                  </a:cxn>
                  <a:cxn ang="0">
                    <a:pos x="116" y="34"/>
                  </a:cxn>
                  <a:cxn ang="0">
                    <a:pos x="121" y="25"/>
                  </a:cxn>
                  <a:cxn ang="0">
                    <a:pos x="125" y="16"/>
                  </a:cxn>
                  <a:cxn ang="0">
                    <a:pos x="128" y="12"/>
                  </a:cxn>
                  <a:cxn ang="0">
                    <a:pos x="129" y="6"/>
                  </a:cxn>
                  <a:cxn ang="0">
                    <a:pos x="129" y="6"/>
                  </a:cxn>
                  <a:cxn ang="0">
                    <a:pos x="129" y="4"/>
                  </a:cxn>
                  <a:cxn ang="0">
                    <a:pos x="128" y="2"/>
                  </a:cxn>
                  <a:cxn ang="0">
                    <a:pos x="124" y="0"/>
                  </a:cxn>
                  <a:cxn ang="0">
                    <a:pos x="123" y="0"/>
                  </a:cxn>
                  <a:cxn ang="0">
                    <a:pos x="121" y="0"/>
                  </a:cxn>
                  <a:cxn ang="0">
                    <a:pos x="120" y="1"/>
                  </a:cxn>
                  <a:cxn ang="0">
                    <a:pos x="119" y="3"/>
                  </a:cxn>
                  <a:cxn ang="0">
                    <a:pos x="119" y="3"/>
                  </a:cxn>
                </a:cxnLst>
                <a:rect l="0" t="0" r="r" b="b"/>
                <a:pathLst>
                  <a:path w="129" h="228">
                    <a:moveTo>
                      <a:pt x="119" y="3"/>
                    </a:moveTo>
                    <a:lnTo>
                      <a:pt x="119" y="3"/>
                    </a:lnTo>
                    <a:lnTo>
                      <a:pt x="118" y="10"/>
                    </a:lnTo>
                    <a:lnTo>
                      <a:pt x="116" y="16"/>
                    </a:lnTo>
                    <a:lnTo>
                      <a:pt x="109" y="29"/>
                    </a:lnTo>
                    <a:lnTo>
                      <a:pt x="96" y="54"/>
                    </a:lnTo>
                    <a:lnTo>
                      <a:pt x="96" y="54"/>
                    </a:lnTo>
                    <a:lnTo>
                      <a:pt x="86" y="69"/>
                    </a:lnTo>
                    <a:lnTo>
                      <a:pt x="77" y="84"/>
                    </a:lnTo>
                    <a:lnTo>
                      <a:pt x="58" y="112"/>
                    </a:lnTo>
                    <a:lnTo>
                      <a:pt x="58" y="112"/>
                    </a:lnTo>
                    <a:lnTo>
                      <a:pt x="43" y="137"/>
                    </a:lnTo>
                    <a:lnTo>
                      <a:pt x="27" y="161"/>
                    </a:lnTo>
                    <a:lnTo>
                      <a:pt x="20" y="174"/>
                    </a:lnTo>
                    <a:lnTo>
                      <a:pt x="14" y="187"/>
                    </a:lnTo>
                    <a:lnTo>
                      <a:pt x="9" y="201"/>
                    </a:lnTo>
                    <a:lnTo>
                      <a:pt x="4" y="214"/>
                    </a:lnTo>
                    <a:lnTo>
                      <a:pt x="4" y="214"/>
                    </a:lnTo>
                    <a:lnTo>
                      <a:pt x="2" y="215"/>
                    </a:lnTo>
                    <a:lnTo>
                      <a:pt x="0" y="218"/>
                    </a:lnTo>
                    <a:lnTo>
                      <a:pt x="0" y="222"/>
                    </a:lnTo>
                    <a:lnTo>
                      <a:pt x="0" y="222"/>
                    </a:lnTo>
                    <a:lnTo>
                      <a:pt x="2" y="224"/>
                    </a:lnTo>
                    <a:lnTo>
                      <a:pt x="3" y="226"/>
                    </a:lnTo>
                    <a:lnTo>
                      <a:pt x="5" y="228"/>
                    </a:lnTo>
                    <a:lnTo>
                      <a:pt x="9" y="226"/>
                    </a:lnTo>
                    <a:lnTo>
                      <a:pt x="10" y="225"/>
                    </a:lnTo>
                    <a:lnTo>
                      <a:pt x="10" y="224"/>
                    </a:lnTo>
                    <a:lnTo>
                      <a:pt x="10" y="224"/>
                    </a:lnTo>
                    <a:lnTo>
                      <a:pt x="15" y="208"/>
                    </a:lnTo>
                    <a:lnTo>
                      <a:pt x="22" y="192"/>
                    </a:lnTo>
                    <a:lnTo>
                      <a:pt x="29" y="176"/>
                    </a:lnTo>
                    <a:lnTo>
                      <a:pt x="39" y="160"/>
                    </a:lnTo>
                    <a:lnTo>
                      <a:pt x="57" y="130"/>
                    </a:lnTo>
                    <a:lnTo>
                      <a:pt x="76" y="101"/>
                    </a:lnTo>
                    <a:lnTo>
                      <a:pt x="76" y="101"/>
                    </a:lnTo>
                    <a:lnTo>
                      <a:pt x="94" y="74"/>
                    </a:lnTo>
                    <a:lnTo>
                      <a:pt x="103" y="59"/>
                    </a:lnTo>
                    <a:lnTo>
                      <a:pt x="111" y="44"/>
                    </a:lnTo>
                    <a:lnTo>
                      <a:pt x="111" y="44"/>
                    </a:lnTo>
                    <a:lnTo>
                      <a:pt x="116" y="34"/>
                    </a:lnTo>
                    <a:lnTo>
                      <a:pt x="121" y="25"/>
                    </a:lnTo>
                    <a:lnTo>
                      <a:pt x="125" y="16"/>
                    </a:lnTo>
                    <a:lnTo>
                      <a:pt x="128" y="12"/>
                    </a:lnTo>
                    <a:lnTo>
                      <a:pt x="129" y="6"/>
                    </a:lnTo>
                    <a:lnTo>
                      <a:pt x="129" y="6"/>
                    </a:lnTo>
                    <a:lnTo>
                      <a:pt x="129" y="4"/>
                    </a:lnTo>
                    <a:lnTo>
                      <a:pt x="128" y="2"/>
                    </a:lnTo>
                    <a:lnTo>
                      <a:pt x="124" y="0"/>
                    </a:lnTo>
                    <a:lnTo>
                      <a:pt x="123" y="0"/>
                    </a:lnTo>
                    <a:lnTo>
                      <a:pt x="121" y="0"/>
                    </a:lnTo>
                    <a:lnTo>
                      <a:pt x="120" y="1"/>
                    </a:lnTo>
                    <a:lnTo>
                      <a:pt x="119" y="3"/>
                    </a:lnTo>
                    <a:lnTo>
                      <a:pt x="119" y="3"/>
                    </a:lnTo>
                    <a:close/>
                  </a:path>
                </a:pathLst>
              </a:custGeom>
              <a:grpFill/>
              <a:ln w="9525">
                <a:solidFill>
                  <a:schemeClr val="accent2"/>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275" name="chenying0907 900"/>
              <p:cNvSpPr/>
              <p:nvPr/>
            </p:nvSpPr>
            <p:spPr bwMode="auto">
              <a:xfrm>
                <a:off x="4746625" y="1685925"/>
                <a:ext cx="85725" cy="127000"/>
              </a:xfrm>
              <a:custGeom>
                <a:avLst/>
                <a:gdLst/>
                <a:ahLst/>
                <a:cxnLst>
                  <a:cxn ang="0">
                    <a:pos x="153" y="2"/>
                  </a:cxn>
                  <a:cxn ang="0">
                    <a:pos x="153" y="2"/>
                  </a:cxn>
                  <a:cxn ang="0">
                    <a:pos x="130" y="34"/>
                  </a:cxn>
                  <a:cxn ang="0">
                    <a:pos x="119" y="49"/>
                  </a:cxn>
                  <a:cxn ang="0">
                    <a:pos x="109" y="67"/>
                  </a:cxn>
                  <a:cxn ang="0">
                    <a:pos x="109" y="67"/>
                  </a:cxn>
                  <a:cxn ang="0">
                    <a:pos x="89" y="101"/>
                  </a:cxn>
                  <a:cxn ang="0">
                    <a:pos x="69" y="135"/>
                  </a:cxn>
                  <a:cxn ang="0">
                    <a:pos x="69" y="135"/>
                  </a:cxn>
                  <a:cxn ang="0">
                    <a:pos x="57" y="151"/>
                  </a:cxn>
                  <a:cxn ang="0">
                    <a:pos x="45" y="167"/>
                  </a:cxn>
                  <a:cxn ang="0">
                    <a:pos x="33" y="183"/>
                  </a:cxn>
                  <a:cxn ang="0">
                    <a:pos x="20" y="199"/>
                  </a:cxn>
                  <a:cxn ang="0">
                    <a:pos x="20" y="199"/>
                  </a:cxn>
                  <a:cxn ang="0">
                    <a:pos x="13" y="208"/>
                  </a:cxn>
                  <a:cxn ang="0">
                    <a:pos x="6" y="217"/>
                  </a:cxn>
                  <a:cxn ang="0">
                    <a:pos x="4" y="222"/>
                  </a:cxn>
                  <a:cxn ang="0">
                    <a:pos x="2" y="227"/>
                  </a:cxn>
                  <a:cxn ang="0">
                    <a:pos x="0" y="232"/>
                  </a:cxn>
                  <a:cxn ang="0">
                    <a:pos x="2" y="237"/>
                  </a:cxn>
                  <a:cxn ang="0">
                    <a:pos x="2" y="237"/>
                  </a:cxn>
                  <a:cxn ang="0">
                    <a:pos x="2" y="239"/>
                  </a:cxn>
                  <a:cxn ang="0">
                    <a:pos x="4" y="240"/>
                  </a:cxn>
                  <a:cxn ang="0">
                    <a:pos x="5" y="241"/>
                  </a:cxn>
                  <a:cxn ang="0">
                    <a:pos x="7" y="241"/>
                  </a:cxn>
                  <a:cxn ang="0">
                    <a:pos x="9" y="240"/>
                  </a:cxn>
                  <a:cxn ang="0">
                    <a:pos x="10" y="239"/>
                  </a:cxn>
                  <a:cxn ang="0">
                    <a:pos x="11" y="237"/>
                  </a:cxn>
                  <a:cxn ang="0">
                    <a:pos x="10" y="235"/>
                  </a:cxn>
                  <a:cxn ang="0">
                    <a:pos x="10" y="235"/>
                  </a:cxn>
                  <a:cxn ang="0">
                    <a:pos x="10" y="232"/>
                  </a:cxn>
                  <a:cxn ang="0">
                    <a:pos x="11" y="229"/>
                  </a:cxn>
                  <a:cxn ang="0">
                    <a:pos x="14" y="222"/>
                  </a:cxn>
                  <a:cxn ang="0">
                    <a:pos x="19" y="214"/>
                  </a:cxn>
                  <a:cxn ang="0">
                    <a:pos x="25" y="205"/>
                  </a:cxn>
                  <a:cxn ang="0">
                    <a:pos x="38" y="190"/>
                  </a:cxn>
                  <a:cxn ang="0">
                    <a:pos x="47" y="179"/>
                  </a:cxn>
                  <a:cxn ang="0">
                    <a:pos x="47" y="179"/>
                  </a:cxn>
                  <a:cxn ang="0">
                    <a:pos x="67" y="152"/>
                  </a:cxn>
                  <a:cxn ang="0">
                    <a:pos x="77" y="139"/>
                  </a:cxn>
                  <a:cxn ang="0">
                    <a:pos x="85" y="125"/>
                  </a:cxn>
                  <a:cxn ang="0">
                    <a:pos x="85" y="125"/>
                  </a:cxn>
                  <a:cxn ang="0">
                    <a:pos x="104" y="95"/>
                  </a:cxn>
                  <a:cxn ang="0">
                    <a:pos x="120" y="64"/>
                  </a:cxn>
                  <a:cxn ang="0">
                    <a:pos x="120" y="64"/>
                  </a:cxn>
                  <a:cxn ang="0">
                    <a:pos x="130" y="49"/>
                  </a:cxn>
                  <a:cxn ang="0">
                    <a:pos x="140" y="35"/>
                  </a:cxn>
                  <a:cxn ang="0">
                    <a:pos x="162" y="7"/>
                  </a:cxn>
                  <a:cxn ang="0">
                    <a:pos x="162" y="7"/>
                  </a:cxn>
                  <a:cxn ang="0">
                    <a:pos x="163" y="5"/>
                  </a:cxn>
                  <a:cxn ang="0">
                    <a:pos x="163" y="3"/>
                  </a:cxn>
                  <a:cxn ang="0">
                    <a:pos x="162" y="2"/>
                  </a:cxn>
                  <a:cxn ang="0">
                    <a:pos x="161" y="1"/>
                  </a:cxn>
                  <a:cxn ang="0">
                    <a:pos x="156" y="0"/>
                  </a:cxn>
                  <a:cxn ang="0">
                    <a:pos x="154" y="1"/>
                  </a:cxn>
                  <a:cxn ang="0">
                    <a:pos x="153" y="2"/>
                  </a:cxn>
                  <a:cxn ang="0">
                    <a:pos x="153" y="2"/>
                  </a:cxn>
                </a:cxnLst>
                <a:rect l="0" t="0" r="r" b="b"/>
                <a:pathLst>
                  <a:path w="163" h="241">
                    <a:moveTo>
                      <a:pt x="153" y="2"/>
                    </a:moveTo>
                    <a:lnTo>
                      <a:pt x="153" y="2"/>
                    </a:lnTo>
                    <a:lnTo>
                      <a:pt x="130" y="34"/>
                    </a:lnTo>
                    <a:lnTo>
                      <a:pt x="119" y="49"/>
                    </a:lnTo>
                    <a:lnTo>
                      <a:pt x="109" y="67"/>
                    </a:lnTo>
                    <a:lnTo>
                      <a:pt x="109" y="67"/>
                    </a:lnTo>
                    <a:lnTo>
                      <a:pt x="89" y="101"/>
                    </a:lnTo>
                    <a:lnTo>
                      <a:pt x="69" y="135"/>
                    </a:lnTo>
                    <a:lnTo>
                      <a:pt x="69" y="135"/>
                    </a:lnTo>
                    <a:lnTo>
                      <a:pt x="57" y="151"/>
                    </a:lnTo>
                    <a:lnTo>
                      <a:pt x="45" y="167"/>
                    </a:lnTo>
                    <a:lnTo>
                      <a:pt x="33" y="183"/>
                    </a:lnTo>
                    <a:lnTo>
                      <a:pt x="20" y="199"/>
                    </a:lnTo>
                    <a:lnTo>
                      <a:pt x="20" y="199"/>
                    </a:lnTo>
                    <a:lnTo>
                      <a:pt x="13" y="208"/>
                    </a:lnTo>
                    <a:lnTo>
                      <a:pt x="6" y="217"/>
                    </a:lnTo>
                    <a:lnTo>
                      <a:pt x="4" y="222"/>
                    </a:lnTo>
                    <a:lnTo>
                      <a:pt x="2" y="227"/>
                    </a:lnTo>
                    <a:lnTo>
                      <a:pt x="0" y="232"/>
                    </a:lnTo>
                    <a:lnTo>
                      <a:pt x="2" y="237"/>
                    </a:lnTo>
                    <a:lnTo>
                      <a:pt x="2" y="237"/>
                    </a:lnTo>
                    <a:lnTo>
                      <a:pt x="2" y="239"/>
                    </a:lnTo>
                    <a:lnTo>
                      <a:pt x="4" y="240"/>
                    </a:lnTo>
                    <a:lnTo>
                      <a:pt x="5" y="241"/>
                    </a:lnTo>
                    <a:lnTo>
                      <a:pt x="7" y="241"/>
                    </a:lnTo>
                    <a:lnTo>
                      <a:pt x="9" y="240"/>
                    </a:lnTo>
                    <a:lnTo>
                      <a:pt x="10" y="239"/>
                    </a:lnTo>
                    <a:lnTo>
                      <a:pt x="11" y="237"/>
                    </a:lnTo>
                    <a:lnTo>
                      <a:pt x="10" y="235"/>
                    </a:lnTo>
                    <a:lnTo>
                      <a:pt x="10" y="235"/>
                    </a:lnTo>
                    <a:lnTo>
                      <a:pt x="10" y="232"/>
                    </a:lnTo>
                    <a:lnTo>
                      <a:pt x="11" y="229"/>
                    </a:lnTo>
                    <a:lnTo>
                      <a:pt x="14" y="222"/>
                    </a:lnTo>
                    <a:lnTo>
                      <a:pt x="19" y="214"/>
                    </a:lnTo>
                    <a:lnTo>
                      <a:pt x="25" y="205"/>
                    </a:lnTo>
                    <a:lnTo>
                      <a:pt x="38" y="190"/>
                    </a:lnTo>
                    <a:lnTo>
                      <a:pt x="47" y="179"/>
                    </a:lnTo>
                    <a:lnTo>
                      <a:pt x="47" y="179"/>
                    </a:lnTo>
                    <a:lnTo>
                      <a:pt x="67" y="152"/>
                    </a:lnTo>
                    <a:lnTo>
                      <a:pt x="77" y="139"/>
                    </a:lnTo>
                    <a:lnTo>
                      <a:pt x="85" y="125"/>
                    </a:lnTo>
                    <a:lnTo>
                      <a:pt x="85" y="125"/>
                    </a:lnTo>
                    <a:lnTo>
                      <a:pt x="104" y="95"/>
                    </a:lnTo>
                    <a:lnTo>
                      <a:pt x="120" y="64"/>
                    </a:lnTo>
                    <a:lnTo>
                      <a:pt x="120" y="64"/>
                    </a:lnTo>
                    <a:lnTo>
                      <a:pt x="130" y="49"/>
                    </a:lnTo>
                    <a:lnTo>
                      <a:pt x="140" y="35"/>
                    </a:lnTo>
                    <a:lnTo>
                      <a:pt x="162" y="7"/>
                    </a:lnTo>
                    <a:lnTo>
                      <a:pt x="162" y="7"/>
                    </a:lnTo>
                    <a:lnTo>
                      <a:pt x="163" y="5"/>
                    </a:lnTo>
                    <a:lnTo>
                      <a:pt x="163" y="3"/>
                    </a:lnTo>
                    <a:lnTo>
                      <a:pt x="162" y="2"/>
                    </a:lnTo>
                    <a:lnTo>
                      <a:pt x="161" y="1"/>
                    </a:lnTo>
                    <a:lnTo>
                      <a:pt x="156" y="0"/>
                    </a:lnTo>
                    <a:lnTo>
                      <a:pt x="154" y="1"/>
                    </a:lnTo>
                    <a:lnTo>
                      <a:pt x="153" y="2"/>
                    </a:lnTo>
                    <a:lnTo>
                      <a:pt x="153" y="2"/>
                    </a:lnTo>
                    <a:close/>
                  </a:path>
                </a:pathLst>
              </a:custGeom>
              <a:grpFill/>
              <a:ln w="9525">
                <a:solidFill>
                  <a:schemeClr val="accent2"/>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276" name="chenying0907 901"/>
              <p:cNvSpPr/>
              <p:nvPr/>
            </p:nvSpPr>
            <p:spPr bwMode="auto">
              <a:xfrm>
                <a:off x="4772025" y="1747838"/>
                <a:ext cx="61913" cy="90488"/>
              </a:xfrm>
              <a:custGeom>
                <a:avLst/>
                <a:gdLst/>
                <a:ahLst/>
                <a:cxnLst>
                  <a:cxn ang="0">
                    <a:pos x="109" y="3"/>
                  </a:cxn>
                  <a:cxn ang="0">
                    <a:pos x="109" y="3"/>
                  </a:cxn>
                  <a:cxn ang="0">
                    <a:pos x="105" y="12"/>
                  </a:cxn>
                  <a:cxn ang="0">
                    <a:pos x="101" y="21"/>
                  </a:cxn>
                  <a:cxn ang="0">
                    <a:pos x="95" y="29"/>
                  </a:cxn>
                  <a:cxn ang="0">
                    <a:pos x="88" y="38"/>
                  </a:cxn>
                  <a:cxn ang="0">
                    <a:pos x="74" y="53"/>
                  </a:cxn>
                  <a:cxn ang="0">
                    <a:pos x="67" y="61"/>
                  </a:cxn>
                  <a:cxn ang="0">
                    <a:pos x="62" y="69"/>
                  </a:cxn>
                  <a:cxn ang="0">
                    <a:pos x="62" y="69"/>
                  </a:cxn>
                  <a:cxn ang="0">
                    <a:pos x="29" y="114"/>
                  </a:cxn>
                  <a:cxn ang="0">
                    <a:pos x="13" y="138"/>
                  </a:cxn>
                  <a:cxn ang="0">
                    <a:pos x="6" y="150"/>
                  </a:cxn>
                  <a:cxn ang="0">
                    <a:pos x="0" y="164"/>
                  </a:cxn>
                  <a:cxn ang="0">
                    <a:pos x="0" y="164"/>
                  </a:cxn>
                  <a:cxn ang="0">
                    <a:pos x="0" y="166"/>
                  </a:cxn>
                  <a:cxn ang="0">
                    <a:pos x="0" y="168"/>
                  </a:cxn>
                  <a:cxn ang="0">
                    <a:pos x="2" y="170"/>
                  </a:cxn>
                  <a:cxn ang="0">
                    <a:pos x="4" y="171"/>
                  </a:cxn>
                  <a:cxn ang="0">
                    <a:pos x="5" y="171"/>
                  </a:cxn>
                  <a:cxn ang="0">
                    <a:pos x="7" y="170"/>
                  </a:cxn>
                  <a:cxn ang="0">
                    <a:pos x="8" y="168"/>
                  </a:cxn>
                  <a:cxn ang="0">
                    <a:pos x="8" y="168"/>
                  </a:cxn>
                  <a:cxn ang="0">
                    <a:pos x="15" y="155"/>
                  </a:cxn>
                  <a:cxn ang="0">
                    <a:pos x="22" y="143"/>
                  </a:cxn>
                  <a:cxn ang="0">
                    <a:pos x="36" y="119"/>
                  </a:cxn>
                  <a:cxn ang="0">
                    <a:pos x="53" y="96"/>
                  </a:cxn>
                  <a:cxn ang="0">
                    <a:pos x="70" y="74"/>
                  </a:cxn>
                  <a:cxn ang="0">
                    <a:pos x="70" y="74"/>
                  </a:cxn>
                  <a:cxn ang="0">
                    <a:pos x="83" y="58"/>
                  </a:cxn>
                  <a:cxn ang="0">
                    <a:pos x="97" y="42"/>
                  </a:cxn>
                  <a:cxn ang="0">
                    <a:pos x="103" y="32"/>
                  </a:cxn>
                  <a:cxn ang="0">
                    <a:pos x="110" y="24"/>
                  </a:cxn>
                  <a:cxn ang="0">
                    <a:pos x="115" y="15"/>
                  </a:cxn>
                  <a:cxn ang="0">
                    <a:pos x="118" y="6"/>
                  </a:cxn>
                  <a:cxn ang="0">
                    <a:pos x="118" y="6"/>
                  </a:cxn>
                  <a:cxn ang="0">
                    <a:pos x="118" y="3"/>
                  </a:cxn>
                  <a:cxn ang="0">
                    <a:pos x="117" y="2"/>
                  </a:cxn>
                  <a:cxn ang="0">
                    <a:pos x="116" y="0"/>
                  </a:cxn>
                  <a:cxn ang="0">
                    <a:pos x="115" y="0"/>
                  </a:cxn>
                  <a:cxn ang="0">
                    <a:pos x="113" y="0"/>
                  </a:cxn>
                  <a:cxn ang="0">
                    <a:pos x="111" y="0"/>
                  </a:cxn>
                  <a:cxn ang="0">
                    <a:pos x="110" y="1"/>
                  </a:cxn>
                  <a:cxn ang="0">
                    <a:pos x="109" y="3"/>
                  </a:cxn>
                  <a:cxn ang="0">
                    <a:pos x="109" y="3"/>
                  </a:cxn>
                </a:cxnLst>
                <a:rect l="0" t="0" r="r" b="b"/>
                <a:pathLst>
                  <a:path w="118" h="171">
                    <a:moveTo>
                      <a:pt x="109" y="3"/>
                    </a:moveTo>
                    <a:lnTo>
                      <a:pt x="109" y="3"/>
                    </a:lnTo>
                    <a:lnTo>
                      <a:pt x="105" y="12"/>
                    </a:lnTo>
                    <a:lnTo>
                      <a:pt x="101" y="21"/>
                    </a:lnTo>
                    <a:lnTo>
                      <a:pt x="95" y="29"/>
                    </a:lnTo>
                    <a:lnTo>
                      <a:pt x="88" y="38"/>
                    </a:lnTo>
                    <a:lnTo>
                      <a:pt x="74" y="53"/>
                    </a:lnTo>
                    <a:lnTo>
                      <a:pt x="67" y="61"/>
                    </a:lnTo>
                    <a:lnTo>
                      <a:pt x="62" y="69"/>
                    </a:lnTo>
                    <a:lnTo>
                      <a:pt x="62" y="69"/>
                    </a:lnTo>
                    <a:lnTo>
                      <a:pt x="29" y="114"/>
                    </a:lnTo>
                    <a:lnTo>
                      <a:pt x="13" y="138"/>
                    </a:lnTo>
                    <a:lnTo>
                      <a:pt x="6" y="150"/>
                    </a:lnTo>
                    <a:lnTo>
                      <a:pt x="0" y="164"/>
                    </a:lnTo>
                    <a:lnTo>
                      <a:pt x="0" y="164"/>
                    </a:lnTo>
                    <a:lnTo>
                      <a:pt x="0" y="166"/>
                    </a:lnTo>
                    <a:lnTo>
                      <a:pt x="0" y="168"/>
                    </a:lnTo>
                    <a:lnTo>
                      <a:pt x="2" y="170"/>
                    </a:lnTo>
                    <a:lnTo>
                      <a:pt x="4" y="171"/>
                    </a:lnTo>
                    <a:lnTo>
                      <a:pt x="5" y="171"/>
                    </a:lnTo>
                    <a:lnTo>
                      <a:pt x="7" y="170"/>
                    </a:lnTo>
                    <a:lnTo>
                      <a:pt x="8" y="168"/>
                    </a:lnTo>
                    <a:lnTo>
                      <a:pt x="8" y="168"/>
                    </a:lnTo>
                    <a:lnTo>
                      <a:pt x="15" y="155"/>
                    </a:lnTo>
                    <a:lnTo>
                      <a:pt x="22" y="143"/>
                    </a:lnTo>
                    <a:lnTo>
                      <a:pt x="36" y="119"/>
                    </a:lnTo>
                    <a:lnTo>
                      <a:pt x="53" y="96"/>
                    </a:lnTo>
                    <a:lnTo>
                      <a:pt x="70" y="74"/>
                    </a:lnTo>
                    <a:lnTo>
                      <a:pt x="70" y="74"/>
                    </a:lnTo>
                    <a:lnTo>
                      <a:pt x="83" y="58"/>
                    </a:lnTo>
                    <a:lnTo>
                      <a:pt x="97" y="42"/>
                    </a:lnTo>
                    <a:lnTo>
                      <a:pt x="103" y="32"/>
                    </a:lnTo>
                    <a:lnTo>
                      <a:pt x="110" y="24"/>
                    </a:lnTo>
                    <a:lnTo>
                      <a:pt x="115" y="15"/>
                    </a:lnTo>
                    <a:lnTo>
                      <a:pt x="118" y="6"/>
                    </a:lnTo>
                    <a:lnTo>
                      <a:pt x="118" y="6"/>
                    </a:lnTo>
                    <a:lnTo>
                      <a:pt x="118" y="3"/>
                    </a:lnTo>
                    <a:lnTo>
                      <a:pt x="117" y="2"/>
                    </a:lnTo>
                    <a:lnTo>
                      <a:pt x="116" y="0"/>
                    </a:lnTo>
                    <a:lnTo>
                      <a:pt x="115" y="0"/>
                    </a:lnTo>
                    <a:lnTo>
                      <a:pt x="113" y="0"/>
                    </a:lnTo>
                    <a:lnTo>
                      <a:pt x="111" y="0"/>
                    </a:lnTo>
                    <a:lnTo>
                      <a:pt x="110" y="1"/>
                    </a:lnTo>
                    <a:lnTo>
                      <a:pt x="109" y="3"/>
                    </a:lnTo>
                    <a:lnTo>
                      <a:pt x="109" y="3"/>
                    </a:lnTo>
                    <a:close/>
                  </a:path>
                </a:pathLst>
              </a:custGeom>
              <a:grpFill/>
              <a:ln w="9525">
                <a:solidFill>
                  <a:schemeClr val="accent2"/>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277" name="chenying0907 902"/>
              <p:cNvSpPr>
                <a:spLocks noEditPoints="1"/>
              </p:cNvSpPr>
              <p:nvPr/>
            </p:nvSpPr>
            <p:spPr bwMode="auto">
              <a:xfrm>
                <a:off x="4194175" y="1665288"/>
                <a:ext cx="217488" cy="206375"/>
              </a:xfrm>
              <a:custGeom>
                <a:avLst/>
                <a:gdLst/>
                <a:ahLst/>
                <a:cxnLst>
                  <a:cxn ang="0">
                    <a:pos x="213" y="391"/>
                  </a:cxn>
                  <a:cxn ang="0">
                    <a:pos x="160" y="381"/>
                  </a:cxn>
                  <a:cxn ang="0">
                    <a:pos x="109" y="359"/>
                  </a:cxn>
                  <a:cxn ang="0">
                    <a:pos x="63" y="328"/>
                  </a:cxn>
                  <a:cxn ang="0">
                    <a:pos x="27" y="289"/>
                  </a:cxn>
                  <a:cxn ang="0">
                    <a:pos x="5" y="241"/>
                  </a:cxn>
                  <a:cxn ang="0">
                    <a:pos x="1" y="216"/>
                  </a:cxn>
                  <a:cxn ang="0">
                    <a:pos x="0" y="182"/>
                  </a:cxn>
                  <a:cxn ang="0">
                    <a:pos x="6" y="151"/>
                  </a:cxn>
                  <a:cxn ang="0">
                    <a:pos x="29" y="103"/>
                  </a:cxn>
                  <a:cxn ang="0">
                    <a:pos x="46" y="80"/>
                  </a:cxn>
                  <a:cxn ang="0">
                    <a:pos x="75" y="52"/>
                  </a:cxn>
                  <a:cxn ang="0">
                    <a:pos x="109" y="30"/>
                  </a:cxn>
                  <a:cxn ang="0">
                    <a:pos x="146" y="14"/>
                  </a:cxn>
                  <a:cxn ang="0">
                    <a:pos x="186" y="3"/>
                  </a:cxn>
                  <a:cxn ang="0">
                    <a:pos x="227" y="0"/>
                  </a:cxn>
                  <a:cxn ang="0">
                    <a:pos x="234" y="0"/>
                  </a:cxn>
                  <a:cxn ang="0">
                    <a:pos x="246" y="5"/>
                  </a:cxn>
                  <a:cxn ang="0">
                    <a:pos x="267" y="6"/>
                  </a:cxn>
                  <a:cxn ang="0">
                    <a:pos x="312" y="18"/>
                  </a:cxn>
                  <a:cxn ang="0">
                    <a:pos x="348" y="41"/>
                  </a:cxn>
                  <a:cxn ang="0">
                    <a:pos x="376" y="72"/>
                  </a:cxn>
                  <a:cxn ang="0">
                    <a:pos x="396" y="108"/>
                  </a:cxn>
                  <a:cxn ang="0">
                    <a:pos x="407" y="146"/>
                  </a:cxn>
                  <a:cxn ang="0">
                    <a:pos x="411" y="179"/>
                  </a:cxn>
                  <a:cxn ang="0">
                    <a:pos x="408" y="230"/>
                  </a:cxn>
                  <a:cxn ang="0">
                    <a:pos x="395" y="278"/>
                  </a:cxn>
                  <a:cxn ang="0">
                    <a:pos x="369" y="324"/>
                  </a:cxn>
                  <a:cxn ang="0">
                    <a:pos x="331" y="360"/>
                  </a:cxn>
                  <a:cxn ang="0">
                    <a:pos x="299" y="378"/>
                  </a:cxn>
                  <a:cxn ang="0">
                    <a:pos x="249" y="390"/>
                  </a:cxn>
                  <a:cxn ang="0">
                    <a:pos x="203" y="45"/>
                  </a:cxn>
                  <a:cxn ang="0">
                    <a:pos x="178" y="51"/>
                  </a:cxn>
                  <a:cxn ang="0">
                    <a:pos x="141" y="65"/>
                  </a:cxn>
                  <a:cxn ang="0">
                    <a:pos x="106" y="87"/>
                  </a:cxn>
                  <a:cxn ang="0">
                    <a:pos x="75" y="113"/>
                  </a:cxn>
                  <a:cxn ang="0">
                    <a:pos x="52" y="144"/>
                  </a:cxn>
                  <a:cxn ang="0">
                    <a:pos x="42" y="167"/>
                  </a:cxn>
                  <a:cxn ang="0">
                    <a:pos x="37" y="203"/>
                  </a:cxn>
                  <a:cxn ang="0">
                    <a:pos x="47" y="239"/>
                  </a:cxn>
                  <a:cxn ang="0">
                    <a:pos x="60" y="263"/>
                  </a:cxn>
                  <a:cxn ang="0">
                    <a:pos x="75" y="278"/>
                  </a:cxn>
                  <a:cxn ang="0">
                    <a:pos x="125" y="316"/>
                  </a:cxn>
                  <a:cxn ang="0">
                    <a:pos x="188" y="344"/>
                  </a:cxn>
                  <a:cxn ang="0">
                    <a:pos x="222" y="350"/>
                  </a:cxn>
                  <a:cxn ang="0">
                    <a:pos x="245" y="350"/>
                  </a:cxn>
                  <a:cxn ang="0">
                    <a:pos x="278" y="342"/>
                  </a:cxn>
                  <a:cxn ang="0">
                    <a:pos x="306" y="327"/>
                  </a:cxn>
                  <a:cxn ang="0">
                    <a:pos x="324" y="310"/>
                  </a:cxn>
                  <a:cxn ang="0">
                    <a:pos x="346" y="278"/>
                  </a:cxn>
                  <a:cxn ang="0">
                    <a:pos x="362" y="241"/>
                  </a:cxn>
                  <a:cxn ang="0">
                    <a:pos x="370" y="203"/>
                  </a:cxn>
                  <a:cxn ang="0">
                    <a:pos x="369" y="164"/>
                  </a:cxn>
                  <a:cxn ang="0">
                    <a:pos x="359" y="126"/>
                  </a:cxn>
                  <a:cxn ang="0">
                    <a:pos x="350" y="108"/>
                  </a:cxn>
                  <a:cxn ang="0">
                    <a:pos x="334" y="85"/>
                  </a:cxn>
                  <a:cxn ang="0">
                    <a:pos x="313" y="68"/>
                  </a:cxn>
                  <a:cxn ang="0">
                    <a:pos x="289" y="55"/>
                  </a:cxn>
                  <a:cxn ang="0">
                    <a:pos x="262" y="48"/>
                  </a:cxn>
                  <a:cxn ang="0">
                    <a:pos x="241" y="47"/>
                  </a:cxn>
                  <a:cxn ang="0">
                    <a:pos x="218" y="49"/>
                  </a:cxn>
                  <a:cxn ang="0">
                    <a:pos x="210" y="47"/>
                  </a:cxn>
                </a:cxnLst>
                <a:rect l="0" t="0" r="r" b="b"/>
                <a:pathLst>
                  <a:path w="411" h="391">
                    <a:moveTo>
                      <a:pt x="231" y="391"/>
                    </a:moveTo>
                    <a:lnTo>
                      <a:pt x="231" y="391"/>
                    </a:lnTo>
                    <a:lnTo>
                      <a:pt x="213" y="391"/>
                    </a:lnTo>
                    <a:lnTo>
                      <a:pt x="195" y="389"/>
                    </a:lnTo>
                    <a:lnTo>
                      <a:pt x="178" y="385"/>
                    </a:lnTo>
                    <a:lnTo>
                      <a:pt x="160" y="381"/>
                    </a:lnTo>
                    <a:lnTo>
                      <a:pt x="143" y="374"/>
                    </a:lnTo>
                    <a:lnTo>
                      <a:pt x="125" y="367"/>
                    </a:lnTo>
                    <a:lnTo>
                      <a:pt x="109" y="359"/>
                    </a:lnTo>
                    <a:lnTo>
                      <a:pt x="92" y="350"/>
                    </a:lnTo>
                    <a:lnTo>
                      <a:pt x="78" y="339"/>
                    </a:lnTo>
                    <a:lnTo>
                      <a:pt x="63" y="328"/>
                    </a:lnTo>
                    <a:lnTo>
                      <a:pt x="50" y="315"/>
                    </a:lnTo>
                    <a:lnTo>
                      <a:pt x="37" y="303"/>
                    </a:lnTo>
                    <a:lnTo>
                      <a:pt x="27" y="289"/>
                    </a:lnTo>
                    <a:lnTo>
                      <a:pt x="18" y="273"/>
                    </a:lnTo>
                    <a:lnTo>
                      <a:pt x="11" y="258"/>
                    </a:lnTo>
                    <a:lnTo>
                      <a:pt x="5" y="241"/>
                    </a:lnTo>
                    <a:lnTo>
                      <a:pt x="5" y="241"/>
                    </a:lnTo>
                    <a:lnTo>
                      <a:pt x="3" y="229"/>
                    </a:lnTo>
                    <a:lnTo>
                      <a:pt x="1" y="216"/>
                    </a:lnTo>
                    <a:lnTo>
                      <a:pt x="0" y="204"/>
                    </a:lnTo>
                    <a:lnTo>
                      <a:pt x="0" y="193"/>
                    </a:lnTo>
                    <a:lnTo>
                      <a:pt x="0" y="182"/>
                    </a:lnTo>
                    <a:lnTo>
                      <a:pt x="1" y="171"/>
                    </a:lnTo>
                    <a:lnTo>
                      <a:pt x="3" y="160"/>
                    </a:lnTo>
                    <a:lnTo>
                      <a:pt x="6" y="151"/>
                    </a:lnTo>
                    <a:lnTo>
                      <a:pt x="13" y="133"/>
                    </a:lnTo>
                    <a:lnTo>
                      <a:pt x="20" y="117"/>
                    </a:lnTo>
                    <a:lnTo>
                      <a:pt x="29" y="103"/>
                    </a:lnTo>
                    <a:lnTo>
                      <a:pt x="37" y="89"/>
                    </a:lnTo>
                    <a:lnTo>
                      <a:pt x="37" y="89"/>
                    </a:lnTo>
                    <a:lnTo>
                      <a:pt x="46" y="80"/>
                    </a:lnTo>
                    <a:lnTo>
                      <a:pt x="55" y="70"/>
                    </a:lnTo>
                    <a:lnTo>
                      <a:pt x="64" y="61"/>
                    </a:lnTo>
                    <a:lnTo>
                      <a:pt x="75" y="52"/>
                    </a:lnTo>
                    <a:lnTo>
                      <a:pt x="86" y="45"/>
                    </a:lnTo>
                    <a:lnTo>
                      <a:pt x="97" y="38"/>
                    </a:lnTo>
                    <a:lnTo>
                      <a:pt x="109" y="30"/>
                    </a:lnTo>
                    <a:lnTo>
                      <a:pt x="121" y="24"/>
                    </a:lnTo>
                    <a:lnTo>
                      <a:pt x="134" y="19"/>
                    </a:lnTo>
                    <a:lnTo>
                      <a:pt x="146" y="14"/>
                    </a:lnTo>
                    <a:lnTo>
                      <a:pt x="159" y="10"/>
                    </a:lnTo>
                    <a:lnTo>
                      <a:pt x="173" y="7"/>
                    </a:lnTo>
                    <a:lnTo>
                      <a:pt x="186" y="3"/>
                    </a:lnTo>
                    <a:lnTo>
                      <a:pt x="200" y="1"/>
                    </a:lnTo>
                    <a:lnTo>
                      <a:pt x="213" y="0"/>
                    </a:lnTo>
                    <a:lnTo>
                      <a:pt x="227" y="0"/>
                    </a:lnTo>
                    <a:lnTo>
                      <a:pt x="227" y="0"/>
                    </a:lnTo>
                    <a:lnTo>
                      <a:pt x="234" y="0"/>
                    </a:lnTo>
                    <a:lnTo>
                      <a:pt x="234" y="0"/>
                    </a:lnTo>
                    <a:lnTo>
                      <a:pt x="239" y="1"/>
                    </a:lnTo>
                    <a:lnTo>
                      <a:pt x="243" y="3"/>
                    </a:lnTo>
                    <a:lnTo>
                      <a:pt x="246" y="5"/>
                    </a:lnTo>
                    <a:lnTo>
                      <a:pt x="249" y="5"/>
                    </a:lnTo>
                    <a:lnTo>
                      <a:pt x="249" y="5"/>
                    </a:lnTo>
                    <a:lnTo>
                      <a:pt x="267" y="6"/>
                    </a:lnTo>
                    <a:lnTo>
                      <a:pt x="283" y="9"/>
                    </a:lnTo>
                    <a:lnTo>
                      <a:pt x="299" y="13"/>
                    </a:lnTo>
                    <a:lnTo>
                      <a:pt x="312" y="18"/>
                    </a:lnTo>
                    <a:lnTo>
                      <a:pt x="326" y="24"/>
                    </a:lnTo>
                    <a:lnTo>
                      <a:pt x="338" y="32"/>
                    </a:lnTo>
                    <a:lnTo>
                      <a:pt x="348" y="41"/>
                    </a:lnTo>
                    <a:lnTo>
                      <a:pt x="359" y="50"/>
                    </a:lnTo>
                    <a:lnTo>
                      <a:pt x="368" y="60"/>
                    </a:lnTo>
                    <a:lnTo>
                      <a:pt x="376" y="72"/>
                    </a:lnTo>
                    <a:lnTo>
                      <a:pt x="383" y="83"/>
                    </a:lnTo>
                    <a:lnTo>
                      <a:pt x="390" y="95"/>
                    </a:lnTo>
                    <a:lnTo>
                      <a:pt x="396" y="108"/>
                    </a:lnTo>
                    <a:lnTo>
                      <a:pt x="400" y="120"/>
                    </a:lnTo>
                    <a:lnTo>
                      <a:pt x="404" y="134"/>
                    </a:lnTo>
                    <a:lnTo>
                      <a:pt x="407" y="146"/>
                    </a:lnTo>
                    <a:lnTo>
                      <a:pt x="407" y="146"/>
                    </a:lnTo>
                    <a:lnTo>
                      <a:pt x="409" y="163"/>
                    </a:lnTo>
                    <a:lnTo>
                      <a:pt x="411" y="179"/>
                    </a:lnTo>
                    <a:lnTo>
                      <a:pt x="411" y="196"/>
                    </a:lnTo>
                    <a:lnTo>
                      <a:pt x="410" y="212"/>
                    </a:lnTo>
                    <a:lnTo>
                      <a:pt x="408" y="230"/>
                    </a:lnTo>
                    <a:lnTo>
                      <a:pt x="405" y="246"/>
                    </a:lnTo>
                    <a:lnTo>
                      <a:pt x="400" y="263"/>
                    </a:lnTo>
                    <a:lnTo>
                      <a:pt x="395" y="278"/>
                    </a:lnTo>
                    <a:lnTo>
                      <a:pt x="388" y="295"/>
                    </a:lnTo>
                    <a:lnTo>
                      <a:pt x="378" y="309"/>
                    </a:lnTo>
                    <a:lnTo>
                      <a:pt x="369" y="324"/>
                    </a:lnTo>
                    <a:lnTo>
                      <a:pt x="358" y="337"/>
                    </a:lnTo>
                    <a:lnTo>
                      <a:pt x="345" y="348"/>
                    </a:lnTo>
                    <a:lnTo>
                      <a:pt x="331" y="360"/>
                    </a:lnTo>
                    <a:lnTo>
                      <a:pt x="315" y="370"/>
                    </a:lnTo>
                    <a:lnTo>
                      <a:pt x="299" y="378"/>
                    </a:lnTo>
                    <a:lnTo>
                      <a:pt x="299" y="378"/>
                    </a:lnTo>
                    <a:lnTo>
                      <a:pt x="283" y="384"/>
                    </a:lnTo>
                    <a:lnTo>
                      <a:pt x="267" y="388"/>
                    </a:lnTo>
                    <a:lnTo>
                      <a:pt x="249" y="390"/>
                    </a:lnTo>
                    <a:lnTo>
                      <a:pt x="231" y="391"/>
                    </a:lnTo>
                    <a:lnTo>
                      <a:pt x="231" y="391"/>
                    </a:lnTo>
                    <a:close/>
                    <a:moveTo>
                      <a:pt x="203" y="45"/>
                    </a:moveTo>
                    <a:lnTo>
                      <a:pt x="203" y="45"/>
                    </a:lnTo>
                    <a:lnTo>
                      <a:pt x="190" y="48"/>
                    </a:lnTo>
                    <a:lnTo>
                      <a:pt x="178" y="51"/>
                    </a:lnTo>
                    <a:lnTo>
                      <a:pt x="166" y="55"/>
                    </a:lnTo>
                    <a:lnTo>
                      <a:pt x="153" y="60"/>
                    </a:lnTo>
                    <a:lnTo>
                      <a:pt x="141" y="65"/>
                    </a:lnTo>
                    <a:lnTo>
                      <a:pt x="128" y="72"/>
                    </a:lnTo>
                    <a:lnTo>
                      <a:pt x="117" y="79"/>
                    </a:lnTo>
                    <a:lnTo>
                      <a:pt x="106" y="87"/>
                    </a:lnTo>
                    <a:lnTo>
                      <a:pt x="95" y="95"/>
                    </a:lnTo>
                    <a:lnTo>
                      <a:pt x="85" y="104"/>
                    </a:lnTo>
                    <a:lnTo>
                      <a:pt x="75" y="113"/>
                    </a:lnTo>
                    <a:lnTo>
                      <a:pt x="66" y="123"/>
                    </a:lnTo>
                    <a:lnTo>
                      <a:pt x="58" y="134"/>
                    </a:lnTo>
                    <a:lnTo>
                      <a:pt x="52" y="144"/>
                    </a:lnTo>
                    <a:lnTo>
                      <a:pt x="46" y="155"/>
                    </a:lnTo>
                    <a:lnTo>
                      <a:pt x="42" y="167"/>
                    </a:lnTo>
                    <a:lnTo>
                      <a:pt x="42" y="167"/>
                    </a:lnTo>
                    <a:lnTo>
                      <a:pt x="40" y="178"/>
                    </a:lnTo>
                    <a:lnTo>
                      <a:pt x="37" y="189"/>
                    </a:lnTo>
                    <a:lnTo>
                      <a:pt x="37" y="203"/>
                    </a:lnTo>
                    <a:lnTo>
                      <a:pt x="38" y="217"/>
                    </a:lnTo>
                    <a:lnTo>
                      <a:pt x="44" y="232"/>
                    </a:lnTo>
                    <a:lnTo>
                      <a:pt x="47" y="239"/>
                    </a:lnTo>
                    <a:lnTo>
                      <a:pt x="50" y="247"/>
                    </a:lnTo>
                    <a:lnTo>
                      <a:pt x="55" y="254"/>
                    </a:lnTo>
                    <a:lnTo>
                      <a:pt x="60" y="263"/>
                    </a:lnTo>
                    <a:lnTo>
                      <a:pt x="67" y="270"/>
                    </a:lnTo>
                    <a:lnTo>
                      <a:pt x="75" y="278"/>
                    </a:lnTo>
                    <a:lnTo>
                      <a:pt x="75" y="278"/>
                    </a:lnTo>
                    <a:lnTo>
                      <a:pt x="89" y="292"/>
                    </a:lnTo>
                    <a:lnTo>
                      <a:pt x="107" y="305"/>
                    </a:lnTo>
                    <a:lnTo>
                      <a:pt x="125" y="316"/>
                    </a:lnTo>
                    <a:lnTo>
                      <a:pt x="145" y="328"/>
                    </a:lnTo>
                    <a:lnTo>
                      <a:pt x="167" y="337"/>
                    </a:lnTo>
                    <a:lnTo>
                      <a:pt x="188" y="344"/>
                    </a:lnTo>
                    <a:lnTo>
                      <a:pt x="200" y="346"/>
                    </a:lnTo>
                    <a:lnTo>
                      <a:pt x="211" y="348"/>
                    </a:lnTo>
                    <a:lnTo>
                      <a:pt x="222" y="350"/>
                    </a:lnTo>
                    <a:lnTo>
                      <a:pt x="233" y="351"/>
                    </a:lnTo>
                    <a:lnTo>
                      <a:pt x="233" y="351"/>
                    </a:lnTo>
                    <a:lnTo>
                      <a:pt x="245" y="350"/>
                    </a:lnTo>
                    <a:lnTo>
                      <a:pt x="256" y="348"/>
                    </a:lnTo>
                    <a:lnTo>
                      <a:pt x="267" y="346"/>
                    </a:lnTo>
                    <a:lnTo>
                      <a:pt x="278" y="342"/>
                    </a:lnTo>
                    <a:lnTo>
                      <a:pt x="287" y="338"/>
                    </a:lnTo>
                    <a:lnTo>
                      <a:pt x="297" y="333"/>
                    </a:lnTo>
                    <a:lnTo>
                      <a:pt x="306" y="327"/>
                    </a:lnTo>
                    <a:lnTo>
                      <a:pt x="314" y="320"/>
                    </a:lnTo>
                    <a:lnTo>
                      <a:pt x="314" y="320"/>
                    </a:lnTo>
                    <a:lnTo>
                      <a:pt x="324" y="310"/>
                    </a:lnTo>
                    <a:lnTo>
                      <a:pt x="332" y="300"/>
                    </a:lnTo>
                    <a:lnTo>
                      <a:pt x="340" y="290"/>
                    </a:lnTo>
                    <a:lnTo>
                      <a:pt x="346" y="278"/>
                    </a:lnTo>
                    <a:lnTo>
                      <a:pt x="352" y="266"/>
                    </a:lnTo>
                    <a:lnTo>
                      <a:pt x="358" y="254"/>
                    </a:lnTo>
                    <a:lnTo>
                      <a:pt x="362" y="241"/>
                    </a:lnTo>
                    <a:lnTo>
                      <a:pt x="366" y="229"/>
                    </a:lnTo>
                    <a:lnTo>
                      <a:pt x="368" y="215"/>
                    </a:lnTo>
                    <a:lnTo>
                      <a:pt x="370" y="203"/>
                    </a:lnTo>
                    <a:lnTo>
                      <a:pt x="370" y="189"/>
                    </a:lnTo>
                    <a:lnTo>
                      <a:pt x="370" y="176"/>
                    </a:lnTo>
                    <a:lnTo>
                      <a:pt x="369" y="164"/>
                    </a:lnTo>
                    <a:lnTo>
                      <a:pt x="367" y="151"/>
                    </a:lnTo>
                    <a:lnTo>
                      <a:pt x="364" y="138"/>
                    </a:lnTo>
                    <a:lnTo>
                      <a:pt x="359" y="126"/>
                    </a:lnTo>
                    <a:lnTo>
                      <a:pt x="359" y="126"/>
                    </a:lnTo>
                    <a:lnTo>
                      <a:pt x="356" y="117"/>
                    </a:lnTo>
                    <a:lnTo>
                      <a:pt x="350" y="108"/>
                    </a:lnTo>
                    <a:lnTo>
                      <a:pt x="345" y="101"/>
                    </a:lnTo>
                    <a:lnTo>
                      <a:pt x="340" y="92"/>
                    </a:lnTo>
                    <a:lnTo>
                      <a:pt x="334" y="85"/>
                    </a:lnTo>
                    <a:lnTo>
                      <a:pt x="328" y="79"/>
                    </a:lnTo>
                    <a:lnTo>
                      <a:pt x="320" y="73"/>
                    </a:lnTo>
                    <a:lnTo>
                      <a:pt x="313" y="68"/>
                    </a:lnTo>
                    <a:lnTo>
                      <a:pt x="306" y="63"/>
                    </a:lnTo>
                    <a:lnTo>
                      <a:pt x="298" y="59"/>
                    </a:lnTo>
                    <a:lnTo>
                      <a:pt x="289" y="55"/>
                    </a:lnTo>
                    <a:lnTo>
                      <a:pt x="280" y="52"/>
                    </a:lnTo>
                    <a:lnTo>
                      <a:pt x="271" y="50"/>
                    </a:lnTo>
                    <a:lnTo>
                      <a:pt x="262" y="48"/>
                    </a:lnTo>
                    <a:lnTo>
                      <a:pt x="251" y="47"/>
                    </a:lnTo>
                    <a:lnTo>
                      <a:pt x="241" y="47"/>
                    </a:lnTo>
                    <a:lnTo>
                      <a:pt x="241" y="47"/>
                    </a:lnTo>
                    <a:lnTo>
                      <a:pt x="221" y="48"/>
                    </a:lnTo>
                    <a:lnTo>
                      <a:pt x="221" y="48"/>
                    </a:lnTo>
                    <a:lnTo>
                      <a:pt x="218" y="49"/>
                    </a:lnTo>
                    <a:lnTo>
                      <a:pt x="218" y="49"/>
                    </a:lnTo>
                    <a:lnTo>
                      <a:pt x="214" y="48"/>
                    </a:lnTo>
                    <a:lnTo>
                      <a:pt x="210" y="47"/>
                    </a:lnTo>
                    <a:lnTo>
                      <a:pt x="207" y="45"/>
                    </a:lnTo>
                    <a:lnTo>
                      <a:pt x="203" y="45"/>
                    </a:lnTo>
                    <a:close/>
                  </a:path>
                </a:pathLst>
              </a:custGeom>
              <a:grpFill/>
              <a:ln w="9525">
                <a:solidFill>
                  <a:schemeClr val="accent2"/>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278" name="chenying0907 903"/>
              <p:cNvSpPr>
                <a:spLocks noEditPoints="1"/>
              </p:cNvSpPr>
              <p:nvPr/>
            </p:nvSpPr>
            <p:spPr bwMode="auto">
              <a:xfrm>
                <a:off x="4197350" y="1404938"/>
                <a:ext cx="449263" cy="444500"/>
              </a:xfrm>
              <a:custGeom>
                <a:avLst/>
                <a:gdLst/>
                <a:ahLst/>
                <a:cxnLst>
                  <a:cxn ang="0">
                    <a:pos x="735" y="833"/>
                  </a:cxn>
                  <a:cxn ang="0">
                    <a:pos x="616" y="832"/>
                  </a:cxn>
                  <a:cxn ang="0">
                    <a:pos x="603" y="831"/>
                  </a:cxn>
                  <a:cxn ang="0">
                    <a:pos x="588" y="829"/>
                  </a:cxn>
                  <a:cxn ang="0">
                    <a:pos x="575" y="811"/>
                  </a:cxn>
                  <a:cxn ang="0">
                    <a:pos x="562" y="767"/>
                  </a:cxn>
                  <a:cxn ang="0">
                    <a:pos x="559" y="714"/>
                  </a:cxn>
                  <a:cxn ang="0">
                    <a:pos x="551" y="661"/>
                  </a:cxn>
                  <a:cxn ang="0">
                    <a:pos x="522" y="582"/>
                  </a:cxn>
                  <a:cxn ang="0">
                    <a:pos x="482" y="510"/>
                  </a:cxn>
                  <a:cxn ang="0">
                    <a:pos x="432" y="444"/>
                  </a:cxn>
                  <a:cxn ang="0">
                    <a:pos x="375" y="389"/>
                  </a:cxn>
                  <a:cxn ang="0">
                    <a:pos x="339" y="363"/>
                  </a:cxn>
                  <a:cxn ang="0">
                    <a:pos x="270" y="330"/>
                  </a:cxn>
                  <a:cxn ang="0">
                    <a:pos x="134" y="299"/>
                  </a:cxn>
                  <a:cxn ang="0">
                    <a:pos x="93" y="296"/>
                  </a:cxn>
                  <a:cxn ang="0">
                    <a:pos x="50" y="287"/>
                  </a:cxn>
                  <a:cxn ang="0">
                    <a:pos x="35" y="271"/>
                  </a:cxn>
                  <a:cxn ang="0">
                    <a:pos x="27" y="263"/>
                  </a:cxn>
                  <a:cxn ang="0">
                    <a:pos x="14" y="223"/>
                  </a:cxn>
                  <a:cxn ang="0">
                    <a:pos x="0" y="99"/>
                  </a:cxn>
                  <a:cxn ang="0">
                    <a:pos x="11" y="14"/>
                  </a:cxn>
                  <a:cxn ang="0">
                    <a:pos x="19" y="3"/>
                  </a:cxn>
                  <a:cxn ang="0">
                    <a:pos x="34" y="1"/>
                  </a:cxn>
                  <a:cxn ang="0">
                    <a:pos x="50" y="11"/>
                  </a:cxn>
                  <a:cxn ang="0">
                    <a:pos x="151" y="17"/>
                  </a:cxn>
                  <a:cxn ang="0">
                    <a:pos x="325" y="50"/>
                  </a:cxn>
                  <a:cxn ang="0">
                    <a:pos x="471" y="111"/>
                  </a:cxn>
                  <a:cxn ang="0">
                    <a:pos x="593" y="201"/>
                  </a:cxn>
                  <a:cxn ang="0">
                    <a:pos x="667" y="284"/>
                  </a:cxn>
                  <a:cxn ang="0">
                    <a:pos x="739" y="398"/>
                  </a:cxn>
                  <a:cxn ang="0">
                    <a:pos x="792" y="526"/>
                  </a:cxn>
                  <a:cxn ang="0">
                    <a:pos x="825" y="672"/>
                  </a:cxn>
                  <a:cxn ang="0">
                    <a:pos x="837" y="799"/>
                  </a:cxn>
                  <a:cxn ang="0">
                    <a:pos x="847" y="815"/>
                  </a:cxn>
                  <a:cxn ang="0">
                    <a:pos x="843" y="833"/>
                  </a:cxn>
                  <a:cxn ang="0">
                    <a:pos x="831" y="838"/>
                  </a:cxn>
                  <a:cxn ang="0">
                    <a:pos x="45" y="65"/>
                  </a:cxn>
                  <a:cxn ang="0">
                    <a:pos x="46" y="157"/>
                  </a:cxn>
                  <a:cxn ang="0">
                    <a:pos x="61" y="237"/>
                  </a:cxn>
                  <a:cxn ang="0">
                    <a:pos x="76" y="249"/>
                  </a:cxn>
                  <a:cxn ang="0">
                    <a:pos x="92" y="257"/>
                  </a:cxn>
                  <a:cxn ang="0">
                    <a:pos x="174" y="267"/>
                  </a:cxn>
                  <a:cxn ang="0">
                    <a:pos x="232" y="274"/>
                  </a:cxn>
                  <a:cxn ang="0">
                    <a:pos x="298" y="295"/>
                  </a:cxn>
                  <a:cxn ang="0">
                    <a:pos x="376" y="335"/>
                  </a:cxn>
                  <a:cxn ang="0">
                    <a:pos x="406" y="360"/>
                  </a:cxn>
                  <a:cxn ang="0">
                    <a:pos x="498" y="465"/>
                  </a:cxn>
                  <a:cxn ang="0">
                    <a:pos x="565" y="574"/>
                  </a:cxn>
                  <a:cxn ang="0">
                    <a:pos x="578" y="611"/>
                  </a:cxn>
                  <a:cxn ang="0">
                    <a:pos x="588" y="680"/>
                  </a:cxn>
                  <a:cxn ang="0">
                    <a:pos x="601" y="759"/>
                  </a:cxn>
                  <a:cxn ang="0">
                    <a:pos x="625" y="791"/>
                  </a:cxn>
                  <a:cxn ang="0">
                    <a:pos x="781" y="793"/>
                  </a:cxn>
                  <a:cxn ang="0">
                    <a:pos x="791" y="740"/>
                  </a:cxn>
                  <a:cxn ang="0">
                    <a:pos x="768" y="594"/>
                  </a:cxn>
                  <a:cxn ang="0">
                    <a:pos x="728" y="467"/>
                  </a:cxn>
                  <a:cxn ang="0">
                    <a:pos x="671" y="358"/>
                  </a:cxn>
                  <a:cxn ang="0">
                    <a:pos x="616" y="287"/>
                  </a:cxn>
                  <a:cxn ang="0">
                    <a:pos x="506" y="187"/>
                  </a:cxn>
                  <a:cxn ang="0">
                    <a:pos x="379" y="115"/>
                  </a:cxn>
                  <a:cxn ang="0">
                    <a:pos x="231" y="71"/>
                  </a:cxn>
                  <a:cxn ang="0">
                    <a:pos x="58" y="53"/>
                  </a:cxn>
                </a:cxnLst>
                <a:rect l="0" t="0" r="r" b="b"/>
                <a:pathLst>
                  <a:path w="847" h="838">
                    <a:moveTo>
                      <a:pt x="829" y="838"/>
                    </a:moveTo>
                    <a:lnTo>
                      <a:pt x="829" y="838"/>
                    </a:lnTo>
                    <a:lnTo>
                      <a:pt x="782" y="835"/>
                    </a:lnTo>
                    <a:lnTo>
                      <a:pt x="735" y="833"/>
                    </a:lnTo>
                    <a:lnTo>
                      <a:pt x="686" y="833"/>
                    </a:lnTo>
                    <a:lnTo>
                      <a:pt x="635" y="832"/>
                    </a:lnTo>
                    <a:lnTo>
                      <a:pt x="616" y="832"/>
                    </a:lnTo>
                    <a:lnTo>
                      <a:pt x="616" y="832"/>
                    </a:lnTo>
                    <a:lnTo>
                      <a:pt x="609" y="831"/>
                    </a:lnTo>
                    <a:lnTo>
                      <a:pt x="606" y="830"/>
                    </a:lnTo>
                    <a:lnTo>
                      <a:pt x="603" y="831"/>
                    </a:lnTo>
                    <a:lnTo>
                      <a:pt x="603" y="831"/>
                    </a:lnTo>
                    <a:lnTo>
                      <a:pt x="599" y="831"/>
                    </a:lnTo>
                    <a:lnTo>
                      <a:pt x="599" y="831"/>
                    </a:lnTo>
                    <a:lnTo>
                      <a:pt x="593" y="831"/>
                    </a:lnTo>
                    <a:lnTo>
                      <a:pt x="588" y="829"/>
                    </a:lnTo>
                    <a:lnTo>
                      <a:pt x="584" y="826"/>
                    </a:lnTo>
                    <a:lnTo>
                      <a:pt x="581" y="822"/>
                    </a:lnTo>
                    <a:lnTo>
                      <a:pt x="581" y="822"/>
                    </a:lnTo>
                    <a:lnTo>
                      <a:pt x="575" y="811"/>
                    </a:lnTo>
                    <a:lnTo>
                      <a:pt x="571" y="800"/>
                    </a:lnTo>
                    <a:lnTo>
                      <a:pt x="567" y="789"/>
                    </a:lnTo>
                    <a:lnTo>
                      <a:pt x="564" y="779"/>
                    </a:lnTo>
                    <a:lnTo>
                      <a:pt x="562" y="767"/>
                    </a:lnTo>
                    <a:lnTo>
                      <a:pt x="561" y="756"/>
                    </a:lnTo>
                    <a:lnTo>
                      <a:pt x="560" y="732"/>
                    </a:lnTo>
                    <a:lnTo>
                      <a:pt x="560" y="732"/>
                    </a:lnTo>
                    <a:lnTo>
                      <a:pt x="559" y="714"/>
                    </a:lnTo>
                    <a:lnTo>
                      <a:pt x="558" y="697"/>
                    </a:lnTo>
                    <a:lnTo>
                      <a:pt x="555" y="679"/>
                    </a:lnTo>
                    <a:lnTo>
                      <a:pt x="551" y="661"/>
                    </a:lnTo>
                    <a:lnTo>
                      <a:pt x="551" y="661"/>
                    </a:lnTo>
                    <a:lnTo>
                      <a:pt x="545" y="641"/>
                    </a:lnTo>
                    <a:lnTo>
                      <a:pt x="538" y="622"/>
                    </a:lnTo>
                    <a:lnTo>
                      <a:pt x="530" y="602"/>
                    </a:lnTo>
                    <a:lnTo>
                      <a:pt x="522" y="582"/>
                    </a:lnTo>
                    <a:lnTo>
                      <a:pt x="513" y="564"/>
                    </a:lnTo>
                    <a:lnTo>
                      <a:pt x="504" y="545"/>
                    </a:lnTo>
                    <a:lnTo>
                      <a:pt x="493" y="528"/>
                    </a:lnTo>
                    <a:lnTo>
                      <a:pt x="482" y="510"/>
                    </a:lnTo>
                    <a:lnTo>
                      <a:pt x="470" y="492"/>
                    </a:lnTo>
                    <a:lnTo>
                      <a:pt x="458" y="476"/>
                    </a:lnTo>
                    <a:lnTo>
                      <a:pt x="446" y="459"/>
                    </a:lnTo>
                    <a:lnTo>
                      <a:pt x="432" y="444"/>
                    </a:lnTo>
                    <a:lnTo>
                      <a:pt x="419" y="429"/>
                    </a:lnTo>
                    <a:lnTo>
                      <a:pt x="404" y="415"/>
                    </a:lnTo>
                    <a:lnTo>
                      <a:pt x="390" y="403"/>
                    </a:lnTo>
                    <a:lnTo>
                      <a:pt x="375" y="389"/>
                    </a:lnTo>
                    <a:lnTo>
                      <a:pt x="375" y="389"/>
                    </a:lnTo>
                    <a:lnTo>
                      <a:pt x="364" y="380"/>
                    </a:lnTo>
                    <a:lnTo>
                      <a:pt x="352" y="372"/>
                    </a:lnTo>
                    <a:lnTo>
                      <a:pt x="339" y="363"/>
                    </a:lnTo>
                    <a:lnTo>
                      <a:pt x="326" y="356"/>
                    </a:lnTo>
                    <a:lnTo>
                      <a:pt x="313" y="349"/>
                    </a:lnTo>
                    <a:lnTo>
                      <a:pt x="299" y="342"/>
                    </a:lnTo>
                    <a:lnTo>
                      <a:pt x="270" y="330"/>
                    </a:lnTo>
                    <a:lnTo>
                      <a:pt x="239" y="320"/>
                    </a:lnTo>
                    <a:lnTo>
                      <a:pt x="206" y="312"/>
                    </a:lnTo>
                    <a:lnTo>
                      <a:pt x="171" y="304"/>
                    </a:lnTo>
                    <a:lnTo>
                      <a:pt x="134" y="299"/>
                    </a:lnTo>
                    <a:lnTo>
                      <a:pt x="134" y="299"/>
                    </a:lnTo>
                    <a:lnTo>
                      <a:pt x="112" y="297"/>
                    </a:lnTo>
                    <a:lnTo>
                      <a:pt x="112" y="297"/>
                    </a:lnTo>
                    <a:lnTo>
                      <a:pt x="93" y="296"/>
                    </a:lnTo>
                    <a:lnTo>
                      <a:pt x="75" y="294"/>
                    </a:lnTo>
                    <a:lnTo>
                      <a:pt x="66" y="292"/>
                    </a:lnTo>
                    <a:lnTo>
                      <a:pt x="57" y="290"/>
                    </a:lnTo>
                    <a:lnTo>
                      <a:pt x="50" y="287"/>
                    </a:lnTo>
                    <a:lnTo>
                      <a:pt x="43" y="283"/>
                    </a:lnTo>
                    <a:lnTo>
                      <a:pt x="43" y="283"/>
                    </a:lnTo>
                    <a:lnTo>
                      <a:pt x="38" y="278"/>
                    </a:lnTo>
                    <a:lnTo>
                      <a:pt x="35" y="271"/>
                    </a:lnTo>
                    <a:lnTo>
                      <a:pt x="33" y="268"/>
                    </a:lnTo>
                    <a:lnTo>
                      <a:pt x="29" y="266"/>
                    </a:lnTo>
                    <a:lnTo>
                      <a:pt x="29" y="266"/>
                    </a:lnTo>
                    <a:lnTo>
                      <a:pt x="27" y="263"/>
                    </a:lnTo>
                    <a:lnTo>
                      <a:pt x="25" y="261"/>
                    </a:lnTo>
                    <a:lnTo>
                      <a:pt x="22" y="255"/>
                    </a:lnTo>
                    <a:lnTo>
                      <a:pt x="22" y="255"/>
                    </a:lnTo>
                    <a:lnTo>
                      <a:pt x="14" y="223"/>
                    </a:lnTo>
                    <a:lnTo>
                      <a:pt x="8" y="191"/>
                    </a:lnTo>
                    <a:lnTo>
                      <a:pt x="4" y="160"/>
                    </a:lnTo>
                    <a:lnTo>
                      <a:pt x="2" y="129"/>
                    </a:lnTo>
                    <a:lnTo>
                      <a:pt x="0" y="99"/>
                    </a:lnTo>
                    <a:lnTo>
                      <a:pt x="3" y="70"/>
                    </a:lnTo>
                    <a:lnTo>
                      <a:pt x="6" y="41"/>
                    </a:lnTo>
                    <a:lnTo>
                      <a:pt x="11" y="14"/>
                    </a:lnTo>
                    <a:lnTo>
                      <a:pt x="11" y="14"/>
                    </a:lnTo>
                    <a:lnTo>
                      <a:pt x="13" y="10"/>
                    </a:lnTo>
                    <a:lnTo>
                      <a:pt x="14" y="7"/>
                    </a:lnTo>
                    <a:lnTo>
                      <a:pt x="16" y="5"/>
                    </a:lnTo>
                    <a:lnTo>
                      <a:pt x="19" y="3"/>
                    </a:lnTo>
                    <a:lnTo>
                      <a:pt x="23" y="1"/>
                    </a:lnTo>
                    <a:lnTo>
                      <a:pt x="28" y="0"/>
                    </a:lnTo>
                    <a:lnTo>
                      <a:pt x="28" y="0"/>
                    </a:lnTo>
                    <a:lnTo>
                      <a:pt x="34" y="1"/>
                    </a:lnTo>
                    <a:lnTo>
                      <a:pt x="39" y="2"/>
                    </a:lnTo>
                    <a:lnTo>
                      <a:pt x="43" y="5"/>
                    </a:lnTo>
                    <a:lnTo>
                      <a:pt x="47" y="8"/>
                    </a:lnTo>
                    <a:lnTo>
                      <a:pt x="50" y="11"/>
                    </a:lnTo>
                    <a:lnTo>
                      <a:pt x="55" y="11"/>
                    </a:lnTo>
                    <a:lnTo>
                      <a:pt x="55" y="11"/>
                    </a:lnTo>
                    <a:lnTo>
                      <a:pt x="105" y="13"/>
                    </a:lnTo>
                    <a:lnTo>
                      <a:pt x="151" y="17"/>
                    </a:lnTo>
                    <a:lnTo>
                      <a:pt x="198" y="23"/>
                    </a:lnTo>
                    <a:lnTo>
                      <a:pt x="241" y="31"/>
                    </a:lnTo>
                    <a:lnTo>
                      <a:pt x="284" y="40"/>
                    </a:lnTo>
                    <a:lnTo>
                      <a:pt x="325" y="50"/>
                    </a:lnTo>
                    <a:lnTo>
                      <a:pt x="364" y="63"/>
                    </a:lnTo>
                    <a:lnTo>
                      <a:pt x="401" y="77"/>
                    </a:lnTo>
                    <a:lnTo>
                      <a:pt x="437" y="94"/>
                    </a:lnTo>
                    <a:lnTo>
                      <a:pt x="471" y="111"/>
                    </a:lnTo>
                    <a:lnTo>
                      <a:pt x="504" y="131"/>
                    </a:lnTo>
                    <a:lnTo>
                      <a:pt x="536" y="153"/>
                    </a:lnTo>
                    <a:lnTo>
                      <a:pt x="564" y="175"/>
                    </a:lnTo>
                    <a:lnTo>
                      <a:pt x="593" y="201"/>
                    </a:lnTo>
                    <a:lnTo>
                      <a:pt x="620" y="228"/>
                    </a:lnTo>
                    <a:lnTo>
                      <a:pt x="645" y="256"/>
                    </a:lnTo>
                    <a:lnTo>
                      <a:pt x="645" y="256"/>
                    </a:lnTo>
                    <a:lnTo>
                      <a:pt x="667" y="284"/>
                    </a:lnTo>
                    <a:lnTo>
                      <a:pt x="686" y="312"/>
                    </a:lnTo>
                    <a:lnTo>
                      <a:pt x="706" y="340"/>
                    </a:lnTo>
                    <a:lnTo>
                      <a:pt x="724" y="368"/>
                    </a:lnTo>
                    <a:lnTo>
                      <a:pt x="739" y="398"/>
                    </a:lnTo>
                    <a:lnTo>
                      <a:pt x="755" y="429"/>
                    </a:lnTo>
                    <a:lnTo>
                      <a:pt x="768" y="460"/>
                    </a:lnTo>
                    <a:lnTo>
                      <a:pt x="780" y="493"/>
                    </a:lnTo>
                    <a:lnTo>
                      <a:pt x="792" y="526"/>
                    </a:lnTo>
                    <a:lnTo>
                      <a:pt x="801" y="562"/>
                    </a:lnTo>
                    <a:lnTo>
                      <a:pt x="810" y="597"/>
                    </a:lnTo>
                    <a:lnTo>
                      <a:pt x="818" y="634"/>
                    </a:lnTo>
                    <a:lnTo>
                      <a:pt x="825" y="672"/>
                    </a:lnTo>
                    <a:lnTo>
                      <a:pt x="830" y="711"/>
                    </a:lnTo>
                    <a:lnTo>
                      <a:pt x="834" y="752"/>
                    </a:lnTo>
                    <a:lnTo>
                      <a:pt x="837" y="794"/>
                    </a:lnTo>
                    <a:lnTo>
                      <a:pt x="837" y="799"/>
                    </a:lnTo>
                    <a:lnTo>
                      <a:pt x="840" y="802"/>
                    </a:lnTo>
                    <a:lnTo>
                      <a:pt x="840" y="802"/>
                    </a:lnTo>
                    <a:lnTo>
                      <a:pt x="844" y="808"/>
                    </a:lnTo>
                    <a:lnTo>
                      <a:pt x="847" y="815"/>
                    </a:lnTo>
                    <a:lnTo>
                      <a:pt x="847" y="822"/>
                    </a:lnTo>
                    <a:lnTo>
                      <a:pt x="846" y="829"/>
                    </a:lnTo>
                    <a:lnTo>
                      <a:pt x="846" y="829"/>
                    </a:lnTo>
                    <a:lnTo>
                      <a:pt x="843" y="833"/>
                    </a:lnTo>
                    <a:lnTo>
                      <a:pt x="840" y="836"/>
                    </a:lnTo>
                    <a:lnTo>
                      <a:pt x="836" y="837"/>
                    </a:lnTo>
                    <a:lnTo>
                      <a:pt x="831" y="838"/>
                    </a:lnTo>
                    <a:lnTo>
                      <a:pt x="831" y="838"/>
                    </a:lnTo>
                    <a:lnTo>
                      <a:pt x="829" y="838"/>
                    </a:lnTo>
                    <a:lnTo>
                      <a:pt x="829" y="838"/>
                    </a:lnTo>
                    <a:close/>
                    <a:moveTo>
                      <a:pt x="45" y="65"/>
                    </a:moveTo>
                    <a:lnTo>
                      <a:pt x="45" y="65"/>
                    </a:lnTo>
                    <a:lnTo>
                      <a:pt x="44" y="89"/>
                    </a:lnTo>
                    <a:lnTo>
                      <a:pt x="43" y="112"/>
                    </a:lnTo>
                    <a:lnTo>
                      <a:pt x="44" y="135"/>
                    </a:lnTo>
                    <a:lnTo>
                      <a:pt x="46" y="157"/>
                    </a:lnTo>
                    <a:lnTo>
                      <a:pt x="49" y="177"/>
                    </a:lnTo>
                    <a:lnTo>
                      <a:pt x="52" y="197"/>
                    </a:lnTo>
                    <a:lnTo>
                      <a:pt x="59" y="232"/>
                    </a:lnTo>
                    <a:lnTo>
                      <a:pt x="61" y="237"/>
                    </a:lnTo>
                    <a:lnTo>
                      <a:pt x="67" y="239"/>
                    </a:lnTo>
                    <a:lnTo>
                      <a:pt x="67" y="239"/>
                    </a:lnTo>
                    <a:lnTo>
                      <a:pt x="72" y="243"/>
                    </a:lnTo>
                    <a:lnTo>
                      <a:pt x="76" y="249"/>
                    </a:lnTo>
                    <a:lnTo>
                      <a:pt x="78" y="253"/>
                    </a:lnTo>
                    <a:lnTo>
                      <a:pt x="82" y="254"/>
                    </a:lnTo>
                    <a:lnTo>
                      <a:pt x="82" y="254"/>
                    </a:lnTo>
                    <a:lnTo>
                      <a:pt x="92" y="257"/>
                    </a:lnTo>
                    <a:lnTo>
                      <a:pt x="103" y="259"/>
                    </a:lnTo>
                    <a:lnTo>
                      <a:pt x="125" y="263"/>
                    </a:lnTo>
                    <a:lnTo>
                      <a:pt x="149" y="265"/>
                    </a:lnTo>
                    <a:lnTo>
                      <a:pt x="174" y="267"/>
                    </a:lnTo>
                    <a:lnTo>
                      <a:pt x="174" y="267"/>
                    </a:lnTo>
                    <a:lnTo>
                      <a:pt x="207" y="270"/>
                    </a:lnTo>
                    <a:lnTo>
                      <a:pt x="220" y="272"/>
                    </a:lnTo>
                    <a:lnTo>
                      <a:pt x="232" y="274"/>
                    </a:lnTo>
                    <a:lnTo>
                      <a:pt x="232" y="274"/>
                    </a:lnTo>
                    <a:lnTo>
                      <a:pt x="254" y="281"/>
                    </a:lnTo>
                    <a:lnTo>
                      <a:pt x="275" y="287"/>
                    </a:lnTo>
                    <a:lnTo>
                      <a:pt x="298" y="295"/>
                    </a:lnTo>
                    <a:lnTo>
                      <a:pt x="321" y="304"/>
                    </a:lnTo>
                    <a:lnTo>
                      <a:pt x="343" y="316"/>
                    </a:lnTo>
                    <a:lnTo>
                      <a:pt x="366" y="328"/>
                    </a:lnTo>
                    <a:lnTo>
                      <a:pt x="376" y="335"/>
                    </a:lnTo>
                    <a:lnTo>
                      <a:pt x="387" y="344"/>
                    </a:lnTo>
                    <a:lnTo>
                      <a:pt x="397" y="352"/>
                    </a:lnTo>
                    <a:lnTo>
                      <a:pt x="406" y="360"/>
                    </a:lnTo>
                    <a:lnTo>
                      <a:pt x="406" y="360"/>
                    </a:lnTo>
                    <a:lnTo>
                      <a:pt x="432" y="386"/>
                    </a:lnTo>
                    <a:lnTo>
                      <a:pt x="456" y="413"/>
                    </a:lnTo>
                    <a:lnTo>
                      <a:pt x="478" y="439"/>
                    </a:lnTo>
                    <a:lnTo>
                      <a:pt x="498" y="465"/>
                    </a:lnTo>
                    <a:lnTo>
                      <a:pt x="517" y="491"/>
                    </a:lnTo>
                    <a:lnTo>
                      <a:pt x="535" y="518"/>
                    </a:lnTo>
                    <a:lnTo>
                      <a:pt x="550" y="545"/>
                    </a:lnTo>
                    <a:lnTo>
                      <a:pt x="565" y="574"/>
                    </a:lnTo>
                    <a:lnTo>
                      <a:pt x="565" y="574"/>
                    </a:lnTo>
                    <a:lnTo>
                      <a:pt x="571" y="585"/>
                    </a:lnTo>
                    <a:lnTo>
                      <a:pt x="575" y="598"/>
                    </a:lnTo>
                    <a:lnTo>
                      <a:pt x="578" y="611"/>
                    </a:lnTo>
                    <a:lnTo>
                      <a:pt x="581" y="625"/>
                    </a:lnTo>
                    <a:lnTo>
                      <a:pt x="585" y="653"/>
                    </a:lnTo>
                    <a:lnTo>
                      <a:pt x="588" y="680"/>
                    </a:lnTo>
                    <a:lnTo>
                      <a:pt x="588" y="680"/>
                    </a:lnTo>
                    <a:lnTo>
                      <a:pt x="591" y="707"/>
                    </a:lnTo>
                    <a:lnTo>
                      <a:pt x="594" y="734"/>
                    </a:lnTo>
                    <a:lnTo>
                      <a:pt x="598" y="747"/>
                    </a:lnTo>
                    <a:lnTo>
                      <a:pt x="601" y="759"/>
                    </a:lnTo>
                    <a:lnTo>
                      <a:pt x="604" y="771"/>
                    </a:lnTo>
                    <a:lnTo>
                      <a:pt x="609" y="783"/>
                    </a:lnTo>
                    <a:lnTo>
                      <a:pt x="612" y="791"/>
                    </a:lnTo>
                    <a:lnTo>
                      <a:pt x="625" y="791"/>
                    </a:lnTo>
                    <a:lnTo>
                      <a:pt x="625" y="791"/>
                    </a:lnTo>
                    <a:lnTo>
                      <a:pt x="704" y="791"/>
                    </a:lnTo>
                    <a:lnTo>
                      <a:pt x="742" y="792"/>
                    </a:lnTo>
                    <a:lnTo>
                      <a:pt x="781" y="793"/>
                    </a:lnTo>
                    <a:lnTo>
                      <a:pt x="795" y="794"/>
                    </a:lnTo>
                    <a:lnTo>
                      <a:pt x="794" y="780"/>
                    </a:lnTo>
                    <a:lnTo>
                      <a:pt x="794" y="780"/>
                    </a:lnTo>
                    <a:lnTo>
                      <a:pt x="791" y="740"/>
                    </a:lnTo>
                    <a:lnTo>
                      <a:pt x="787" y="701"/>
                    </a:lnTo>
                    <a:lnTo>
                      <a:pt x="781" y="664"/>
                    </a:lnTo>
                    <a:lnTo>
                      <a:pt x="775" y="628"/>
                    </a:lnTo>
                    <a:lnTo>
                      <a:pt x="768" y="594"/>
                    </a:lnTo>
                    <a:lnTo>
                      <a:pt x="760" y="560"/>
                    </a:lnTo>
                    <a:lnTo>
                      <a:pt x="750" y="528"/>
                    </a:lnTo>
                    <a:lnTo>
                      <a:pt x="739" y="497"/>
                    </a:lnTo>
                    <a:lnTo>
                      <a:pt x="728" y="467"/>
                    </a:lnTo>
                    <a:lnTo>
                      <a:pt x="715" y="439"/>
                    </a:lnTo>
                    <a:lnTo>
                      <a:pt x="702" y="411"/>
                    </a:lnTo>
                    <a:lnTo>
                      <a:pt x="686" y="384"/>
                    </a:lnTo>
                    <a:lnTo>
                      <a:pt x="671" y="358"/>
                    </a:lnTo>
                    <a:lnTo>
                      <a:pt x="654" y="333"/>
                    </a:lnTo>
                    <a:lnTo>
                      <a:pt x="636" y="310"/>
                    </a:lnTo>
                    <a:lnTo>
                      <a:pt x="616" y="287"/>
                    </a:lnTo>
                    <a:lnTo>
                      <a:pt x="616" y="287"/>
                    </a:lnTo>
                    <a:lnTo>
                      <a:pt x="590" y="259"/>
                    </a:lnTo>
                    <a:lnTo>
                      <a:pt x="562" y="233"/>
                    </a:lnTo>
                    <a:lnTo>
                      <a:pt x="535" y="209"/>
                    </a:lnTo>
                    <a:lnTo>
                      <a:pt x="506" y="187"/>
                    </a:lnTo>
                    <a:lnTo>
                      <a:pt x="476" y="166"/>
                    </a:lnTo>
                    <a:lnTo>
                      <a:pt x="445" y="147"/>
                    </a:lnTo>
                    <a:lnTo>
                      <a:pt x="412" y="131"/>
                    </a:lnTo>
                    <a:lnTo>
                      <a:pt x="379" y="115"/>
                    </a:lnTo>
                    <a:lnTo>
                      <a:pt x="343" y="102"/>
                    </a:lnTo>
                    <a:lnTo>
                      <a:pt x="307" y="90"/>
                    </a:lnTo>
                    <a:lnTo>
                      <a:pt x="270" y="80"/>
                    </a:lnTo>
                    <a:lnTo>
                      <a:pt x="231" y="71"/>
                    </a:lnTo>
                    <a:lnTo>
                      <a:pt x="190" y="65"/>
                    </a:lnTo>
                    <a:lnTo>
                      <a:pt x="147" y="60"/>
                    </a:lnTo>
                    <a:lnTo>
                      <a:pt x="104" y="55"/>
                    </a:lnTo>
                    <a:lnTo>
                      <a:pt x="58" y="53"/>
                    </a:lnTo>
                    <a:lnTo>
                      <a:pt x="47" y="53"/>
                    </a:lnTo>
                    <a:lnTo>
                      <a:pt x="45" y="65"/>
                    </a:lnTo>
                    <a:close/>
                  </a:path>
                </a:pathLst>
              </a:custGeom>
              <a:grpFill/>
              <a:ln w="9525">
                <a:solidFill>
                  <a:schemeClr val="accent2"/>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279" name="chenying0907 904"/>
              <p:cNvSpPr>
                <a:spLocks noEditPoints="1"/>
              </p:cNvSpPr>
              <p:nvPr/>
            </p:nvSpPr>
            <p:spPr bwMode="auto">
              <a:xfrm>
                <a:off x="4214813" y="1193800"/>
                <a:ext cx="649288" cy="658813"/>
              </a:xfrm>
              <a:custGeom>
                <a:avLst/>
                <a:gdLst/>
                <a:ahLst/>
                <a:cxnLst>
                  <a:cxn ang="0">
                    <a:pos x="980" y="1233"/>
                  </a:cxn>
                  <a:cxn ang="0">
                    <a:pos x="957" y="1244"/>
                  </a:cxn>
                  <a:cxn ang="0">
                    <a:pos x="943" y="1233"/>
                  </a:cxn>
                  <a:cxn ang="0">
                    <a:pos x="933" y="1152"/>
                  </a:cxn>
                  <a:cxn ang="0">
                    <a:pos x="929" y="1000"/>
                  </a:cxn>
                  <a:cxn ang="0">
                    <a:pos x="911" y="872"/>
                  </a:cxn>
                  <a:cxn ang="0">
                    <a:pos x="879" y="776"/>
                  </a:cxn>
                  <a:cxn ang="0">
                    <a:pos x="828" y="668"/>
                  </a:cxn>
                  <a:cxn ang="0">
                    <a:pos x="764" y="576"/>
                  </a:cxn>
                  <a:cxn ang="0">
                    <a:pos x="699" y="508"/>
                  </a:cxn>
                  <a:cxn ang="0">
                    <a:pos x="604" y="435"/>
                  </a:cxn>
                  <a:cxn ang="0">
                    <a:pos x="504" y="380"/>
                  </a:cxn>
                  <a:cxn ang="0">
                    <a:pos x="287" y="307"/>
                  </a:cxn>
                  <a:cxn ang="0">
                    <a:pos x="25" y="257"/>
                  </a:cxn>
                  <a:cxn ang="0">
                    <a:pos x="14" y="251"/>
                  </a:cxn>
                  <a:cxn ang="0">
                    <a:pos x="13" y="231"/>
                  </a:cxn>
                  <a:cxn ang="0">
                    <a:pos x="5" y="215"/>
                  </a:cxn>
                  <a:cxn ang="0">
                    <a:pos x="1" y="69"/>
                  </a:cxn>
                  <a:cxn ang="0">
                    <a:pos x="3" y="8"/>
                  </a:cxn>
                  <a:cxn ang="0">
                    <a:pos x="16" y="0"/>
                  </a:cxn>
                  <a:cxn ang="0">
                    <a:pos x="33" y="2"/>
                  </a:cxn>
                  <a:cxn ang="0">
                    <a:pos x="79" y="13"/>
                  </a:cxn>
                  <a:cxn ang="0">
                    <a:pos x="281" y="38"/>
                  </a:cxn>
                  <a:cxn ang="0">
                    <a:pos x="459" y="74"/>
                  </a:cxn>
                  <a:cxn ang="0">
                    <a:pos x="545" y="107"/>
                  </a:cxn>
                  <a:cxn ang="0">
                    <a:pos x="768" y="239"/>
                  </a:cxn>
                  <a:cxn ang="0">
                    <a:pos x="867" y="321"/>
                  </a:cxn>
                  <a:cxn ang="0">
                    <a:pos x="942" y="400"/>
                  </a:cxn>
                  <a:cxn ang="0">
                    <a:pos x="1027" y="510"/>
                  </a:cxn>
                  <a:cxn ang="0">
                    <a:pos x="1093" y="622"/>
                  </a:cxn>
                  <a:cxn ang="0">
                    <a:pos x="1131" y="712"/>
                  </a:cxn>
                  <a:cxn ang="0">
                    <a:pos x="1178" y="904"/>
                  </a:cxn>
                  <a:cxn ang="0">
                    <a:pos x="1215" y="1189"/>
                  </a:cxn>
                  <a:cxn ang="0">
                    <a:pos x="1227" y="1208"/>
                  </a:cxn>
                  <a:cxn ang="0">
                    <a:pos x="1219" y="1230"/>
                  </a:cxn>
                  <a:cxn ang="0">
                    <a:pos x="1208" y="1232"/>
                  </a:cxn>
                  <a:cxn ang="0">
                    <a:pos x="1106" y="1233"/>
                  </a:cxn>
                  <a:cxn ang="0">
                    <a:pos x="997" y="1244"/>
                  </a:cxn>
                  <a:cxn ang="0">
                    <a:pos x="45" y="117"/>
                  </a:cxn>
                  <a:cxn ang="0">
                    <a:pos x="66" y="221"/>
                  </a:cxn>
                  <a:cxn ang="0">
                    <a:pos x="362" y="283"/>
                  </a:cxn>
                  <a:cxn ang="0">
                    <a:pos x="548" y="352"/>
                  </a:cxn>
                  <a:cxn ang="0">
                    <a:pos x="654" y="414"/>
                  </a:cxn>
                  <a:cxn ang="0">
                    <a:pos x="750" y="498"/>
                  </a:cxn>
                  <a:cxn ang="0">
                    <a:pos x="839" y="609"/>
                  </a:cxn>
                  <a:cxn ang="0">
                    <a:pos x="931" y="792"/>
                  </a:cxn>
                  <a:cxn ang="0">
                    <a:pos x="958" y="912"/>
                  </a:cxn>
                  <a:cxn ang="0">
                    <a:pos x="968" y="1048"/>
                  </a:cxn>
                  <a:cxn ang="0">
                    <a:pos x="995" y="1203"/>
                  </a:cxn>
                  <a:cxn ang="0">
                    <a:pos x="1048" y="1197"/>
                  </a:cxn>
                  <a:cxn ang="0">
                    <a:pos x="1172" y="1175"/>
                  </a:cxn>
                  <a:cxn ang="0">
                    <a:pos x="1146" y="947"/>
                  </a:cxn>
                  <a:cxn ang="0">
                    <a:pos x="1106" y="764"/>
                  </a:cxn>
                  <a:cxn ang="0">
                    <a:pos x="1065" y="665"/>
                  </a:cxn>
                  <a:cxn ang="0">
                    <a:pos x="993" y="536"/>
                  </a:cxn>
                  <a:cxn ang="0">
                    <a:pos x="905" y="420"/>
                  </a:cxn>
                  <a:cxn ang="0">
                    <a:pos x="825" y="340"/>
                  </a:cxn>
                  <a:cxn ang="0">
                    <a:pos x="671" y="222"/>
                  </a:cxn>
                  <a:cxn ang="0">
                    <a:pos x="536" y="148"/>
                  </a:cxn>
                  <a:cxn ang="0">
                    <a:pos x="419" y="106"/>
                  </a:cxn>
                  <a:cxn ang="0">
                    <a:pos x="181" y="68"/>
                  </a:cxn>
                  <a:cxn ang="0">
                    <a:pos x="43" y="65"/>
                  </a:cxn>
                </a:cxnLst>
                <a:rect l="0" t="0" r="r" b="b"/>
                <a:pathLst>
                  <a:path w="1227" h="1244">
                    <a:moveTo>
                      <a:pt x="997" y="1244"/>
                    </a:moveTo>
                    <a:lnTo>
                      <a:pt x="997" y="1244"/>
                    </a:lnTo>
                    <a:lnTo>
                      <a:pt x="992" y="1243"/>
                    </a:lnTo>
                    <a:lnTo>
                      <a:pt x="987" y="1241"/>
                    </a:lnTo>
                    <a:lnTo>
                      <a:pt x="980" y="1233"/>
                    </a:lnTo>
                    <a:lnTo>
                      <a:pt x="971" y="1239"/>
                    </a:lnTo>
                    <a:lnTo>
                      <a:pt x="971" y="1239"/>
                    </a:lnTo>
                    <a:lnTo>
                      <a:pt x="965" y="1243"/>
                    </a:lnTo>
                    <a:lnTo>
                      <a:pt x="957" y="1244"/>
                    </a:lnTo>
                    <a:lnTo>
                      <a:pt x="957" y="1244"/>
                    </a:lnTo>
                    <a:lnTo>
                      <a:pt x="953" y="1243"/>
                    </a:lnTo>
                    <a:lnTo>
                      <a:pt x="948" y="1241"/>
                    </a:lnTo>
                    <a:lnTo>
                      <a:pt x="946" y="1239"/>
                    </a:lnTo>
                    <a:lnTo>
                      <a:pt x="945" y="1236"/>
                    </a:lnTo>
                    <a:lnTo>
                      <a:pt x="943" y="1233"/>
                    </a:lnTo>
                    <a:lnTo>
                      <a:pt x="942" y="1229"/>
                    </a:lnTo>
                    <a:lnTo>
                      <a:pt x="942" y="1229"/>
                    </a:lnTo>
                    <a:lnTo>
                      <a:pt x="939" y="1211"/>
                    </a:lnTo>
                    <a:lnTo>
                      <a:pt x="936" y="1191"/>
                    </a:lnTo>
                    <a:lnTo>
                      <a:pt x="933" y="1152"/>
                    </a:lnTo>
                    <a:lnTo>
                      <a:pt x="932" y="1113"/>
                    </a:lnTo>
                    <a:lnTo>
                      <a:pt x="931" y="1075"/>
                    </a:lnTo>
                    <a:lnTo>
                      <a:pt x="931" y="1075"/>
                    </a:lnTo>
                    <a:lnTo>
                      <a:pt x="930" y="1025"/>
                    </a:lnTo>
                    <a:lnTo>
                      <a:pt x="929" y="1000"/>
                    </a:lnTo>
                    <a:lnTo>
                      <a:pt x="927" y="974"/>
                    </a:lnTo>
                    <a:lnTo>
                      <a:pt x="925" y="948"/>
                    </a:lnTo>
                    <a:lnTo>
                      <a:pt x="921" y="923"/>
                    </a:lnTo>
                    <a:lnTo>
                      <a:pt x="917" y="898"/>
                    </a:lnTo>
                    <a:lnTo>
                      <a:pt x="911" y="872"/>
                    </a:lnTo>
                    <a:lnTo>
                      <a:pt x="911" y="872"/>
                    </a:lnTo>
                    <a:lnTo>
                      <a:pt x="903" y="847"/>
                    </a:lnTo>
                    <a:lnTo>
                      <a:pt x="896" y="822"/>
                    </a:lnTo>
                    <a:lnTo>
                      <a:pt x="888" y="798"/>
                    </a:lnTo>
                    <a:lnTo>
                      <a:pt x="879" y="776"/>
                    </a:lnTo>
                    <a:lnTo>
                      <a:pt x="870" y="753"/>
                    </a:lnTo>
                    <a:lnTo>
                      <a:pt x="860" y="730"/>
                    </a:lnTo>
                    <a:lnTo>
                      <a:pt x="850" y="710"/>
                    </a:lnTo>
                    <a:lnTo>
                      <a:pt x="839" y="688"/>
                    </a:lnTo>
                    <a:lnTo>
                      <a:pt x="828" y="668"/>
                    </a:lnTo>
                    <a:lnTo>
                      <a:pt x="817" y="649"/>
                    </a:lnTo>
                    <a:lnTo>
                      <a:pt x="804" y="629"/>
                    </a:lnTo>
                    <a:lnTo>
                      <a:pt x="791" y="610"/>
                    </a:lnTo>
                    <a:lnTo>
                      <a:pt x="777" y="593"/>
                    </a:lnTo>
                    <a:lnTo>
                      <a:pt x="764" y="576"/>
                    </a:lnTo>
                    <a:lnTo>
                      <a:pt x="749" y="559"/>
                    </a:lnTo>
                    <a:lnTo>
                      <a:pt x="735" y="543"/>
                    </a:lnTo>
                    <a:lnTo>
                      <a:pt x="735" y="543"/>
                    </a:lnTo>
                    <a:lnTo>
                      <a:pt x="717" y="526"/>
                    </a:lnTo>
                    <a:lnTo>
                      <a:pt x="699" y="508"/>
                    </a:lnTo>
                    <a:lnTo>
                      <a:pt x="680" y="493"/>
                    </a:lnTo>
                    <a:lnTo>
                      <a:pt x="662" y="477"/>
                    </a:lnTo>
                    <a:lnTo>
                      <a:pt x="643" y="462"/>
                    </a:lnTo>
                    <a:lnTo>
                      <a:pt x="623" y="448"/>
                    </a:lnTo>
                    <a:lnTo>
                      <a:pt x="604" y="435"/>
                    </a:lnTo>
                    <a:lnTo>
                      <a:pt x="584" y="422"/>
                    </a:lnTo>
                    <a:lnTo>
                      <a:pt x="565" y="411"/>
                    </a:lnTo>
                    <a:lnTo>
                      <a:pt x="544" y="400"/>
                    </a:lnTo>
                    <a:lnTo>
                      <a:pt x="523" y="389"/>
                    </a:lnTo>
                    <a:lnTo>
                      <a:pt x="504" y="380"/>
                    </a:lnTo>
                    <a:lnTo>
                      <a:pt x="461" y="361"/>
                    </a:lnTo>
                    <a:lnTo>
                      <a:pt x="419" y="346"/>
                    </a:lnTo>
                    <a:lnTo>
                      <a:pt x="375" y="332"/>
                    </a:lnTo>
                    <a:lnTo>
                      <a:pt x="331" y="318"/>
                    </a:lnTo>
                    <a:lnTo>
                      <a:pt x="287" y="307"/>
                    </a:lnTo>
                    <a:lnTo>
                      <a:pt x="241" y="296"/>
                    </a:lnTo>
                    <a:lnTo>
                      <a:pt x="195" y="287"/>
                    </a:lnTo>
                    <a:lnTo>
                      <a:pt x="149" y="279"/>
                    </a:lnTo>
                    <a:lnTo>
                      <a:pt x="55" y="262"/>
                    </a:lnTo>
                    <a:lnTo>
                      <a:pt x="25" y="257"/>
                    </a:lnTo>
                    <a:lnTo>
                      <a:pt x="25" y="257"/>
                    </a:lnTo>
                    <a:lnTo>
                      <a:pt x="18" y="254"/>
                    </a:lnTo>
                    <a:lnTo>
                      <a:pt x="16" y="253"/>
                    </a:lnTo>
                    <a:lnTo>
                      <a:pt x="14" y="251"/>
                    </a:lnTo>
                    <a:lnTo>
                      <a:pt x="14" y="251"/>
                    </a:lnTo>
                    <a:lnTo>
                      <a:pt x="12" y="248"/>
                    </a:lnTo>
                    <a:lnTo>
                      <a:pt x="11" y="245"/>
                    </a:lnTo>
                    <a:lnTo>
                      <a:pt x="11" y="241"/>
                    </a:lnTo>
                    <a:lnTo>
                      <a:pt x="12" y="236"/>
                    </a:lnTo>
                    <a:lnTo>
                      <a:pt x="13" y="231"/>
                    </a:lnTo>
                    <a:lnTo>
                      <a:pt x="9" y="227"/>
                    </a:lnTo>
                    <a:lnTo>
                      <a:pt x="9" y="227"/>
                    </a:lnTo>
                    <a:lnTo>
                      <a:pt x="6" y="221"/>
                    </a:lnTo>
                    <a:lnTo>
                      <a:pt x="5" y="215"/>
                    </a:lnTo>
                    <a:lnTo>
                      <a:pt x="5" y="215"/>
                    </a:lnTo>
                    <a:lnTo>
                      <a:pt x="4" y="165"/>
                    </a:lnTo>
                    <a:lnTo>
                      <a:pt x="3" y="117"/>
                    </a:lnTo>
                    <a:lnTo>
                      <a:pt x="3" y="116"/>
                    </a:lnTo>
                    <a:lnTo>
                      <a:pt x="3" y="116"/>
                    </a:lnTo>
                    <a:lnTo>
                      <a:pt x="1" y="69"/>
                    </a:lnTo>
                    <a:lnTo>
                      <a:pt x="0" y="20"/>
                    </a:lnTo>
                    <a:lnTo>
                      <a:pt x="0" y="20"/>
                    </a:lnTo>
                    <a:lnTo>
                      <a:pt x="0" y="15"/>
                    </a:lnTo>
                    <a:lnTo>
                      <a:pt x="1" y="11"/>
                    </a:lnTo>
                    <a:lnTo>
                      <a:pt x="3" y="8"/>
                    </a:lnTo>
                    <a:lnTo>
                      <a:pt x="5" y="5"/>
                    </a:lnTo>
                    <a:lnTo>
                      <a:pt x="5" y="5"/>
                    </a:lnTo>
                    <a:lnTo>
                      <a:pt x="8" y="3"/>
                    </a:lnTo>
                    <a:lnTo>
                      <a:pt x="12" y="1"/>
                    </a:lnTo>
                    <a:lnTo>
                      <a:pt x="16" y="0"/>
                    </a:lnTo>
                    <a:lnTo>
                      <a:pt x="20" y="0"/>
                    </a:lnTo>
                    <a:lnTo>
                      <a:pt x="20" y="0"/>
                    </a:lnTo>
                    <a:lnTo>
                      <a:pt x="24" y="0"/>
                    </a:lnTo>
                    <a:lnTo>
                      <a:pt x="28" y="1"/>
                    </a:lnTo>
                    <a:lnTo>
                      <a:pt x="33" y="2"/>
                    </a:lnTo>
                    <a:lnTo>
                      <a:pt x="36" y="4"/>
                    </a:lnTo>
                    <a:lnTo>
                      <a:pt x="38" y="7"/>
                    </a:lnTo>
                    <a:lnTo>
                      <a:pt x="41" y="7"/>
                    </a:lnTo>
                    <a:lnTo>
                      <a:pt x="41" y="7"/>
                    </a:lnTo>
                    <a:lnTo>
                      <a:pt x="79" y="13"/>
                    </a:lnTo>
                    <a:lnTo>
                      <a:pt x="116" y="19"/>
                    </a:lnTo>
                    <a:lnTo>
                      <a:pt x="191" y="27"/>
                    </a:lnTo>
                    <a:lnTo>
                      <a:pt x="191" y="27"/>
                    </a:lnTo>
                    <a:lnTo>
                      <a:pt x="236" y="32"/>
                    </a:lnTo>
                    <a:lnTo>
                      <a:pt x="281" y="38"/>
                    </a:lnTo>
                    <a:lnTo>
                      <a:pt x="326" y="44"/>
                    </a:lnTo>
                    <a:lnTo>
                      <a:pt x="371" y="53"/>
                    </a:lnTo>
                    <a:lnTo>
                      <a:pt x="416" y="62"/>
                    </a:lnTo>
                    <a:lnTo>
                      <a:pt x="437" y="68"/>
                    </a:lnTo>
                    <a:lnTo>
                      <a:pt x="459" y="74"/>
                    </a:lnTo>
                    <a:lnTo>
                      <a:pt x="481" y="82"/>
                    </a:lnTo>
                    <a:lnTo>
                      <a:pt x="503" y="90"/>
                    </a:lnTo>
                    <a:lnTo>
                      <a:pt x="524" y="98"/>
                    </a:lnTo>
                    <a:lnTo>
                      <a:pt x="545" y="107"/>
                    </a:lnTo>
                    <a:lnTo>
                      <a:pt x="545" y="107"/>
                    </a:lnTo>
                    <a:lnTo>
                      <a:pt x="600" y="135"/>
                    </a:lnTo>
                    <a:lnTo>
                      <a:pt x="651" y="163"/>
                    </a:lnTo>
                    <a:lnTo>
                      <a:pt x="701" y="193"/>
                    </a:lnTo>
                    <a:lnTo>
                      <a:pt x="746" y="223"/>
                    </a:lnTo>
                    <a:lnTo>
                      <a:pt x="768" y="239"/>
                    </a:lnTo>
                    <a:lnTo>
                      <a:pt x="790" y="255"/>
                    </a:lnTo>
                    <a:lnTo>
                      <a:pt x="809" y="271"/>
                    </a:lnTo>
                    <a:lnTo>
                      <a:pt x="830" y="287"/>
                    </a:lnTo>
                    <a:lnTo>
                      <a:pt x="849" y="304"/>
                    </a:lnTo>
                    <a:lnTo>
                      <a:pt x="867" y="321"/>
                    </a:lnTo>
                    <a:lnTo>
                      <a:pt x="885" y="338"/>
                    </a:lnTo>
                    <a:lnTo>
                      <a:pt x="902" y="355"/>
                    </a:lnTo>
                    <a:lnTo>
                      <a:pt x="902" y="355"/>
                    </a:lnTo>
                    <a:lnTo>
                      <a:pt x="922" y="377"/>
                    </a:lnTo>
                    <a:lnTo>
                      <a:pt x="942" y="400"/>
                    </a:lnTo>
                    <a:lnTo>
                      <a:pt x="960" y="421"/>
                    </a:lnTo>
                    <a:lnTo>
                      <a:pt x="979" y="443"/>
                    </a:lnTo>
                    <a:lnTo>
                      <a:pt x="995" y="466"/>
                    </a:lnTo>
                    <a:lnTo>
                      <a:pt x="1012" y="487"/>
                    </a:lnTo>
                    <a:lnTo>
                      <a:pt x="1027" y="510"/>
                    </a:lnTo>
                    <a:lnTo>
                      <a:pt x="1042" y="532"/>
                    </a:lnTo>
                    <a:lnTo>
                      <a:pt x="1056" y="555"/>
                    </a:lnTo>
                    <a:lnTo>
                      <a:pt x="1070" y="577"/>
                    </a:lnTo>
                    <a:lnTo>
                      <a:pt x="1082" y="599"/>
                    </a:lnTo>
                    <a:lnTo>
                      <a:pt x="1093" y="622"/>
                    </a:lnTo>
                    <a:lnTo>
                      <a:pt x="1104" y="645"/>
                    </a:lnTo>
                    <a:lnTo>
                      <a:pt x="1114" y="666"/>
                    </a:lnTo>
                    <a:lnTo>
                      <a:pt x="1122" y="689"/>
                    </a:lnTo>
                    <a:lnTo>
                      <a:pt x="1131" y="712"/>
                    </a:lnTo>
                    <a:lnTo>
                      <a:pt x="1131" y="712"/>
                    </a:lnTo>
                    <a:lnTo>
                      <a:pt x="1139" y="735"/>
                    </a:lnTo>
                    <a:lnTo>
                      <a:pt x="1146" y="759"/>
                    </a:lnTo>
                    <a:lnTo>
                      <a:pt x="1158" y="807"/>
                    </a:lnTo>
                    <a:lnTo>
                      <a:pt x="1169" y="855"/>
                    </a:lnTo>
                    <a:lnTo>
                      <a:pt x="1178" y="904"/>
                    </a:lnTo>
                    <a:lnTo>
                      <a:pt x="1186" y="952"/>
                    </a:lnTo>
                    <a:lnTo>
                      <a:pt x="1193" y="1002"/>
                    </a:lnTo>
                    <a:lnTo>
                      <a:pt x="1205" y="1099"/>
                    </a:lnTo>
                    <a:lnTo>
                      <a:pt x="1205" y="1099"/>
                    </a:lnTo>
                    <a:lnTo>
                      <a:pt x="1215" y="1189"/>
                    </a:lnTo>
                    <a:lnTo>
                      <a:pt x="1216" y="1193"/>
                    </a:lnTo>
                    <a:lnTo>
                      <a:pt x="1219" y="1196"/>
                    </a:lnTo>
                    <a:lnTo>
                      <a:pt x="1219" y="1196"/>
                    </a:lnTo>
                    <a:lnTo>
                      <a:pt x="1224" y="1201"/>
                    </a:lnTo>
                    <a:lnTo>
                      <a:pt x="1227" y="1208"/>
                    </a:lnTo>
                    <a:lnTo>
                      <a:pt x="1227" y="1216"/>
                    </a:lnTo>
                    <a:lnTo>
                      <a:pt x="1226" y="1223"/>
                    </a:lnTo>
                    <a:lnTo>
                      <a:pt x="1226" y="1223"/>
                    </a:lnTo>
                    <a:lnTo>
                      <a:pt x="1222" y="1227"/>
                    </a:lnTo>
                    <a:lnTo>
                      <a:pt x="1219" y="1230"/>
                    </a:lnTo>
                    <a:lnTo>
                      <a:pt x="1215" y="1232"/>
                    </a:lnTo>
                    <a:lnTo>
                      <a:pt x="1210" y="1233"/>
                    </a:lnTo>
                    <a:lnTo>
                      <a:pt x="1210" y="1233"/>
                    </a:lnTo>
                    <a:lnTo>
                      <a:pt x="1208" y="1232"/>
                    </a:lnTo>
                    <a:lnTo>
                      <a:pt x="1208" y="1232"/>
                    </a:lnTo>
                    <a:lnTo>
                      <a:pt x="1188" y="1231"/>
                    </a:lnTo>
                    <a:lnTo>
                      <a:pt x="1167" y="1231"/>
                    </a:lnTo>
                    <a:lnTo>
                      <a:pt x="1167" y="1231"/>
                    </a:lnTo>
                    <a:lnTo>
                      <a:pt x="1137" y="1232"/>
                    </a:lnTo>
                    <a:lnTo>
                      <a:pt x="1106" y="1233"/>
                    </a:lnTo>
                    <a:lnTo>
                      <a:pt x="1046" y="1239"/>
                    </a:lnTo>
                    <a:lnTo>
                      <a:pt x="1046" y="1239"/>
                    </a:lnTo>
                    <a:lnTo>
                      <a:pt x="1000" y="1244"/>
                    </a:lnTo>
                    <a:lnTo>
                      <a:pt x="1000" y="1244"/>
                    </a:lnTo>
                    <a:lnTo>
                      <a:pt x="997" y="1244"/>
                    </a:lnTo>
                    <a:lnTo>
                      <a:pt x="997" y="1244"/>
                    </a:lnTo>
                    <a:close/>
                    <a:moveTo>
                      <a:pt x="43" y="65"/>
                    </a:moveTo>
                    <a:lnTo>
                      <a:pt x="43" y="65"/>
                    </a:lnTo>
                    <a:lnTo>
                      <a:pt x="45" y="117"/>
                    </a:lnTo>
                    <a:lnTo>
                      <a:pt x="45" y="117"/>
                    </a:lnTo>
                    <a:lnTo>
                      <a:pt x="46" y="162"/>
                    </a:lnTo>
                    <a:lnTo>
                      <a:pt x="47" y="208"/>
                    </a:lnTo>
                    <a:lnTo>
                      <a:pt x="47" y="218"/>
                    </a:lnTo>
                    <a:lnTo>
                      <a:pt x="66" y="221"/>
                    </a:lnTo>
                    <a:lnTo>
                      <a:pt x="66" y="221"/>
                    </a:lnTo>
                    <a:lnTo>
                      <a:pt x="166" y="240"/>
                    </a:lnTo>
                    <a:lnTo>
                      <a:pt x="215" y="249"/>
                    </a:lnTo>
                    <a:lnTo>
                      <a:pt x="265" y="259"/>
                    </a:lnTo>
                    <a:lnTo>
                      <a:pt x="314" y="271"/>
                    </a:lnTo>
                    <a:lnTo>
                      <a:pt x="362" y="283"/>
                    </a:lnTo>
                    <a:lnTo>
                      <a:pt x="411" y="297"/>
                    </a:lnTo>
                    <a:lnTo>
                      <a:pt x="457" y="313"/>
                    </a:lnTo>
                    <a:lnTo>
                      <a:pt x="504" y="332"/>
                    </a:lnTo>
                    <a:lnTo>
                      <a:pt x="526" y="341"/>
                    </a:lnTo>
                    <a:lnTo>
                      <a:pt x="548" y="352"/>
                    </a:lnTo>
                    <a:lnTo>
                      <a:pt x="571" y="363"/>
                    </a:lnTo>
                    <a:lnTo>
                      <a:pt x="592" y="375"/>
                    </a:lnTo>
                    <a:lnTo>
                      <a:pt x="613" y="387"/>
                    </a:lnTo>
                    <a:lnTo>
                      <a:pt x="634" y="401"/>
                    </a:lnTo>
                    <a:lnTo>
                      <a:pt x="654" y="414"/>
                    </a:lnTo>
                    <a:lnTo>
                      <a:pt x="675" y="430"/>
                    </a:lnTo>
                    <a:lnTo>
                      <a:pt x="695" y="445"/>
                    </a:lnTo>
                    <a:lnTo>
                      <a:pt x="713" y="462"/>
                    </a:lnTo>
                    <a:lnTo>
                      <a:pt x="732" y="479"/>
                    </a:lnTo>
                    <a:lnTo>
                      <a:pt x="750" y="498"/>
                    </a:lnTo>
                    <a:lnTo>
                      <a:pt x="768" y="516"/>
                    </a:lnTo>
                    <a:lnTo>
                      <a:pt x="786" y="537"/>
                    </a:lnTo>
                    <a:lnTo>
                      <a:pt x="786" y="537"/>
                    </a:lnTo>
                    <a:lnTo>
                      <a:pt x="813" y="573"/>
                    </a:lnTo>
                    <a:lnTo>
                      <a:pt x="839" y="609"/>
                    </a:lnTo>
                    <a:lnTo>
                      <a:pt x="862" y="646"/>
                    </a:lnTo>
                    <a:lnTo>
                      <a:pt x="884" y="683"/>
                    </a:lnTo>
                    <a:lnTo>
                      <a:pt x="902" y="719"/>
                    </a:lnTo>
                    <a:lnTo>
                      <a:pt x="918" y="756"/>
                    </a:lnTo>
                    <a:lnTo>
                      <a:pt x="931" y="792"/>
                    </a:lnTo>
                    <a:lnTo>
                      <a:pt x="943" y="829"/>
                    </a:lnTo>
                    <a:lnTo>
                      <a:pt x="943" y="829"/>
                    </a:lnTo>
                    <a:lnTo>
                      <a:pt x="949" y="856"/>
                    </a:lnTo>
                    <a:lnTo>
                      <a:pt x="954" y="884"/>
                    </a:lnTo>
                    <a:lnTo>
                      <a:pt x="958" y="912"/>
                    </a:lnTo>
                    <a:lnTo>
                      <a:pt x="961" y="939"/>
                    </a:lnTo>
                    <a:lnTo>
                      <a:pt x="964" y="967"/>
                    </a:lnTo>
                    <a:lnTo>
                      <a:pt x="965" y="994"/>
                    </a:lnTo>
                    <a:lnTo>
                      <a:pt x="968" y="1048"/>
                    </a:lnTo>
                    <a:lnTo>
                      <a:pt x="968" y="1048"/>
                    </a:lnTo>
                    <a:lnTo>
                      <a:pt x="971" y="1120"/>
                    </a:lnTo>
                    <a:lnTo>
                      <a:pt x="975" y="1157"/>
                    </a:lnTo>
                    <a:lnTo>
                      <a:pt x="979" y="1193"/>
                    </a:lnTo>
                    <a:lnTo>
                      <a:pt x="981" y="1208"/>
                    </a:lnTo>
                    <a:lnTo>
                      <a:pt x="995" y="1203"/>
                    </a:lnTo>
                    <a:lnTo>
                      <a:pt x="995" y="1203"/>
                    </a:lnTo>
                    <a:lnTo>
                      <a:pt x="1002" y="1201"/>
                    </a:lnTo>
                    <a:lnTo>
                      <a:pt x="1002" y="1201"/>
                    </a:lnTo>
                    <a:lnTo>
                      <a:pt x="1048" y="1197"/>
                    </a:lnTo>
                    <a:lnTo>
                      <a:pt x="1048" y="1197"/>
                    </a:lnTo>
                    <a:lnTo>
                      <a:pt x="1104" y="1192"/>
                    </a:lnTo>
                    <a:lnTo>
                      <a:pt x="1132" y="1190"/>
                    </a:lnTo>
                    <a:lnTo>
                      <a:pt x="1159" y="1189"/>
                    </a:lnTo>
                    <a:lnTo>
                      <a:pt x="1174" y="1189"/>
                    </a:lnTo>
                    <a:lnTo>
                      <a:pt x="1172" y="1175"/>
                    </a:lnTo>
                    <a:lnTo>
                      <a:pt x="1172" y="1175"/>
                    </a:lnTo>
                    <a:lnTo>
                      <a:pt x="1162" y="1087"/>
                    </a:lnTo>
                    <a:lnTo>
                      <a:pt x="1162" y="1087"/>
                    </a:lnTo>
                    <a:lnTo>
                      <a:pt x="1151" y="994"/>
                    </a:lnTo>
                    <a:lnTo>
                      <a:pt x="1146" y="947"/>
                    </a:lnTo>
                    <a:lnTo>
                      <a:pt x="1138" y="901"/>
                    </a:lnTo>
                    <a:lnTo>
                      <a:pt x="1130" y="855"/>
                    </a:lnTo>
                    <a:lnTo>
                      <a:pt x="1118" y="810"/>
                    </a:lnTo>
                    <a:lnTo>
                      <a:pt x="1112" y="787"/>
                    </a:lnTo>
                    <a:lnTo>
                      <a:pt x="1106" y="764"/>
                    </a:lnTo>
                    <a:lnTo>
                      <a:pt x="1097" y="743"/>
                    </a:lnTo>
                    <a:lnTo>
                      <a:pt x="1089" y="721"/>
                    </a:lnTo>
                    <a:lnTo>
                      <a:pt x="1089" y="721"/>
                    </a:lnTo>
                    <a:lnTo>
                      <a:pt x="1078" y="693"/>
                    </a:lnTo>
                    <a:lnTo>
                      <a:pt x="1065" y="665"/>
                    </a:lnTo>
                    <a:lnTo>
                      <a:pt x="1052" y="638"/>
                    </a:lnTo>
                    <a:lnTo>
                      <a:pt x="1039" y="612"/>
                    </a:lnTo>
                    <a:lnTo>
                      <a:pt x="1024" y="586"/>
                    </a:lnTo>
                    <a:lnTo>
                      <a:pt x="1010" y="561"/>
                    </a:lnTo>
                    <a:lnTo>
                      <a:pt x="993" y="536"/>
                    </a:lnTo>
                    <a:lnTo>
                      <a:pt x="978" y="511"/>
                    </a:lnTo>
                    <a:lnTo>
                      <a:pt x="960" y="487"/>
                    </a:lnTo>
                    <a:lnTo>
                      <a:pt x="943" y="465"/>
                    </a:lnTo>
                    <a:lnTo>
                      <a:pt x="924" y="442"/>
                    </a:lnTo>
                    <a:lnTo>
                      <a:pt x="905" y="420"/>
                    </a:lnTo>
                    <a:lnTo>
                      <a:pt x="886" y="399"/>
                    </a:lnTo>
                    <a:lnTo>
                      <a:pt x="866" y="378"/>
                    </a:lnTo>
                    <a:lnTo>
                      <a:pt x="845" y="358"/>
                    </a:lnTo>
                    <a:lnTo>
                      <a:pt x="825" y="340"/>
                    </a:lnTo>
                    <a:lnTo>
                      <a:pt x="825" y="340"/>
                    </a:lnTo>
                    <a:lnTo>
                      <a:pt x="786" y="307"/>
                    </a:lnTo>
                    <a:lnTo>
                      <a:pt x="743" y="273"/>
                    </a:lnTo>
                    <a:lnTo>
                      <a:pt x="719" y="256"/>
                    </a:lnTo>
                    <a:lnTo>
                      <a:pt x="696" y="239"/>
                    </a:lnTo>
                    <a:lnTo>
                      <a:pt x="671" y="222"/>
                    </a:lnTo>
                    <a:lnTo>
                      <a:pt x="645" y="206"/>
                    </a:lnTo>
                    <a:lnTo>
                      <a:pt x="619" y="190"/>
                    </a:lnTo>
                    <a:lnTo>
                      <a:pt x="591" y="176"/>
                    </a:lnTo>
                    <a:lnTo>
                      <a:pt x="565" y="161"/>
                    </a:lnTo>
                    <a:lnTo>
                      <a:pt x="536" y="148"/>
                    </a:lnTo>
                    <a:lnTo>
                      <a:pt x="507" y="135"/>
                    </a:lnTo>
                    <a:lnTo>
                      <a:pt x="478" y="124"/>
                    </a:lnTo>
                    <a:lnTo>
                      <a:pt x="449" y="115"/>
                    </a:lnTo>
                    <a:lnTo>
                      <a:pt x="419" y="106"/>
                    </a:lnTo>
                    <a:lnTo>
                      <a:pt x="419" y="106"/>
                    </a:lnTo>
                    <a:lnTo>
                      <a:pt x="389" y="100"/>
                    </a:lnTo>
                    <a:lnTo>
                      <a:pt x="359" y="94"/>
                    </a:lnTo>
                    <a:lnTo>
                      <a:pt x="299" y="84"/>
                    </a:lnTo>
                    <a:lnTo>
                      <a:pt x="240" y="75"/>
                    </a:lnTo>
                    <a:lnTo>
                      <a:pt x="181" y="68"/>
                    </a:lnTo>
                    <a:lnTo>
                      <a:pt x="181" y="68"/>
                    </a:lnTo>
                    <a:lnTo>
                      <a:pt x="119" y="61"/>
                    </a:lnTo>
                    <a:lnTo>
                      <a:pt x="56" y="53"/>
                    </a:lnTo>
                    <a:lnTo>
                      <a:pt x="42" y="50"/>
                    </a:lnTo>
                    <a:lnTo>
                      <a:pt x="43" y="65"/>
                    </a:lnTo>
                    <a:close/>
                  </a:path>
                </a:pathLst>
              </a:custGeom>
              <a:grpFill/>
              <a:ln w="9525">
                <a:solidFill>
                  <a:schemeClr val="accent2"/>
                </a:solidFill>
                <a:round/>
              </a:ln>
            </p:spPr>
            <p:txBody>
              <a:bodyPr vert="horz" wrap="square" lIns="162510" tIns="81255" rIns="162510" bIns="81255" numCol="1" anchor="t" anchorCtr="0" compatLnSpc="1"/>
              <a:lstStyle/>
              <a:p>
                <a:endParaRPr lang="zh-CN" altLang="en-US" sz="2399" dirty="0">
                  <a:solidFill>
                    <a:srgbClr val="605448"/>
                  </a:solidFill>
                </a:endParaRPr>
              </a:p>
            </p:txBody>
          </p:sp>
        </p:grpSp>
      </p:grpSp>
      <p:grpSp>
        <p:nvGrpSpPr>
          <p:cNvPr id="14" name="chenying0907 5"/>
          <p:cNvGrpSpPr/>
          <p:nvPr/>
        </p:nvGrpSpPr>
        <p:grpSpPr>
          <a:xfrm>
            <a:off x="4572509" y="2317938"/>
            <a:ext cx="1450867" cy="1465933"/>
            <a:chOff x="4572038" y="2317937"/>
            <a:chExt cx="1451315" cy="1465933"/>
          </a:xfrm>
        </p:grpSpPr>
        <p:sp>
          <p:nvSpPr>
            <p:cNvPr id="169" name="椭圆 31"/>
            <p:cNvSpPr/>
            <p:nvPr/>
          </p:nvSpPr>
          <p:spPr>
            <a:xfrm rot="15654318">
              <a:off x="4564729" y="2325246"/>
              <a:ext cx="1465933" cy="1451315"/>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321" y="connsiteY0-322"/>
                </a:cxn>
                <a:cxn ang="0">
                  <a:pos x="connsiteX1-323" y="connsiteY1-324"/>
                </a:cxn>
                <a:cxn ang="0">
                  <a:pos x="connsiteX2-325" y="connsiteY2-326"/>
                </a:cxn>
                <a:cxn ang="0">
                  <a:pos x="connsiteX3-327" y="connsiteY3-328"/>
                </a:cxn>
                <a:cxn ang="0">
                  <a:pos x="connsiteX4-329" y="connsiteY4-330"/>
                </a:cxn>
                <a:cxn ang="0">
                  <a:pos x="connsiteX5-331" y="connsiteY5-33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solidFill>
              <a:schemeClr val="bg1">
                <a:lumMod val="95000"/>
              </a:schemeClr>
            </a:solidFill>
            <a:ln w="25400" cap="rnd">
              <a:solidFill>
                <a:schemeClr val="accent2"/>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2" tIns="60941" rIns="121882" bIns="60941" numCol="1" spcCol="0" rtlCol="0" fromWordArt="0" anchor="ctr" anchorCtr="0" forceAA="0" compatLnSpc="1">
              <a:noAutofit/>
            </a:bodyPr>
            <a:lstStyle/>
            <a:p>
              <a:pPr algn="ctr"/>
              <a:endParaRPr lang="zh-CN" altLang="en-US" sz="2399">
                <a:solidFill>
                  <a:srgbClr val="605448"/>
                </a:solidFill>
              </a:endParaRPr>
            </a:p>
          </p:txBody>
        </p:sp>
        <p:grpSp>
          <p:nvGrpSpPr>
            <p:cNvPr id="15" name="chenying0907 279"/>
            <p:cNvGrpSpPr/>
            <p:nvPr/>
          </p:nvGrpSpPr>
          <p:grpSpPr>
            <a:xfrm>
              <a:off x="4928436" y="2645937"/>
              <a:ext cx="774866" cy="794236"/>
              <a:chOff x="3282950" y="1154113"/>
              <a:chExt cx="698501" cy="715963"/>
            </a:xfrm>
            <a:solidFill>
              <a:srgbClr val="005188"/>
            </a:solidFill>
          </p:grpSpPr>
          <p:sp>
            <p:nvSpPr>
              <p:cNvPr id="281" name="chenying0907 905"/>
              <p:cNvSpPr/>
              <p:nvPr/>
            </p:nvSpPr>
            <p:spPr bwMode="auto">
              <a:xfrm>
                <a:off x="3324225" y="1268413"/>
                <a:ext cx="55563" cy="153988"/>
              </a:xfrm>
              <a:custGeom>
                <a:avLst/>
                <a:gdLst/>
                <a:ahLst/>
                <a:cxnLst>
                  <a:cxn ang="0">
                    <a:pos x="96" y="3"/>
                  </a:cxn>
                  <a:cxn ang="0">
                    <a:pos x="96" y="3"/>
                  </a:cxn>
                  <a:cxn ang="0">
                    <a:pos x="86" y="18"/>
                  </a:cxn>
                  <a:cxn ang="0">
                    <a:pos x="77" y="35"/>
                  </a:cxn>
                  <a:cxn ang="0">
                    <a:pos x="70" y="51"/>
                  </a:cxn>
                  <a:cxn ang="0">
                    <a:pos x="63" y="69"/>
                  </a:cxn>
                  <a:cxn ang="0">
                    <a:pos x="50" y="104"/>
                  </a:cxn>
                  <a:cxn ang="0">
                    <a:pos x="39" y="138"/>
                  </a:cxn>
                  <a:cxn ang="0">
                    <a:pos x="39" y="138"/>
                  </a:cxn>
                  <a:cxn ang="0">
                    <a:pos x="27" y="174"/>
                  </a:cxn>
                  <a:cxn ang="0">
                    <a:pos x="15" y="210"/>
                  </a:cxn>
                  <a:cxn ang="0">
                    <a:pos x="10" y="229"/>
                  </a:cxn>
                  <a:cxn ang="0">
                    <a:pos x="5" y="247"/>
                  </a:cxn>
                  <a:cxn ang="0">
                    <a:pos x="2" y="266"/>
                  </a:cxn>
                  <a:cxn ang="0">
                    <a:pos x="0" y="285"/>
                  </a:cxn>
                  <a:cxn ang="0">
                    <a:pos x="0" y="285"/>
                  </a:cxn>
                  <a:cxn ang="0">
                    <a:pos x="1" y="287"/>
                  </a:cxn>
                  <a:cxn ang="0">
                    <a:pos x="2" y="288"/>
                  </a:cxn>
                  <a:cxn ang="0">
                    <a:pos x="3" y="289"/>
                  </a:cxn>
                  <a:cxn ang="0">
                    <a:pos x="5" y="290"/>
                  </a:cxn>
                  <a:cxn ang="0">
                    <a:pos x="6" y="289"/>
                  </a:cxn>
                  <a:cxn ang="0">
                    <a:pos x="8" y="288"/>
                  </a:cxn>
                  <a:cxn ang="0">
                    <a:pos x="9" y="287"/>
                  </a:cxn>
                  <a:cxn ang="0">
                    <a:pos x="10" y="285"/>
                  </a:cxn>
                  <a:cxn ang="0">
                    <a:pos x="10" y="285"/>
                  </a:cxn>
                  <a:cxn ang="0">
                    <a:pos x="11" y="266"/>
                  </a:cxn>
                  <a:cxn ang="0">
                    <a:pos x="15" y="247"/>
                  </a:cxn>
                  <a:cxn ang="0">
                    <a:pos x="19" y="230"/>
                  </a:cxn>
                  <a:cxn ang="0">
                    <a:pos x="25" y="211"/>
                  </a:cxn>
                  <a:cxn ang="0">
                    <a:pos x="36" y="176"/>
                  </a:cxn>
                  <a:cxn ang="0">
                    <a:pos x="48" y="141"/>
                  </a:cxn>
                  <a:cxn ang="0">
                    <a:pos x="48" y="141"/>
                  </a:cxn>
                  <a:cxn ang="0">
                    <a:pos x="60" y="107"/>
                  </a:cxn>
                  <a:cxn ang="0">
                    <a:pos x="71" y="72"/>
                  </a:cxn>
                  <a:cxn ang="0">
                    <a:pos x="78" y="55"/>
                  </a:cxn>
                  <a:cxn ang="0">
                    <a:pos x="86" y="39"/>
                  </a:cxn>
                  <a:cxn ang="0">
                    <a:pos x="94" y="22"/>
                  </a:cxn>
                  <a:cxn ang="0">
                    <a:pos x="104" y="8"/>
                  </a:cxn>
                  <a:cxn ang="0">
                    <a:pos x="104" y="8"/>
                  </a:cxn>
                  <a:cxn ang="0">
                    <a:pos x="105" y="6"/>
                  </a:cxn>
                  <a:cxn ang="0">
                    <a:pos x="104" y="4"/>
                  </a:cxn>
                  <a:cxn ang="0">
                    <a:pos x="104" y="3"/>
                  </a:cxn>
                  <a:cxn ang="0">
                    <a:pos x="102" y="2"/>
                  </a:cxn>
                  <a:cxn ang="0">
                    <a:pos x="99" y="0"/>
                  </a:cxn>
                  <a:cxn ang="0">
                    <a:pos x="97" y="2"/>
                  </a:cxn>
                  <a:cxn ang="0">
                    <a:pos x="96" y="3"/>
                  </a:cxn>
                  <a:cxn ang="0">
                    <a:pos x="96" y="3"/>
                  </a:cxn>
                </a:cxnLst>
                <a:rect l="0" t="0" r="r" b="b"/>
                <a:pathLst>
                  <a:path w="105" h="290">
                    <a:moveTo>
                      <a:pt x="96" y="3"/>
                    </a:moveTo>
                    <a:lnTo>
                      <a:pt x="96" y="3"/>
                    </a:lnTo>
                    <a:lnTo>
                      <a:pt x="86" y="18"/>
                    </a:lnTo>
                    <a:lnTo>
                      <a:pt x="77" y="35"/>
                    </a:lnTo>
                    <a:lnTo>
                      <a:pt x="70" y="51"/>
                    </a:lnTo>
                    <a:lnTo>
                      <a:pt x="63" y="69"/>
                    </a:lnTo>
                    <a:lnTo>
                      <a:pt x="50" y="104"/>
                    </a:lnTo>
                    <a:lnTo>
                      <a:pt x="39" y="138"/>
                    </a:lnTo>
                    <a:lnTo>
                      <a:pt x="39" y="138"/>
                    </a:lnTo>
                    <a:lnTo>
                      <a:pt x="27" y="174"/>
                    </a:lnTo>
                    <a:lnTo>
                      <a:pt x="15" y="210"/>
                    </a:lnTo>
                    <a:lnTo>
                      <a:pt x="10" y="229"/>
                    </a:lnTo>
                    <a:lnTo>
                      <a:pt x="5" y="247"/>
                    </a:lnTo>
                    <a:lnTo>
                      <a:pt x="2" y="266"/>
                    </a:lnTo>
                    <a:lnTo>
                      <a:pt x="0" y="285"/>
                    </a:lnTo>
                    <a:lnTo>
                      <a:pt x="0" y="285"/>
                    </a:lnTo>
                    <a:lnTo>
                      <a:pt x="1" y="287"/>
                    </a:lnTo>
                    <a:lnTo>
                      <a:pt x="2" y="288"/>
                    </a:lnTo>
                    <a:lnTo>
                      <a:pt x="3" y="289"/>
                    </a:lnTo>
                    <a:lnTo>
                      <a:pt x="5" y="290"/>
                    </a:lnTo>
                    <a:lnTo>
                      <a:pt x="6" y="289"/>
                    </a:lnTo>
                    <a:lnTo>
                      <a:pt x="8" y="288"/>
                    </a:lnTo>
                    <a:lnTo>
                      <a:pt x="9" y="287"/>
                    </a:lnTo>
                    <a:lnTo>
                      <a:pt x="10" y="285"/>
                    </a:lnTo>
                    <a:lnTo>
                      <a:pt x="10" y="285"/>
                    </a:lnTo>
                    <a:lnTo>
                      <a:pt x="11" y="266"/>
                    </a:lnTo>
                    <a:lnTo>
                      <a:pt x="15" y="247"/>
                    </a:lnTo>
                    <a:lnTo>
                      <a:pt x="19" y="230"/>
                    </a:lnTo>
                    <a:lnTo>
                      <a:pt x="25" y="211"/>
                    </a:lnTo>
                    <a:lnTo>
                      <a:pt x="36" y="176"/>
                    </a:lnTo>
                    <a:lnTo>
                      <a:pt x="48" y="141"/>
                    </a:lnTo>
                    <a:lnTo>
                      <a:pt x="48" y="141"/>
                    </a:lnTo>
                    <a:lnTo>
                      <a:pt x="60" y="107"/>
                    </a:lnTo>
                    <a:lnTo>
                      <a:pt x="71" y="72"/>
                    </a:lnTo>
                    <a:lnTo>
                      <a:pt x="78" y="55"/>
                    </a:lnTo>
                    <a:lnTo>
                      <a:pt x="86" y="39"/>
                    </a:lnTo>
                    <a:lnTo>
                      <a:pt x="94" y="22"/>
                    </a:lnTo>
                    <a:lnTo>
                      <a:pt x="104" y="8"/>
                    </a:lnTo>
                    <a:lnTo>
                      <a:pt x="104" y="8"/>
                    </a:lnTo>
                    <a:lnTo>
                      <a:pt x="105" y="6"/>
                    </a:lnTo>
                    <a:lnTo>
                      <a:pt x="104" y="4"/>
                    </a:lnTo>
                    <a:lnTo>
                      <a:pt x="104" y="3"/>
                    </a:lnTo>
                    <a:lnTo>
                      <a:pt x="102" y="2"/>
                    </a:lnTo>
                    <a:lnTo>
                      <a:pt x="99" y="0"/>
                    </a:lnTo>
                    <a:lnTo>
                      <a:pt x="97" y="2"/>
                    </a:lnTo>
                    <a:lnTo>
                      <a:pt x="96" y="3"/>
                    </a:lnTo>
                    <a:lnTo>
                      <a:pt x="96" y="3"/>
                    </a:lnTo>
                    <a:close/>
                  </a:path>
                </a:pathLst>
              </a:custGeom>
              <a:grpFill/>
              <a:ln w="9525">
                <a:solidFill>
                  <a:schemeClr val="accent2"/>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282" name="chenying0907 906"/>
              <p:cNvSpPr/>
              <p:nvPr/>
            </p:nvSpPr>
            <p:spPr bwMode="auto">
              <a:xfrm>
                <a:off x="3325813" y="1239838"/>
                <a:ext cx="88900" cy="280988"/>
              </a:xfrm>
              <a:custGeom>
                <a:avLst/>
                <a:gdLst/>
                <a:ahLst/>
                <a:cxnLst>
                  <a:cxn ang="0">
                    <a:pos x="156" y="4"/>
                  </a:cxn>
                  <a:cxn ang="0">
                    <a:pos x="152" y="37"/>
                  </a:cxn>
                  <a:cxn ang="0">
                    <a:pos x="143" y="70"/>
                  </a:cxn>
                  <a:cxn ang="0">
                    <a:pos x="121" y="134"/>
                  </a:cxn>
                  <a:cxn ang="0">
                    <a:pos x="108" y="168"/>
                  </a:cxn>
                  <a:cxn ang="0">
                    <a:pos x="82" y="235"/>
                  </a:cxn>
                  <a:cxn ang="0">
                    <a:pos x="68" y="268"/>
                  </a:cxn>
                  <a:cxn ang="0">
                    <a:pos x="58" y="301"/>
                  </a:cxn>
                  <a:cxn ang="0">
                    <a:pos x="38" y="399"/>
                  </a:cxn>
                  <a:cxn ang="0">
                    <a:pos x="35" y="416"/>
                  </a:cxn>
                  <a:cxn ang="0">
                    <a:pos x="26" y="446"/>
                  </a:cxn>
                  <a:cxn ang="0">
                    <a:pos x="20" y="461"/>
                  </a:cxn>
                  <a:cxn ang="0">
                    <a:pos x="11" y="492"/>
                  </a:cxn>
                  <a:cxn ang="0">
                    <a:pos x="2" y="522"/>
                  </a:cxn>
                  <a:cxn ang="0">
                    <a:pos x="0" y="524"/>
                  </a:cxn>
                  <a:cxn ang="0">
                    <a:pos x="1" y="528"/>
                  </a:cxn>
                  <a:cxn ang="0">
                    <a:pos x="1" y="529"/>
                  </a:cxn>
                  <a:cxn ang="0">
                    <a:pos x="3" y="531"/>
                  </a:cxn>
                  <a:cxn ang="0">
                    <a:pos x="7" y="531"/>
                  </a:cxn>
                  <a:cxn ang="0">
                    <a:pos x="9" y="529"/>
                  </a:cxn>
                  <a:cxn ang="0">
                    <a:pos x="18" y="505"/>
                  </a:cxn>
                  <a:cxn ang="0">
                    <a:pos x="23" y="480"/>
                  </a:cxn>
                  <a:cxn ang="0">
                    <a:pos x="29" y="462"/>
                  </a:cxn>
                  <a:cxn ang="0">
                    <a:pos x="41" y="428"/>
                  </a:cxn>
                  <a:cxn ang="0">
                    <a:pos x="46" y="410"/>
                  </a:cxn>
                  <a:cxn ang="0">
                    <a:pos x="59" y="341"/>
                  </a:cxn>
                  <a:cxn ang="0">
                    <a:pos x="71" y="288"/>
                  </a:cxn>
                  <a:cxn ang="0">
                    <a:pos x="77" y="271"/>
                  </a:cxn>
                  <a:cxn ang="0">
                    <a:pos x="105" y="200"/>
                  </a:cxn>
                  <a:cxn ang="0">
                    <a:pos x="132" y="129"/>
                  </a:cxn>
                  <a:cxn ang="0">
                    <a:pos x="143" y="98"/>
                  </a:cxn>
                  <a:cxn ang="0">
                    <a:pos x="158" y="51"/>
                  </a:cxn>
                  <a:cxn ang="0">
                    <a:pos x="164" y="20"/>
                  </a:cxn>
                  <a:cxn ang="0">
                    <a:pos x="166" y="4"/>
                  </a:cxn>
                  <a:cxn ang="0">
                    <a:pos x="164" y="1"/>
                  </a:cxn>
                  <a:cxn ang="0">
                    <a:pos x="161" y="0"/>
                  </a:cxn>
                  <a:cxn ang="0">
                    <a:pos x="158" y="1"/>
                  </a:cxn>
                  <a:cxn ang="0">
                    <a:pos x="156" y="4"/>
                  </a:cxn>
                </a:cxnLst>
                <a:rect l="0" t="0" r="r" b="b"/>
                <a:pathLst>
                  <a:path w="166" h="531">
                    <a:moveTo>
                      <a:pt x="156" y="4"/>
                    </a:moveTo>
                    <a:lnTo>
                      <a:pt x="156" y="4"/>
                    </a:lnTo>
                    <a:lnTo>
                      <a:pt x="155" y="20"/>
                    </a:lnTo>
                    <a:lnTo>
                      <a:pt x="152" y="37"/>
                    </a:lnTo>
                    <a:lnTo>
                      <a:pt x="148" y="53"/>
                    </a:lnTo>
                    <a:lnTo>
                      <a:pt x="143" y="70"/>
                    </a:lnTo>
                    <a:lnTo>
                      <a:pt x="132" y="103"/>
                    </a:lnTo>
                    <a:lnTo>
                      <a:pt x="121" y="134"/>
                    </a:lnTo>
                    <a:lnTo>
                      <a:pt x="121" y="134"/>
                    </a:lnTo>
                    <a:lnTo>
                      <a:pt x="108" y="168"/>
                    </a:lnTo>
                    <a:lnTo>
                      <a:pt x="95" y="202"/>
                    </a:lnTo>
                    <a:lnTo>
                      <a:pt x="82" y="235"/>
                    </a:lnTo>
                    <a:lnTo>
                      <a:pt x="68" y="268"/>
                    </a:lnTo>
                    <a:lnTo>
                      <a:pt x="68" y="268"/>
                    </a:lnTo>
                    <a:lnTo>
                      <a:pt x="63" y="285"/>
                    </a:lnTo>
                    <a:lnTo>
                      <a:pt x="58" y="301"/>
                    </a:lnTo>
                    <a:lnTo>
                      <a:pt x="51" y="333"/>
                    </a:lnTo>
                    <a:lnTo>
                      <a:pt x="38" y="399"/>
                    </a:lnTo>
                    <a:lnTo>
                      <a:pt x="38" y="399"/>
                    </a:lnTo>
                    <a:lnTo>
                      <a:pt x="35" y="416"/>
                    </a:lnTo>
                    <a:lnTo>
                      <a:pt x="31" y="431"/>
                    </a:lnTo>
                    <a:lnTo>
                      <a:pt x="26" y="446"/>
                    </a:lnTo>
                    <a:lnTo>
                      <a:pt x="20" y="461"/>
                    </a:lnTo>
                    <a:lnTo>
                      <a:pt x="20" y="461"/>
                    </a:lnTo>
                    <a:lnTo>
                      <a:pt x="15" y="476"/>
                    </a:lnTo>
                    <a:lnTo>
                      <a:pt x="11" y="492"/>
                    </a:lnTo>
                    <a:lnTo>
                      <a:pt x="7" y="507"/>
                    </a:lnTo>
                    <a:lnTo>
                      <a:pt x="2" y="522"/>
                    </a:lnTo>
                    <a:lnTo>
                      <a:pt x="2" y="522"/>
                    </a:lnTo>
                    <a:lnTo>
                      <a:pt x="0" y="524"/>
                    </a:lnTo>
                    <a:lnTo>
                      <a:pt x="0" y="526"/>
                    </a:lnTo>
                    <a:lnTo>
                      <a:pt x="1" y="528"/>
                    </a:lnTo>
                    <a:lnTo>
                      <a:pt x="1" y="528"/>
                    </a:lnTo>
                    <a:lnTo>
                      <a:pt x="1" y="529"/>
                    </a:lnTo>
                    <a:lnTo>
                      <a:pt x="1" y="529"/>
                    </a:lnTo>
                    <a:lnTo>
                      <a:pt x="3" y="531"/>
                    </a:lnTo>
                    <a:lnTo>
                      <a:pt x="5" y="531"/>
                    </a:lnTo>
                    <a:lnTo>
                      <a:pt x="7" y="531"/>
                    </a:lnTo>
                    <a:lnTo>
                      <a:pt x="9" y="529"/>
                    </a:lnTo>
                    <a:lnTo>
                      <a:pt x="9" y="529"/>
                    </a:lnTo>
                    <a:lnTo>
                      <a:pt x="13" y="517"/>
                    </a:lnTo>
                    <a:lnTo>
                      <a:pt x="18" y="505"/>
                    </a:lnTo>
                    <a:lnTo>
                      <a:pt x="20" y="492"/>
                    </a:lnTo>
                    <a:lnTo>
                      <a:pt x="23" y="480"/>
                    </a:lnTo>
                    <a:lnTo>
                      <a:pt x="23" y="480"/>
                    </a:lnTo>
                    <a:lnTo>
                      <a:pt x="29" y="462"/>
                    </a:lnTo>
                    <a:lnTo>
                      <a:pt x="35" y="446"/>
                    </a:lnTo>
                    <a:lnTo>
                      <a:pt x="41" y="428"/>
                    </a:lnTo>
                    <a:lnTo>
                      <a:pt x="46" y="410"/>
                    </a:lnTo>
                    <a:lnTo>
                      <a:pt x="46" y="410"/>
                    </a:lnTo>
                    <a:lnTo>
                      <a:pt x="53" y="375"/>
                    </a:lnTo>
                    <a:lnTo>
                      <a:pt x="59" y="341"/>
                    </a:lnTo>
                    <a:lnTo>
                      <a:pt x="67" y="305"/>
                    </a:lnTo>
                    <a:lnTo>
                      <a:pt x="71" y="288"/>
                    </a:lnTo>
                    <a:lnTo>
                      <a:pt x="77" y="271"/>
                    </a:lnTo>
                    <a:lnTo>
                      <a:pt x="77" y="271"/>
                    </a:lnTo>
                    <a:lnTo>
                      <a:pt x="91" y="235"/>
                    </a:lnTo>
                    <a:lnTo>
                      <a:pt x="105" y="200"/>
                    </a:lnTo>
                    <a:lnTo>
                      <a:pt x="120" y="165"/>
                    </a:lnTo>
                    <a:lnTo>
                      <a:pt x="132" y="129"/>
                    </a:lnTo>
                    <a:lnTo>
                      <a:pt x="132" y="129"/>
                    </a:lnTo>
                    <a:lnTo>
                      <a:pt x="143" y="98"/>
                    </a:lnTo>
                    <a:lnTo>
                      <a:pt x="154" y="67"/>
                    </a:lnTo>
                    <a:lnTo>
                      <a:pt x="158" y="51"/>
                    </a:lnTo>
                    <a:lnTo>
                      <a:pt x="162" y="36"/>
                    </a:lnTo>
                    <a:lnTo>
                      <a:pt x="164" y="20"/>
                    </a:lnTo>
                    <a:lnTo>
                      <a:pt x="166" y="4"/>
                    </a:lnTo>
                    <a:lnTo>
                      <a:pt x="166" y="4"/>
                    </a:lnTo>
                    <a:lnTo>
                      <a:pt x="165" y="2"/>
                    </a:lnTo>
                    <a:lnTo>
                      <a:pt x="164" y="1"/>
                    </a:lnTo>
                    <a:lnTo>
                      <a:pt x="163" y="0"/>
                    </a:lnTo>
                    <a:lnTo>
                      <a:pt x="161" y="0"/>
                    </a:lnTo>
                    <a:lnTo>
                      <a:pt x="160" y="0"/>
                    </a:lnTo>
                    <a:lnTo>
                      <a:pt x="158" y="1"/>
                    </a:lnTo>
                    <a:lnTo>
                      <a:pt x="157" y="2"/>
                    </a:lnTo>
                    <a:lnTo>
                      <a:pt x="156" y="4"/>
                    </a:lnTo>
                    <a:lnTo>
                      <a:pt x="156" y="4"/>
                    </a:lnTo>
                    <a:close/>
                  </a:path>
                </a:pathLst>
              </a:custGeom>
              <a:grpFill/>
              <a:ln w="9525">
                <a:solidFill>
                  <a:schemeClr val="accent2"/>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283" name="chenying0907 907"/>
              <p:cNvSpPr/>
              <p:nvPr/>
            </p:nvSpPr>
            <p:spPr bwMode="auto">
              <a:xfrm>
                <a:off x="3338513" y="1404938"/>
                <a:ext cx="58738" cy="168275"/>
              </a:xfrm>
              <a:custGeom>
                <a:avLst/>
                <a:gdLst/>
                <a:ahLst/>
                <a:cxnLst>
                  <a:cxn ang="0">
                    <a:pos x="99" y="4"/>
                  </a:cxn>
                  <a:cxn ang="0">
                    <a:pos x="99" y="4"/>
                  </a:cxn>
                  <a:cxn ang="0">
                    <a:pos x="98" y="14"/>
                  </a:cxn>
                  <a:cxn ang="0">
                    <a:pos x="97" y="23"/>
                  </a:cxn>
                  <a:cxn ang="0">
                    <a:pos x="92" y="43"/>
                  </a:cxn>
                  <a:cxn ang="0">
                    <a:pos x="79" y="81"/>
                  </a:cxn>
                  <a:cxn ang="0">
                    <a:pos x="79" y="81"/>
                  </a:cxn>
                  <a:cxn ang="0">
                    <a:pos x="73" y="103"/>
                  </a:cxn>
                  <a:cxn ang="0">
                    <a:pos x="68" y="125"/>
                  </a:cxn>
                  <a:cxn ang="0">
                    <a:pos x="57" y="169"/>
                  </a:cxn>
                  <a:cxn ang="0">
                    <a:pos x="57" y="169"/>
                  </a:cxn>
                  <a:cxn ang="0">
                    <a:pos x="51" y="188"/>
                  </a:cxn>
                  <a:cxn ang="0">
                    <a:pos x="43" y="205"/>
                  </a:cxn>
                  <a:cxn ang="0">
                    <a:pos x="35" y="223"/>
                  </a:cxn>
                  <a:cxn ang="0">
                    <a:pos x="26" y="239"/>
                  </a:cxn>
                  <a:cxn ang="0">
                    <a:pos x="17" y="257"/>
                  </a:cxn>
                  <a:cxn ang="0">
                    <a:pos x="10" y="274"/>
                  </a:cxn>
                  <a:cxn ang="0">
                    <a:pos x="4" y="293"/>
                  </a:cxn>
                  <a:cxn ang="0">
                    <a:pos x="1" y="302"/>
                  </a:cxn>
                  <a:cxn ang="0">
                    <a:pos x="0" y="313"/>
                  </a:cxn>
                  <a:cxn ang="0">
                    <a:pos x="0" y="313"/>
                  </a:cxn>
                  <a:cxn ang="0">
                    <a:pos x="0" y="314"/>
                  </a:cxn>
                  <a:cxn ang="0">
                    <a:pos x="1" y="316"/>
                  </a:cxn>
                  <a:cxn ang="0">
                    <a:pos x="2" y="317"/>
                  </a:cxn>
                  <a:cxn ang="0">
                    <a:pos x="4" y="317"/>
                  </a:cxn>
                  <a:cxn ang="0">
                    <a:pos x="7" y="316"/>
                  </a:cxn>
                  <a:cxn ang="0">
                    <a:pos x="9" y="314"/>
                  </a:cxn>
                  <a:cxn ang="0">
                    <a:pos x="9" y="313"/>
                  </a:cxn>
                  <a:cxn ang="0">
                    <a:pos x="9" y="313"/>
                  </a:cxn>
                  <a:cxn ang="0">
                    <a:pos x="11" y="302"/>
                  </a:cxn>
                  <a:cxn ang="0">
                    <a:pos x="13" y="292"/>
                  </a:cxn>
                  <a:cxn ang="0">
                    <a:pos x="19" y="273"/>
                  </a:cxn>
                  <a:cxn ang="0">
                    <a:pos x="28" y="255"/>
                  </a:cxn>
                  <a:cxn ang="0">
                    <a:pos x="36" y="237"/>
                  </a:cxn>
                  <a:cxn ang="0">
                    <a:pos x="45" y="220"/>
                  </a:cxn>
                  <a:cxn ang="0">
                    <a:pos x="54" y="201"/>
                  </a:cxn>
                  <a:cxn ang="0">
                    <a:pos x="62" y="182"/>
                  </a:cxn>
                  <a:cxn ang="0">
                    <a:pos x="68" y="164"/>
                  </a:cxn>
                  <a:cxn ang="0">
                    <a:pos x="68" y="164"/>
                  </a:cxn>
                  <a:cxn ang="0">
                    <a:pos x="79" y="119"/>
                  </a:cxn>
                  <a:cxn ang="0">
                    <a:pos x="91" y="76"/>
                  </a:cxn>
                  <a:cxn ang="0">
                    <a:pos x="91" y="76"/>
                  </a:cxn>
                  <a:cxn ang="0">
                    <a:pos x="102" y="40"/>
                  </a:cxn>
                  <a:cxn ang="0">
                    <a:pos x="106" y="22"/>
                  </a:cxn>
                  <a:cxn ang="0">
                    <a:pos x="109" y="4"/>
                  </a:cxn>
                  <a:cxn ang="0">
                    <a:pos x="109" y="4"/>
                  </a:cxn>
                  <a:cxn ang="0">
                    <a:pos x="108" y="2"/>
                  </a:cxn>
                  <a:cxn ang="0">
                    <a:pos x="107" y="1"/>
                  </a:cxn>
                  <a:cxn ang="0">
                    <a:pos x="106" y="0"/>
                  </a:cxn>
                  <a:cxn ang="0">
                    <a:pos x="104" y="0"/>
                  </a:cxn>
                  <a:cxn ang="0">
                    <a:pos x="101" y="1"/>
                  </a:cxn>
                  <a:cxn ang="0">
                    <a:pos x="100" y="2"/>
                  </a:cxn>
                  <a:cxn ang="0">
                    <a:pos x="99" y="4"/>
                  </a:cxn>
                  <a:cxn ang="0">
                    <a:pos x="99" y="4"/>
                  </a:cxn>
                </a:cxnLst>
                <a:rect l="0" t="0" r="r" b="b"/>
                <a:pathLst>
                  <a:path w="109" h="317">
                    <a:moveTo>
                      <a:pt x="99" y="4"/>
                    </a:moveTo>
                    <a:lnTo>
                      <a:pt x="99" y="4"/>
                    </a:lnTo>
                    <a:lnTo>
                      <a:pt x="98" y="14"/>
                    </a:lnTo>
                    <a:lnTo>
                      <a:pt x="97" y="23"/>
                    </a:lnTo>
                    <a:lnTo>
                      <a:pt x="92" y="43"/>
                    </a:lnTo>
                    <a:lnTo>
                      <a:pt x="79" y="81"/>
                    </a:lnTo>
                    <a:lnTo>
                      <a:pt x="79" y="81"/>
                    </a:lnTo>
                    <a:lnTo>
                      <a:pt x="73" y="103"/>
                    </a:lnTo>
                    <a:lnTo>
                      <a:pt x="68" y="125"/>
                    </a:lnTo>
                    <a:lnTo>
                      <a:pt x="57" y="169"/>
                    </a:lnTo>
                    <a:lnTo>
                      <a:pt x="57" y="169"/>
                    </a:lnTo>
                    <a:lnTo>
                      <a:pt x="51" y="188"/>
                    </a:lnTo>
                    <a:lnTo>
                      <a:pt x="43" y="205"/>
                    </a:lnTo>
                    <a:lnTo>
                      <a:pt x="35" y="223"/>
                    </a:lnTo>
                    <a:lnTo>
                      <a:pt x="26" y="239"/>
                    </a:lnTo>
                    <a:lnTo>
                      <a:pt x="17" y="257"/>
                    </a:lnTo>
                    <a:lnTo>
                      <a:pt x="10" y="274"/>
                    </a:lnTo>
                    <a:lnTo>
                      <a:pt x="4" y="293"/>
                    </a:lnTo>
                    <a:lnTo>
                      <a:pt x="1" y="302"/>
                    </a:lnTo>
                    <a:lnTo>
                      <a:pt x="0" y="313"/>
                    </a:lnTo>
                    <a:lnTo>
                      <a:pt x="0" y="313"/>
                    </a:lnTo>
                    <a:lnTo>
                      <a:pt x="0" y="314"/>
                    </a:lnTo>
                    <a:lnTo>
                      <a:pt x="1" y="316"/>
                    </a:lnTo>
                    <a:lnTo>
                      <a:pt x="2" y="317"/>
                    </a:lnTo>
                    <a:lnTo>
                      <a:pt x="4" y="317"/>
                    </a:lnTo>
                    <a:lnTo>
                      <a:pt x="7" y="316"/>
                    </a:lnTo>
                    <a:lnTo>
                      <a:pt x="9" y="314"/>
                    </a:lnTo>
                    <a:lnTo>
                      <a:pt x="9" y="313"/>
                    </a:lnTo>
                    <a:lnTo>
                      <a:pt x="9" y="313"/>
                    </a:lnTo>
                    <a:lnTo>
                      <a:pt x="11" y="302"/>
                    </a:lnTo>
                    <a:lnTo>
                      <a:pt x="13" y="292"/>
                    </a:lnTo>
                    <a:lnTo>
                      <a:pt x="19" y="273"/>
                    </a:lnTo>
                    <a:lnTo>
                      <a:pt x="28" y="255"/>
                    </a:lnTo>
                    <a:lnTo>
                      <a:pt x="36" y="237"/>
                    </a:lnTo>
                    <a:lnTo>
                      <a:pt x="45" y="220"/>
                    </a:lnTo>
                    <a:lnTo>
                      <a:pt x="54" y="201"/>
                    </a:lnTo>
                    <a:lnTo>
                      <a:pt x="62" y="182"/>
                    </a:lnTo>
                    <a:lnTo>
                      <a:pt x="68" y="164"/>
                    </a:lnTo>
                    <a:lnTo>
                      <a:pt x="68" y="164"/>
                    </a:lnTo>
                    <a:lnTo>
                      <a:pt x="79" y="119"/>
                    </a:lnTo>
                    <a:lnTo>
                      <a:pt x="91" y="76"/>
                    </a:lnTo>
                    <a:lnTo>
                      <a:pt x="91" y="76"/>
                    </a:lnTo>
                    <a:lnTo>
                      <a:pt x="102" y="40"/>
                    </a:lnTo>
                    <a:lnTo>
                      <a:pt x="106" y="22"/>
                    </a:lnTo>
                    <a:lnTo>
                      <a:pt x="109" y="4"/>
                    </a:lnTo>
                    <a:lnTo>
                      <a:pt x="109" y="4"/>
                    </a:lnTo>
                    <a:lnTo>
                      <a:pt x="108" y="2"/>
                    </a:lnTo>
                    <a:lnTo>
                      <a:pt x="107" y="1"/>
                    </a:lnTo>
                    <a:lnTo>
                      <a:pt x="106" y="0"/>
                    </a:lnTo>
                    <a:lnTo>
                      <a:pt x="104" y="0"/>
                    </a:lnTo>
                    <a:lnTo>
                      <a:pt x="101" y="1"/>
                    </a:lnTo>
                    <a:lnTo>
                      <a:pt x="100" y="2"/>
                    </a:lnTo>
                    <a:lnTo>
                      <a:pt x="99" y="4"/>
                    </a:lnTo>
                    <a:lnTo>
                      <a:pt x="99" y="4"/>
                    </a:lnTo>
                    <a:close/>
                  </a:path>
                </a:pathLst>
              </a:custGeom>
              <a:grpFill/>
              <a:ln w="9525">
                <a:solidFill>
                  <a:schemeClr val="accent2"/>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284" name="chenying0907 908"/>
              <p:cNvSpPr/>
              <p:nvPr/>
            </p:nvSpPr>
            <p:spPr bwMode="auto">
              <a:xfrm>
                <a:off x="3365500" y="1427163"/>
                <a:ext cx="58738" cy="169863"/>
              </a:xfrm>
              <a:custGeom>
                <a:avLst/>
                <a:gdLst/>
                <a:ahLst/>
                <a:cxnLst>
                  <a:cxn ang="0">
                    <a:pos x="102" y="1"/>
                  </a:cxn>
                  <a:cxn ang="0">
                    <a:pos x="102" y="1"/>
                  </a:cxn>
                  <a:cxn ang="0">
                    <a:pos x="97" y="7"/>
                  </a:cxn>
                  <a:cxn ang="0">
                    <a:pos x="93" y="13"/>
                  </a:cxn>
                  <a:cxn ang="0">
                    <a:pos x="87" y="26"/>
                  </a:cxn>
                  <a:cxn ang="0">
                    <a:pos x="82" y="39"/>
                  </a:cxn>
                  <a:cxn ang="0">
                    <a:pos x="79" y="54"/>
                  </a:cxn>
                  <a:cxn ang="0">
                    <a:pos x="79" y="54"/>
                  </a:cxn>
                  <a:cxn ang="0">
                    <a:pos x="72" y="77"/>
                  </a:cxn>
                  <a:cxn ang="0">
                    <a:pos x="65" y="101"/>
                  </a:cxn>
                  <a:cxn ang="0">
                    <a:pos x="51" y="148"/>
                  </a:cxn>
                  <a:cxn ang="0">
                    <a:pos x="51" y="148"/>
                  </a:cxn>
                  <a:cxn ang="0">
                    <a:pos x="44" y="168"/>
                  </a:cxn>
                  <a:cxn ang="0">
                    <a:pos x="37" y="190"/>
                  </a:cxn>
                  <a:cxn ang="0">
                    <a:pos x="20" y="231"/>
                  </a:cxn>
                  <a:cxn ang="0">
                    <a:pos x="13" y="252"/>
                  </a:cxn>
                  <a:cxn ang="0">
                    <a:pos x="7" y="274"/>
                  </a:cxn>
                  <a:cxn ang="0">
                    <a:pos x="2" y="295"/>
                  </a:cxn>
                  <a:cxn ang="0">
                    <a:pos x="1" y="307"/>
                  </a:cxn>
                  <a:cxn ang="0">
                    <a:pos x="0" y="317"/>
                  </a:cxn>
                  <a:cxn ang="0">
                    <a:pos x="0" y="317"/>
                  </a:cxn>
                  <a:cxn ang="0">
                    <a:pos x="1" y="319"/>
                  </a:cxn>
                  <a:cxn ang="0">
                    <a:pos x="2" y="321"/>
                  </a:cxn>
                  <a:cxn ang="0">
                    <a:pos x="3" y="322"/>
                  </a:cxn>
                  <a:cxn ang="0">
                    <a:pos x="6" y="322"/>
                  </a:cxn>
                  <a:cxn ang="0">
                    <a:pos x="8" y="322"/>
                  </a:cxn>
                  <a:cxn ang="0">
                    <a:pos x="9" y="321"/>
                  </a:cxn>
                  <a:cxn ang="0">
                    <a:pos x="10" y="319"/>
                  </a:cxn>
                  <a:cxn ang="0">
                    <a:pos x="11" y="317"/>
                  </a:cxn>
                  <a:cxn ang="0">
                    <a:pos x="11" y="317"/>
                  </a:cxn>
                  <a:cxn ang="0">
                    <a:pos x="11" y="307"/>
                  </a:cxn>
                  <a:cxn ang="0">
                    <a:pos x="12" y="296"/>
                  </a:cxn>
                  <a:cxn ang="0">
                    <a:pos x="16" y="276"/>
                  </a:cxn>
                  <a:cxn ang="0">
                    <a:pos x="22" y="256"/>
                  </a:cxn>
                  <a:cxn ang="0">
                    <a:pos x="29" y="237"/>
                  </a:cxn>
                  <a:cxn ang="0">
                    <a:pos x="44" y="198"/>
                  </a:cxn>
                  <a:cxn ang="0">
                    <a:pos x="51" y="179"/>
                  </a:cxn>
                  <a:cxn ang="0">
                    <a:pos x="57" y="159"/>
                  </a:cxn>
                  <a:cxn ang="0">
                    <a:pos x="57" y="159"/>
                  </a:cxn>
                  <a:cxn ang="0">
                    <a:pos x="70" y="120"/>
                  </a:cxn>
                  <a:cxn ang="0">
                    <a:pos x="81" y="81"/>
                  </a:cxn>
                  <a:cxn ang="0">
                    <a:pos x="81" y="81"/>
                  </a:cxn>
                  <a:cxn ang="0">
                    <a:pos x="86" y="62"/>
                  </a:cxn>
                  <a:cxn ang="0">
                    <a:pos x="91" y="42"/>
                  </a:cxn>
                  <a:cxn ang="0">
                    <a:pos x="94" y="33"/>
                  </a:cxn>
                  <a:cxn ang="0">
                    <a:pos x="97" y="25"/>
                  </a:cxn>
                  <a:cxn ang="0">
                    <a:pos x="103" y="16"/>
                  </a:cxn>
                  <a:cxn ang="0">
                    <a:pos x="109" y="8"/>
                  </a:cxn>
                  <a:cxn ang="0">
                    <a:pos x="109" y="8"/>
                  </a:cxn>
                  <a:cxn ang="0">
                    <a:pos x="110" y="6"/>
                  </a:cxn>
                  <a:cxn ang="0">
                    <a:pos x="110" y="4"/>
                  </a:cxn>
                  <a:cxn ang="0">
                    <a:pos x="109" y="3"/>
                  </a:cxn>
                  <a:cxn ang="0">
                    <a:pos x="108" y="1"/>
                  </a:cxn>
                  <a:cxn ang="0">
                    <a:pos x="107" y="0"/>
                  </a:cxn>
                  <a:cxn ang="0">
                    <a:pos x="105" y="0"/>
                  </a:cxn>
                  <a:cxn ang="0">
                    <a:pos x="104" y="0"/>
                  </a:cxn>
                  <a:cxn ang="0">
                    <a:pos x="102" y="1"/>
                  </a:cxn>
                  <a:cxn ang="0">
                    <a:pos x="102" y="1"/>
                  </a:cxn>
                </a:cxnLst>
                <a:rect l="0" t="0" r="r" b="b"/>
                <a:pathLst>
                  <a:path w="110" h="322">
                    <a:moveTo>
                      <a:pt x="102" y="1"/>
                    </a:moveTo>
                    <a:lnTo>
                      <a:pt x="102" y="1"/>
                    </a:lnTo>
                    <a:lnTo>
                      <a:pt x="97" y="7"/>
                    </a:lnTo>
                    <a:lnTo>
                      <a:pt x="93" y="13"/>
                    </a:lnTo>
                    <a:lnTo>
                      <a:pt x="87" y="26"/>
                    </a:lnTo>
                    <a:lnTo>
                      <a:pt x="82" y="39"/>
                    </a:lnTo>
                    <a:lnTo>
                      <a:pt x="79" y="54"/>
                    </a:lnTo>
                    <a:lnTo>
                      <a:pt x="79" y="54"/>
                    </a:lnTo>
                    <a:lnTo>
                      <a:pt x="72" y="77"/>
                    </a:lnTo>
                    <a:lnTo>
                      <a:pt x="65" y="101"/>
                    </a:lnTo>
                    <a:lnTo>
                      <a:pt x="51" y="148"/>
                    </a:lnTo>
                    <a:lnTo>
                      <a:pt x="51" y="148"/>
                    </a:lnTo>
                    <a:lnTo>
                      <a:pt x="44" y="168"/>
                    </a:lnTo>
                    <a:lnTo>
                      <a:pt x="37" y="190"/>
                    </a:lnTo>
                    <a:lnTo>
                      <a:pt x="20" y="231"/>
                    </a:lnTo>
                    <a:lnTo>
                      <a:pt x="13" y="252"/>
                    </a:lnTo>
                    <a:lnTo>
                      <a:pt x="7" y="274"/>
                    </a:lnTo>
                    <a:lnTo>
                      <a:pt x="2" y="295"/>
                    </a:lnTo>
                    <a:lnTo>
                      <a:pt x="1" y="307"/>
                    </a:lnTo>
                    <a:lnTo>
                      <a:pt x="0" y="317"/>
                    </a:lnTo>
                    <a:lnTo>
                      <a:pt x="0" y="317"/>
                    </a:lnTo>
                    <a:lnTo>
                      <a:pt x="1" y="319"/>
                    </a:lnTo>
                    <a:lnTo>
                      <a:pt x="2" y="321"/>
                    </a:lnTo>
                    <a:lnTo>
                      <a:pt x="3" y="322"/>
                    </a:lnTo>
                    <a:lnTo>
                      <a:pt x="6" y="322"/>
                    </a:lnTo>
                    <a:lnTo>
                      <a:pt x="8" y="322"/>
                    </a:lnTo>
                    <a:lnTo>
                      <a:pt x="9" y="321"/>
                    </a:lnTo>
                    <a:lnTo>
                      <a:pt x="10" y="319"/>
                    </a:lnTo>
                    <a:lnTo>
                      <a:pt x="11" y="317"/>
                    </a:lnTo>
                    <a:lnTo>
                      <a:pt x="11" y="317"/>
                    </a:lnTo>
                    <a:lnTo>
                      <a:pt x="11" y="307"/>
                    </a:lnTo>
                    <a:lnTo>
                      <a:pt x="12" y="296"/>
                    </a:lnTo>
                    <a:lnTo>
                      <a:pt x="16" y="276"/>
                    </a:lnTo>
                    <a:lnTo>
                      <a:pt x="22" y="256"/>
                    </a:lnTo>
                    <a:lnTo>
                      <a:pt x="29" y="237"/>
                    </a:lnTo>
                    <a:lnTo>
                      <a:pt x="44" y="198"/>
                    </a:lnTo>
                    <a:lnTo>
                      <a:pt x="51" y="179"/>
                    </a:lnTo>
                    <a:lnTo>
                      <a:pt x="57" y="159"/>
                    </a:lnTo>
                    <a:lnTo>
                      <a:pt x="57" y="159"/>
                    </a:lnTo>
                    <a:lnTo>
                      <a:pt x="70" y="120"/>
                    </a:lnTo>
                    <a:lnTo>
                      <a:pt x="81" y="81"/>
                    </a:lnTo>
                    <a:lnTo>
                      <a:pt x="81" y="81"/>
                    </a:lnTo>
                    <a:lnTo>
                      <a:pt x="86" y="62"/>
                    </a:lnTo>
                    <a:lnTo>
                      <a:pt x="91" y="42"/>
                    </a:lnTo>
                    <a:lnTo>
                      <a:pt x="94" y="33"/>
                    </a:lnTo>
                    <a:lnTo>
                      <a:pt x="97" y="25"/>
                    </a:lnTo>
                    <a:lnTo>
                      <a:pt x="103" y="16"/>
                    </a:lnTo>
                    <a:lnTo>
                      <a:pt x="109" y="8"/>
                    </a:lnTo>
                    <a:lnTo>
                      <a:pt x="109" y="8"/>
                    </a:lnTo>
                    <a:lnTo>
                      <a:pt x="110" y="6"/>
                    </a:lnTo>
                    <a:lnTo>
                      <a:pt x="110" y="4"/>
                    </a:lnTo>
                    <a:lnTo>
                      <a:pt x="109" y="3"/>
                    </a:lnTo>
                    <a:lnTo>
                      <a:pt x="108" y="1"/>
                    </a:lnTo>
                    <a:lnTo>
                      <a:pt x="107" y="0"/>
                    </a:lnTo>
                    <a:lnTo>
                      <a:pt x="105" y="0"/>
                    </a:lnTo>
                    <a:lnTo>
                      <a:pt x="104" y="0"/>
                    </a:lnTo>
                    <a:lnTo>
                      <a:pt x="102" y="1"/>
                    </a:lnTo>
                    <a:lnTo>
                      <a:pt x="102" y="1"/>
                    </a:lnTo>
                    <a:close/>
                  </a:path>
                </a:pathLst>
              </a:custGeom>
              <a:grpFill/>
              <a:ln w="9525">
                <a:solidFill>
                  <a:schemeClr val="accent2"/>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285" name="chenying0907 909"/>
              <p:cNvSpPr/>
              <p:nvPr/>
            </p:nvSpPr>
            <p:spPr bwMode="auto">
              <a:xfrm>
                <a:off x="3403600" y="1430338"/>
                <a:ext cx="41275" cy="182563"/>
              </a:xfrm>
              <a:custGeom>
                <a:avLst/>
                <a:gdLst/>
                <a:ahLst/>
                <a:cxnLst>
                  <a:cxn ang="0">
                    <a:pos x="67" y="4"/>
                  </a:cxn>
                  <a:cxn ang="0">
                    <a:pos x="62" y="52"/>
                  </a:cxn>
                  <a:cxn ang="0">
                    <a:pos x="53" y="99"/>
                  </a:cxn>
                  <a:cxn ang="0">
                    <a:pos x="39" y="171"/>
                  </a:cxn>
                  <a:cxn ang="0">
                    <a:pos x="35" y="193"/>
                  </a:cxn>
                  <a:cxn ang="0">
                    <a:pos x="30" y="215"/>
                  </a:cxn>
                  <a:cxn ang="0">
                    <a:pos x="15" y="255"/>
                  </a:cxn>
                  <a:cxn ang="0">
                    <a:pos x="10" y="277"/>
                  </a:cxn>
                  <a:cxn ang="0">
                    <a:pos x="7" y="294"/>
                  </a:cxn>
                  <a:cxn ang="0">
                    <a:pos x="5" y="310"/>
                  </a:cxn>
                  <a:cxn ang="0">
                    <a:pos x="5" y="325"/>
                  </a:cxn>
                  <a:cxn ang="0">
                    <a:pos x="4" y="335"/>
                  </a:cxn>
                  <a:cxn ang="0">
                    <a:pos x="3" y="337"/>
                  </a:cxn>
                  <a:cxn ang="0">
                    <a:pos x="0" y="340"/>
                  </a:cxn>
                  <a:cxn ang="0">
                    <a:pos x="1" y="343"/>
                  </a:cxn>
                  <a:cxn ang="0">
                    <a:pos x="4" y="345"/>
                  </a:cxn>
                  <a:cxn ang="0">
                    <a:pos x="7" y="345"/>
                  </a:cxn>
                  <a:cxn ang="0">
                    <a:pos x="10" y="342"/>
                  </a:cxn>
                  <a:cxn ang="0">
                    <a:pos x="13" y="334"/>
                  </a:cxn>
                  <a:cxn ang="0">
                    <a:pos x="14" y="318"/>
                  </a:cxn>
                  <a:cxn ang="0">
                    <a:pos x="14" y="310"/>
                  </a:cxn>
                  <a:cxn ang="0">
                    <a:pos x="17" y="285"/>
                  </a:cxn>
                  <a:cxn ang="0">
                    <a:pos x="23" y="260"/>
                  </a:cxn>
                  <a:cxn ang="0">
                    <a:pos x="40" y="213"/>
                  </a:cxn>
                  <a:cxn ang="0">
                    <a:pos x="44" y="201"/>
                  </a:cxn>
                  <a:cxn ang="0">
                    <a:pos x="47" y="176"/>
                  </a:cxn>
                  <a:cxn ang="0">
                    <a:pos x="49" y="163"/>
                  </a:cxn>
                  <a:cxn ang="0">
                    <a:pos x="63" y="107"/>
                  </a:cxn>
                  <a:cxn ang="0">
                    <a:pos x="65" y="93"/>
                  </a:cxn>
                  <a:cxn ang="0">
                    <a:pos x="70" y="52"/>
                  </a:cxn>
                  <a:cxn ang="0">
                    <a:pos x="73" y="28"/>
                  </a:cxn>
                  <a:cxn ang="0">
                    <a:pos x="76" y="4"/>
                  </a:cxn>
                  <a:cxn ang="0">
                    <a:pos x="75" y="2"/>
                  </a:cxn>
                  <a:cxn ang="0">
                    <a:pos x="73" y="0"/>
                  </a:cxn>
                  <a:cxn ang="0">
                    <a:pos x="70" y="0"/>
                  </a:cxn>
                  <a:cxn ang="0">
                    <a:pos x="67" y="2"/>
                  </a:cxn>
                  <a:cxn ang="0">
                    <a:pos x="67" y="4"/>
                  </a:cxn>
                </a:cxnLst>
                <a:rect l="0" t="0" r="r" b="b"/>
                <a:pathLst>
                  <a:path w="76" h="346">
                    <a:moveTo>
                      <a:pt x="67" y="4"/>
                    </a:moveTo>
                    <a:lnTo>
                      <a:pt x="67" y="4"/>
                    </a:lnTo>
                    <a:lnTo>
                      <a:pt x="65" y="28"/>
                    </a:lnTo>
                    <a:lnTo>
                      <a:pt x="62" y="52"/>
                    </a:lnTo>
                    <a:lnTo>
                      <a:pt x="58" y="76"/>
                    </a:lnTo>
                    <a:lnTo>
                      <a:pt x="53" y="99"/>
                    </a:lnTo>
                    <a:lnTo>
                      <a:pt x="43" y="147"/>
                    </a:lnTo>
                    <a:lnTo>
                      <a:pt x="39" y="171"/>
                    </a:lnTo>
                    <a:lnTo>
                      <a:pt x="35" y="193"/>
                    </a:lnTo>
                    <a:lnTo>
                      <a:pt x="35" y="193"/>
                    </a:lnTo>
                    <a:lnTo>
                      <a:pt x="33" y="205"/>
                    </a:lnTo>
                    <a:lnTo>
                      <a:pt x="30" y="215"/>
                    </a:lnTo>
                    <a:lnTo>
                      <a:pt x="22" y="236"/>
                    </a:lnTo>
                    <a:lnTo>
                      <a:pt x="15" y="255"/>
                    </a:lnTo>
                    <a:lnTo>
                      <a:pt x="12" y="267"/>
                    </a:lnTo>
                    <a:lnTo>
                      <a:pt x="10" y="277"/>
                    </a:lnTo>
                    <a:lnTo>
                      <a:pt x="10" y="277"/>
                    </a:lnTo>
                    <a:lnTo>
                      <a:pt x="7" y="294"/>
                    </a:lnTo>
                    <a:lnTo>
                      <a:pt x="6" y="302"/>
                    </a:lnTo>
                    <a:lnTo>
                      <a:pt x="5" y="310"/>
                    </a:lnTo>
                    <a:lnTo>
                      <a:pt x="5" y="310"/>
                    </a:lnTo>
                    <a:lnTo>
                      <a:pt x="5" y="325"/>
                    </a:lnTo>
                    <a:lnTo>
                      <a:pt x="5" y="333"/>
                    </a:lnTo>
                    <a:lnTo>
                      <a:pt x="4" y="335"/>
                    </a:lnTo>
                    <a:lnTo>
                      <a:pt x="3" y="337"/>
                    </a:lnTo>
                    <a:lnTo>
                      <a:pt x="3" y="337"/>
                    </a:lnTo>
                    <a:lnTo>
                      <a:pt x="1" y="338"/>
                    </a:lnTo>
                    <a:lnTo>
                      <a:pt x="0" y="340"/>
                    </a:lnTo>
                    <a:lnTo>
                      <a:pt x="1" y="342"/>
                    </a:lnTo>
                    <a:lnTo>
                      <a:pt x="1" y="343"/>
                    </a:lnTo>
                    <a:lnTo>
                      <a:pt x="2" y="345"/>
                    </a:lnTo>
                    <a:lnTo>
                      <a:pt x="4" y="345"/>
                    </a:lnTo>
                    <a:lnTo>
                      <a:pt x="5" y="346"/>
                    </a:lnTo>
                    <a:lnTo>
                      <a:pt x="7" y="345"/>
                    </a:lnTo>
                    <a:lnTo>
                      <a:pt x="7" y="345"/>
                    </a:lnTo>
                    <a:lnTo>
                      <a:pt x="10" y="342"/>
                    </a:lnTo>
                    <a:lnTo>
                      <a:pt x="12" y="339"/>
                    </a:lnTo>
                    <a:lnTo>
                      <a:pt x="13" y="334"/>
                    </a:lnTo>
                    <a:lnTo>
                      <a:pt x="14" y="329"/>
                    </a:lnTo>
                    <a:lnTo>
                      <a:pt x="14" y="318"/>
                    </a:lnTo>
                    <a:lnTo>
                      <a:pt x="14" y="310"/>
                    </a:lnTo>
                    <a:lnTo>
                      <a:pt x="14" y="310"/>
                    </a:lnTo>
                    <a:lnTo>
                      <a:pt x="15" y="298"/>
                    </a:lnTo>
                    <a:lnTo>
                      <a:pt x="17" y="285"/>
                    </a:lnTo>
                    <a:lnTo>
                      <a:pt x="19" y="273"/>
                    </a:lnTo>
                    <a:lnTo>
                      <a:pt x="23" y="260"/>
                    </a:lnTo>
                    <a:lnTo>
                      <a:pt x="32" y="236"/>
                    </a:lnTo>
                    <a:lnTo>
                      <a:pt x="40" y="213"/>
                    </a:lnTo>
                    <a:lnTo>
                      <a:pt x="40" y="213"/>
                    </a:lnTo>
                    <a:lnTo>
                      <a:pt x="44" y="201"/>
                    </a:lnTo>
                    <a:lnTo>
                      <a:pt x="46" y="188"/>
                    </a:lnTo>
                    <a:lnTo>
                      <a:pt x="47" y="176"/>
                    </a:lnTo>
                    <a:lnTo>
                      <a:pt x="49" y="163"/>
                    </a:lnTo>
                    <a:lnTo>
                      <a:pt x="49" y="163"/>
                    </a:lnTo>
                    <a:lnTo>
                      <a:pt x="56" y="135"/>
                    </a:lnTo>
                    <a:lnTo>
                      <a:pt x="63" y="107"/>
                    </a:lnTo>
                    <a:lnTo>
                      <a:pt x="63" y="107"/>
                    </a:lnTo>
                    <a:lnTo>
                      <a:pt x="65" y="93"/>
                    </a:lnTo>
                    <a:lnTo>
                      <a:pt x="66" y="79"/>
                    </a:lnTo>
                    <a:lnTo>
                      <a:pt x="70" y="52"/>
                    </a:lnTo>
                    <a:lnTo>
                      <a:pt x="70" y="52"/>
                    </a:lnTo>
                    <a:lnTo>
                      <a:pt x="73" y="28"/>
                    </a:lnTo>
                    <a:lnTo>
                      <a:pt x="75" y="17"/>
                    </a:lnTo>
                    <a:lnTo>
                      <a:pt x="76" y="4"/>
                    </a:lnTo>
                    <a:lnTo>
                      <a:pt x="76" y="4"/>
                    </a:lnTo>
                    <a:lnTo>
                      <a:pt x="75" y="2"/>
                    </a:lnTo>
                    <a:lnTo>
                      <a:pt x="74" y="1"/>
                    </a:lnTo>
                    <a:lnTo>
                      <a:pt x="73" y="0"/>
                    </a:lnTo>
                    <a:lnTo>
                      <a:pt x="71" y="0"/>
                    </a:lnTo>
                    <a:lnTo>
                      <a:pt x="70" y="0"/>
                    </a:lnTo>
                    <a:lnTo>
                      <a:pt x="68" y="1"/>
                    </a:lnTo>
                    <a:lnTo>
                      <a:pt x="67" y="2"/>
                    </a:lnTo>
                    <a:lnTo>
                      <a:pt x="67" y="4"/>
                    </a:lnTo>
                    <a:lnTo>
                      <a:pt x="67" y="4"/>
                    </a:lnTo>
                    <a:close/>
                  </a:path>
                </a:pathLst>
              </a:custGeom>
              <a:grpFill/>
              <a:ln w="9525">
                <a:solidFill>
                  <a:schemeClr val="accent2"/>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286" name="chenying0907 910"/>
              <p:cNvSpPr/>
              <p:nvPr/>
            </p:nvSpPr>
            <p:spPr bwMode="auto">
              <a:xfrm>
                <a:off x="3436938" y="1397000"/>
                <a:ext cx="47625" cy="252413"/>
              </a:xfrm>
              <a:custGeom>
                <a:avLst/>
                <a:gdLst/>
                <a:ahLst/>
                <a:cxnLst>
                  <a:cxn ang="0">
                    <a:pos x="80" y="4"/>
                  </a:cxn>
                  <a:cxn ang="0">
                    <a:pos x="80" y="4"/>
                  </a:cxn>
                  <a:cxn ang="0">
                    <a:pos x="78" y="20"/>
                  </a:cxn>
                  <a:cxn ang="0">
                    <a:pos x="76" y="34"/>
                  </a:cxn>
                  <a:cxn ang="0">
                    <a:pos x="69" y="63"/>
                  </a:cxn>
                  <a:cxn ang="0">
                    <a:pos x="54" y="121"/>
                  </a:cxn>
                  <a:cxn ang="0">
                    <a:pos x="54" y="121"/>
                  </a:cxn>
                  <a:cxn ang="0">
                    <a:pos x="40" y="180"/>
                  </a:cxn>
                  <a:cxn ang="0">
                    <a:pos x="26" y="238"/>
                  </a:cxn>
                  <a:cxn ang="0">
                    <a:pos x="26" y="238"/>
                  </a:cxn>
                  <a:cxn ang="0">
                    <a:pos x="23" y="253"/>
                  </a:cxn>
                  <a:cxn ang="0">
                    <a:pos x="21" y="269"/>
                  </a:cxn>
                  <a:cxn ang="0">
                    <a:pos x="19" y="301"/>
                  </a:cxn>
                  <a:cxn ang="0">
                    <a:pos x="16" y="332"/>
                  </a:cxn>
                  <a:cxn ang="0">
                    <a:pos x="15" y="347"/>
                  </a:cxn>
                  <a:cxn ang="0">
                    <a:pos x="12" y="363"/>
                  </a:cxn>
                  <a:cxn ang="0">
                    <a:pos x="12" y="363"/>
                  </a:cxn>
                  <a:cxn ang="0">
                    <a:pos x="8" y="391"/>
                  </a:cxn>
                  <a:cxn ang="0">
                    <a:pos x="4" y="419"/>
                  </a:cxn>
                  <a:cxn ang="0">
                    <a:pos x="2" y="446"/>
                  </a:cxn>
                  <a:cxn ang="0">
                    <a:pos x="0" y="474"/>
                  </a:cxn>
                  <a:cxn ang="0">
                    <a:pos x="0" y="474"/>
                  </a:cxn>
                  <a:cxn ang="0">
                    <a:pos x="0" y="476"/>
                  </a:cxn>
                  <a:cxn ang="0">
                    <a:pos x="1" y="477"/>
                  </a:cxn>
                  <a:cxn ang="0">
                    <a:pos x="3" y="478"/>
                  </a:cxn>
                  <a:cxn ang="0">
                    <a:pos x="4" y="478"/>
                  </a:cxn>
                  <a:cxn ang="0">
                    <a:pos x="6" y="478"/>
                  </a:cxn>
                  <a:cxn ang="0">
                    <a:pos x="8" y="477"/>
                  </a:cxn>
                  <a:cxn ang="0">
                    <a:pos x="9" y="476"/>
                  </a:cxn>
                  <a:cxn ang="0">
                    <a:pos x="9" y="474"/>
                  </a:cxn>
                  <a:cxn ang="0">
                    <a:pos x="9" y="474"/>
                  </a:cxn>
                  <a:cxn ang="0">
                    <a:pos x="11" y="444"/>
                  </a:cxn>
                  <a:cxn ang="0">
                    <a:pos x="14" y="415"/>
                  </a:cxn>
                  <a:cxn ang="0">
                    <a:pos x="18" y="385"/>
                  </a:cxn>
                  <a:cxn ang="0">
                    <a:pos x="23" y="357"/>
                  </a:cxn>
                  <a:cxn ang="0">
                    <a:pos x="23" y="357"/>
                  </a:cxn>
                  <a:cxn ang="0">
                    <a:pos x="25" y="341"/>
                  </a:cxn>
                  <a:cxn ang="0">
                    <a:pos x="28" y="326"/>
                  </a:cxn>
                  <a:cxn ang="0">
                    <a:pos x="30" y="295"/>
                  </a:cxn>
                  <a:cxn ang="0">
                    <a:pos x="33" y="263"/>
                  </a:cxn>
                  <a:cxn ang="0">
                    <a:pos x="35" y="247"/>
                  </a:cxn>
                  <a:cxn ang="0">
                    <a:pos x="38" y="232"/>
                  </a:cxn>
                  <a:cxn ang="0">
                    <a:pos x="38" y="232"/>
                  </a:cxn>
                  <a:cxn ang="0">
                    <a:pos x="51" y="174"/>
                  </a:cxn>
                  <a:cxn ang="0">
                    <a:pos x="66" y="116"/>
                  </a:cxn>
                  <a:cxn ang="0">
                    <a:pos x="66" y="116"/>
                  </a:cxn>
                  <a:cxn ang="0">
                    <a:pos x="79" y="61"/>
                  </a:cxn>
                  <a:cxn ang="0">
                    <a:pos x="85" y="32"/>
                  </a:cxn>
                  <a:cxn ang="0">
                    <a:pos x="90" y="4"/>
                  </a:cxn>
                  <a:cxn ang="0">
                    <a:pos x="90" y="4"/>
                  </a:cxn>
                  <a:cxn ang="0">
                    <a:pos x="90" y="3"/>
                  </a:cxn>
                  <a:cxn ang="0">
                    <a:pos x="88" y="1"/>
                  </a:cxn>
                  <a:cxn ang="0">
                    <a:pos x="87" y="0"/>
                  </a:cxn>
                  <a:cxn ang="0">
                    <a:pos x="85" y="0"/>
                  </a:cxn>
                  <a:cxn ang="0">
                    <a:pos x="82" y="1"/>
                  </a:cxn>
                  <a:cxn ang="0">
                    <a:pos x="81" y="3"/>
                  </a:cxn>
                  <a:cxn ang="0">
                    <a:pos x="80" y="4"/>
                  </a:cxn>
                  <a:cxn ang="0">
                    <a:pos x="80" y="4"/>
                  </a:cxn>
                </a:cxnLst>
                <a:rect l="0" t="0" r="r" b="b"/>
                <a:pathLst>
                  <a:path w="90" h="478">
                    <a:moveTo>
                      <a:pt x="80" y="4"/>
                    </a:moveTo>
                    <a:lnTo>
                      <a:pt x="80" y="4"/>
                    </a:lnTo>
                    <a:lnTo>
                      <a:pt x="78" y="20"/>
                    </a:lnTo>
                    <a:lnTo>
                      <a:pt x="76" y="34"/>
                    </a:lnTo>
                    <a:lnTo>
                      <a:pt x="69" y="63"/>
                    </a:lnTo>
                    <a:lnTo>
                      <a:pt x="54" y="121"/>
                    </a:lnTo>
                    <a:lnTo>
                      <a:pt x="54" y="121"/>
                    </a:lnTo>
                    <a:lnTo>
                      <a:pt x="40" y="180"/>
                    </a:lnTo>
                    <a:lnTo>
                      <a:pt x="26" y="238"/>
                    </a:lnTo>
                    <a:lnTo>
                      <a:pt x="26" y="238"/>
                    </a:lnTo>
                    <a:lnTo>
                      <a:pt x="23" y="253"/>
                    </a:lnTo>
                    <a:lnTo>
                      <a:pt x="21" y="269"/>
                    </a:lnTo>
                    <a:lnTo>
                      <a:pt x="19" y="301"/>
                    </a:lnTo>
                    <a:lnTo>
                      <a:pt x="16" y="332"/>
                    </a:lnTo>
                    <a:lnTo>
                      <a:pt x="15" y="347"/>
                    </a:lnTo>
                    <a:lnTo>
                      <a:pt x="12" y="363"/>
                    </a:lnTo>
                    <a:lnTo>
                      <a:pt x="12" y="363"/>
                    </a:lnTo>
                    <a:lnTo>
                      <a:pt x="8" y="391"/>
                    </a:lnTo>
                    <a:lnTo>
                      <a:pt x="4" y="419"/>
                    </a:lnTo>
                    <a:lnTo>
                      <a:pt x="2" y="446"/>
                    </a:lnTo>
                    <a:lnTo>
                      <a:pt x="0" y="474"/>
                    </a:lnTo>
                    <a:lnTo>
                      <a:pt x="0" y="474"/>
                    </a:lnTo>
                    <a:lnTo>
                      <a:pt x="0" y="476"/>
                    </a:lnTo>
                    <a:lnTo>
                      <a:pt x="1" y="477"/>
                    </a:lnTo>
                    <a:lnTo>
                      <a:pt x="3" y="478"/>
                    </a:lnTo>
                    <a:lnTo>
                      <a:pt x="4" y="478"/>
                    </a:lnTo>
                    <a:lnTo>
                      <a:pt x="6" y="478"/>
                    </a:lnTo>
                    <a:lnTo>
                      <a:pt x="8" y="477"/>
                    </a:lnTo>
                    <a:lnTo>
                      <a:pt x="9" y="476"/>
                    </a:lnTo>
                    <a:lnTo>
                      <a:pt x="9" y="474"/>
                    </a:lnTo>
                    <a:lnTo>
                      <a:pt x="9" y="474"/>
                    </a:lnTo>
                    <a:lnTo>
                      <a:pt x="11" y="444"/>
                    </a:lnTo>
                    <a:lnTo>
                      <a:pt x="14" y="415"/>
                    </a:lnTo>
                    <a:lnTo>
                      <a:pt x="18" y="385"/>
                    </a:lnTo>
                    <a:lnTo>
                      <a:pt x="23" y="357"/>
                    </a:lnTo>
                    <a:lnTo>
                      <a:pt x="23" y="357"/>
                    </a:lnTo>
                    <a:lnTo>
                      <a:pt x="25" y="341"/>
                    </a:lnTo>
                    <a:lnTo>
                      <a:pt x="28" y="326"/>
                    </a:lnTo>
                    <a:lnTo>
                      <a:pt x="30" y="295"/>
                    </a:lnTo>
                    <a:lnTo>
                      <a:pt x="33" y="263"/>
                    </a:lnTo>
                    <a:lnTo>
                      <a:pt x="35" y="247"/>
                    </a:lnTo>
                    <a:lnTo>
                      <a:pt x="38" y="232"/>
                    </a:lnTo>
                    <a:lnTo>
                      <a:pt x="38" y="232"/>
                    </a:lnTo>
                    <a:lnTo>
                      <a:pt x="51" y="174"/>
                    </a:lnTo>
                    <a:lnTo>
                      <a:pt x="66" y="116"/>
                    </a:lnTo>
                    <a:lnTo>
                      <a:pt x="66" y="116"/>
                    </a:lnTo>
                    <a:lnTo>
                      <a:pt x="79" y="61"/>
                    </a:lnTo>
                    <a:lnTo>
                      <a:pt x="85" y="32"/>
                    </a:lnTo>
                    <a:lnTo>
                      <a:pt x="90" y="4"/>
                    </a:lnTo>
                    <a:lnTo>
                      <a:pt x="90" y="4"/>
                    </a:lnTo>
                    <a:lnTo>
                      <a:pt x="90" y="3"/>
                    </a:lnTo>
                    <a:lnTo>
                      <a:pt x="88" y="1"/>
                    </a:lnTo>
                    <a:lnTo>
                      <a:pt x="87" y="0"/>
                    </a:lnTo>
                    <a:lnTo>
                      <a:pt x="85" y="0"/>
                    </a:lnTo>
                    <a:lnTo>
                      <a:pt x="82" y="1"/>
                    </a:lnTo>
                    <a:lnTo>
                      <a:pt x="81" y="3"/>
                    </a:lnTo>
                    <a:lnTo>
                      <a:pt x="80" y="4"/>
                    </a:lnTo>
                    <a:lnTo>
                      <a:pt x="80" y="4"/>
                    </a:lnTo>
                    <a:close/>
                  </a:path>
                </a:pathLst>
              </a:custGeom>
              <a:grpFill/>
              <a:ln w="9525">
                <a:solidFill>
                  <a:schemeClr val="accent2"/>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287" name="chenying0907 911"/>
              <p:cNvSpPr/>
              <p:nvPr/>
            </p:nvSpPr>
            <p:spPr bwMode="auto">
              <a:xfrm>
                <a:off x="3457575" y="1241425"/>
                <a:ext cx="104775" cy="455613"/>
              </a:xfrm>
              <a:custGeom>
                <a:avLst/>
                <a:gdLst/>
                <a:ahLst/>
                <a:cxnLst>
                  <a:cxn ang="0">
                    <a:pos x="189" y="5"/>
                  </a:cxn>
                  <a:cxn ang="0">
                    <a:pos x="187" y="12"/>
                  </a:cxn>
                  <a:cxn ang="0">
                    <a:pos x="185" y="19"/>
                  </a:cxn>
                  <a:cxn ang="0">
                    <a:pos x="183" y="34"/>
                  </a:cxn>
                  <a:cxn ang="0">
                    <a:pos x="181" y="47"/>
                  </a:cxn>
                  <a:cxn ang="0">
                    <a:pos x="173" y="98"/>
                  </a:cxn>
                  <a:cxn ang="0">
                    <a:pos x="167" y="127"/>
                  </a:cxn>
                  <a:cxn ang="0">
                    <a:pos x="152" y="182"/>
                  </a:cxn>
                  <a:cxn ang="0">
                    <a:pos x="142" y="208"/>
                  </a:cxn>
                  <a:cxn ang="0">
                    <a:pos x="108" y="307"/>
                  </a:cxn>
                  <a:cxn ang="0">
                    <a:pos x="101" y="334"/>
                  </a:cxn>
                  <a:cxn ang="0">
                    <a:pos x="88" y="420"/>
                  </a:cxn>
                  <a:cxn ang="0">
                    <a:pos x="82" y="448"/>
                  </a:cxn>
                  <a:cxn ang="0">
                    <a:pos x="66" y="533"/>
                  </a:cxn>
                  <a:cxn ang="0">
                    <a:pos x="41" y="644"/>
                  </a:cxn>
                  <a:cxn ang="0">
                    <a:pos x="30" y="698"/>
                  </a:cxn>
                  <a:cxn ang="0">
                    <a:pos x="7" y="804"/>
                  </a:cxn>
                  <a:cxn ang="0">
                    <a:pos x="0" y="858"/>
                  </a:cxn>
                  <a:cxn ang="0">
                    <a:pos x="0" y="860"/>
                  </a:cxn>
                  <a:cxn ang="0">
                    <a:pos x="2" y="862"/>
                  </a:cxn>
                  <a:cxn ang="0">
                    <a:pos x="7" y="861"/>
                  </a:cxn>
                  <a:cxn ang="0">
                    <a:pos x="9" y="858"/>
                  </a:cxn>
                  <a:cxn ang="0">
                    <a:pos x="12" y="830"/>
                  </a:cxn>
                  <a:cxn ang="0">
                    <a:pos x="29" y="748"/>
                  </a:cxn>
                  <a:cxn ang="0">
                    <a:pos x="53" y="638"/>
                  </a:cxn>
                  <a:cxn ang="0">
                    <a:pos x="64" y="580"/>
                  </a:cxn>
                  <a:cxn ang="0">
                    <a:pos x="89" y="464"/>
                  </a:cxn>
                  <a:cxn ang="0">
                    <a:pos x="99" y="405"/>
                  </a:cxn>
                  <a:cxn ang="0">
                    <a:pos x="103" y="379"/>
                  </a:cxn>
                  <a:cxn ang="0">
                    <a:pos x="113" y="326"/>
                  </a:cxn>
                  <a:cxn ang="0">
                    <a:pos x="121" y="301"/>
                  </a:cxn>
                  <a:cxn ang="0">
                    <a:pos x="158" y="195"/>
                  </a:cxn>
                  <a:cxn ang="0">
                    <a:pos x="174" y="140"/>
                  </a:cxn>
                  <a:cxn ang="0">
                    <a:pos x="186" y="83"/>
                  </a:cxn>
                  <a:cxn ang="0">
                    <a:pos x="189" y="60"/>
                  </a:cxn>
                  <a:cxn ang="0">
                    <a:pos x="192" y="36"/>
                  </a:cxn>
                  <a:cxn ang="0">
                    <a:pos x="196" y="20"/>
                  </a:cxn>
                  <a:cxn ang="0">
                    <a:pos x="198" y="5"/>
                  </a:cxn>
                  <a:cxn ang="0">
                    <a:pos x="198" y="3"/>
                  </a:cxn>
                  <a:cxn ang="0">
                    <a:pos x="196" y="1"/>
                  </a:cxn>
                  <a:cxn ang="0">
                    <a:pos x="192" y="1"/>
                  </a:cxn>
                  <a:cxn ang="0">
                    <a:pos x="190" y="3"/>
                  </a:cxn>
                  <a:cxn ang="0">
                    <a:pos x="189" y="5"/>
                  </a:cxn>
                </a:cxnLst>
                <a:rect l="0" t="0" r="r" b="b"/>
                <a:pathLst>
                  <a:path w="198" h="862">
                    <a:moveTo>
                      <a:pt x="189" y="5"/>
                    </a:moveTo>
                    <a:lnTo>
                      <a:pt x="189" y="5"/>
                    </a:lnTo>
                    <a:lnTo>
                      <a:pt x="189" y="9"/>
                    </a:lnTo>
                    <a:lnTo>
                      <a:pt x="187" y="12"/>
                    </a:lnTo>
                    <a:lnTo>
                      <a:pt x="186" y="15"/>
                    </a:lnTo>
                    <a:lnTo>
                      <a:pt x="185" y="19"/>
                    </a:lnTo>
                    <a:lnTo>
                      <a:pt x="185" y="19"/>
                    </a:lnTo>
                    <a:lnTo>
                      <a:pt x="183" y="34"/>
                    </a:lnTo>
                    <a:lnTo>
                      <a:pt x="181" y="47"/>
                    </a:lnTo>
                    <a:lnTo>
                      <a:pt x="181" y="47"/>
                    </a:lnTo>
                    <a:lnTo>
                      <a:pt x="178" y="73"/>
                    </a:lnTo>
                    <a:lnTo>
                      <a:pt x="173" y="98"/>
                    </a:lnTo>
                    <a:lnTo>
                      <a:pt x="173" y="98"/>
                    </a:lnTo>
                    <a:lnTo>
                      <a:pt x="167" y="127"/>
                    </a:lnTo>
                    <a:lnTo>
                      <a:pt x="160" y="154"/>
                    </a:lnTo>
                    <a:lnTo>
                      <a:pt x="152" y="182"/>
                    </a:lnTo>
                    <a:lnTo>
                      <a:pt x="142" y="208"/>
                    </a:lnTo>
                    <a:lnTo>
                      <a:pt x="142" y="208"/>
                    </a:lnTo>
                    <a:lnTo>
                      <a:pt x="108" y="307"/>
                    </a:lnTo>
                    <a:lnTo>
                      <a:pt x="108" y="307"/>
                    </a:lnTo>
                    <a:lnTo>
                      <a:pt x="104" y="321"/>
                    </a:lnTo>
                    <a:lnTo>
                      <a:pt x="101" y="334"/>
                    </a:lnTo>
                    <a:lnTo>
                      <a:pt x="96" y="363"/>
                    </a:lnTo>
                    <a:lnTo>
                      <a:pt x="88" y="420"/>
                    </a:lnTo>
                    <a:lnTo>
                      <a:pt x="88" y="420"/>
                    </a:lnTo>
                    <a:lnTo>
                      <a:pt x="82" y="448"/>
                    </a:lnTo>
                    <a:lnTo>
                      <a:pt x="77" y="476"/>
                    </a:lnTo>
                    <a:lnTo>
                      <a:pt x="66" y="533"/>
                    </a:lnTo>
                    <a:lnTo>
                      <a:pt x="54" y="589"/>
                    </a:lnTo>
                    <a:lnTo>
                      <a:pt x="41" y="644"/>
                    </a:lnTo>
                    <a:lnTo>
                      <a:pt x="41" y="644"/>
                    </a:lnTo>
                    <a:lnTo>
                      <a:pt x="30" y="698"/>
                    </a:lnTo>
                    <a:lnTo>
                      <a:pt x="18" y="751"/>
                    </a:lnTo>
                    <a:lnTo>
                      <a:pt x="7" y="804"/>
                    </a:lnTo>
                    <a:lnTo>
                      <a:pt x="3" y="831"/>
                    </a:lnTo>
                    <a:lnTo>
                      <a:pt x="0" y="858"/>
                    </a:lnTo>
                    <a:lnTo>
                      <a:pt x="0" y="858"/>
                    </a:lnTo>
                    <a:lnTo>
                      <a:pt x="0" y="860"/>
                    </a:lnTo>
                    <a:lnTo>
                      <a:pt x="1" y="861"/>
                    </a:lnTo>
                    <a:lnTo>
                      <a:pt x="2" y="862"/>
                    </a:lnTo>
                    <a:lnTo>
                      <a:pt x="4" y="862"/>
                    </a:lnTo>
                    <a:lnTo>
                      <a:pt x="7" y="861"/>
                    </a:lnTo>
                    <a:lnTo>
                      <a:pt x="8" y="860"/>
                    </a:lnTo>
                    <a:lnTo>
                      <a:pt x="9" y="858"/>
                    </a:lnTo>
                    <a:lnTo>
                      <a:pt x="9" y="858"/>
                    </a:lnTo>
                    <a:lnTo>
                      <a:pt x="12" y="830"/>
                    </a:lnTo>
                    <a:lnTo>
                      <a:pt x="17" y="803"/>
                    </a:lnTo>
                    <a:lnTo>
                      <a:pt x="29" y="748"/>
                    </a:lnTo>
                    <a:lnTo>
                      <a:pt x="40" y="693"/>
                    </a:lnTo>
                    <a:lnTo>
                      <a:pt x="53" y="638"/>
                    </a:lnTo>
                    <a:lnTo>
                      <a:pt x="53" y="638"/>
                    </a:lnTo>
                    <a:lnTo>
                      <a:pt x="64" y="580"/>
                    </a:lnTo>
                    <a:lnTo>
                      <a:pt x="77" y="522"/>
                    </a:lnTo>
                    <a:lnTo>
                      <a:pt x="89" y="464"/>
                    </a:lnTo>
                    <a:lnTo>
                      <a:pt x="95" y="435"/>
                    </a:lnTo>
                    <a:lnTo>
                      <a:pt x="99" y="405"/>
                    </a:lnTo>
                    <a:lnTo>
                      <a:pt x="99" y="405"/>
                    </a:lnTo>
                    <a:lnTo>
                      <a:pt x="103" y="379"/>
                    </a:lnTo>
                    <a:lnTo>
                      <a:pt x="107" y="353"/>
                    </a:lnTo>
                    <a:lnTo>
                      <a:pt x="113" y="326"/>
                    </a:lnTo>
                    <a:lnTo>
                      <a:pt x="121" y="301"/>
                    </a:lnTo>
                    <a:lnTo>
                      <a:pt x="121" y="301"/>
                    </a:lnTo>
                    <a:lnTo>
                      <a:pt x="158" y="195"/>
                    </a:lnTo>
                    <a:lnTo>
                      <a:pt x="158" y="195"/>
                    </a:lnTo>
                    <a:lnTo>
                      <a:pt x="166" y="167"/>
                    </a:lnTo>
                    <a:lnTo>
                      <a:pt x="174" y="140"/>
                    </a:lnTo>
                    <a:lnTo>
                      <a:pt x="181" y="112"/>
                    </a:lnTo>
                    <a:lnTo>
                      <a:pt x="186" y="83"/>
                    </a:lnTo>
                    <a:lnTo>
                      <a:pt x="186" y="83"/>
                    </a:lnTo>
                    <a:lnTo>
                      <a:pt x="189" y="60"/>
                    </a:lnTo>
                    <a:lnTo>
                      <a:pt x="190" y="47"/>
                    </a:lnTo>
                    <a:lnTo>
                      <a:pt x="192" y="36"/>
                    </a:lnTo>
                    <a:lnTo>
                      <a:pt x="192" y="36"/>
                    </a:lnTo>
                    <a:lnTo>
                      <a:pt x="196" y="20"/>
                    </a:lnTo>
                    <a:lnTo>
                      <a:pt x="198" y="12"/>
                    </a:lnTo>
                    <a:lnTo>
                      <a:pt x="198" y="5"/>
                    </a:lnTo>
                    <a:lnTo>
                      <a:pt x="198" y="5"/>
                    </a:lnTo>
                    <a:lnTo>
                      <a:pt x="198" y="3"/>
                    </a:lnTo>
                    <a:lnTo>
                      <a:pt x="197" y="2"/>
                    </a:lnTo>
                    <a:lnTo>
                      <a:pt x="196" y="1"/>
                    </a:lnTo>
                    <a:lnTo>
                      <a:pt x="194" y="0"/>
                    </a:lnTo>
                    <a:lnTo>
                      <a:pt x="192" y="1"/>
                    </a:lnTo>
                    <a:lnTo>
                      <a:pt x="191" y="2"/>
                    </a:lnTo>
                    <a:lnTo>
                      <a:pt x="190" y="3"/>
                    </a:lnTo>
                    <a:lnTo>
                      <a:pt x="189" y="5"/>
                    </a:lnTo>
                    <a:lnTo>
                      <a:pt x="189" y="5"/>
                    </a:lnTo>
                    <a:close/>
                  </a:path>
                </a:pathLst>
              </a:custGeom>
              <a:grpFill/>
              <a:ln w="9525">
                <a:solidFill>
                  <a:schemeClr val="accent2"/>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288" name="chenying0907 912"/>
              <p:cNvSpPr/>
              <p:nvPr/>
            </p:nvSpPr>
            <p:spPr bwMode="auto">
              <a:xfrm>
                <a:off x="3494088" y="1250950"/>
                <a:ext cx="98425" cy="452438"/>
              </a:xfrm>
              <a:custGeom>
                <a:avLst/>
                <a:gdLst/>
                <a:ahLst/>
                <a:cxnLst>
                  <a:cxn ang="0">
                    <a:pos x="175" y="5"/>
                  </a:cxn>
                  <a:cxn ang="0">
                    <a:pos x="174" y="29"/>
                  </a:cxn>
                  <a:cxn ang="0">
                    <a:pos x="159" y="100"/>
                  </a:cxn>
                  <a:cxn ang="0">
                    <a:pos x="150" y="153"/>
                  </a:cxn>
                  <a:cxn ang="0">
                    <a:pos x="141" y="207"/>
                  </a:cxn>
                  <a:cxn ang="0">
                    <a:pos x="121" y="315"/>
                  </a:cxn>
                  <a:cxn ang="0">
                    <a:pos x="104" y="426"/>
                  </a:cxn>
                  <a:cxn ang="0">
                    <a:pos x="99" y="449"/>
                  </a:cxn>
                  <a:cxn ang="0">
                    <a:pos x="93" y="472"/>
                  </a:cxn>
                  <a:cxn ang="0">
                    <a:pos x="91" y="488"/>
                  </a:cxn>
                  <a:cxn ang="0">
                    <a:pos x="81" y="531"/>
                  </a:cxn>
                  <a:cxn ang="0">
                    <a:pos x="51" y="644"/>
                  </a:cxn>
                  <a:cxn ang="0">
                    <a:pos x="44" y="672"/>
                  </a:cxn>
                  <a:cxn ang="0">
                    <a:pos x="19" y="753"/>
                  </a:cxn>
                  <a:cxn ang="0">
                    <a:pos x="13" y="780"/>
                  </a:cxn>
                  <a:cxn ang="0">
                    <a:pos x="7" y="806"/>
                  </a:cxn>
                  <a:cxn ang="0">
                    <a:pos x="0" y="838"/>
                  </a:cxn>
                  <a:cxn ang="0">
                    <a:pos x="0" y="848"/>
                  </a:cxn>
                  <a:cxn ang="0">
                    <a:pos x="1" y="853"/>
                  </a:cxn>
                  <a:cxn ang="0">
                    <a:pos x="4" y="854"/>
                  </a:cxn>
                  <a:cxn ang="0">
                    <a:pos x="7" y="853"/>
                  </a:cxn>
                  <a:cxn ang="0">
                    <a:pos x="9" y="848"/>
                  </a:cxn>
                  <a:cxn ang="0">
                    <a:pos x="10" y="837"/>
                  </a:cxn>
                  <a:cxn ang="0">
                    <a:pos x="18" y="800"/>
                  </a:cxn>
                  <a:cxn ang="0">
                    <a:pos x="23" y="774"/>
                  </a:cxn>
                  <a:cxn ang="0">
                    <a:pos x="30" y="747"/>
                  </a:cxn>
                  <a:cxn ang="0">
                    <a:pos x="63" y="638"/>
                  </a:cxn>
                  <a:cxn ang="0">
                    <a:pos x="92" y="525"/>
                  </a:cxn>
                  <a:cxn ang="0">
                    <a:pos x="98" y="500"/>
                  </a:cxn>
                  <a:cxn ang="0">
                    <a:pos x="102" y="476"/>
                  </a:cxn>
                  <a:cxn ang="0">
                    <a:pos x="109" y="447"/>
                  </a:cxn>
                  <a:cxn ang="0">
                    <a:pos x="115" y="419"/>
                  </a:cxn>
                  <a:cxn ang="0">
                    <a:pos x="131" y="309"/>
                  </a:cxn>
                  <a:cxn ang="0">
                    <a:pos x="151" y="201"/>
                  </a:cxn>
                  <a:cxn ang="0">
                    <a:pos x="160" y="147"/>
                  </a:cxn>
                  <a:cxn ang="0">
                    <a:pos x="170" y="93"/>
                  </a:cxn>
                  <a:cxn ang="0">
                    <a:pos x="183" y="27"/>
                  </a:cxn>
                  <a:cxn ang="0">
                    <a:pos x="185" y="5"/>
                  </a:cxn>
                  <a:cxn ang="0">
                    <a:pos x="184" y="3"/>
                  </a:cxn>
                  <a:cxn ang="0">
                    <a:pos x="182" y="0"/>
                  </a:cxn>
                  <a:cxn ang="0">
                    <a:pos x="178" y="0"/>
                  </a:cxn>
                  <a:cxn ang="0">
                    <a:pos x="176" y="3"/>
                  </a:cxn>
                  <a:cxn ang="0">
                    <a:pos x="175" y="5"/>
                  </a:cxn>
                </a:cxnLst>
                <a:rect l="0" t="0" r="r" b="b"/>
                <a:pathLst>
                  <a:path w="185" h="854">
                    <a:moveTo>
                      <a:pt x="175" y="5"/>
                    </a:moveTo>
                    <a:lnTo>
                      <a:pt x="175" y="5"/>
                    </a:lnTo>
                    <a:lnTo>
                      <a:pt x="175" y="17"/>
                    </a:lnTo>
                    <a:lnTo>
                      <a:pt x="174" y="29"/>
                    </a:lnTo>
                    <a:lnTo>
                      <a:pt x="170" y="52"/>
                    </a:lnTo>
                    <a:lnTo>
                      <a:pt x="159" y="100"/>
                    </a:lnTo>
                    <a:lnTo>
                      <a:pt x="159" y="100"/>
                    </a:lnTo>
                    <a:lnTo>
                      <a:pt x="150" y="153"/>
                    </a:lnTo>
                    <a:lnTo>
                      <a:pt x="141" y="207"/>
                    </a:lnTo>
                    <a:lnTo>
                      <a:pt x="141" y="207"/>
                    </a:lnTo>
                    <a:lnTo>
                      <a:pt x="130" y="261"/>
                    </a:lnTo>
                    <a:lnTo>
                      <a:pt x="121" y="315"/>
                    </a:lnTo>
                    <a:lnTo>
                      <a:pt x="104" y="426"/>
                    </a:lnTo>
                    <a:lnTo>
                      <a:pt x="104" y="426"/>
                    </a:lnTo>
                    <a:lnTo>
                      <a:pt x="101" y="437"/>
                    </a:lnTo>
                    <a:lnTo>
                      <a:pt x="99" y="449"/>
                    </a:lnTo>
                    <a:lnTo>
                      <a:pt x="96" y="461"/>
                    </a:lnTo>
                    <a:lnTo>
                      <a:pt x="93" y="472"/>
                    </a:lnTo>
                    <a:lnTo>
                      <a:pt x="93" y="472"/>
                    </a:lnTo>
                    <a:lnTo>
                      <a:pt x="91" y="488"/>
                    </a:lnTo>
                    <a:lnTo>
                      <a:pt x="88" y="502"/>
                    </a:lnTo>
                    <a:lnTo>
                      <a:pt x="81" y="531"/>
                    </a:lnTo>
                    <a:lnTo>
                      <a:pt x="81" y="531"/>
                    </a:lnTo>
                    <a:lnTo>
                      <a:pt x="51" y="644"/>
                    </a:lnTo>
                    <a:lnTo>
                      <a:pt x="51" y="644"/>
                    </a:lnTo>
                    <a:lnTo>
                      <a:pt x="44" y="672"/>
                    </a:lnTo>
                    <a:lnTo>
                      <a:pt x="35" y="699"/>
                    </a:lnTo>
                    <a:lnTo>
                      <a:pt x="19" y="753"/>
                    </a:lnTo>
                    <a:lnTo>
                      <a:pt x="19" y="753"/>
                    </a:lnTo>
                    <a:lnTo>
                      <a:pt x="13" y="780"/>
                    </a:lnTo>
                    <a:lnTo>
                      <a:pt x="7" y="806"/>
                    </a:lnTo>
                    <a:lnTo>
                      <a:pt x="7" y="806"/>
                    </a:lnTo>
                    <a:lnTo>
                      <a:pt x="2" y="828"/>
                    </a:lnTo>
                    <a:lnTo>
                      <a:pt x="0" y="838"/>
                    </a:lnTo>
                    <a:lnTo>
                      <a:pt x="0" y="848"/>
                    </a:lnTo>
                    <a:lnTo>
                      <a:pt x="0" y="848"/>
                    </a:lnTo>
                    <a:lnTo>
                      <a:pt x="0" y="851"/>
                    </a:lnTo>
                    <a:lnTo>
                      <a:pt x="1" y="853"/>
                    </a:lnTo>
                    <a:lnTo>
                      <a:pt x="2" y="853"/>
                    </a:lnTo>
                    <a:lnTo>
                      <a:pt x="4" y="854"/>
                    </a:lnTo>
                    <a:lnTo>
                      <a:pt x="6" y="853"/>
                    </a:lnTo>
                    <a:lnTo>
                      <a:pt x="7" y="853"/>
                    </a:lnTo>
                    <a:lnTo>
                      <a:pt x="8" y="851"/>
                    </a:lnTo>
                    <a:lnTo>
                      <a:pt x="9" y="848"/>
                    </a:lnTo>
                    <a:lnTo>
                      <a:pt x="9" y="848"/>
                    </a:lnTo>
                    <a:lnTo>
                      <a:pt x="10" y="837"/>
                    </a:lnTo>
                    <a:lnTo>
                      <a:pt x="13" y="825"/>
                    </a:lnTo>
                    <a:lnTo>
                      <a:pt x="18" y="800"/>
                    </a:lnTo>
                    <a:lnTo>
                      <a:pt x="18" y="800"/>
                    </a:lnTo>
                    <a:lnTo>
                      <a:pt x="23" y="774"/>
                    </a:lnTo>
                    <a:lnTo>
                      <a:pt x="30" y="747"/>
                    </a:lnTo>
                    <a:lnTo>
                      <a:pt x="30" y="747"/>
                    </a:lnTo>
                    <a:lnTo>
                      <a:pt x="47" y="693"/>
                    </a:lnTo>
                    <a:lnTo>
                      <a:pt x="63" y="638"/>
                    </a:lnTo>
                    <a:lnTo>
                      <a:pt x="63" y="638"/>
                    </a:lnTo>
                    <a:lnTo>
                      <a:pt x="92" y="525"/>
                    </a:lnTo>
                    <a:lnTo>
                      <a:pt x="92" y="525"/>
                    </a:lnTo>
                    <a:lnTo>
                      <a:pt x="98" y="500"/>
                    </a:lnTo>
                    <a:lnTo>
                      <a:pt x="102" y="476"/>
                    </a:lnTo>
                    <a:lnTo>
                      <a:pt x="102" y="476"/>
                    </a:lnTo>
                    <a:lnTo>
                      <a:pt x="105" y="461"/>
                    </a:lnTo>
                    <a:lnTo>
                      <a:pt x="109" y="447"/>
                    </a:lnTo>
                    <a:lnTo>
                      <a:pt x="112" y="433"/>
                    </a:lnTo>
                    <a:lnTo>
                      <a:pt x="115" y="419"/>
                    </a:lnTo>
                    <a:lnTo>
                      <a:pt x="115" y="419"/>
                    </a:lnTo>
                    <a:lnTo>
                      <a:pt x="131" y="309"/>
                    </a:lnTo>
                    <a:lnTo>
                      <a:pt x="141" y="255"/>
                    </a:lnTo>
                    <a:lnTo>
                      <a:pt x="151" y="201"/>
                    </a:lnTo>
                    <a:lnTo>
                      <a:pt x="151" y="201"/>
                    </a:lnTo>
                    <a:lnTo>
                      <a:pt x="160" y="147"/>
                    </a:lnTo>
                    <a:lnTo>
                      <a:pt x="170" y="93"/>
                    </a:lnTo>
                    <a:lnTo>
                      <a:pt x="170" y="93"/>
                    </a:lnTo>
                    <a:lnTo>
                      <a:pt x="180" y="50"/>
                    </a:lnTo>
                    <a:lnTo>
                      <a:pt x="183" y="27"/>
                    </a:lnTo>
                    <a:lnTo>
                      <a:pt x="184" y="16"/>
                    </a:lnTo>
                    <a:lnTo>
                      <a:pt x="185" y="5"/>
                    </a:lnTo>
                    <a:lnTo>
                      <a:pt x="185" y="5"/>
                    </a:lnTo>
                    <a:lnTo>
                      <a:pt x="184" y="3"/>
                    </a:lnTo>
                    <a:lnTo>
                      <a:pt x="183" y="1"/>
                    </a:lnTo>
                    <a:lnTo>
                      <a:pt x="182" y="0"/>
                    </a:lnTo>
                    <a:lnTo>
                      <a:pt x="180" y="0"/>
                    </a:lnTo>
                    <a:lnTo>
                      <a:pt x="178" y="0"/>
                    </a:lnTo>
                    <a:lnTo>
                      <a:pt x="177" y="1"/>
                    </a:lnTo>
                    <a:lnTo>
                      <a:pt x="176" y="3"/>
                    </a:lnTo>
                    <a:lnTo>
                      <a:pt x="175" y="5"/>
                    </a:lnTo>
                    <a:lnTo>
                      <a:pt x="175" y="5"/>
                    </a:lnTo>
                    <a:close/>
                  </a:path>
                </a:pathLst>
              </a:custGeom>
              <a:grpFill/>
              <a:ln w="9525">
                <a:solidFill>
                  <a:schemeClr val="accent2"/>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289" name="chenying0907 913"/>
              <p:cNvSpPr/>
              <p:nvPr/>
            </p:nvSpPr>
            <p:spPr bwMode="auto">
              <a:xfrm>
                <a:off x="3532188" y="1266825"/>
                <a:ext cx="103188" cy="504825"/>
              </a:xfrm>
              <a:custGeom>
                <a:avLst/>
                <a:gdLst/>
                <a:ahLst/>
                <a:cxnLst>
                  <a:cxn ang="0">
                    <a:pos x="185" y="5"/>
                  </a:cxn>
                  <a:cxn ang="0">
                    <a:pos x="181" y="67"/>
                  </a:cxn>
                  <a:cxn ang="0">
                    <a:pos x="169" y="127"/>
                  </a:cxn>
                  <a:cxn ang="0">
                    <a:pos x="153" y="187"/>
                  </a:cxn>
                  <a:cxn ang="0">
                    <a:pos x="136" y="246"/>
                  </a:cxn>
                  <a:cxn ang="0">
                    <a:pos x="129" y="273"/>
                  </a:cxn>
                  <a:cxn ang="0">
                    <a:pos x="124" y="327"/>
                  </a:cxn>
                  <a:cxn ang="0">
                    <a:pos x="123" y="355"/>
                  </a:cxn>
                  <a:cxn ang="0">
                    <a:pos x="118" y="418"/>
                  </a:cxn>
                  <a:cxn ang="0">
                    <a:pos x="108" y="481"/>
                  </a:cxn>
                  <a:cxn ang="0">
                    <a:pos x="101" y="511"/>
                  </a:cxn>
                  <a:cxn ang="0">
                    <a:pos x="74" y="596"/>
                  </a:cxn>
                  <a:cxn ang="0">
                    <a:pos x="65" y="627"/>
                  </a:cxn>
                  <a:cxn ang="0">
                    <a:pos x="53" y="691"/>
                  </a:cxn>
                  <a:cxn ang="0">
                    <a:pos x="47" y="723"/>
                  </a:cxn>
                  <a:cxn ang="0">
                    <a:pos x="23" y="846"/>
                  </a:cxn>
                  <a:cxn ang="0">
                    <a:pos x="20" y="863"/>
                  </a:cxn>
                  <a:cxn ang="0">
                    <a:pos x="14" y="897"/>
                  </a:cxn>
                  <a:cxn ang="0">
                    <a:pos x="9" y="913"/>
                  </a:cxn>
                  <a:cxn ang="0">
                    <a:pos x="6" y="922"/>
                  </a:cxn>
                  <a:cxn ang="0">
                    <a:pos x="1" y="939"/>
                  </a:cxn>
                  <a:cxn ang="0">
                    <a:pos x="0" y="949"/>
                  </a:cxn>
                  <a:cxn ang="0">
                    <a:pos x="2" y="952"/>
                  </a:cxn>
                  <a:cxn ang="0">
                    <a:pos x="6" y="954"/>
                  </a:cxn>
                  <a:cxn ang="0">
                    <a:pos x="9" y="952"/>
                  </a:cxn>
                  <a:cxn ang="0">
                    <a:pos x="11" y="949"/>
                  </a:cxn>
                  <a:cxn ang="0">
                    <a:pos x="12" y="937"/>
                  </a:cxn>
                  <a:cxn ang="0">
                    <a:pos x="18" y="914"/>
                  </a:cxn>
                  <a:cxn ang="0">
                    <a:pos x="21" y="903"/>
                  </a:cxn>
                  <a:cxn ang="0">
                    <a:pos x="33" y="840"/>
                  </a:cxn>
                  <a:cxn ang="0">
                    <a:pos x="47" y="774"/>
                  </a:cxn>
                  <a:cxn ang="0">
                    <a:pos x="59" y="709"/>
                  </a:cxn>
                  <a:cxn ang="0">
                    <a:pos x="71" y="650"/>
                  </a:cxn>
                  <a:cxn ang="0">
                    <a:pos x="85" y="591"/>
                  </a:cxn>
                  <a:cxn ang="0">
                    <a:pos x="94" y="563"/>
                  </a:cxn>
                  <a:cxn ang="0">
                    <a:pos x="105" y="534"/>
                  </a:cxn>
                  <a:cxn ang="0">
                    <a:pos x="114" y="500"/>
                  </a:cxn>
                  <a:cxn ang="0">
                    <a:pos x="120" y="465"/>
                  </a:cxn>
                  <a:cxn ang="0">
                    <a:pos x="128" y="407"/>
                  </a:cxn>
                  <a:cxn ang="0">
                    <a:pos x="135" y="320"/>
                  </a:cxn>
                  <a:cxn ang="0">
                    <a:pos x="143" y="262"/>
                  </a:cxn>
                  <a:cxn ang="0">
                    <a:pos x="150" y="233"/>
                  </a:cxn>
                  <a:cxn ang="0">
                    <a:pos x="167" y="177"/>
                  </a:cxn>
                  <a:cxn ang="0">
                    <a:pos x="181" y="120"/>
                  </a:cxn>
                  <a:cxn ang="0">
                    <a:pos x="191" y="63"/>
                  </a:cxn>
                  <a:cxn ang="0">
                    <a:pos x="196" y="5"/>
                  </a:cxn>
                  <a:cxn ang="0">
                    <a:pos x="195" y="3"/>
                  </a:cxn>
                  <a:cxn ang="0">
                    <a:pos x="192" y="1"/>
                  </a:cxn>
                  <a:cxn ang="0">
                    <a:pos x="188" y="1"/>
                  </a:cxn>
                  <a:cxn ang="0">
                    <a:pos x="186" y="3"/>
                  </a:cxn>
                  <a:cxn ang="0">
                    <a:pos x="185" y="5"/>
                  </a:cxn>
                </a:cxnLst>
                <a:rect l="0" t="0" r="r" b="b"/>
                <a:pathLst>
                  <a:path w="196" h="954">
                    <a:moveTo>
                      <a:pt x="185" y="5"/>
                    </a:moveTo>
                    <a:lnTo>
                      <a:pt x="185" y="5"/>
                    </a:lnTo>
                    <a:lnTo>
                      <a:pt x="184" y="36"/>
                    </a:lnTo>
                    <a:lnTo>
                      <a:pt x="181" y="67"/>
                    </a:lnTo>
                    <a:lnTo>
                      <a:pt x="176" y="97"/>
                    </a:lnTo>
                    <a:lnTo>
                      <a:pt x="169" y="127"/>
                    </a:lnTo>
                    <a:lnTo>
                      <a:pt x="162" y="157"/>
                    </a:lnTo>
                    <a:lnTo>
                      <a:pt x="153" y="187"/>
                    </a:lnTo>
                    <a:lnTo>
                      <a:pt x="136" y="246"/>
                    </a:lnTo>
                    <a:lnTo>
                      <a:pt x="136" y="246"/>
                    </a:lnTo>
                    <a:lnTo>
                      <a:pt x="133" y="261"/>
                    </a:lnTo>
                    <a:lnTo>
                      <a:pt x="129" y="273"/>
                    </a:lnTo>
                    <a:lnTo>
                      <a:pt x="126" y="300"/>
                    </a:lnTo>
                    <a:lnTo>
                      <a:pt x="124" y="327"/>
                    </a:lnTo>
                    <a:lnTo>
                      <a:pt x="123" y="355"/>
                    </a:lnTo>
                    <a:lnTo>
                      <a:pt x="123" y="355"/>
                    </a:lnTo>
                    <a:lnTo>
                      <a:pt x="121" y="386"/>
                    </a:lnTo>
                    <a:lnTo>
                      <a:pt x="118" y="418"/>
                    </a:lnTo>
                    <a:lnTo>
                      <a:pt x="113" y="449"/>
                    </a:lnTo>
                    <a:lnTo>
                      <a:pt x="108" y="481"/>
                    </a:lnTo>
                    <a:lnTo>
                      <a:pt x="108" y="481"/>
                    </a:lnTo>
                    <a:lnTo>
                      <a:pt x="101" y="511"/>
                    </a:lnTo>
                    <a:lnTo>
                      <a:pt x="92" y="538"/>
                    </a:lnTo>
                    <a:lnTo>
                      <a:pt x="74" y="596"/>
                    </a:lnTo>
                    <a:lnTo>
                      <a:pt x="74" y="596"/>
                    </a:lnTo>
                    <a:lnTo>
                      <a:pt x="65" y="627"/>
                    </a:lnTo>
                    <a:lnTo>
                      <a:pt x="58" y="659"/>
                    </a:lnTo>
                    <a:lnTo>
                      <a:pt x="53" y="691"/>
                    </a:lnTo>
                    <a:lnTo>
                      <a:pt x="47" y="723"/>
                    </a:lnTo>
                    <a:lnTo>
                      <a:pt x="47" y="723"/>
                    </a:lnTo>
                    <a:lnTo>
                      <a:pt x="34" y="784"/>
                    </a:lnTo>
                    <a:lnTo>
                      <a:pt x="23" y="846"/>
                    </a:lnTo>
                    <a:lnTo>
                      <a:pt x="23" y="846"/>
                    </a:lnTo>
                    <a:lnTo>
                      <a:pt x="20" y="863"/>
                    </a:lnTo>
                    <a:lnTo>
                      <a:pt x="18" y="880"/>
                    </a:lnTo>
                    <a:lnTo>
                      <a:pt x="14" y="897"/>
                    </a:lnTo>
                    <a:lnTo>
                      <a:pt x="12" y="905"/>
                    </a:lnTo>
                    <a:lnTo>
                      <a:pt x="9" y="913"/>
                    </a:lnTo>
                    <a:lnTo>
                      <a:pt x="9" y="913"/>
                    </a:lnTo>
                    <a:lnTo>
                      <a:pt x="6" y="922"/>
                    </a:lnTo>
                    <a:lnTo>
                      <a:pt x="3" y="931"/>
                    </a:lnTo>
                    <a:lnTo>
                      <a:pt x="1" y="939"/>
                    </a:lnTo>
                    <a:lnTo>
                      <a:pt x="0" y="949"/>
                    </a:lnTo>
                    <a:lnTo>
                      <a:pt x="0" y="949"/>
                    </a:lnTo>
                    <a:lnTo>
                      <a:pt x="1" y="951"/>
                    </a:lnTo>
                    <a:lnTo>
                      <a:pt x="2" y="952"/>
                    </a:lnTo>
                    <a:lnTo>
                      <a:pt x="3" y="953"/>
                    </a:lnTo>
                    <a:lnTo>
                      <a:pt x="6" y="954"/>
                    </a:lnTo>
                    <a:lnTo>
                      <a:pt x="7" y="953"/>
                    </a:lnTo>
                    <a:lnTo>
                      <a:pt x="9" y="952"/>
                    </a:lnTo>
                    <a:lnTo>
                      <a:pt x="10" y="951"/>
                    </a:lnTo>
                    <a:lnTo>
                      <a:pt x="11" y="949"/>
                    </a:lnTo>
                    <a:lnTo>
                      <a:pt x="11" y="949"/>
                    </a:lnTo>
                    <a:lnTo>
                      <a:pt x="12" y="937"/>
                    </a:lnTo>
                    <a:lnTo>
                      <a:pt x="15" y="926"/>
                    </a:lnTo>
                    <a:lnTo>
                      <a:pt x="18" y="914"/>
                    </a:lnTo>
                    <a:lnTo>
                      <a:pt x="21" y="903"/>
                    </a:lnTo>
                    <a:lnTo>
                      <a:pt x="21" y="903"/>
                    </a:lnTo>
                    <a:lnTo>
                      <a:pt x="27" y="871"/>
                    </a:lnTo>
                    <a:lnTo>
                      <a:pt x="33" y="840"/>
                    </a:lnTo>
                    <a:lnTo>
                      <a:pt x="33" y="840"/>
                    </a:lnTo>
                    <a:lnTo>
                      <a:pt x="47" y="774"/>
                    </a:lnTo>
                    <a:lnTo>
                      <a:pt x="53" y="741"/>
                    </a:lnTo>
                    <a:lnTo>
                      <a:pt x="59" y="709"/>
                    </a:lnTo>
                    <a:lnTo>
                      <a:pt x="59" y="709"/>
                    </a:lnTo>
                    <a:lnTo>
                      <a:pt x="71" y="650"/>
                    </a:lnTo>
                    <a:lnTo>
                      <a:pt x="77" y="620"/>
                    </a:lnTo>
                    <a:lnTo>
                      <a:pt x="85" y="591"/>
                    </a:lnTo>
                    <a:lnTo>
                      <a:pt x="85" y="591"/>
                    </a:lnTo>
                    <a:lnTo>
                      <a:pt x="94" y="563"/>
                    </a:lnTo>
                    <a:lnTo>
                      <a:pt x="105" y="534"/>
                    </a:lnTo>
                    <a:lnTo>
                      <a:pt x="105" y="534"/>
                    </a:lnTo>
                    <a:lnTo>
                      <a:pt x="110" y="518"/>
                    </a:lnTo>
                    <a:lnTo>
                      <a:pt x="114" y="500"/>
                    </a:lnTo>
                    <a:lnTo>
                      <a:pt x="120" y="465"/>
                    </a:lnTo>
                    <a:lnTo>
                      <a:pt x="120" y="465"/>
                    </a:lnTo>
                    <a:lnTo>
                      <a:pt x="125" y="436"/>
                    </a:lnTo>
                    <a:lnTo>
                      <a:pt x="128" y="407"/>
                    </a:lnTo>
                    <a:lnTo>
                      <a:pt x="133" y="348"/>
                    </a:lnTo>
                    <a:lnTo>
                      <a:pt x="135" y="320"/>
                    </a:lnTo>
                    <a:lnTo>
                      <a:pt x="138" y="291"/>
                    </a:lnTo>
                    <a:lnTo>
                      <a:pt x="143" y="262"/>
                    </a:lnTo>
                    <a:lnTo>
                      <a:pt x="146" y="247"/>
                    </a:lnTo>
                    <a:lnTo>
                      <a:pt x="150" y="233"/>
                    </a:lnTo>
                    <a:lnTo>
                      <a:pt x="150" y="233"/>
                    </a:lnTo>
                    <a:lnTo>
                      <a:pt x="167" y="177"/>
                    </a:lnTo>
                    <a:lnTo>
                      <a:pt x="174" y="149"/>
                    </a:lnTo>
                    <a:lnTo>
                      <a:pt x="181" y="120"/>
                    </a:lnTo>
                    <a:lnTo>
                      <a:pt x="186" y="92"/>
                    </a:lnTo>
                    <a:lnTo>
                      <a:pt x="191" y="63"/>
                    </a:lnTo>
                    <a:lnTo>
                      <a:pt x="195" y="34"/>
                    </a:lnTo>
                    <a:lnTo>
                      <a:pt x="196" y="5"/>
                    </a:lnTo>
                    <a:lnTo>
                      <a:pt x="196" y="5"/>
                    </a:lnTo>
                    <a:lnTo>
                      <a:pt x="195" y="3"/>
                    </a:lnTo>
                    <a:lnTo>
                      <a:pt x="194" y="1"/>
                    </a:lnTo>
                    <a:lnTo>
                      <a:pt x="192" y="1"/>
                    </a:lnTo>
                    <a:lnTo>
                      <a:pt x="190" y="0"/>
                    </a:lnTo>
                    <a:lnTo>
                      <a:pt x="188" y="1"/>
                    </a:lnTo>
                    <a:lnTo>
                      <a:pt x="187" y="1"/>
                    </a:lnTo>
                    <a:lnTo>
                      <a:pt x="186" y="3"/>
                    </a:lnTo>
                    <a:lnTo>
                      <a:pt x="185" y="5"/>
                    </a:lnTo>
                    <a:lnTo>
                      <a:pt x="185" y="5"/>
                    </a:lnTo>
                    <a:close/>
                  </a:path>
                </a:pathLst>
              </a:custGeom>
              <a:grpFill/>
              <a:ln w="9525">
                <a:solidFill>
                  <a:schemeClr val="accent2"/>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290" name="chenying0907 914"/>
              <p:cNvSpPr/>
              <p:nvPr/>
            </p:nvSpPr>
            <p:spPr bwMode="auto">
              <a:xfrm>
                <a:off x="3570288" y="1301750"/>
                <a:ext cx="96838" cy="488950"/>
              </a:xfrm>
              <a:custGeom>
                <a:avLst/>
                <a:gdLst/>
                <a:ahLst/>
                <a:cxnLst>
                  <a:cxn ang="0">
                    <a:pos x="175" y="5"/>
                  </a:cxn>
                  <a:cxn ang="0">
                    <a:pos x="172" y="13"/>
                  </a:cxn>
                  <a:cxn ang="0">
                    <a:pos x="163" y="30"/>
                  </a:cxn>
                  <a:cxn ang="0">
                    <a:pos x="161" y="39"/>
                  </a:cxn>
                  <a:cxn ang="0">
                    <a:pos x="161" y="62"/>
                  </a:cxn>
                  <a:cxn ang="0">
                    <a:pos x="159" y="87"/>
                  </a:cxn>
                  <a:cxn ang="0">
                    <a:pos x="149" y="148"/>
                  </a:cxn>
                  <a:cxn ang="0">
                    <a:pos x="146" y="164"/>
                  </a:cxn>
                  <a:cxn ang="0">
                    <a:pos x="138" y="193"/>
                  </a:cxn>
                  <a:cxn ang="0">
                    <a:pos x="135" y="207"/>
                  </a:cxn>
                  <a:cxn ang="0">
                    <a:pos x="128" y="268"/>
                  </a:cxn>
                  <a:cxn ang="0">
                    <a:pos x="117" y="361"/>
                  </a:cxn>
                  <a:cxn ang="0">
                    <a:pos x="106" y="422"/>
                  </a:cxn>
                  <a:cxn ang="0">
                    <a:pos x="99" y="452"/>
                  </a:cxn>
                  <a:cxn ang="0">
                    <a:pos x="72" y="538"/>
                  </a:cxn>
                  <a:cxn ang="0">
                    <a:pos x="64" y="568"/>
                  </a:cxn>
                  <a:cxn ang="0">
                    <a:pos x="50" y="630"/>
                  </a:cxn>
                  <a:cxn ang="0">
                    <a:pos x="38" y="691"/>
                  </a:cxn>
                  <a:cxn ang="0">
                    <a:pos x="15" y="809"/>
                  </a:cxn>
                  <a:cxn ang="0">
                    <a:pos x="6" y="865"/>
                  </a:cxn>
                  <a:cxn ang="0">
                    <a:pos x="1" y="906"/>
                  </a:cxn>
                  <a:cxn ang="0">
                    <a:pos x="0" y="921"/>
                  </a:cxn>
                  <a:cxn ang="0">
                    <a:pos x="2" y="924"/>
                  </a:cxn>
                  <a:cxn ang="0">
                    <a:pos x="5" y="925"/>
                  </a:cxn>
                  <a:cxn ang="0">
                    <a:pos x="8" y="924"/>
                  </a:cxn>
                  <a:cxn ang="0">
                    <a:pos x="9" y="921"/>
                  </a:cxn>
                  <a:cxn ang="0">
                    <a:pos x="10" y="906"/>
                  </a:cxn>
                  <a:cxn ang="0">
                    <a:pos x="13" y="875"/>
                  </a:cxn>
                  <a:cxn ang="0">
                    <a:pos x="16" y="862"/>
                  </a:cxn>
                  <a:cxn ang="0">
                    <a:pos x="25" y="803"/>
                  </a:cxn>
                  <a:cxn ang="0">
                    <a:pos x="31" y="774"/>
                  </a:cxn>
                  <a:cxn ang="0">
                    <a:pos x="48" y="685"/>
                  </a:cxn>
                  <a:cxn ang="0">
                    <a:pos x="62" y="623"/>
                  </a:cxn>
                  <a:cxn ang="0">
                    <a:pos x="75" y="560"/>
                  </a:cxn>
                  <a:cxn ang="0">
                    <a:pos x="83" y="531"/>
                  </a:cxn>
                  <a:cxn ang="0">
                    <a:pos x="110" y="446"/>
                  </a:cxn>
                  <a:cxn ang="0">
                    <a:pos x="117" y="417"/>
                  </a:cxn>
                  <a:cxn ang="0">
                    <a:pos x="129" y="355"/>
                  </a:cxn>
                  <a:cxn ang="0">
                    <a:pos x="138" y="262"/>
                  </a:cxn>
                  <a:cxn ang="0">
                    <a:pos x="145" y="201"/>
                  </a:cxn>
                  <a:cxn ang="0">
                    <a:pos x="148" y="186"/>
                  </a:cxn>
                  <a:cxn ang="0">
                    <a:pos x="157" y="157"/>
                  </a:cxn>
                  <a:cxn ang="0">
                    <a:pos x="161" y="143"/>
                  </a:cxn>
                  <a:cxn ang="0">
                    <a:pos x="167" y="94"/>
                  </a:cxn>
                  <a:cxn ang="0">
                    <a:pos x="169" y="70"/>
                  </a:cxn>
                  <a:cxn ang="0">
                    <a:pos x="171" y="45"/>
                  </a:cxn>
                  <a:cxn ang="0">
                    <a:pos x="172" y="36"/>
                  </a:cxn>
                  <a:cxn ang="0">
                    <a:pos x="181" y="17"/>
                  </a:cxn>
                  <a:cxn ang="0">
                    <a:pos x="185" y="7"/>
                  </a:cxn>
                  <a:cxn ang="0">
                    <a:pos x="185" y="5"/>
                  </a:cxn>
                  <a:cxn ang="0">
                    <a:pos x="180" y="1"/>
                  </a:cxn>
                  <a:cxn ang="0">
                    <a:pos x="177" y="1"/>
                  </a:cxn>
                  <a:cxn ang="0">
                    <a:pos x="175" y="5"/>
                  </a:cxn>
                </a:cxnLst>
                <a:rect l="0" t="0" r="r" b="b"/>
                <a:pathLst>
                  <a:path w="185" h="925">
                    <a:moveTo>
                      <a:pt x="175" y="5"/>
                    </a:moveTo>
                    <a:lnTo>
                      <a:pt x="175" y="5"/>
                    </a:lnTo>
                    <a:lnTo>
                      <a:pt x="174" y="9"/>
                    </a:lnTo>
                    <a:lnTo>
                      <a:pt x="172" y="13"/>
                    </a:lnTo>
                    <a:lnTo>
                      <a:pt x="168" y="22"/>
                    </a:lnTo>
                    <a:lnTo>
                      <a:pt x="163" y="30"/>
                    </a:lnTo>
                    <a:lnTo>
                      <a:pt x="162" y="35"/>
                    </a:lnTo>
                    <a:lnTo>
                      <a:pt x="161" y="39"/>
                    </a:lnTo>
                    <a:lnTo>
                      <a:pt x="161" y="39"/>
                    </a:lnTo>
                    <a:lnTo>
                      <a:pt x="161" y="62"/>
                    </a:lnTo>
                    <a:lnTo>
                      <a:pt x="159" y="87"/>
                    </a:lnTo>
                    <a:lnTo>
                      <a:pt x="159" y="87"/>
                    </a:lnTo>
                    <a:lnTo>
                      <a:pt x="155" y="118"/>
                    </a:lnTo>
                    <a:lnTo>
                      <a:pt x="149" y="148"/>
                    </a:lnTo>
                    <a:lnTo>
                      <a:pt x="149" y="148"/>
                    </a:lnTo>
                    <a:lnTo>
                      <a:pt x="146" y="164"/>
                    </a:lnTo>
                    <a:lnTo>
                      <a:pt x="142" y="178"/>
                    </a:lnTo>
                    <a:lnTo>
                      <a:pt x="138" y="193"/>
                    </a:lnTo>
                    <a:lnTo>
                      <a:pt x="135" y="207"/>
                    </a:lnTo>
                    <a:lnTo>
                      <a:pt x="135" y="207"/>
                    </a:lnTo>
                    <a:lnTo>
                      <a:pt x="131" y="238"/>
                    </a:lnTo>
                    <a:lnTo>
                      <a:pt x="128" y="268"/>
                    </a:lnTo>
                    <a:lnTo>
                      <a:pt x="122" y="330"/>
                    </a:lnTo>
                    <a:lnTo>
                      <a:pt x="117" y="361"/>
                    </a:lnTo>
                    <a:lnTo>
                      <a:pt x="112" y="392"/>
                    </a:lnTo>
                    <a:lnTo>
                      <a:pt x="106" y="422"/>
                    </a:lnTo>
                    <a:lnTo>
                      <a:pt x="99" y="452"/>
                    </a:lnTo>
                    <a:lnTo>
                      <a:pt x="99" y="452"/>
                    </a:lnTo>
                    <a:lnTo>
                      <a:pt x="80" y="510"/>
                    </a:lnTo>
                    <a:lnTo>
                      <a:pt x="72" y="538"/>
                    </a:lnTo>
                    <a:lnTo>
                      <a:pt x="64" y="568"/>
                    </a:lnTo>
                    <a:lnTo>
                      <a:pt x="64" y="568"/>
                    </a:lnTo>
                    <a:lnTo>
                      <a:pt x="56" y="599"/>
                    </a:lnTo>
                    <a:lnTo>
                      <a:pt x="50" y="630"/>
                    </a:lnTo>
                    <a:lnTo>
                      <a:pt x="38" y="691"/>
                    </a:lnTo>
                    <a:lnTo>
                      <a:pt x="38" y="691"/>
                    </a:lnTo>
                    <a:lnTo>
                      <a:pt x="25" y="750"/>
                    </a:lnTo>
                    <a:lnTo>
                      <a:pt x="15" y="809"/>
                    </a:lnTo>
                    <a:lnTo>
                      <a:pt x="15" y="809"/>
                    </a:lnTo>
                    <a:lnTo>
                      <a:pt x="6" y="865"/>
                    </a:lnTo>
                    <a:lnTo>
                      <a:pt x="2" y="893"/>
                    </a:lnTo>
                    <a:lnTo>
                      <a:pt x="1" y="906"/>
                    </a:lnTo>
                    <a:lnTo>
                      <a:pt x="0" y="921"/>
                    </a:lnTo>
                    <a:lnTo>
                      <a:pt x="0" y="921"/>
                    </a:lnTo>
                    <a:lnTo>
                      <a:pt x="1" y="923"/>
                    </a:lnTo>
                    <a:lnTo>
                      <a:pt x="2" y="924"/>
                    </a:lnTo>
                    <a:lnTo>
                      <a:pt x="3" y="925"/>
                    </a:lnTo>
                    <a:lnTo>
                      <a:pt x="5" y="925"/>
                    </a:lnTo>
                    <a:lnTo>
                      <a:pt x="7" y="925"/>
                    </a:lnTo>
                    <a:lnTo>
                      <a:pt x="8" y="924"/>
                    </a:lnTo>
                    <a:lnTo>
                      <a:pt x="9" y="923"/>
                    </a:lnTo>
                    <a:lnTo>
                      <a:pt x="9" y="921"/>
                    </a:lnTo>
                    <a:lnTo>
                      <a:pt x="9" y="921"/>
                    </a:lnTo>
                    <a:lnTo>
                      <a:pt x="10" y="906"/>
                    </a:lnTo>
                    <a:lnTo>
                      <a:pt x="11" y="891"/>
                    </a:lnTo>
                    <a:lnTo>
                      <a:pt x="13" y="875"/>
                    </a:lnTo>
                    <a:lnTo>
                      <a:pt x="16" y="862"/>
                    </a:lnTo>
                    <a:lnTo>
                      <a:pt x="16" y="862"/>
                    </a:lnTo>
                    <a:lnTo>
                      <a:pt x="21" y="833"/>
                    </a:lnTo>
                    <a:lnTo>
                      <a:pt x="25" y="803"/>
                    </a:lnTo>
                    <a:lnTo>
                      <a:pt x="25" y="803"/>
                    </a:lnTo>
                    <a:lnTo>
                      <a:pt x="31" y="774"/>
                    </a:lnTo>
                    <a:lnTo>
                      <a:pt x="37" y="744"/>
                    </a:lnTo>
                    <a:lnTo>
                      <a:pt x="48" y="685"/>
                    </a:lnTo>
                    <a:lnTo>
                      <a:pt x="48" y="685"/>
                    </a:lnTo>
                    <a:lnTo>
                      <a:pt x="62" y="623"/>
                    </a:lnTo>
                    <a:lnTo>
                      <a:pt x="68" y="592"/>
                    </a:lnTo>
                    <a:lnTo>
                      <a:pt x="75" y="560"/>
                    </a:lnTo>
                    <a:lnTo>
                      <a:pt x="75" y="560"/>
                    </a:lnTo>
                    <a:lnTo>
                      <a:pt x="83" y="531"/>
                    </a:lnTo>
                    <a:lnTo>
                      <a:pt x="93" y="503"/>
                    </a:lnTo>
                    <a:lnTo>
                      <a:pt x="110" y="446"/>
                    </a:lnTo>
                    <a:lnTo>
                      <a:pt x="110" y="446"/>
                    </a:lnTo>
                    <a:lnTo>
                      <a:pt x="117" y="417"/>
                    </a:lnTo>
                    <a:lnTo>
                      <a:pt x="124" y="386"/>
                    </a:lnTo>
                    <a:lnTo>
                      <a:pt x="129" y="355"/>
                    </a:lnTo>
                    <a:lnTo>
                      <a:pt x="132" y="324"/>
                    </a:lnTo>
                    <a:lnTo>
                      <a:pt x="138" y="262"/>
                    </a:lnTo>
                    <a:lnTo>
                      <a:pt x="141" y="231"/>
                    </a:lnTo>
                    <a:lnTo>
                      <a:pt x="145" y="201"/>
                    </a:lnTo>
                    <a:lnTo>
                      <a:pt x="145" y="201"/>
                    </a:lnTo>
                    <a:lnTo>
                      <a:pt x="148" y="186"/>
                    </a:lnTo>
                    <a:lnTo>
                      <a:pt x="153" y="172"/>
                    </a:lnTo>
                    <a:lnTo>
                      <a:pt x="157" y="157"/>
                    </a:lnTo>
                    <a:lnTo>
                      <a:pt x="161" y="143"/>
                    </a:lnTo>
                    <a:lnTo>
                      <a:pt x="161" y="143"/>
                    </a:lnTo>
                    <a:lnTo>
                      <a:pt x="164" y="119"/>
                    </a:lnTo>
                    <a:lnTo>
                      <a:pt x="167" y="94"/>
                    </a:lnTo>
                    <a:lnTo>
                      <a:pt x="167" y="94"/>
                    </a:lnTo>
                    <a:lnTo>
                      <a:pt x="169" y="70"/>
                    </a:lnTo>
                    <a:lnTo>
                      <a:pt x="171" y="45"/>
                    </a:lnTo>
                    <a:lnTo>
                      <a:pt x="171" y="45"/>
                    </a:lnTo>
                    <a:lnTo>
                      <a:pt x="171" y="40"/>
                    </a:lnTo>
                    <a:lnTo>
                      <a:pt x="172" y="36"/>
                    </a:lnTo>
                    <a:lnTo>
                      <a:pt x="177" y="26"/>
                    </a:lnTo>
                    <a:lnTo>
                      <a:pt x="181" y="17"/>
                    </a:lnTo>
                    <a:lnTo>
                      <a:pt x="183" y="12"/>
                    </a:lnTo>
                    <a:lnTo>
                      <a:pt x="185" y="7"/>
                    </a:lnTo>
                    <a:lnTo>
                      <a:pt x="185" y="7"/>
                    </a:lnTo>
                    <a:lnTo>
                      <a:pt x="185" y="5"/>
                    </a:lnTo>
                    <a:lnTo>
                      <a:pt x="183" y="4"/>
                    </a:lnTo>
                    <a:lnTo>
                      <a:pt x="180" y="1"/>
                    </a:lnTo>
                    <a:lnTo>
                      <a:pt x="179" y="0"/>
                    </a:lnTo>
                    <a:lnTo>
                      <a:pt x="177" y="1"/>
                    </a:lnTo>
                    <a:lnTo>
                      <a:pt x="176" y="3"/>
                    </a:lnTo>
                    <a:lnTo>
                      <a:pt x="175" y="5"/>
                    </a:lnTo>
                    <a:lnTo>
                      <a:pt x="175" y="5"/>
                    </a:lnTo>
                    <a:close/>
                  </a:path>
                </a:pathLst>
              </a:custGeom>
              <a:grpFill/>
              <a:ln w="9525">
                <a:solidFill>
                  <a:schemeClr val="accent2"/>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291" name="chenying0907 915"/>
              <p:cNvSpPr/>
              <p:nvPr/>
            </p:nvSpPr>
            <p:spPr bwMode="auto">
              <a:xfrm>
                <a:off x="3605213" y="1336675"/>
                <a:ext cx="98425" cy="500063"/>
              </a:xfrm>
              <a:custGeom>
                <a:avLst/>
                <a:gdLst/>
                <a:ahLst/>
                <a:cxnLst>
                  <a:cxn ang="0">
                    <a:pos x="174" y="4"/>
                  </a:cxn>
                  <a:cxn ang="0">
                    <a:pos x="173" y="62"/>
                  </a:cxn>
                  <a:cxn ang="0">
                    <a:pos x="167" y="119"/>
                  </a:cxn>
                  <a:cxn ang="0">
                    <a:pos x="157" y="179"/>
                  </a:cxn>
                  <a:cxn ang="0">
                    <a:pos x="147" y="239"/>
                  </a:cxn>
                  <a:cxn ang="0">
                    <a:pos x="136" y="302"/>
                  </a:cxn>
                  <a:cxn ang="0">
                    <a:pos x="126" y="365"/>
                  </a:cxn>
                  <a:cxn ang="0">
                    <a:pos x="118" y="428"/>
                  </a:cxn>
                  <a:cxn ang="0">
                    <a:pos x="107" y="490"/>
                  </a:cxn>
                  <a:cxn ang="0">
                    <a:pos x="101" y="519"/>
                  </a:cxn>
                  <a:cxn ang="0">
                    <a:pos x="78" y="605"/>
                  </a:cxn>
                  <a:cxn ang="0">
                    <a:pos x="47" y="719"/>
                  </a:cxn>
                  <a:cxn ang="0">
                    <a:pos x="41" y="747"/>
                  </a:cxn>
                  <a:cxn ang="0">
                    <a:pos x="32" y="806"/>
                  </a:cxn>
                  <a:cxn ang="0">
                    <a:pos x="27" y="835"/>
                  </a:cxn>
                  <a:cxn ang="0">
                    <a:pos x="20" y="859"/>
                  </a:cxn>
                  <a:cxn ang="0">
                    <a:pos x="5" y="907"/>
                  </a:cxn>
                  <a:cxn ang="0">
                    <a:pos x="0" y="931"/>
                  </a:cxn>
                  <a:cxn ang="0">
                    <a:pos x="0" y="933"/>
                  </a:cxn>
                  <a:cxn ang="0">
                    <a:pos x="0" y="939"/>
                  </a:cxn>
                  <a:cxn ang="0">
                    <a:pos x="1" y="942"/>
                  </a:cxn>
                  <a:cxn ang="0">
                    <a:pos x="4" y="943"/>
                  </a:cxn>
                  <a:cxn ang="0">
                    <a:pos x="7" y="942"/>
                  </a:cxn>
                  <a:cxn ang="0">
                    <a:pos x="9" y="939"/>
                  </a:cxn>
                  <a:cxn ang="0">
                    <a:pos x="10" y="924"/>
                  </a:cxn>
                  <a:cxn ang="0">
                    <a:pos x="16" y="897"/>
                  </a:cxn>
                  <a:cxn ang="0">
                    <a:pos x="30" y="857"/>
                  </a:cxn>
                  <a:cxn ang="0">
                    <a:pos x="37" y="829"/>
                  </a:cxn>
                  <a:cxn ang="0">
                    <a:pos x="42" y="800"/>
                  </a:cxn>
                  <a:cxn ang="0">
                    <a:pos x="52" y="741"/>
                  </a:cxn>
                  <a:cxn ang="0">
                    <a:pos x="58" y="712"/>
                  </a:cxn>
                  <a:cxn ang="0">
                    <a:pos x="90" y="595"/>
                  </a:cxn>
                  <a:cxn ang="0">
                    <a:pos x="113" y="506"/>
                  </a:cxn>
                  <a:cxn ang="0">
                    <a:pos x="120" y="476"/>
                  </a:cxn>
                  <a:cxn ang="0">
                    <a:pos x="129" y="417"/>
                  </a:cxn>
                  <a:cxn ang="0">
                    <a:pos x="136" y="359"/>
                  </a:cxn>
                  <a:cxn ang="0">
                    <a:pos x="146" y="296"/>
                  </a:cxn>
                  <a:cxn ang="0">
                    <a:pos x="158" y="233"/>
                  </a:cxn>
                  <a:cxn ang="0">
                    <a:pos x="168" y="173"/>
                  </a:cxn>
                  <a:cxn ang="0">
                    <a:pos x="178" y="113"/>
                  </a:cxn>
                  <a:cxn ang="0">
                    <a:pos x="184" y="58"/>
                  </a:cxn>
                  <a:cxn ang="0">
                    <a:pos x="185" y="4"/>
                  </a:cxn>
                  <a:cxn ang="0">
                    <a:pos x="184" y="2"/>
                  </a:cxn>
                  <a:cxn ang="0">
                    <a:pos x="182" y="0"/>
                  </a:cxn>
                  <a:cxn ang="0">
                    <a:pos x="177" y="0"/>
                  </a:cxn>
                  <a:cxn ang="0">
                    <a:pos x="175" y="2"/>
                  </a:cxn>
                  <a:cxn ang="0">
                    <a:pos x="174" y="4"/>
                  </a:cxn>
                </a:cxnLst>
                <a:rect l="0" t="0" r="r" b="b"/>
                <a:pathLst>
                  <a:path w="185" h="943">
                    <a:moveTo>
                      <a:pt x="174" y="4"/>
                    </a:moveTo>
                    <a:lnTo>
                      <a:pt x="174" y="4"/>
                    </a:lnTo>
                    <a:lnTo>
                      <a:pt x="174" y="33"/>
                    </a:lnTo>
                    <a:lnTo>
                      <a:pt x="173" y="62"/>
                    </a:lnTo>
                    <a:lnTo>
                      <a:pt x="171" y="90"/>
                    </a:lnTo>
                    <a:lnTo>
                      <a:pt x="167" y="119"/>
                    </a:lnTo>
                    <a:lnTo>
                      <a:pt x="167" y="119"/>
                    </a:lnTo>
                    <a:lnTo>
                      <a:pt x="157" y="179"/>
                    </a:lnTo>
                    <a:lnTo>
                      <a:pt x="147" y="239"/>
                    </a:lnTo>
                    <a:lnTo>
                      <a:pt x="147" y="239"/>
                    </a:lnTo>
                    <a:lnTo>
                      <a:pt x="142" y="271"/>
                    </a:lnTo>
                    <a:lnTo>
                      <a:pt x="136" y="302"/>
                    </a:lnTo>
                    <a:lnTo>
                      <a:pt x="131" y="334"/>
                    </a:lnTo>
                    <a:lnTo>
                      <a:pt x="126" y="365"/>
                    </a:lnTo>
                    <a:lnTo>
                      <a:pt x="126" y="365"/>
                    </a:lnTo>
                    <a:lnTo>
                      <a:pt x="118" y="428"/>
                    </a:lnTo>
                    <a:lnTo>
                      <a:pt x="112" y="459"/>
                    </a:lnTo>
                    <a:lnTo>
                      <a:pt x="107" y="490"/>
                    </a:lnTo>
                    <a:lnTo>
                      <a:pt x="107" y="490"/>
                    </a:lnTo>
                    <a:lnTo>
                      <a:pt x="101" y="519"/>
                    </a:lnTo>
                    <a:lnTo>
                      <a:pt x="94" y="547"/>
                    </a:lnTo>
                    <a:lnTo>
                      <a:pt x="78" y="605"/>
                    </a:lnTo>
                    <a:lnTo>
                      <a:pt x="62" y="662"/>
                    </a:lnTo>
                    <a:lnTo>
                      <a:pt x="47" y="719"/>
                    </a:lnTo>
                    <a:lnTo>
                      <a:pt x="47" y="719"/>
                    </a:lnTo>
                    <a:lnTo>
                      <a:pt x="41" y="747"/>
                    </a:lnTo>
                    <a:lnTo>
                      <a:pt x="36" y="776"/>
                    </a:lnTo>
                    <a:lnTo>
                      <a:pt x="32" y="806"/>
                    </a:lnTo>
                    <a:lnTo>
                      <a:pt x="27" y="835"/>
                    </a:lnTo>
                    <a:lnTo>
                      <a:pt x="27" y="835"/>
                    </a:lnTo>
                    <a:lnTo>
                      <a:pt x="24" y="848"/>
                    </a:lnTo>
                    <a:lnTo>
                      <a:pt x="20" y="859"/>
                    </a:lnTo>
                    <a:lnTo>
                      <a:pt x="12" y="883"/>
                    </a:lnTo>
                    <a:lnTo>
                      <a:pt x="5" y="907"/>
                    </a:lnTo>
                    <a:lnTo>
                      <a:pt x="2" y="919"/>
                    </a:lnTo>
                    <a:lnTo>
                      <a:pt x="0" y="931"/>
                    </a:lnTo>
                    <a:lnTo>
                      <a:pt x="0" y="931"/>
                    </a:lnTo>
                    <a:lnTo>
                      <a:pt x="0" y="933"/>
                    </a:lnTo>
                    <a:lnTo>
                      <a:pt x="0" y="939"/>
                    </a:lnTo>
                    <a:lnTo>
                      <a:pt x="0" y="939"/>
                    </a:lnTo>
                    <a:lnTo>
                      <a:pt x="0" y="940"/>
                    </a:lnTo>
                    <a:lnTo>
                      <a:pt x="1" y="942"/>
                    </a:lnTo>
                    <a:lnTo>
                      <a:pt x="2" y="943"/>
                    </a:lnTo>
                    <a:lnTo>
                      <a:pt x="4" y="943"/>
                    </a:lnTo>
                    <a:lnTo>
                      <a:pt x="6" y="943"/>
                    </a:lnTo>
                    <a:lnTo>
                      <a:pt x="7" y="942"/>
                    </a:lnTo>
                    <a:lnTo>
                      <a:pt x="8" y="940"/>
                    </a:lnTo>
                    <a:lnTo>
                      <a:pt x="9" y="939"/>
                    </a:lnTo>
                    <a:lnTo>
                      <a:pt x="9" y="939"/>
                    </a:lnTo>
                    <a:lnTo>
                      <a:pt x="10" y="924"/>
                    </a:lnTo>
                    <a:lnTo>
                      <a:pt x="13" y="911"/>
                    </a:lnTo>
                    <a:lnTo>
                      <a:pt x="16" y="897"/>
                    </a:lnTo>
                    <a:lnTo>
                      <a:pt x="21" y="884"/>
                    </a:lnTo>
                    <a:lnTo>
                      <a:pt x="30" y="857"/>
                    </a:lnTo>
                    <a:lnTo>
                      <a:pt x="34" y="843"/>
                    </a:lnTo>
                    <a:lnTo>
                      <a:pt x="37" y="829"/>
                    </a:lnTo>
                    <a:lnTo>
                      <a:pt x="37" y="829"/>
                    </a:lnTo>
                    <a:lnTo>
                      <a:pt x="42" y="800"/>
                    </a:lnTo>
                    <a:lnTo>
                      <a:pt x="47" y="771"/>
                    </a:lnTo>
                    <a:lnTo>
                      <a:pt x="52" y="741"/>
                    </a:lnTo>
                    <a:lnTo>
                      <a:pt x="58" y="712"/>
                    </a:lnTo>
                    <a:lnTo>
                      <a:pt x="58" y="712"/>
                    </a:lnTo>
                    <a:lnTo>
                      <a:pt x="73" y="653"/>
                    </a:lnTo>
                    <a:lnTo>
                      <a:pt x="90" y="595"/>
                    </a:lnTo>
                    <a:lnTo>
                      <a:pt x="106" y="535"/>
                    </a:lnTo>
                    <a:lnTo>
                      <a:pt x="113" y="506"/>
                    </a:lnTo>
                    <a:lnTo>
                      <a:pt x="120" y="476"/>
                    </a:lnTo>
                    <a:lnTo>
                      <a:pt x="120" y="476"/>
                    </a:lnTo>
                    <a:lnTo>
                      <a:pt x="125" y="447"/>
                    </a:lnTo>
                    <a:lnTo>
                      <a:pt x="129" y="417"/>
                    </a:lnTo>
                    <a:lnTo>
                      <a:pt x="136" y="359"/>
                    </a:lnTo>
                    <a:lnTo>
                      <a:pt x="136" y="359"/>
                    </a:lnTo>
                    <a:lnTo>
                      <a:pt x="141" y="327"/>
                    </a:lnTo>
                    <a:lnTo>
                      <a:pt x="146" y="296"/>
                    </a:lnTo>
                    <a:lnTo>
                      <a:pt x="153" y="264"/>
                    </a:lnTo>
                    <a:lnTo>
                      <a:pt x="158" y="233"/>
                    </a:lnTo>
                    <a:lnTo>
                      <a:pt x="158" y="233"/>
                    </a:lnTo>
                    <a:lnTo>
                      <a:pt x="168" y="173"/>
                    </a:lnTo>
                    <a:lnTo>
                      <a:pt x="178" y="113"/>
                    </a:lnTo>
                    <a:lnTo>
                      <a:pt x="178" y="113"/>
                    </a:lnTo>
                    <a:lnTo>
                      <a:pt x="182" y="86"/>
                    </a:lnTo>
                    <a:lnTo>
                      <a:pt x="184" y="58"/>
                    </a:lnTo>
                    <a:lnTo>
                      <a:pt x="184" y="32"/>
                    </a:lnTo>
                    <a:lnTo>
                      <a:pt x="185" y="4"/>
                    </a:lnTo>
                    <a:lnTo>
                      <a:pt x="185" y="4"/>
                    </a:lnTo>
                    <a:lnTo>
                      <a:pt x="184" y="2"/>
                    </a:lnTo>
                    <a:lnTo>
                      <a:pt x="183" y="1"/>
                    </a:lnTo>
                    <a:lnTo>
                      <a:pt x="182" y="0"/>
                    </a:lnTo>
                    <a:lnTo>
                      <a:pt x="180" y="0"/>
                    </a:lnTo>
                    <a:lnTo>
                      <a:pt x="177" y="0"/>
                    </a:lnTo>
                    <a:lnTo>
                      <a:pt x="176" y="1"/>
                    </a:lnTo>
                    <a:lnTo>
                      <a:pt x="175" y="2"/>
                    </a:lnTo>
                    <a:lnTo>
                      <a:pt x="174" y="4"/>
                    </a:lnTo>
                    <a:lnTo>
                      <a:pt x="174" y="4"/>
                    </a:lnTo>
                    <a:close/>
                  </a:path>
                </a:pathLst>
              </a:custGeom>
              <a:grpFill/>
              <a:ln w="9525">
                <a:solidFill>
                  <a:schemeClr val="accent2"/>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292" name="chenying0907 916"/>
              <p:cNvSpPr/>
              <p:nvPr/>
            </p:nvSpPr>
            <p:spPr bwMode="auto">
              <a:xfrm>
                <a:off x="3649663" y="1366838"/>
                <a:ext cx="90488" cy="492125"/>
              </a:xfrm>
              <a:custGeom>
                <a:avLst/>
                <a:gdLst/>
                <a:ahLst/>
                <a:cxnLst>
                  <a:cxn ang="0">
                    <a:pos x="162" y="5"/>
                  </a:cxn>
                  <a:cxn ang="0">
                    <a:pos x="161" y="67"/>
                  </a:cxn>
                  <a:cxn ang="0">
                    <a:pos x="155" y="128"/>
                  </a:cxn>
                  <a:cxn ang="0">
                    <a:pos x="151" y="156"/>
                  </a:cxn>
                  <a:cxn ang="0">
                    <a:pos x="141" y="214"/>
                  </a:cxn>
                  <a:cxn ang="0">
                    <a:pos x="137" y="243"/>
                  </a:cxn>
                  <a:cxn ang="0">
                    <a:pos x="123" y="335"/>
                  </a:cxn>
                  <a:cxn ang="0">
                    <a:pos x="111" y="397"/>
                  </a:cxn>
                  <a:cxn ang="0">
                    <a:pos x="97" y="457"/>
                  </a:cxn>
                  <a:cxn ang="0">
                    <a:pos x="87" y="487"/>
                  </a:cxn>
                  <a:cxn ang="0">
                    <a:pos x="69" y="543"/>
                  </a:cxn>
                  <a:cxn ang="0">
                    <a:pos x="51" y="599"/>
                  </a:cxn>
                  <a:cxn ang="0">
                    <a:pos x="48" y="614"/>
                  </a:cxn>
                  <a:cxn ang="0">
                    <a:pos x="44" y="658"/>
                  </a:cxn>
                  <a:cxn ang="0">
                    <a:pos x="40" y="702"/>
                  </a:cxn>
                  <a:cxn ang="0">
                    <a:pos x="38" y="717"/>
                  </a:cxn>
                  <a:cxn ang="0">
                    <a:pos x="23" y="796"/>
                  </a:cxn>
                  <a:cxn ang="0">
                    <a:pos x="17" y="822"/>
                  </a:cxn>
                  <a:cxn ang="0">
                    <a:pos x="12" y="846"/>
                  </a:cxn>
                  <a:cxn ang="0">
                    <a:pos x="6" y="898"/>
                  </a:cxn>
                  <a:cxn ang="0">
                    <a:pos x="0" y="924"/>
                  </a:cxn>
                  <a:cxn ang="0">
                    <a:pos x="0" y="926"/>
                  </a:cxn>
                  <a:cxn ang="0">
                    <a:pos x="3" y="928"/>
                  </a:cxn>
                  <a:cxn ang="0">
                    <a:pos x="6" y="929"/>
                  </a:cxn>
                  <a:cxn ang="0">
                    <a:pos x="9" y="928"/>
                  </a:cxn>
                  <a:cxn ang="0">
                    <a:pos x="10" y="926"/>
                  </a:cxn>
                  <a:cxn ang="0">
                    <a:pos x="14" y="902"/>
                  </a:cxn>
                  <a:cxn ang="0">
                    <a:pos x="20" y="855"/>
                  </a:cxn>
                  <a:cxn ang="0">
                    <a:pos x="25" y="831"/>
                  </a:cxn>
                  <a:cxn ang="0">
                    <a:pos x="30" y="805"/>
                  </a:cxn>
                  <a:cxn ang="0">
                    <a:pos x="45" y="727"/>
                  </a:cxn>
                  <a:cxn ang="0">
                    <a:pos x="49" y="698"/>
                  </a:cxn>
                  <a:cxn ang="0">
                    <a:pos x="54" y="640"/>
                  </a:cxn>
                  <a:cxn ang="0">
                    <a:pos x="58" y="610"/>
                  </a:cxn>
                  <a:cxn ang="0">
                    <a:pos x="66" y="580"/>
                  </a:cxn>
                  <a:cxn ang="0">
                    <a:pos x="86" y="519"/>
                  </a:cxn>
                  <a:cxn ang="0">
                    <a:pos x="97" y="490"/>
                  </a:cxn>
                  <a:cxn ang="0">
                    <a:pos x="113" y="431"/>
                  </a:cxn>
                  <a:cxn ang="0">
                    <a:pos x="126" y="372"/>
                  </a:cxn>
                  <a:cxn ang="0">
                    <a:pos x="137" y="312"/>
                  </a:cxn>
                  <a:cxn ang="0">
                    <a:pos x="145" y="252"/>
                  </a:cxn>
                  <a:cxn ang="0">
                    <a:pos x="155" y="186"/>
                  </a:cxn>
                  <a:cxn ang="0">
                    <a:pos x="166" y="121"/>
                  </a:cxn>
                  <a:cxn ang="0">
                    <a:pos x="169" y="92"/>
                  </a:cxn>
                  <a:cxn ang="0">
                    <a:pos x="171" y="34"/>
                  </a:cxn>
                  <a:cxn ang="0">
                    <a:pos x="171" y="5"/>
                  </a:cxn>
                  <a:cxn ang="0">
                    <a:pos x="170" y="1"/>
                  </a:cxn>
                  <a:cxn ang="0">
                    <a:pos x="167" y="0"/>
                  </a:cxn>
                  <a:cxn ang="0">
                    <a:pos x="164" y="1"/>
                  </a:cxn>
                  <a:cxn ang="0">
                    <a:pos x="162" y="5"/>
                  </a:cxn>
                </a:cxnLst>
                <a:rect l="0" t="0" r="r" b="b"/>
                <a:pathLst>
                  <a:path w="171" h="929">
                    <a:moveTo>
                      <a:pt x="162" y="5"/>
                    </a:moveTo>
                    <a:lnTo>
                      <a:pt x="162" y="5"/>
                    </a:lnTo>
                    <a:lnTo>
                      <a:pt x="162" y="36"/>
                    </a:lnTo>
                    <a:lnTo>
                      <a:pt x="161" y="67"/>
                    </a:lnTo>
                    <a:lnTo>
                      <a:pt x="160" y="97"/>
                    </a:lnTo>
                    <a:lnTo>
                      <a:pt x="155" y="128"/>
                    </a:lnTo>
                    <a:lnTo>
                      <a:pt x="155" y="128"/>
                    </a:lnTo>
                    <a:lnTo>
                      <a:pt x="151" y="156"/>
                    </a:lnTo>
                    <a:lnTo>
                      <a:pt x="146" y="185"/>
                    </a:lnTo>
                    <a:lnTo>
                      <a:pt x="141" y="214"/>
                    </a:lnTo>
                    <a:lnTo>
                      <a:pt x="137" y="243"/>
                    </a:lnTo>
                    <a:lnTo>
                      <a:pt x="137" y="243"/>
                    </a:lnTo>
                    <a:lnTo>
                      <a:pt x="129" y="305"/>
                    </a:lnTo>
                    <a:lnTo>
                      <a:pt x="123" y="335"/>
                    </a:lnTo>
                    <a:lnTo>
                      <a:pt x="117" y="366"/>
                    </a:lnTo>
                    <a:lnTo>
                      <a:pt x="111" y="397"/>
                    </a:lnTo>
                    <a:lnTo>
                      <a:pt x="104" y="427"/>
                    </a:lnTo>
                    <a:lnTo>
                      <a:pt x="97" y="457"/>
                    </a:lnTo>
                    <a:lnTo>
                      <a:pt x="87" y="487"/>
                    </a:lnTo>
                    <a:lnTo>
                      <a:pt x="87" y="487"/>
                    </a:lnTo>
                    <a:lnTo>
                      <a:pt x="78" y="515"/>
                    </a:lnTo>
                    <a:lnTo>
                      <a:pt x="69" y="543"/>
                    </a:lnTo>
                    <a:lnTo>
                      <a:pt x="59" y="572"/>
                    </a:lnTo>
                    <a:lnTo>
                      <a:pt x="51" y="599"/>
                    </a:lnTo>
                    <a:lnTo>
                      <a:pt x="51" y="599"/>
                    </a:lnTo>
                    <a:lnTo>
                      <a:pt x="48" y="614"/>
                    </a:lnTo>
                    <a:lnTo>
                      <a:pt x="46" y="628"/>
                    </a:lnTo>
                    <a:lnTo>
                      <a:pt x="44" y="658"/>
                    </a:lnTo>
                    <a:lnTo>
                      <a:pt x="42" y="687"/>
                    </a:lnTo>
                    <a:lnTo>
                      <a:pt x="40" y="702"/>
                    </a:lnTo>
                    <a:lnTo>
                      <a:pt x="38" y="717"/>
                    </a:lnTo>
                    <a:lnTo>
                      <a:pt x="38" y="717"/>
                    </a:lnTo>
                    <a:lnTo>
                      <a:pt x="28" y="769"/>
                    </a:lnTo>
                    <a:lnTo>
                      <a:pt x="23" y="796"/>
                    </a:lnTo>
                    <a:lnTo>
                      <a:pt x="17" y="822"/>
                    </a:lnTo>
                    <a:lnTo>
                      <a:pt x="17" y="822"/>
                    </a:lnTo>
                    <a:lnTo>
                      <a:pt x="15" y="834"/>
                    </a:lnTo>
                    <a:lnTo>
                      <a:pt x="12" y="846"/>
                    </a:lnTo>
                    <a:lnTo>
                      <a:pt x="9" y="872"/>
                    </a:lnTo>
                    <a:lnTo>
                      <a:pt x="6" y="898"/>
                    </a:lnTo>
                    <a:lnTo>
                      <a:pt x="4" y="910"/>
                    </a:lnTo>
                    <a:lnTo>
                      <a:pt x="0" y="924"/>
                    </a:lnTo>
                    <a:lnTo>
                      <a:pt x="0" y="924"/>
                    </a:lnTo>
                    <a:lnTo>
                      <a:pt x="0" y="926"/>
                    </a:lnTo>
                    <a:lnTo>
                      <a:pt x="2" y="927"/>
                    </a:lnTo>
                    <a:lnTo>
                      <a:pt x="3" y="928"/>
                    </a:lnTo>
                    <a:lnTo>
                      <a:pt x="5" y="929"/>
                    </a:lnTo>
                    <a:lnTo>
                      <a:pt x="6" y="929"/>
                    </a:lnTo>
                    <a:lnTo>
                      <a:pt x="8" y="929"/>
                    </a:lnTo>
                    <a:lnTo>
                      <a:pt x="9" y="928"/>
                    </a:lnTo>
                    <a:lnTo>
                      <a:pt x="10" y="926"/>
                    </a:lnTo>
                    <a:lnTo>
                      <a:pt x="10" y="926"/>
                    </a:lnTo>
                    <a:lnTo>
                      <a:pt x="13" y="915"/>
                    </a:lnTo>
                    <a:lnTo>
                      <a:pt x="14" y="902"/>
                    </a:lnTo>
                    <a:lnTo>
                      <a:pt x="17" y="878"/>
                    </a:lnTo>
                    <a:lnTo>
                      <a:pt x="20" y="855"/>
                    </a:lnTo>
                    <a:lnTo>
                      <a:pt x="22" y="842"/>
                    </a:lnTo>
                    <a:lnTo>
                      <a:pt x="25" y="831"/>
                    </a:lnTo>
                    <a:lnTo>
                      <a:pt x="25" y="831"/>
                    </a:lnTo>
                    <a:lnTo>
                      <a:pt x="30" y="805"/>
                    </a:lnTo>
                    <a:lnTo>
                      <a:pt x="36" y="778"/>
                    </a:lnTo>
                    <a:lnTo>
                      <a:pt x="45" y="727"/>
                    </a:lnTo>
                    <a:lnTo>
                      <a:pt x="45" y="727"/>
                    </a:lnTo>
                    <a:lnTo>
                      <a:pt x="49" y="698"/>
                    </a:lnTo>
                    <a:lnTo>
                      <a:pt x="52" y="669"/>
                    </a:lnTo>
                    <a:lnTo>
                      <a:pt x="54" y="640"/>
                    </a:lnTo>
                    <a:lnTo>
                      <a:pt x="58" y="610"/>
                    </a:lnTo>
                    <a:lnTo>
                      <a:pt x="58" y="610"/>
                    </a:lnTo>
                    <a:lnTo>
                      <a:pt x="61" y="595"/>
                    </a:lnTo>
                    <a:lnTo>
                      <a:pt x="66" y="580"/>
                    </a:lnTo>
                    <a:lnTo>
                      <a:pt x="76" y="550"/>
                    </a:lnTo>
                    <a:lnTo>
                      <a:pt x="86" y="519"/>
                    </a:lnTo>
                    <a:lnTo>
                      <a:pt x="97" y="490"/>
                    </a:lnTo>
                    <a:lnTo>
                      <a:pt x="97" y="490"/>
                    </a:lnTo>
                    <a:lnTo>
                      <a:pt x="106" y="461"/>
                    </a:lnTo>
                    <a:lnTo>
                      <a:pt x="113" y="431"/>
                    </a:lnTo>
                    <a:lnTo>
                      <a:pt x="120" y="402"/>
                    </a:lnTo>
                    <a:lnTo>
                      <a:pt x="126" y="372"/>
                    </a:lnTo>
                    <a:lnTo>
                      <a:pt x="132" y="342"/>
                    </a:lnTo>
                    <a:lnTo>
                      <a:pt x="137" y="312"/>
                    </a:lnTo>
                    <a:lnTo>
                      <a:pt x="145" y="252"/>
                    </a:lnTo>
                    <a:lnTo>
                      <a:pt x="145" y="252"/>
                    </a:lnTo>
                    <a:lnTo>
                      <a:pt x="149" y="219"/>
                    </a:lnTo>
                    <a:lnTo>
                      <a:pt x="155" y="186"/>
                    </a:lnTo>
                    <a:lnTo>
                      <a:pt x="161" y="154"/>
                    </a:lnTo>
                    <a:lnTo>
                      <a:pt x="166" y="121"/>
                    </a:lnTo>
                    <a:lnTo>
                      <a:pt x="166" y="121"/>
                    </a:lnTo>
                    <a:lnTo>
                      <a:pt x="169" y="92"/>
                    </a:lnTo>
                    <a:lnTo>
                      <a:pt x="171" y="63"/>
                    </a:lnTo>
                    <a:lnTo>
                      <a:pt x="171" y="34"/>
                    </a:lnTo>
                    <a:lnTo>
                      <a:pt x="171" y="5"/>
                    </a:lnTo>
                    <a:lnTo>
                      <a:pt x="171" y="5"/>
                    </a:lnTo>
                    <a:lnTo>
                      <a:pt x="171" y="2"/>
                    </a:lnTo>
                    <a:lnTo>
                      <a:pt x="170" y="1"/>
                    </a:lnTo>
                    <a:lnTo>
                      <a:pt x="168" y="0"/>
                    </a:lnTo>
                    <a:lnTo>
                      <a:pt x="167" y="0"/>
                    </a:lnTo>
                    <a:lnTo>
                      <a:pt x="165" y="0"/>
                    </a:lnTo>
                    <a:lnTo>
                      <a:pt x="164" y="1"/>
                    </a:lnTo>
                    <a:lnTo>
                      <a:pt x="163" y="2"/>
                    </a:lnTo>
                    <a:lnTo>
                      <a:pt x="162" y="5"/>
                    </a:lnTo>
                    <a:lnTo>
                      <a:pt x="162" y="5"/>
                    </a:lnTo>
                    <a:close/>
                  </a:path>
                </a:pathLst>
              </a:custGeom>
              <a:grpFill/>
              <a:ln w="9525">
                <a:solidFill>
                  <a:schemeClr val="accent2"/>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293" name="chenying0907 917"/>
              <p:cNvSpPr/>
              <p:nvPr/>
            </p:nvSpPr>
            <p:spPr bwMode="auto">
              <a:xfrm>
                <a:off x="3692525" y="1401763"/>
                <a:ext cx="90488" cy="436563"/>
              </a:xfrm>
              <a:custGeom>
                <a:avLst/>
                <a:gdLst/>
                <a:ahLst/>
                <a:cxnLst>
                  <a:cxn ang="0">
                    <a:pos x="161" y="5"/>
                  </a:cxn>
                  <a:cxn ang="0">
                    <a:pos x="157" y="61"/>
                  </a:cxn>
                  <a:cxn ang="0">
                    <a:pos x="148" y="118"/>
                  </a:cxn>
                  <a:cxn ang="0">
                    <a:pos x="143" y="143"/>
                  </a:cxn>
                  <a:cxn ang="0">
                    <a:pos x="130" y="192"/>
                  </a:cxn>
                  <a:cxn ang="0">
                    <a:pos x="126" y="216"/>
                  </a:cxn>
                  <a:cxn ang="0">
                    <a:pos x="124" y="236"/>
                  </a:cxn>
                  <a:cxn ang="0">
                    <a:pos x="124" y="257"/>
                  </a:cxn>
                  <a:cxn ang="0">
                    <a:pos x="120" y="285"/>
                  </a:cxn>
                  <a:cxn ang="0">
                    <a:pos x="115" y="314"/>
                  </a:cxn>
                  <a:cxn ang="0">
                    <a:pos x="97" y="395"/>
                  </a:cxn>
                  <a:cxn ang="0">
                    <a:pos x="93" y="422"/>
                  </a:cxn>
                  <a:cxn ang="0">
                    <a:pos x="88" y="472"/>
                  </a:cxn>
                  <a:cxn ang="0">
                    <a:pos x="82" y="520"/>
                  </a:cxn>
                  <a:cxn ang="0">
                    <a:pos x="74" y="547"/>
                  </a:cxn>
                  <a:cxn ang="0">
                    <a:pos x="56" y="599"/>
                  </a:cxn>
                  <a:cxn ang="0">
                    <a:pos x="47" y="624"/>
                  </a:cxn>
                  <a:cxn ang="0">
                    <a:pos x="24" y="696"/>
                  </a:cxn>
                  <a:cxn ang="0">
                    <a:pos x="10" y="745"/>
                  </a:cxn>
                  <a:cxn ang="0">
                    <a:pos x="2" y="795"/>
                  </a:cxn>
                  <a:cxn ang="0">
                    <a:pos x="0" y="820"/>
                  </a:cxn>
                  <a:cxn ang="0">
                    <a:pos x="2" y="823"/>
                  </a:cxn>
                  <a:cxn ang="0">
                    <a:pos x="5" y="825"/>
                  </a:cxn>
                  <a:cxn ang="0">
                    <a:pos x="8" y="823"/>
                  </a:cxn>
                  <a:cxn ang="0">
                    <a:pos x="9" y="820"/>
                  </a:cxn>
                  <a:cxn ang="0">
                    <a:pos x="11" y="794"/>
                  </a:cxn>
                  <a:cxn ang="0">
                    <a:pos x="21" y="743"/>
                  </a:cxn>
                  <a:cxn ang="0">
                    <a:pos x="34" y="693"/>
                  </a:cxn>
                  <a:cxn ang="0">
                    <a:pos x="58" y="618"/>
                  </a:cxn>
                  <a:cxn ang="0">
                    <a:pos x="66" y="594"/>
                  </a:cxn>
                  <a:cxn ang="0">
                    <a:pos x="84" y="547"/>
                  </a:cxn>
                  <a:cxn ang="0">
                    <a:pos x="90" y="522"/>
                  </a:cxn>
                  <a:cxn ang="0">
                    <a:pos x="95" y="496"/>
                  </a:cxn>
                  <a:cxn ang="0">
                    <a:pos x="100" y="443"/>
                  </a:cxn>
                  <a:cxn ang="0">
                    <a:pos x="103" y="416"/>
                  </a:cxn>
                  <a:cxn ang="0">
                    <a:pos x="113" y="366"/>
                  </a:cxn>
                  <a:cxn ang="0">
                    <a:pos x="123" y="316"/>
                  </a:cxn>
                  <a:cxn ang="0">
                    <a:pos x="133" y="266"/>
                  </a:cxn>
                  <a:cxn ang="0">
                    <a:pos x="134" y="253"/>
                  </a:cxn>
                  <a:cxn ang="0">
                    <a:pos x="134" y="226"/>
                  </a:cxn>
                  <a:cxn ang="0">
                    <a:pos x="136" y="212"/>
                  </a:cxn>
                  <a:cxn ang="0">
                    <a:pos x="147" y="162"/>
                  </a:cxn>
                  <a:cxn ang="0">
                    <a:pos x="159" y="112"/>
                  </a:cxn>
                  <a:cxn ang="0">
                    <a:pos x="163" y="85"/>
                  </a:cxn>
                  <a:cxn ang="0">
                    <a:pos x="169" y="32"/>
                  </a:cxn>
                  <a:cxn ang="0">
                    <a:pos x="170" y="5"/>
                  </a:cxn>
                  <a:cxn ang="0">
                    <a:pos x="169" y="1"/>
                  </a:cxn>
                  <a:cxn ang="0">
                    <a:pos x="166" y="0"/>
                  </a:cxn>
                  <a:cxn ang="0">
                    <a:pos x="163" y="1"/>
                  </a:cxn>
                  <a:cxn ang="0">
                    <a:pos x="161" y="5"/>
                  </a:cxn>
                </a:cxnLst>
                <a:rect l="0" t="0" r="r" b="b"/>
                <a:pathLst>
                  <a:path w="170" h="825">
                    <a:moveTo>
                      <a:pt x="161" y="5"/>
                    </a:moveTo>
                    <a:lnTo>
                      <a:pt x="161" y="5"/>
                    </a:lnTo>
                    <a:lnTo>
                      <a:pt x="160" y="34"/>
                    </a:lnTo>
                    <a:lnTo>
                      <a:pt x="157" y="61"/>
                    </a:lnTo>
                    <a:lnTo>
                      <a:pt x="153" y="90"/>
                    </a:lnTo>
                    <a:lnTo>
                      <a:pt x="148" y="118"/>
                    </a:lnTo>
                    <a:lnTo>
                      <a:pt x="148" y="118"/>
                    </a:lnTo>
                    <a:lnTo>
                      <a:pt x="143" y="143"/>
                    </a:lnTo>
                    <a:lnTo>
                      <a:pt x="136" y="168"/>
                    </a:lnTo>
                    <a:lnTo>
                      <a:pt x="130" y="192"/>
                    </a:lnTo>
                    <a:lnTo>
                      <a:pt x="126" y="216"/>
                    </a:lnTo>
                    <a:lnTo>
                      <a:pt x="126" y="216"/>
                    </a:lnTo>
                    <a:lnTo>
                      <a:pt x="124" y="227"/>
                    </a:lnTo>
                    <a:lnTo>
                      <a:pt x="124" y="236"/>
                    </a:lnTo>
                    <a:lnTo>
                      <a:pt x="124" y="257"/>
                    </a:lnTo>
                    <a:lnTo>
                      <a:pt x="124" y="257"/>
                    </a:lnTo>
                    <a:lnTo>
                      <a:pt x="123" y="271"/>
                    </a:lnTo>
                    <a:lnTo>
                      <a:pt x="120" y="285"/>
                    </a:lnTo>
                    <a:lnTo>
                      <a:pt x="115" y="314"/>
                    </a:lnTo>
                    <a:lnTo>
                      <a:pt x="115" y="314"/>
                    </a:lnTo>
                    <a:lnTo>
                      <a:pt x="102" y="367"/>
                    </a:lnTo>
                    <a:lnTo>
                      <a:pt x="97" y="395"/>
                    </a:lnTo>
                    <a:lnTo>
                      <a:pt x="93" y="422"/>
                    </a:lnTo>
                    <a:lnTo>
                      <a:pt x="93" y="422"/>
                    </a:lnTo>
                    <a:lnTo>
                      <a:pt x="91" y="447"/>
                    </a:lnTo>
                    <a:lnTo>
                      <a:pt x="88" y="472"/>
                    </a:lnTo>
                    <a:lnTo>
                      <a:pt x="86" y="495"/>
                    </a:lnTo>
                    <a:lnTo>
                      <a:pt x="82" y="520"/>
                    </a:lnTo>
                    <a:lnTo>
                      <a:pt x="82" y="520"/>
                    </a:lnTo>
                    <a:lnTo>
                      <a:pt x="74" y="547"/>
                    </a:lnTo>
                    <a:lnTo>
                      <a:pt x="65" y="573"/>
                    </a:lnTo>
                    <a:lnTo>
                      <a:pt x="56" y="599"/>
                    </a:lnTo>
                    <a:lnTo>
                      <a:pt x="47" y="624"/>
                    </a:lnTo>
                    <a:lnTo>
                      <a:pt x="47" y="624"/>
                    </a:lnTo>
                    <a:lnTo>
                      <a:pt x="31" y="672"/>
                    </a:lnTo>
                    <a:lnTo>
                      <a:pt x="24" y="696"/>
                    </a:lnTo>
                    <a:lnTo>
                      <a:pt x="17" y="720"/>
                    </a:lnTo>
                    <a:lnTo>
                      <a:pt x="10" y="745"/>
                    </a:lnTo>
                    <a:lnTo>
                      <a:pt x="5" y="770"/>
                    </a:lnTo>
                    <a:lnTo>
                      <a:pt x="2" y="795"/>
                    </a:lnTo>
                    <a:lnTo>
                      <a:pt x="0" y="820"/>
                    </a:lnTo>
                    <a:lnTo>
                      <a:pt x="0" y="820"/>
                    </a:lnTo>
                    <a:lnTo>
                      <a:pt x="1" y="822"/>
                    </a:lnTo>
                    <a:lnTo>
                      <a:pt x="2" y="823"/>
                    </a:lnTo>
                    <a:lnTo>
                      <a:pt x="3" y="824"/>
                    </a:lnTo>
                    <a:lnTo>
                      <a:pt x="5" y="825"/>
                    </a:lnTo>
                    <a:lnTo>
                      <a:pt x="6" y="824"/>
                    </a:lnTo>
                    <a:lnTo>
                      <a:pt x="8" y="823"/>
                    </a:lnTo>
                    <a:lnTo>
                      <a:pt x="9" y="822"/>
                    </a:lnTo>
                    <a:lnTo>
                      <a:pt x="9" y="820"/>
                    </a:lnTo>
                    <a:lnTo>
                      <a:pt x="9" y="820"/>
                    </a:lnTo>
                    <a:lnTo>
                      <a:pt x="11" y="794"/>
                    </a:lnTo>
                    <a:lnTo>
                      <a:pt x="15" y="769"/>
                    </a:lnTo>
                    <a:lnTo>
                      <a:pt x="21" y="743"/>
                    </a:lnTo>
                    <a:lnTo>
                      <a:pt x="27" y="717"/>
                    </a:lnTo>
                    <a:lnTo>
                      <a:pt x="34" y="693"/>
                    </a:lnTo>
                    <a:lnTo>
                      <a:pt x="42" y="668"/>
                    </a:lnTo>
                    <a:lnTo>
                      <a:pt x="58" y="618"/>
                    </a:lnTo>
                    <a:lnTo>
                      <a:pt x="58" y="618"/>
                    </a:lnTo>
                    <a:lnTo>
                      <a:pt x="66" y="594"/>
                    </a:lnTo>
                    <a:lnTo>
                      <a:pt x="75" y="571"/>
                    </a:lnTo>
                    <a:lnTo>
                      <a:pt x="84" y="547"/>
                    </a:lnTo>
                    <a:lnTo>
                      <a:pt x="90" y="522"/>
                    </a:lnTo>
                    <a:lnTo>
                      <a:pt x="90" y="522"/>
                    </a:lnTo>
                    <a:lnTo>
                      <a:pt x="93" y="510"/>
                    </a:lnTo>
                    <a:lnTo>
                      <a:pt x="95" y="496"/>
                    </a:lnTo>
                    <a:lnTo>
                      <a:pt x="98" y="469"/>
                    </a:lnTo>
                    <a:lnTo>
                      <a:pt x="100" y="443"/>
                    </a:lnTo>
                    <a:lnTo>
                      <a:pt x="103" y="416"/>
                    </a:lnTo>
                    <a:lnTo>
                      <a:pt x="103" y="416"/>
                    </a:lnTo>
                    <a:lnTo>
                      <a:pt x="107" y="391"/>
                    </a:lnTo>
                    <a:lnTo>
                      <a:pt x="113" y="366"/>
                    </a:lnTo>
                    <a:lnTo>
                      <a:pt x="123" y="316"/>
                    </a:lnTo>
                    <a:lnTo>
                      <a:pt x="123" y="316"/>
                    </a:lnTo>
                    <a:lnTo>
                      <a:pt x="128" y="291"/>
                    </a:lnTo>
                    <a:lnTo>
                      <a:pt x="133" y="266"/>
                    </a:lnTo>
                    <a:lnTo>
                      <a:pt x="133" y="266"/>
                    </a:lnTo>
                    <a:lnTo>
                      <a:pt x="134" y="253"/>
                    </a:lnTo>
                    <a:lnTo>
                      <a:pt x="134" y="239"/>
                    </a:lnTo>
                    <a:lnTo>
                      <a:pt x="134" y="226"/>
                    </a:lnTo>
                    <a:lnTo>
                      <a:pt x="136" y="212"/>
                    </a:lnTo>
                    <a:lnTo>
                      <a:pt x="136" y="212"/>
                    </a:lnTo>
                    <a:lnTo>
                      <a:pt x="141" y="186"/>
                    </a:lnTo>
                    <a:lnTo>
                      <a:pt x="147" y="162"/>
                    </a:lnTo>
                    <a:lnTo>
                      <a:pt x="153" y="137"/>
                    </a:lnTo>
                    <a:lnTo>
                      <a:pt x="159" y="112"/>
                    </a:lnTo>
                    <a:lnTo>
                      <a:pt x="159" y="112"/>
                    </a:lnTo>
                    <a:lnTo>
                      <a:pt x="163" y="85"/>
                    </a:lnTo>
                    <a:lnTo>
                      <a:pt x="167" y="58"/>
                    </a:lnTo>
                    <a:lnTo>
                      <a:pt x="169" y="32"/>
                    </a:lnTo>
                    <a:lnTo>
                      <a:pt x="170" y="5"/>
                    </a:lnTo>
                    <a:lnTo>
                      <a:pt x="170" y="5"/>
                    </a:lnTo>
                    <a:lnTo>
                      <a:pt x="170" y="3"/>
                    </a:lnTo>
                    <a:lnTo>
                      <a:pt x="169" y="1"/>
                    </a:lnTo>
                    <a:lnTo>
                      <a:pt x="168" y="0"/>
                    </a:lnTo>
                    <a:lnTo>
                      <a:pt x="166" y="0"/>
                    </a:lnTo>
                    <a:lnTo>
                      <a:pt x="164" y="0"/>
                    </a:lnTo>
                    <a:lnTo>
                      <a:pt x="163" y="1"/>
                    </a:lnTo>
                    <a:lnTo>
                      <a:pt x="162" y="3"/>
                    </a:lnTo>
                    <a:lnTo>
                      <a:pt x="161" y="5"/>
                    </a:lnTo>
                    <a:lnTo>
                      <a:pt x="161" y="5"/>
                    </a:lnTo>
                    <a:close/>
                  </a:path>
                </a:pathLst>
              </a:custGeom>
              <a:grpFill/>
              <a:ln w="9525">
                <a:solidFill>
                  <a:schemeClr val="accent2"/>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294" name="chenying0907 918"/>
              <p:cNvSpPr/>
              <p:nvPr/>
            </p:nvSpPr>
            <p:spPr bwMode="auto">
              <a:xfrm>
                <a:off x="3751263" y="1443038"/>
                <a:ext cx="66675" cy="360363"/>
              </a:xfrm>
              <a:custGeom>
                <a:avLst/>
                <a:gdLst/>
                <a:ahLst/>
                <a:cxnLst>
                  <a:cxn ang="0">
                    <a:pos x="117" y="4"/>
                  </a:cxn>
                  <a:cxn ang="0">
                    <a:pos x="116" y="50"/>
                  </a:cxn>
                  <a:cxn ang="0">
                    <a:pos x="108" y="139"/>
                  </a:cxn>
                  <a:cxn ang="0">
                    <a:pos x="94" y="228"/>
                  </a:cxn>
                  <a:cxn ang="0">
                    <a:pos x="68" y="361"/>
                  </a:cxn>
                  <a:cxn ang="0">
                    <a:pos x="63" y="383"/>
                  </a:cxn>
                  <a:cxn ang="0">
                    <a:pos x="57" y="404"/>
                  </a:cxn>
                  <a:cxn ang="0">
                    <a:pos x="48" y="432"/>
                  </a:cxn>
                  <a:cxn ang="0">
                    <a:pos x="47" y="440"/>
                  </a:cxn>
                  <a:cxn ang="0">
                    <a:pos x="44" y="482"/>
                  </a:cxn>
                  <a:cxn ang="0">
                    <a:pos x="38" y="523"/>
                  </a:cxn>
                  <a:cxn ang="0">
                    <a:pos x="32" y="542"/>
                  </a:cxn>
                  <a:cxn ang="0">
                    <a:pos x="10" y="598"/>
                  </a:cxn>
                  <a:cxn ang="0">
                    <a:pos x="7" y="608"/>
                  </a:cxn>
                  <a:cxn ang="0">
                    <a:pos x="2" y="637"/>
                  </a:cxn>
                  <a:cxn ang="0">
                    <a:pos x="0" y="678"/>
                  </a:cxn>
                  <a:cxn ang="0">
                    <a:pos x="0" y="680"/>
                  </a:cxn>
                  <a:cxn ang="0">
                    <a:pos x="3" y="682"/>
                  </a:cxn>
                  <a:cxn ang="0">
                    <a:pos x="6" y="682"/>
                  </a:cxn>
                  <a:cxn ang="0">
                    <a:pos x="9" y="680"/>
                  </a:cxn>
                  <a:cxn ang="0">
                    <a:pos x="9" y="678"/>
                  </a:cxn>
                  <a:cxn ang="0">
                    <a:pos x="12" y="635"/>
                  </a:cxn>
                  <a:cxn ang="0">
                    <a:pos x="22" y="594"/>
                  </a:cxn>
                  <a:cxn ang="0">
                    <a:pos x="36" y="556"/>
                  </a:cxn>
                  <a:cxn ang="0">
                    <a:pos x="48" y="517"/>
                  </a:cxn>
                  <a:cxn ang="0">
                    <a:pos x="51" y="501"/>
                  </a:cxn>
                  <a:cxn ang="0">
                    <a:pos x="56" y="448"/>
                  </a:cxn>
                  <a:cxn ang="0">
                    <a:pos x="57" y="436"/>
                  </a:cxn>
                  <a:cxn ang="0">
                    <a:pos x="67" y="398"/>
                  </a:cxn>
                  <a:cxn ang="0">
                    <a:pos x="77" y="359"/>
                  </a:cxn>
                  <a:cxn ang="0">
                    <a:pos x="80" y="347"/>
                  </a:cxn>
                  <a:cxn ang="0">
                    <a:pos x="96" y="262"/>
                  </a:cxn>
                  <a:cxn ang="0">
                    <a:pos x="112" y="178"/>
                  </a:cxn>
                  <a:cxn ang="0">
                    <a:pos x="119" y="134"/>
                  </a:cxn>
                  <a:cxn ang="0">
                    <a:pos x="127" y="48"/>
                  </a:cxn>
                  <a:cxn ang="0">
                    <a:pos x="128" y="4"/>
                  </a:cxn>
                  <a:cxn ang="0">
                    <a:pos x="126" y="1"/>
                  </a:cxn>
                  <a:cxn ang="0">
                    <a:pos x="122" y="0"/>
                  </a:cxn>
                  <a:cxn ang="0">
                    <a:pos x="119" y="1"/>
                  </a:cxn>
                  <a:cxn ang="0">
                    <a:pos x="117" y="4"/>
                  </a:cxn>
                </a:cxnLst>
                <a:rect l="0" t="0" r="r" b="b"/>
                <a:pathLst>
                  <a:path w="128" h="682">
                    <a:moveTo>
                      <a:pt x="117" y="4"/>
                    </a:moveTo>
                    <a:lnTo>
                      <a:pt x="117" y="4"/>
                    </a:lnTo>
                    <a:lnTo>
                      <a:pt x="117" y="27"/>
                    </a:lnTo>
                    <a:lnTo>
                      <a:pt x="116" y="50"/>
                    </a:lnTo>
                    <a:lnTo>
                      <a:pt x="113" y="95"/>
                    </a:lnTo>
                    <a:lnTo>
                      <a:pt x="108" y="139"/>
                    </a:lnTo>
                    <a:lnTo>
                      <a:pt x="101" y="184"/>
                    </a:lnTo>
                    <a:lnTo>
                      <a:pt x="94" y="228"/>
                    </a:lnTo>
                    <a:lnTo>
                      <a:pt x="84" y="273"/>
                    </a:lnTo>
                    <a:lnTo>
                      <a:pt x="68" y="361"/>
                    </a:lnTo>
                    <a:lnTo>
                      <a:pt x="68" y="361"/>
                    </a:lnTo>
                    <a:lnTo>
                      <a:pt x="63" y="383"/>
                    </a:lnTo>
                    <a:lnTo>
                      <a:pt x="57" y="404"/>
                    </a:lnTo>
                    <a:lnTo>
                      <a:pt x="57" y="404"/>
                    </a:lnTo>
                    <a:lnTo>
                      <a:pt x="51" y="422"/>
                    </a:lnTo>
                    <a:lnTo>
                      <a:pt x="48" y="432"/>
                    </a:lnTo>
                    <a:lnTo>
                      <a:pt x="47" y="440"/>
                    </a:lnTo>
                    <a:lnTo>
                      <a:pt x="47" y="440"/>
                    </a:lnTo>
                    <a:lnTo>
                      <a:pt x="46" y="461"/>
                    </a:lnTo>
                    <a:lnTo>
                      <a:pt x="44" y="482"/>
                    </a:lnTo>
                    <a:lnTo>
                      <a:pt x="41" y="503"/>
                    </a:lnTo>
                    <a:lnTo>
                      <a:pt x="38" y="523"/>
                    </a:lnTo>
                    <a:lnTo>
                      <a:pt x="38" y="523"/>
                    </a:lnTo>
                    <a:lnTo>
                      <a:pt x="32" y="542"/>
                    </a:lnTo>
                    <a:lnTo>
                      <a:pt x="24" y="561"/>
                    </a:lnTo>
                    <a:lnTo>
                      <a:pt x="10" y="598"/>
                    </a:lnTo>
                    <a:lnTo>
                      <a:pt x="10" y="598"/>
                    </a:lnTo>
                    <a:lnTo>
                      <a:pt x="7" y="608"/>
                    </a:lnTo>
                    <a:lnTo>
                      <a:pt x="5" y="618"/>
                    </a:lnTo>
                    <a:lnTo>
                      <a:pt x="2" y="637"/>
                    </a:lnTo>
                    <a:lnTo>
                      <a:pt x="0" y="657"/>
                    </a:lnTo>
                    <a:lnTo>
                      <a:pt x="0" y="678"/>
                    </a:lnTo>
                    <a:lnTo>
                      <a:pt x="0" y="678"/>
                    </a:lnTo>
                    <a:lnTo>
                      <a:pt x="0" y="680"/>
                    </a:lnTo>
                    <a:lnTo>
                      <a:pt x="1" y="681"/>
                    </a:lnTo>
                    <a:lnTo>
                      <a:pt x="3" y="682"/>
                    </a:lnTo>
                    <a:lnTo>
                      <a:pt x="4" y="682"/>
                    </a:lnTo>
                    <a:lnTo>
                      <a:pt x="6" y="682"/>
                    </a:lnTo>
                    <a:lnTo>
                      <a:pt x="7" y="681"/>
                    </a:lnTo>
                    <a:lnTo>
                      <a:pt x="9" y="680"/>
                    </a:lnTo>
                    <a:lnTo>
                      <a:pt x="9" y="678"/>
                    </a:lnTo>
                    <a:lnTo>
                      <a:pt x="9" y="678"/>
                    </a:lnTo>
                    <a:lnTo>
                      <a:pt x="10" y="656"/>
                    </a:lnTo>
                    <a:lnTo>
                      <a:pt x="12" y="635"/>
                    </a:lnTo>
                    <a:lnTo>
                      <a:pt x="16" y="615"/>
                    </a:lnTo>
                    <a:lnTo>
                      <a:pt x="22" y="594"/>
                    </a:lnTo>
                    <a:lnTo>
                      <a:pt x="22" y="594"/>
                    </a:lnTo>
                    <a:lnTo>
                      <a:pt x="36" y="556"/>
                    </a:lnTo>
                    <a:lnTo>
                      <a:pt x="43" y="537"/>
                    </a:lnTo>
                    <a:lnTo>
                      <a:pt x="48" y="517"/>
                    </a:lnTo>
                    <a:lnTo>
                      <a:pt x="48" y="517"/>
                    </a:lnTo>
                    <a:lnTo>
                      <a:pt x="51" y="501"/>
                    </a:lnTo>
                    <a:lnTo>
                      <a:pt x="53" y="483"/>
                    </a:lnTo>
                    <a:lnTo>
                      <a:pt x="56" y="448"/>
                    </a:lnTo>
                    <a:lnTo>
                      <a:pt x="56" y="448"/>
                    </a:lnTo>
                    <a:lnTo>
                      <a:pt x="57" y="436"/>
                    </a:lnTo>
                    <a:lnTo>
                      <a:pt x="60" y="422"/>
                    </a:lnTo>
                    <a:lnTo>
                      <a:pt x="67" y="398"/>
                    </a:lnTo>
                    <a:lnTo>
                      <a:pt x="74" y="372"/>
                    </a:lnTo>
                    <a:lnTo>
                      <a:pt x="77" y="359"/>
                    </a:lnTo>
                    <a:lnTo>
                      <a:pt x="80" y="347"/>
                    </a:lnTo>
                    <a:lnTo>
                      <a:pt x="80" y="347"/>
                    </a:lnTo>
                    <a:lnTo>
                      <a:pt x="87" y="305"/>
                    </a:lnTo>
                    <a:lnTo>
                      <a:pt x="96" y="262"/>
                    </a:lnTo>
                    <a:lnTo>
                      <a:pt x="104" y="220"/>
                    </a:lnTo>
                    <a:lnTo>
                      <a:pt x="112" y="178"/>
                    </a:lnTo>
                    <a:lnTo>
                      <a:pt x="112" y="178"/>
                    </a:lnTo>
                    <a:lnTo>
                      <a:pt x="119" y="134"/>
                    </a:lnTo>
                    <a:lnTo>
                      <a:pt x="123" y="92"/>
                    </a:lnTo>
                    <a:lnTo>
                      <a:pt x="127" y="48"/>
                    </a:lnTo>
                    <a:lnTo>
                      <a:pt x="128" y="4"/>
                    </a:lnTo>
                    <a:lnTo>
                      <a:pt x="128" y="4"/>
                    </a:lnTo>
                    <a:lnTo>
                      <a:pt x="127" y="2"/>
                    </a:lnTo>
                    <a:lnTo>
                      <a:pt x="126" y="1"/>
                    </a:lnTo>
                    <a:lnTo>
                      <a:pt x="125" y="0"/>
                    </a:lnTo>
                    <a:lnTo>
                      <a:pt x="122" y="0"/>
                    </a:lnTo>
                    <a:lnTo>
                      <a:pt x="120" y="0"/>
                    </a:lnTo>
                    <a:lnTo>
                      <a:pt x="119" y="1"/>
                    </a:lnTo>
                    <a:lnTo>
                      <a:pt x="118" y="2"/>
                    </a:lnTo>
                    <a:lnTo>
                      <a:pt x="117" y="4"/>
                    </a:lnTo>
                    <a:lnTo>
                      <a:pt x="117" y="4"/>
                    </a:lnTo>
                    <a:close/>
                  </a:path>
                </a:pathLst>
              </a:custGeom>
              <a:grpFill/>
              <a:ln w="9525">
                <a:solidFill>
                  <a:schemeClr val="accent2"/>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295" name="chenying0907 919"/>
              <p:cNvSpPr/>
              <p:nvPr/>
            </p:nvSpPr>
            <p:spPr bwMode="auto">
              <a:xfrm>
                <a:off x="3797300" y="1477963"/>
                <a:ext cx="60325" cy="268288"/>
              </a:xfrm>
              <a:custGeom>
                <a:avLst/>
                <a:gdLst/>
                <a:ahLst/>
                <a:cxnLst>
                  <a:cxn ang="0">
                    <a:pos x="114" y="4"/>
                  </a:cxn>
                  <a:cxn ang="0">
                    <a:pos x="113" y="1"/>
                  </a:cxn>
                  <a:cxn ang="0">
                    <a:pos x="110" y="0"/>
                  </a:cxn>
                  <a:cxn ang="0">
                    <a:pos x="106" y="1"/>
                  </a:cxn>
                  <a:cxn ang="0">
                    <a:pos x="105" y="4"/>
                  </a:cxn>
                  <a:cxn ang="0">
                    <a:pos x="104" y="38"/>
                  </a:cxn>
                  <a:cxn ang="0">
                    <a:pos x="94" y="104"/>
                  </a:cxn>
                  <a:cxn ang="0">
                    <a:pos x="81" y="170"/>
                  </a:cxn>
                  <a:cxn ang="0">
                    <a:pos x="58" y="268"/>
                  </a:cxn>
                  <a:cxn ang="0">
                    <a:pos x="47" y="324"/>
                  </a:cxn>
                  <a:cxn ang="0">
                    <a:pos x="37" y="366"/>
                  </a:cxn>
                  <a:cxn ang="0">
                    <a:pos x="31" y="379"/>
                  </a:cxn>
                  <a:cxn ang="0">
                    <a:pos x="28" y="393"/>
                  </a:cxn>
                  <a:cxn ang="0">
                    <a:pos x="25" y="419"/>
                  </a:cxn>
                  <a:cxn ang="0">
                    <a:pos x="22" y="433"/>
                  </a:cxn>
                  <a:cxn ang="0">
                    <a:pos x="8" y="483"/>
                  </a:cxn>
                  <a:cxn ang="0">
                    <a:pos x="1" y="500"/>
                  </a:cxn>
                  <a:cxn ang="0">
                    <a:pos x="0" y="504"/>
                  </a:cxn>
                  <a:cxn ang="0">
                    <a:pos x="5" y="507"/>
                  </a:cxn>
                  <a:cxn ang="0">
                    <a:pos x="8" y="506"/>
                  </a:cxn>
                  <a:cxn ang="0">
                    <a:pos x="10" y="505"/>
                  </a:cxn>
                  <a:cxn ang="0">
                    <a:pos x="25" y="465"/>
                  </a:cxn>
                  <a:cxn ang="0">
                    <a:pos x="32" y="437"/>
                  </a:cxn>
                  <a:cxn ang="0">
                    <a:pos x="38" y="409"/>
                  </a:cxn>
                  <a:cxn ang="0">
                    <a:pos x="39" y="396"/>
                  </a:cxn>
                  <a:cxn ang="0">
                    <a:pos x="41" y="380"/>
                  </a:cxn>
                  <a:cxn ang="0">
                    <a:pos x="55" y="335"/>
                  </a:cxn>
                  <a:cxn ang="0">
                    <a:pos x="59" y="319"/>
                  </a:cxn>
                  <a:cxn ang="0">
                    <a:pos x="64" y="286"/>
                  </a:cxn>
                  <a:cxn ang="0">
                    <a:pos x="68" y="271"/>
                  </a:cxn>
                  <a:cxn ang="0">
                    <a:pos x="96" y="142"/>
                  </a:cxn>
                  <a:cxn ang="0">
                    <a:pos x="109" y="76"/>
                  </a:cxn>
                  <a:cxn ang="0">
                    <a:pos x="114" y="10"/>
                  </a:cxn>
                  <a:cxn ang="0">
                    <a:pos x="114" y="9"/>
                  </a:cxn>
                </a:cxnLst>
                <a:rect l="0" t="0" r="r" b="b"/>
                <a:pathLst>
                  <a:path w="114" h="507">
                    <a:moveTo>
                      <a:pt x="114" y="4"/>
                    </a:moveTo>
                    <a:lnTo>
                      <a:pt x="114" y="4"/>
                    </a:lnTo>
                    <a:lnTo>
                      <a:pt x="114" y="2"/>
                    </a:lnTo>
                    <a:lnTo>
                      <a:pt x="113" y="1"/>
                    </a:lnTo>
                    <a:lnTo>
                      <a:pt x="111" y="0"/>
                    </a:lnTo>
                    <a:lnTo>
                      <a:pt x="110" y="0"/>
                    </a:lnTo>
                    <a:lnTo>
                      <a:pt x="108" y="0"/>
                    </a:lnTo>
                    <a:lnTo>
                      <a:pt x="106" y="1"/>
                    </a:lnTo>
                    <a:lnTo>
                      <a:pt x="105" y="2"/>
                    </a:lnTo>
                    <a:lnTo>
                      <a:pt x="105" y="4"/>
                    </a:lnTo>
                    <a:lnTo>
                      <a:pt x="105" y="4"/>
                    </a:lnTo>
                    <a:lnTo>
                      <a:pt x="104" y="38"/>
                    </a:lnTo>
                    <a:lnTo>
                      <a:pt x="100" y="71"/>
                    </a:lnTo>
                    <a:lnTo>
                      <a:pt x="94" y="104"/>
                    </a:lnTo>
                    <a:lnTo>
                      <a:pt x="88" y="137"/>
                    </a:lnTo>
                    <a:lnTo>
                      <a:pt x="81" y="170"/>
                    </a:lnTo>
                    <a:lnTo>
                      <a:pt x="74" y="203"/>
                    </a:lnTo>
                    <a:lnTo>
                      <a:pt x="58" y="268"/>
                    </a:lnTo>
                    <a:lnTo>
                      <a:pt x="58" y="268"/>
                    </a:lnTo>
                    <a:lnTo>
                      <a:pt x="47" y="324"/>
                    </a:lnTo>
                    <a:lnTo>
                      <a:pt x="40" y="352"/>
                    </a:lnTo>
                    <a:lnTo>
                      <a:pt x="37" y="366"/>
                    </a:lnTo>
                    <a:lnTo>
                      <a:pt x="31" y="379"/>
                    </a:lnTo>
                    <a:lnTo>
                      <a:pt x="31" y="379"/>
                    </a:lnTo>
                    <a:lnTo>
                      <a:pt x="29" y="385"/>
                    </a:lnTo>
                    <a:lnTo>
                      <a:pt x="28" y="393"/>
                    </a:lnTo>
                    <a:lnTo>
                      <a:pt x="26" y="406"/>
                    </a:lnTo>
                    <a:lnTo>
                      <a:pt x="25" y="419"/>
                    </a:lnTo>
                    <a:lnTo>
                      <a:pt x="22" y="433"/>
                    </a:lnTo>
                    <a:lnTo>
                      <a:pt x="22" y="433"/>
                    </a:lnTo>
                    <a:lnTo>
                      <a:pt x="13" y="467"/>
                    </a:lnTo>
                    <a:lnTo>
                      <a:pt x="8" y="483"/>
                    </a:lnTo>
                    <a:lnTo>
                      <a:pt x="1" y="500"/>
                    </a:lnTo>
                    <a:lnTo>
                      <a:pt x="1" y="500"/>
                    </a:lnTo>
                    <a:lnTo>
                      <a:pt x="0" y="502"/>
                    </a:lnTo>
                    <a:lnTo>
                      <a:pt x="0" y="504"/>
                    </a:lnTo>
                    <a:lnTo>
                      <a:pt x="3" y="506"/>
                    </a:lnTo>
                    <a:lnTo>
                      <a:pt x="5" y="507"/>
                    </a:lnTo>
                    <a:lnTo>
                      <a:pt x="7" y="507"/>
                    </a:lnTo>
                    <a:lnTo>
                      <a:pt x="8" y="506"/>
                    </a:lnTo>
                    <a:lnTo>
                      <a:pt x="10" y="505"/>
                    </a:lnTo>
                    <a:lnTo>
                      <a:pt x="10" y="505"/>
                    </a:lnTo>
                    <a:lnTo>
                      <a:pt x="20" y="479"/>
                    </a:lnTo>
                    <a:lnTo>
                      <a:pt x="25" y="465"/>
                    </a:lnTo>
                    <a:lnTo>
                      <a:pt x="29" y="451"/>
                    </a:lnTo>
                    <a:lnTo>
                      <a:pt x="32" y="437"/>
                    </a:lnTo>
                    <a:lnTo>
                      <a:pt x="36" y="424"/>
                    </a:lnTo>
                    <a:lnTo>
                      <a:pt x="38" y="409"/>
                    </a:lnTo>
                    <a:lnTo>
                      <a:pt x="39" y="396"/>
                    </a:lnTo>
                    <a:lnTo>
                      <a:pt x="39" y="396"/>
                    </a:lnTo>
                    <a:lnTo>
                      <a:pt x="40" y="387"/>
                    </a:lnTo>
                    <a:lnTo>
                      <a:pt x="41" y="380"/>
                    </a:lnTo>
                    <a:lnTo>
                      <a:pt x="45" y="365"/>
                    </a:lnTo>
                    <a:lnTo>
                      <a:pt x="55" y="335"/>
                    </a:lnTo>
                    <a:lnTo>
                      <a:pt x="55" y="335"/>
                    </a:lnTo>
                    <a:lnTo>
                      <a:pt x="59" y="319"/>
                    </a:lnTo>
                    <a:lnTo>
                      <a:pt x="62" y="303"/>
                    </a:lnTo>
                    <a:lnTo>
                      <a:pt x="64" y="286"/>
                    </a:lnTo>
                    <a:lnTo>
                      <a:pt x="68" y="271"/>
                    </a:lnTo>
                    <a:lnTo>
                      <a:pt x="68" y="271"/>
                    </a:lnTo>
                    <a:lnTo>
                      <a:pt x="82" y="206"/>
                    </a:lnTo>
                    <a:lnTo>
                      <a:pt x="96" y="142"/>
                    </a:lnTo>
                    <a:lnTo>
                      <a:pt x="103" y="109"/>
                    </a:lnTo>
                    <a:lnTo>
                      <a:pt x="109" y="76"/>
                    </a:lnTo>
                    <a:lnTo>
                      <a:pt x="112" y="43"/>
                    </a:lnTo>
                    <a:lnTo>
                      <a:pt x="114" y="10"/>
                    </a:lnTo>
                    <a:lnTo>
                      <a:pt x="114" y="10"/>
                    </a:lnTo>
                    <a:lnTo>
                      <a:pt x="114" y="9"/>
                    </a:lnTo>
                    <a:lnTo>
                      <a:pt x="114" y="4"/>
                    </a:lnTo>
                    <a:close/>
                  </a:path>
                </a:pathLst>
              </a:custGeom>
              <a:grpFill/>
              <a:ln w="9525">
                <a:solidFill>
                  <a:schemeClr val="accent2"/>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296" name="chenying0907 920"/>
              <p:cNvSpPr/>
              <p:nvPr/>
            </p:nvSpPr>
            <p:spPr bwMode="auto">
              <a:xfrm>
                <a:off x="3857625" y="1504950"/>
                <a:ext cx="33338" cy="190500"/>
              </a:xfrm>
              <a:custGeom>
                <a:avLst/>
                <a:gdLst/>
                <a:ahLst/>
                <a:cxnLst>
                  <a:cxn ang="0">
                    <a:pos x="54" y="2"/>
                  </a:cxn>
                  <a:cxn ang="0">
                    <a:pos x="48" y="11"/>
                  </a:cxn>
                  <a:cxn ang="0">
                    <a:pos x="45" y="24"/>
                  </a:cxn>
                  <a:cxn ang="0">
                    <a:pos x="46" y="44"/>
                  </a:cxn>
                  <a:cxn ang="0">
                    <a:pos x="46" y="50"/>
                  </a:cxn>
                  <a:cxn ang="0">
                    <a:pos x="42" y="74"/>
                  </a:cxn>
                  <a:cxn ang="0">
                    <a:pos x="31" y="123"/>
                  </a:cxn>
                  <a:cxn ang="0">
                    <a:pos x="29" y="147"/>
                  </a:cxn>
                  <a:cxn ang="0">
                    <a:pos x="28" y="162"/>
                  </a:cxn>
                  <a:cxn ang="0">
                    <a:pos x="24" y="206"/>
                  </a:cxn>
                  <a:cxn ang="0">
                    <a:pos x="13" y="265"/>
                  </a:cxn>
                  <a:cxn ang="0">
                    <a:pos x="11" y="275"/>
                  </a:cxn>
                  <a:cxn ang="0">
                    <a:pos x="9" y="306"/>
                  </a:cxn>
                  <a:cxn ang="0">
                    <a:pos x="8" y="319"/>
                  </a:cxn>
                  <a:cxn ang="0">
                    <a:pos x="0" y="354"/>
                  </a:cxn>
                  <a:cxn ang="0">
                    <a:pos x="0" y="356"/>
                  </a:cxn>
                  <a:cxn ang="0">
                    <a:pos x="4" y="360"/>
                  </a:cxn>
                  <a:cxn ang="0">
                    <a:pos x="7" y="360"/>
                  </a:cxn>
                  <a:cxn ang="0">
                    <a:pos x="9" y="357"/>
                  </a:cxn>
                  <a:cxn ang="0">
                    <a:pos x="16" y="325"/>
                  </a:cxn>
                  <a:cxn ang="0">
                    <a:pos x="19" y="292"/>
                  </a:cxn>
                  <a:cxn ang="0">
                    <a:pos x="20" y="280"/>
                  </a:cxn>
                  <a:cxn ang="0">
                    <a:pos x="27" y="240"/>
                  </a:cxn>
                  <a:cxn ang="0">
                    <a:pos x="35" y="201"/>
                  </a:cxn>
                  <a:cxn ang="0">
                    <a:pos x="37" y="188"/>
                  </a:cxn>
                  <a:cxn ang="0">
                    <a:pos x="38" y="161"/>
                  </a:cxn>
                  <a:cxn ang="0">
                    <a:pos x="40" y="133"/>
                  </a:cxn>
                  <a:cxn ang="0">
                    <a:pos x="44" y="109"/>
                  </a:cxn>
                  <a:cxn ang="0">
                    <a:pos x="50" y="85"/>
                  </a:cxn>
                  <a:cxn ang="0">
                    <a:pos x="57" y="53"/>
                  </a:cxn>
                  <a:cxn ang="0">
                    <a:pos x="57" y="43"/>
                  </a:cxn>
                  <a:cxn ang="0">
                    <a:pos x="56" y="24"/>
                  </a:cxn>
                  <a:cxn ang="0">
                    <a:pos x="56" y="15"/>
                  </a:cxn>
                  <a:cxn ang="0">
                    <a:pos x="60" y="8"/>
                  </a:cxn>
                  <a:cxn ang="0">
                    <a:pos x="62" y="7"/>
                  </a:cxn>
                  <a:cxn ang="0">
                    <a:pos x="62" y="3"/>
                  </a:cxn>
                  <a:cxn ang="0">
                    <a:pos x="58" y="0"/>
                  </a:cxn>
                  <a:cxn ang="0">
                    <a:pos x="54" y="2"/>
                  </a:cxn>
                </a:cxnLst>
                <a:rect l="0" t="0" r="r" b="b"/>
                <a:pathLst>
                  <a:path w="62" h="360">
                    <a:moveTo>
                      <a:pt x="54" y="2"/>
                    </a:moveTo>
                    <a:lnTo>
                      <a:pt x="54" y="2"/>
                    </a:lnTo>
                    <a:lnTo>
                      <a:pt x="50" y="6"/>
                    </a:lnTo>
                    <a:lnTo>
                      <a:pt x="48" y="11"/>
                    </a:lnTo>
                    <a:lnTo>
                      <a:pt x="46" y="17"/>
                    </a:lnTo>
                    <a:lnTo>
                      <a:pt x="45" y="24"/>
                    </a:lnTo>
                    <a:lnTo>
                      <a:pt x="46" y="38"/>
                    </a:lnTo>
                    <a:lnTo>
                      <a:pt x="46" y="44"/>
                    </a:lnTo>
                    <a:lnTo>
                      <a:pt x="46" y="50"/>
                    </a:lnTo>
                    <a:lnTo>
                      <a:pt x="46" y="50"/>
                    </a:lnTo>
                    <a:lnTo>
                      <a:pt x="44" y="62"/>
                    </a:lnTo>
                    <a:lnTo>
                      <a:pt x="42" y="74"/>
                    </a:lnTo>
                    <a:lnTo>
                      <a:pt x="36" y="99"/>
                    </a:lnTo>
                    <a:lnTo>
                      <a:pt x="31" y="123"/>
                    </a:lnTo>
                    <a:lnTo>
                      <a:pt x="29" y="135"/>
                    </a:lnTo>
                    <a:lnTo>
                      <a:pt x="29" y="147"/>
                    </a:lnTo>
                    <a:lnTo>
                      <a:pt x="29" y="147"/>
                    </a:lnTo>
                    <a:lnTo>
                      <a:pt x="28" y="162"/>
                    </a:lnTo>
                    <a:lnTo>
                      <a:pt x="27" y="177"/>
                    </a:lnTo>
                    <a:lnTo>
                      <a:pt x="24" y="206"/>
                    </a:lnTo>
                    <a:lnTo>
                      <a:pt x="19" y="236"/>
                    </a:lnTo>
                    <a:lnTo>
                      <a:pt x="13" y="265"/>
                    </a:lnTo>
                    <a:lnTo>
                      <a:pt x="13" y="265"/>
                    </a:lnTo>
                    <a:lnTo>
                      <a:pt x="11" y="275"/>
                    </a:lnTo>
                    <a:lnTo>
                      <a:pt x="10" y="286"/>
                    </a:lnTo>
                    <a:lnTo>
                      <a:pt x="9" y="306"/>
                    </a:lnTo>
                    <a:lnTo>
                      <a:pt x="9" y="306"/>
                    </a:lnTo>
                    <a:lnTo>
                      <a:pt x="8" y="319"/>
                    </a:lnTo>
                    <a:lnTo>
                      <a:pt x="5" y="331"/>
                    </a:lnTo>
                    <a:lnTo>
                      <a:pt x="0" y="354"/>
                    </a:lnTo>
                    <a:lnTo>
                      <a:pt x="0" y="354"/>
                    </a:lnTo>
                    <a:lnTo>
                      <a:pt x="0" y="356"/>
                    </a:lnTo>
                    <a:lnTo>
                      <a:pt x="1" y="358"/>
                    </a:lnTo>
                    <a:lnTo>
                      <a:pt x="4" y="360"/>
                    </a:lnTo>
                    <a:lnTo>
                      <a:pt x="6" y="360"/>
                    </a:lnTo>
                    <a:lnTo>
                      <a:pt x="7" y="360"/>
                    </a:lnTo>
                    <a:lnTo>
                      <a:pt x="8" y="359"/>
                    </a:lnTo>
                    <a:lnTo>
                      <a:pt x="9" y="357"/>
                    </a:lnTo>
                    <a:lnTo>
                      <a:pt x="9" y="357"/>
                    </a:lnTo>
                    <a:lnTo>
                      <a:pt x="16" y="325"/>
                    </a:lnTo>
                    <a:lnTo>
                      <a:pt x="18" y="309"/>
                    </a:lnTo>
                    <a:lnTo>
                      <a:pt x="19" y="292"/>
                    </a:lnTo>
                    <a:lnTo>
                      <a:pt x="19" y="292"/>
                    </a:lnTo>
                    <a:lnTo>
                      <a:pt x="20" y="280"/>
                    </a:lnTo>
                    <a:lnTo>
                      <a:pt x="22" y="266"/>
                    </a:lnTo>
                    <a:lnTo>
                      <a:pt x="27" y="240"/>
                    </a:lnTo>
                    <a:lnTo>
                      <a:pt x="33" y="215"/>
                    </a:lnTo>
                    <a:lnTo>
                      <a:pt x="35" y="201"/>
                    </a:lnTo>
                    <a:lnTo>
                      <a:pt x="37" y="188"/>
                    </a:lnTo>
                    <a:lnTo>
                      <a:pt x="37" y="188"/>
                    </a:lnTo>
                    <a:lnTo>
                      <a:pt x="38" y="174"/>
                    </a:lnTo>
                    <a:lnTo>
                      <a:pt x="38" y="161"/>
                    </a:lnTo>
                    <a:lnTo>
                      <a:pt x="39" y="146"/>
                    </a:lnTo>
                    <a:lnTo>
                      <a:pt x="40" y="133"/>
                    </a:lnTo>
                    <a:lnTo>
                      <a:pt x="40" y="133"/>
                    </a:lnTo>
                    <a:lnTo>
                      <a:pt x="44" y="109"/>
                    </a:lnTo>
                    <a:lnTo>
                      <a:pt x="50" y="85"/>
                    </a:lnTo>
                    <a:lnTo>
                      <a:pt x="50" y="85"/>
                    </a:lnTo>
                    <a:lnTo>
                      <a:pt x="55" y="65"/>
                    </a:lnTo>
                    <a:lnTo>
                      <a:pt x="57" y="53"/>
                    </a:lnTo>
                    <a:lnTo>
                      <a:pt x="57" y="43"/>
                    </a:lnTo>
                    <a:lnTo>
                      <a:pt x="57" y="43"/>
                    </a:lnTo>
                    <a:lnTo>
                      <a:pt x="56" y="34"/>
                    </a:lnTo>
                    <a:lnTo>
                      <a:pt x="56" y="24"/>
                    </a:lnTo>
                    <a:lnTo>
                      <a:pt x="56" y="19"/>
                    </a:lnTo>
                    <a:lnTo>
                      <a:pt x="56" y="15"/>
                    </a:lnTo>
                    <a:lnTo>
                      <a:pt x="58" y="11"/>
                    </a:lnTo>
                    <a:lnTo>
                      <a:pt x="60" y="8"/>
                    </a:lnTo>
                    <a:lnTo>
                      <a:pt x="60" y="8"/>
                    </a:lnTo>
                    <a:lnTo>
                      <a:pt x="62" y="7"/>
                    </a:lnTo>
                    <a:lnTo>
                      <a:pt x="62" y="5"/>
                    </a:lnTo>
                    <a:lnTo>
                      <a:pt x="62" y="3"/>
                    </a:lnTo>
                    <a:lnTo>
                      <a:pt x="61" y="2"/>
                    </a:lnTo>
                    <a:lnTo>
                      <a:pt x="58" y="0"/>
                    </a:lnTo>
                    <a:lnTo>
                      <a:pt x="56" y="1"/>
                    </a:lnTo>
                    <a:lnTo>
                      <a:pt x="54" y="2"/>
                    </a:lnTo>
                    <a:lnTo>
                      <a:pt x="54" y="2"/>
                    </a:lnTo>
                    <a:close/>
                  </a:path>
                </a:pathLst>
              </a:custGeom>
              <a:grpFill/>
              <a:ln w="9525">
                <a:solidFill>
                  <a:schemeClr val="accent2"/>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297" name="chenying0907 921"/>
              <p:cNvSpPr/>
              <p:nvPr/>
            </p:nvSpPr>
            <p:spPr bwMode="auto">
              <a:xfrm>
                <a:off x="3883025" y="1544638"/>
                <a:ext cx="22225" cy="130175"/>
              </a:xfrm>
              <a:custGeom>
                <a:avLst/>
                <a:gdLst/>
                <a:ahLst/>
                <a:cxnLst>
                  <a:cxn ang="0">
                    <a:pos x="33" y="4"/>
                  </a:cxn>
                  <a:cxn ang="0">
                    <a:pos x="33" y="4"/>
                  </a:cxn>
                  <a:cxn ang="0">
                    <a:pos x="33" y="37"/>
                  </a:cxn>
                  <a:cxn ang="0">
                    <a:pos x="29" y="69"/>
                  </a:cxn>
                  <a:cxn ang="0">
                    <a:pos x="25" y="101"/>
                  </a:cxn>
                  <a:cxn ang="0">
                    <a:pos x="23" y="117"/>
                  </a:cxn>
                  <a:cxn ang="0">
                    <a:pos x="19" y="133"/>
                  </a:cxn>
                  <a:cxn ang="0">
                    <a:pos x="19" y="133"/>
                  </a:cxn>
                  <a:cxn ang="0">
                    <a:pos x="13" y="156"/>
                  </a:cxn>
                  <a:cxn ang="0">
                    <a:pos x="11" y="167"/>
                  </a:cxn>
                  <a:cxn ang="0">
                    <a:pos x="10" y="179"/>
                  </a:cxn>
                  <a:cxn ang="0">
                    <a:pos x="10" y="179"/>
                  </a:cxn>
                  <a:cxn ang="0">
                    <a:pos x="8" y="194"/>
                  </a:cxn>
                  <a:cxn ang="0">
                    <a:pos x="5" y="210"/>
                  </a:cxn>
                  <a:cxn ang="0">
                    <a:pos x="2" y="225"/>
                  </a:cxn>
                  <a:cxn ang="0">
                    <a:pos x="0" y="242"/>
                  </a:cxn>
                  <a:cxn ang="0">
                    <a:pos x="0" y="242"/>
                  </a:cxn>
                  <a:cxn ang="0">
                    <a:pos x="0" y="244"/>
                  </a:cxn>
                  <a:cxn ang="0">
                    <a:pos x="1" y="245"/>
                  </a:cxn>
                  <a:cxn ang="0">
                    <a:pos x="3" y="246"/>
                  </a:cxn>
                  <a:cxn ang="0">
                    <a:pos x="4" y="246"/>
                  </a:cxn>
                  <a:cxn ang="0">
                    <a:pos x="6" y="246"/>
                  </a:cxn>
                  <a:cxn ang="0">
                    <a:pos x="8" y="245"/>
                  </a:cxn>
                  <a:cxn ang="0">
                    <a:pos x="9" y="244"/>
                  </a:cxn>
                  <a:cxn ang="0">
                    <a:pos x="9" y="242"/>
                  </a:cxn>
                  <a:cxn ang="0">
                    <a:pos x="9" y="242"/>
                  </a:cxn>
                  <a:cxn ang="0">
                    <a:pos x="11" y="227"/>
                  </a:cxn>
                  <a:cxn ang="0">
                    <a:pos x="14" y="214"/>
                  </a:cxn>
                  <a:cxn ang="0">
                    <a:pos x="17" y="199"/>
                  </a:cxn>
                  <a:cxn ang="0">
                    <a:pos x="18" y="193"/>
                  </a:cxn>
                  <a:cxn ang="0">
                    <a:pos x="18" y="186"/>
                  </a:cxn>
                  <a:cxn ang="0">
                    <a:pos x="18" y="186"/>
                  </a:cxn>
                  <a:cxn ang="0">
                    <a:pos x="19" y="177"/>
                  </a:cxn>
                  <a:cxn ang="0">
                    <a:pos x="20" y="169"/>
                  </a:cxn>
                  <a:cxn ang="0">
                    <a:pos x="24" y="152"/>
                  </a:cxn>
                  <a:cxn ang="0">
                    <a:pos x="28" y="135"/>
                  </a:cxn>
                  <a:cxn ang="0">
                    <a:pos x="32" y="119"/>
                  </a:cxn>
                  <a:cxn ang="0">
                    <a:pos x="32" y="119"/>
                  </a:cxn>
                  <a:cxn ang="0">
                    <a:pos x="37" y="90"/>
                  </a:cxn>
                  <a:cxn ang="0">
                    <a:pos x="40" y="62"/>
                  </a:cxn>
                  <a:cxn ang="0">
                    <a:pos x="42" y="33"/>
                  </a:cxn>
                  <a:cxn ang="0">
                    <a:pos x="42" y="4"/>
                  </a:cxn>
                  <a:cxn ang="0">
                    <a:pos x="42" y="4"/>
                  </a:cxn>
                  <a:cxn ang="0">
                    <a:pos x="42" y="2"/>
                  </a:cxn>
                  <a:cxn ang="0">
                    <a:pos x="41" y="1"/>
                  </a:cxn>
                  <a:cxn ang="0">
                    <a:pos x="39" y="0"/>
                  </a:cxn>
                  <a:cxn ang="0">
                    <a:pos x="38" y="0"/>
                  </a:cxn>
                  <a:cxn ang="0">
                    <a:pos x="36" y="0"/>
                  </a:cxn>
                  <a:cxn ang="0">
                    <a:pos x="35" y="1"/>
                  </a:cxn>
                  <a:cxn ang="0">
                    <a:pos x="34" y="2"/>
                  </a:cxn>
                  <a:cxn ang="0">
                    <a:pos x="33" y="4"/>
                  </a:cxn>
                  <a:cxn ang="0">
                    <a:pos x="33" y="4"/>
                  </a:cxn>
                </a:cxnLst>
                <a:rect l="0" t="0" r="r" b="b"/>
                <a:pathLst>
                  <a:path w="42" h="246">
                    <a:moveTo>
                      <a:pt x="33" y="4"/>
                    </a:moveTo>
                    <a:lnTo>
                      <a:pt x="33" y="4"/>
                    </a:lnTo>
                    <a:lnTo>
                      <a:pt x="33" y="37"/>
                    </a:lnTo>
                    <a:lnTo>
                      <a:pt x="29" y="69"/>
                    </a:lnTo>
                    <a:lnTo>
                      <a:pt x="25" y="101"/>
                    </a:lnTo>
                    <a:lnTo>
                      <a:pt x="23" y="117"/>
                    </a:lnTo>
                    <a:lnTo>
                      <a:pt x="19" y="133"/>
                    </a:lnTo>
                    <a:lnTo>
                      <a:pt x="19" y="133"/>
                    </a:lnTo>
                    <a:lnTo>
                      <a:pt x="13" y="156"/>
                    </a:lnTo>
                    <a:lnTo>
                      <a:pt x="11" y="167"/>
                    </a:lnTo>
                    <a:lnTo>
                      <a:pt x="10" y="179"/>
                    </a:lnTo>
                    <a:lnTo>
                      <a:pt x="10" y="179"/>
                    </a:lnTo>
                    <a:lnTo>
                      <a:pt x="8" y="194"/>
                    </a:lnTo>
                    <a:lnTo>
                      <a:pt x="5" y="210"/>
                    </a:lnTo>
                    <a:lnTo>
                      <a:pt x="2" y="225"/>
                    </a:lnTo>
                    <a:lnTo>
                      <a:pt x="0" y="242"/>
                    </a:lnTo>
                    <a:lnTo>
                      <a:pt x="0" y="242"/>
                    </a:lnTo>
                    <a:lnTo>
                      <a:pt x="0" y="244"/>
                    </a:lnTo>
                    <a:lnTo>
                      <a:pt x="1" y="245"/>
                    </a:lnTo>
                    <a:lnTo>
                      <a:pt x="3" y="246"/>
                    </a:lnTo>
                    <a:lnTo>
                      <a:pt x="4" y="246"/>
                    </a:lnTo>
                    <a:lnTo>
                      <a:pt x="6" y="246"/>
                    </a:lnTo>
                    <a:lnTo>
                      <a:pt x="8" y="245"/>
                    </a:lnTo>
                    <a:lnTo>
                      <a:pt x="9" y="244"/>
                    </a:lnTo>
                    <a:lnTo>
                      <a:pt x="9" y="242"/>
                    </a:lnTo>
                    <a:lnTo>
                      <a:pt x="9" y="242"/>
                    </a:lnTo>
                    <a:lnTo>
                      <a:pt x="11" y="227"/>
                    </a:lnTo>
                    <a:lnTo>
                      <a:pt x="14" y="214"/>
                    </a:lnTo>
                    <a:lnTo>
                      <a:pt x="17" y="199"/>
                    </a:lnTo>
                    <a:lnTo>
                      <a:pt x="18" y="193"/>
                    </a:lnTo>
                    <a:lnTo>
                      <a:pt x="18" y="186"/>
                    </a:lnTo>
                    <a:lnTo>
                      <a:pt x="18" y="186"/>
                    </a:lnTo>
                    <a:lnTo>
                      <a:pt x="19" y="177"/>
                    </a:lnTo>
                    <a:lnTo>
                      <a:pt x="20" y="169"/>
                    </a:lnTo>
                    <a:lnTo>
                      <a:pt x="24" y="152"/>
                    </a:lnTo>
                    <a:lnTo>
                      <a:pt x="28" y="135"/>
                    </a:lnTo>
                    <a:lnTo>
                      <a:pt x="32" y="119"/>
                    </a:lnTo>
                    <a:lnTo>
                      <a:pt x="32" y="119"/>
                    </a:lnTo>
                    <a:lnTo>
                      <a:pt x="37" y="90"/>
                    </a:lnTo>
                    <a:lnTo>
                      <a:pt x="40" y="62"/>
                    </a:lnTo>
                    <a:lnTo>
                      <a:pt x="42" y="33"/>
                    </a:lnTo>
                    <a:lnTo>
                      <a:pt x="42" y="4"/>
                    </a:lnTo>
                    <a:lnTo>
                      <a:pt x="42" y="4"/>
                    </a:lnTo>
                    <a:lnTo>
                      <a:pt x="42" y="2"/>
                    </a:lnTo>
                    <a:lnTo>
                      <a:pt x="41" y="1"/>
                    </a:lnTo>
                    <a:lnTo>
                      <a:pt x="39" y="0"/>
                    </a:lnTo>
                    <a:lnTo>
                      <a:pt x="38" y="0"/>
                    </a:lnTo>
                    <a:lnTo>
                      <a:pt x="36" y="0"/>
                    </a:lnTo>
                    <a:lnTo>
                      <a:pt x="35" y="1"/>
                    </a:lnTo>
                    <a:lnTo>
                      <a:pt x="34" y="2"/>
                    </a:lnTo>
                    <a:lnTo>
                      <a:pt x="33" y="4"/>
                    </a:lnTo>
                    <a:lnTo>
                      <a:pt x="33" y="4"/>
                    </a:lnTo>
                    <a:close/>
                  </a:path>
                </a:pathLst>
              </a:custGeom>
              <a:grpFill/>
              <a:ln w="9525">
                <a:solidFill>
                  <a:schemeClr val="accent2"/>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298" name="chenying0907 922"/>
              <p:cNvSpPr/>
              <p:nvPr/>
            </p:nvSpPr>
            <p:spPr bwMode="auto">
              <a:xfrm>
                <a:off x="3454400" y="1239838"/>
                <a:ext cx="25400" cy="65088"/>
              </a:xfrm>
              <a:custGeom>
                <a:avLst/>
                <a:gdLst/>
                <a:ahLst/>
                <a:cxnLst>
                  <a:cxn ang="0">
                    <a:pos x="38" y="4"/>
                  </a:cxn>
                  <a:cxn ang="0">
                    <a:pos x="38" y="4"/>
                  </a:cxn>
                  <a:cxn ang="0">
                    <a:pos x="37" y="12"/>
                  </a:cxn>
                  <a:cxn ang="0">
                    <a:pos x="36" y="19"/>
                  </a:cxn>
                  <a:cxn ang="0">
                    <a:pos x="31" y="34"/>
                  </a:cxn>
                  <a:cxn ang="0">
                    <a:pos x="26" y="47"/>
                  </a:cxn>
                  <a:cxn ang="0">
                    <a:pos x="18" y="62"/>
                  </a:cxn>
                  <a:cxn ang="0">
                    <a:pos x="12" y="75"/>
                  </a:cxn>
                  <a:cxn ang="0">
                    <a:pos x="6" y="89"/>
                  </a:cxn>
                  <a:cxn ang="0">
                    <a:pos x="2" y="103"/>
                  </a:cxn>
                  <a:cxn ang="0">
                    <a:pos x="1" y="110"/>
                  </a:cxn>
                  <a:cxn ang="0">
                    <a:pos x="0" y="117"/>
                  </a:cxn>
                  <a:cxn ang="0">
                    <a:pos x="0" y="117"/>
                  </a:cxn>
                  <a:cxn ang="0">
                    <a:pos x="0" y="120"/>
                  </a:cxn>
                  <a:cxn ang="0">
                    <a:pos x="1" y="122"/>
                  </a:cxn>
                  <a:cxn ang="0">
                    <a:pos x="3" y="123"/>
                  </a:cxn>
                  <a:cxn ang="0">
                    <a:pos x="4" y="123"/>
                  </a:cxn>
                  <a:cxn ang="0">
                    <a:pos x="6" y="123"/>
                  </a:cxn>
                  <a:cxn ang="0">
                    <a:pos x="8" y="122"/>
                  </a:cxn>
                  <a:cxn ang="0">
                    <a:pos x="9" y="120"/>
                  </a:cxn>
                  <a:cxn ang="0">
                    <a:pos x="9" y="117"/>
                  </a:cxn>
                  <a:cxn ang="0">
                    <a:pos x="9" y="117"/>
                  </a:cxn>
                  <a:cxn ang="0">
                    <a:pos x="10" y="109"/>
                  </a:cxn>
                  <a:cxn ang="0">
                    <a:pos x="12" y="101"/>
                  </a:cxn>
                  <a:cxn ang="0">
                    <a:pos x="15" y="94"/>
                  </a:cxn>
                  <a:cxn ang="0">
                    <a:pos x="19" y="86"/>
                  </a:cxn>
                  <a:cxn ang="0">
                    <a:pos x="27" y="73"/>
                  </a:cxn>
                  <a:cxn ang="0">
                    <a:pos x="30" y="65"/>
                  </a:cxn>
                  <a:cxn ang="0">
                    <a:pos x="33" y="58"/>
                  </a:cxn>
                  <a:cxn ang="0">
                    <a:pos x="33" y="58"/>
                  </a:cxn>
                  <a:cxn ang="0">
                    <a:pos x="42" y="32"/>
                  </a:cxn>
                  <a:cxn ang="0">
                    <a:pos x="45" y="18"/>
                  </a:cxn>
                  <a:cxn ang="0">
                    <a:pos x="47" y="4"/>
                  </a:cxn>
                  <a:cxn ang="0">
                    <a:pos x="47" y="4"/>
                  </a:cxn>
                  <a:cxn ang="0">
                    <a:pos x="47" y="2"/>
                  </a:cxn>
                  <a:cxn ang="0">
                    <a:pos x="46" y="1"/>
                  </a:cxn>
                  <a:cxn ang="0">
                    <a:pos x="44" y="0"/>
                  </a:cxn>
                  <a:cxn ang="0">
                    <a:pos x="43" y="0"/>
                  </a:cxn>
                  <a:cxn ang="0">
                    <a:pos x="41" y="0"/>
                  </a:cxn>
                  <a:cxn ang="0">
                    <a:pos x="39" y="1"/>
                  </a:cxn>
                  <a:cxn ang="0">
                    <a:pos x="38" y="2"/>
                  </a:cxn>
                  <a:cxn ang="0">
                    <a:pos x="38" y="4"/>
                  </a:cxn>
                  <a:cxn ang="0">
                    <a:pos x="38" y="4"/>
                  </a:cxn>
                </a:cxnLst>
                <a:rect l="0" t="0" r="r" b="b"/>
                <a:pathLst>
                  <a:path w="47" h="123">
                    <a:moveTo>
                      <a:pt x="38" y="4"/>
                    </a:moveTo>
                    <a:lnTo>
                      <a:pt x="38" y="4"/>
                    </a:lnTo>
                    <a:lnTo>
                      <a:pt x="37" y="12"/>
                    </a:lnTo>
                    <a:lnTo>
                      <a:pt x="36" y="19"/>
                    </a:lnTo>
                    <a:lnTo>
                      <a:pt x="31" y="34"/>
                    </a:lnTo>
                    <a:lnTo>
                      <a:pt x="26" y="47"/>
                    </a:lnTo>
                    <a:lnTo>
                      <a:pt x="18" y="62"/>
                    </a:lnTo>
                    <a:lnTo>
                      <a:pt x="12" y="75"/>
                    </a:lnTo>
                    <a:lnTo>
                      <a:pt x="6" y="89"/>
                    </a:lnTo>
                    <a:lnTo>
                      <a:pt x="2" y="103"/>
                    </a:lnTo>
                    <a:lnTo>
                      <a:pt x="1" y="110"/>
                    </a:lnTo>
                    <a:lnTo>
                      <a:pt x="0" y="117"/>
                    </a:lnTo>
                    <a:lnTo>
                      <a:pt x="0" y="117"/>
                    </a:lnTo>
                    <a:lnTo>
                      <a:pt x="0" y="120"/>
                    </a:lnTo>
                    <a:lnTo>
                      <a:pt x="1" y="122"/>
                    </a:lnTo>
                    <a:lnTo>
                      <a:pt x="3" y="123"/>
                    </a:lnTo>
                    <a:lnTo>
                      <a:pt x="4" y="123"/>
                    </a:lnTo>
                    <a:lnTo>
                      <a:pt x="6" y="123"/>
                    </a:lnTo>
                    <a:lnTo>
                      <a:pt x="8" y="122"/>
                    </a:lnTo>
                    <a:lnTo>
                      <a:pt x="9" y="120"/>
                    </a:lnTo>
                    <a:lnTo>
                      <a:pt x="9" y="117"/>
                    </a:lnTo>
                    <a:lnTo>
                      <a:pt x="9" y="117"/>
                    </a:lnTo>
                    <a:lnTo>
                      <a:pt x="10" y="109"/>
                    </a:lnTo>
                    <a:lnTo>
                      <a:pt x="12" y="101"/>
                    </a:lnTo>
                    <a:lnTo>
                      <a:pt x="15" y="94"/>
                    </a:lnTo>
                    <a:lnTo>
                      <a:pt x="19" y="86"/>
                    </a:lnTo>
                    <a:lnTo>
                      <a:pt x="27" y="73"/>
                    </a:lnTo>
                    <a:lnTo>
                      <a:pt x="30" y="65"/>
                    </a:lnTo>
                    <a:lnTo>
                      <a:pt x="33" y="58"/>
                    </a:lnTo>
                    <a:lnTo>
                      <a:pt x="33" y="58"/>
                    </a:lnTo>
                    <a:lnTo>
                      <a:pt x="42" y="32"/>
                    </a:lnTo>
                    <a:lnTo>
                      <a:pt x="45" y="18"/>
                    </a:lnTo>
                    <a:lnTo>
                      <a:pt x="47" y="4"/>
                    </a:lnTo>
                    <a:lnTo>
                      <a:pt x="47" y="4"/>
                    </a:lnTo>
                    <a:lnTo>
                      <a:pt x="47" y="2"/>
                    </a:lnTo>
                    <a:lnTo>
                      <a:pt x="46" y="1"/>
                    </a:lnTo>
                    <a:lnTo>
                      <a:pt x="44" y="0"/>
                    </a:lnTo>
                    <a:lnTo>
                      <a:pt x="43" y="0"/>
                    </a:lnTo>
                    <a:lnTo>
                      <a:pt x="41" y="0"/>
                    </a:lnTo>
                    <a:lnTo>
                      <a:pt x="39" y="1"/>
                    </a:lnTo>
                    <a:lnTo>
                      <a:pt x="38" y="2"/>
                    </a:lnTo>
                    <a:lnTo>
                      <a:pt x="38" y="4"/>
                    </a:lnTo>
                    <a:lnTo>
                      <a:pt x="38" y="4"/>
                    </a:lnTo>
                    <a:close/>
                  </a:path>
                </a:pathLst>
              </a:custGeom>
              <a:grpFill/>
              <a:ln w="9525">
                <a:solidFill>
                  <a:schemeClr val="accent2"/>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299" name="chenying0907 923"/>
              <p:cNvSpPr/>
              <p:nvPr/>
            </p:nvSpPr>
            <p:spPr bwMode="auto">
              <a:xfrm>
                <a:off x="3471863" y="1241425"/>
                <a:ext cx="26988" cy="77788"/>
              </a:xfrm>
              <a:custGeom>
                <a:avLst/>
                <a:gdLst/>
                <a:ahLst/>
                <a:cxnLst>
                  <a:cxn ang="0">
                    <a:pos x="43" y="5"/>
                  </a:cxn>
                  <a:cxn ang="0">
                    <a:pos x="43" y="5"/>
                  </a:cxn>
                  <a:cxn ang="0">
                    <a:pos x="42" y="13"/>
                  </a:cxn>
                  <a:cxn ang="0">
                    <a:pos x="40" y="23"/>
                  </a:cxn>
                  <a:cxn ang="0">
                    <a:pos x="35" y="40"/>
                  </a:cxn>
                  <a:cxn ang="0">
                    <a:pos x="29" y="57"/>
                  </a:cxn>
                  <a:cxn ang="0">
                    <a:pos x="21" y="73"/>
                  </a:cxn>
                  <a:cxn ang="0">
                    <a:pos x="14" y="91"/>
                  </a:cxn>
                  <a:cxn ang="0">
                    <a:pos x="7" y="107"/>
                  </a:cxn>
                  <a:cxn ang="0">
                    <a:pos x="3" y="125"/>
                  </a:cxn>
                  <a:cxn ang="0">
                    <a:pos x="1" y="133"/>
                  </a:cxn>
                  <a:cxn ang="0">
                    <a:pos x="0" y="142"/>
                  </a:cxn>
                  <a:cxn ang="0">
                    <a:pos x="0" y="142"/>
                  </a:cxn>
                  <a:cxn ang="0">
                    <a:pos x="1" y="144"/>
                  </a:cxn>
                  <a:cxn ang="0">
                    <a:pos x="1" y="145"/>
                  </a:cxn>
                  <a:cxn ang="0">
                    <a:pos x="3" y="146"/>
                  </a:cxn>
                  <a:cxn ang="0">
                    <a:pos x="5" y="146"/>
                  </a:cxn>
                  <a:cxn ang="0">
                    <a:pos x="6" y="146"/>
                  </a:cxn>
                  <a:cxn ang="0">
                    <a:pos x="8" y="145"/>
                  </a:cxn>
                  <a:cxn ang="0">
                    <a:pos x="9" y="144"/>
                  </a:cxn>
                  <a:cxn ang="0">
                    <a:pos x="9" y="142"/>
                  </a:cxn>
                  <a:cxn ang="0">
                    <a:pos x="9" y="142"/>
                  </a:cxn>
                  <a:cxn ang="0">
                    <a:pos x="10" y="133"/>
                  </a:cxn>
                  <a:cxn ang="0">
                    <a:pos x="12" y="125"/>
                  </a:cxn>
                  <a:cxn ang="0">
                    <a:pos x="17" y="107"/>
                  </a:cxn>
                  <a:cxn ang="0">
                    <a:pos x="24" y="91"/>
                  </a:cxn>
                  <a:cxn ang="0">
                    <a:pos x="31" y="73"/>
                  </a:cxn>
                  <a:cxn ang="0">
                    <a:pos x="38" y="57"/>
                  </a:cxn>
                  <a:cxn ang="0">
                    <a:pos x="44" y="40"/>
                  </a:cxn>
                  <a:cxn ang="0">
                    <a:pos x="49" y="23"/>
                  </a:cxn>
                  <a:cxn ang="0">
                    <a:pos x="51" y="13"/>
                  </a:cxn>
                  <a:cxn ang="0">
                    <a:pos x="52" y="5"/>
                  </a:cxn>
                  <a:cxn ang="0">
                    <a:pos x="52" y="5"/>
                  </a:cxn>
                  <a:cxn ang="0">
                    <a:pos x="51" y="3"/>
                  </a:cxn>
                  <a:cxn ang="0">
                    <a:pos x="51" y="2"/>
                  </a:cxn>
                  <a:cxn ang="0">
                    <a:pos x="49" y="1"/>
                  </a:cxn>
                  <a:cxn ang="0">
                    <a:pos x="47" y="0"/>
                  </a:cxn>
                  <a:cxn ang="0">
                    <a:pos x="44" y="2"/>
                  </a:cxn>
                  <a:cxn ang="0">
                    <a:pos x="43" y="3"/>
                  </a:cxn>
                  <a:cxn ang="0">
                    <a:pos x="43" y="5"/>
                  </a:cxn>
                  <a:cxn ang="0">
                    <a:pos x="43" y="5"/>
                  </a:cxn>
                </a:cxnLst>
                <a:rect l="0" t="0" r="r" b="b"/>
                <a:pathLst>
                  <a:path w="52" h="146">
                    <a:moveTo>
                      <a:pt x="43" y="5"/>
                    </a:moveTo>
                    <a:lnTo>
                      <a:pt x="43" y="5"/>
                    </a:lnTo>
                    <a:lnTo>
                      <a:pt x="42" y="13"/>
                    </a:lnTo>
                    <a:lnTo>
                      <a:pt x="40" y="23"/>
                    </a:lnTo>
                    <a:lnTo>
                      <a:pt x="35" y="40"/>
                    </a:lnTo>
                    <a:lnTo>
                      <a:pt x="29" y="57"/>
                    </a:lnTo>
                    <a:lnTo>
                      <a:pt x="21" y="73"/>
                    </a:lnTo>
                    <a:lnTo>
                      <a:pt x="14" y="91"/>
                    </a:lnTo>
                    <a:lnTo>
                      <a:pt x="7" y="107"/>
                    </a:lnTo>
                    <a:lnTo>
                      <a:pt x="3" y="125"/>
                    </a:lnTo>
                    <a:lnTo>
                      <a:pt x="1" y="133"/>
                    </a:lnTo>
                    <a:lnTo>
                      <a:pt x="0" y="142"/>
                    </a:lnTo>
                    <a:lnTo>
                      <a:pt x="0" y="142"/>
                    </a:lnTo>
                    <a:lnTo>
                      <a:pt x="1" y="144"/>
                    </a:lnTo>
                    <a:lnTo>
                      <a:pt x="1" y="145"/>
                    </a:lnTo>
                    <a:lnTo>
                      <a:pt x="3" y="146"/>
                    </a:lnTo>
                    <a:lnTo>
                      <a:pt x="5" y="146"/>
                    </a:lnTo>
                    <a:lnTo>
                      <a:pt x="6" y="146"/>
                    </a:lnTo>
                    <a:lnTo>
                      <a:pt x="8" y="145"/>
                    </a:lnTo>
                    <a:lnTo>
                      <a:pt x="9" y="144"/>
                    </a:lnTo>
                    <a:lnTo>
                      <a:pt x="9" y="142"/>
                    </a:lnTo>
                    <a:lnTo>
                      <a:pt x="9" y="142"/>
                    </a:lnTo>
                    <a:lnTo>
                      <a:pt x="10" y="133"/>
                    </a:lnTo>
                    <a:lnTo>
                      <a:pt x="12" y="125"/>
                    </a:lnTo>
                    <a:lnTo>
                      <a:pt x="17" y="107"/>
                    </a:lnTo>
                    <a:lnTo>
                      <a:pt x="24" y="91"/>
                    </a:lnTo>
                    <a:lnTo>
                      <a:pt x="31" y="73"/>
                    </a:lnTo>
                    <a:lnTo>
                      <a:pt x="38" y="57"/>
                    </a:lnTo>
                    <a:lnTo>
                      <a:pt x="44" y="40"/>
                    </a:lnTo>
                    <a:lnTo>
                      <a:pt x="49" y="23"/>
                    </a:lnTo>
                    <a:lnTo>
                      <a:pt x="51" y="13"/>
                    </a:lnTo>
                    <a:lnTo>
                      <a:pt x="52" y="5"/>
                    </a:lnTo>
                    <a:lnTo>
                      <a:pt x="52" y="5"/>
                    </a:lnTo>
                    <a:lnTo>
                      <a:pt x="51" y="3"/>
                    </a:lnTo>
                    <a:lnTo>
                      <a:pt x="51" y="2"/>
                    </a:lnTo>
                    <a:lnTo>
                      <a:pt x="49" y="1"/>
                    </a:lnTo>
                    <a:lnTo>
                      <a:pt x="47" y="0"/>
                    </a:lnTo>
                    <a:lnTo>
                      <a:pt x="44" y="2"/>
                    </a:lnTo>
                    <a:lnTo>
                      <a:pt x="43" y="3"/>
                    </a:lnTo>
                    <a:lnTo>
                      <a:pt x="43" y="5"/>
                    </a:lnTo>
                    <a:lnTo>
                      <a:pt x="43" y="5"/>
                    </a:lnTo>
                    <a:close/>
                  </a:path>
                </a:pathLst>
              </a:custGeom>
              <a:grpFill/>
              <a:ln w="9525">
                <a:solidFill>
                  <a:schemeClr val="accent2"/>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300" name="chenying0907 924"/>
              <p:cNvSpPr/>
              <p:nvPr/>
            </p:nvSpPr>
            <p:spPr bwMode="auto">
              <a:xfrm>
                <a:off x="3497263" y="1241425"/>
                <a:ext cx="34925" cy="100013"/>
              </a:xfrm>
              <a:custGeom>
                <a:avLst/>
                <a:gdLst/>
                <a:ahLst/>
                <a:cxnLst>
                  <a:cxn ang="0">
                    <a:pos x="57" y="4"/>
                  </a:cxn>
                  <a:cxn ang="0">
                    <a:pos x="54" y="12"/>
                  </a:cxn>
                  <a:cxn ang="0">
                    <a:pos x="50" y="20"/>
                  </a:cxn>
                  <a:cxn ang="0">
                    <a:pos x="47" y="31"/>
                  </a:cxn>
                  <a:cxn ang="0">
                    <a:pos x="45" y="42"/>
                  </a:cxn>
                  <a:cxn ang="0">
                    <a:pos x="30" y="86"/>
                  </a:cxn>
                  <a:cxn ang="0">
                    <a:pos x="24" y="99"/>
                  </a:cxn>
                  <a:cxn ang="0">
                    <a:pos x="12" y="128"/>
                  </a:cxn>
                  <a:cxn ang="0">
                    <a:pos x="9" y="138"/>
                  </a:cxn>
                  <a:cxn ang="0">
                    <a:pos x="7" y="149"/>
                  </a:cxn>
                  <a:cxn ang="0">
                    <a:pos x="6" y="167"/>
                  </a:cxn>
                  <a:cxn ang="0">
                    <a:pos x="4" y="179"/>
                  </a:cxn>
                  <a:cxn ang="0">
                    <a:pos x="1" y="182"/>
                  </a:cxn>
                  <a:cxn ang="0">
                    <a:pos x="0" y="185"/>
                  </a:cxn>
                  <a:cxn ang="0">
                    <a:pos x="1" y="188"/>
                  </a:cxn>
                  <a:cxn ang="0">
                    <a:pos x="6" y="189"/>
                  </a:cxn>
                  <a:cxn ang="0">
                    <a:pos x="9" y="189"/>
                  </a:cxn>
                  <a:cxn ang="0">
                    <a:pos x="15" y="179"/>
                  </a:cxn>
                  <a:cxn ang="0">
                    <a:pos x="16" y="167"/>
                  </a:cxn>
                  <a:cxn ang="0">
                    <a:pos x="15" y="159"/>
                  </a:cxn>
                  <a:cxn ang="0">
                    <a:pos x="17" y="142"/>
                  </a:cxn>
                  <a:cxn ang="0">
                    <a:pos x="25" y="119"/>
                  </a:cxn>
                  <a:cxn ang="0">
                    <a:pos x="32" y="103"/>
                  </a:cxn>
                  <a:cxn ang="0">
                    <a:pos x="42" y="80"/>
                  </a:cxn>
                  <a:cxn ang="0">
                    <a:pos x="49" y="58"/>
                  </a:cxn>
                  <a:cxn ang="0">
                    <a:pos x="57" y="30"/>
                  </a:cxn>
                  <a:cxn ang="0">
                    <a:pos x="59" y="24"/>
                  </a:cxn>
                  <a:cxn ang="0">
                    <a:pos x="64" y="12"/>
                  </a:cxn>
                  <a:cxn ang="0">
                    <a:pos x="66" y="6"/>
                  </a:cxn>
                  <a:cxn ang="0">
                    <a:pos x="65" y="2"/>
                  </a:cxn>
                  <a:cxn ang="0">
                    <a:pos x="61" y="0"/>
                  </a:cxn>
                  <a:cxn ang="0">
                    <a:pos x="58" y="2"/>
                  </a:cxn>
                  <a:cxn ang="0">
                    <a:pos x="57" y="4"/>
                  </a:cxn>
                </a:cxnLst>
                <a:rect l="0" t="0" r="r" b="b"/>
                <a:pathLst>
                  <a:path w="66" h="190">
                    <a:moveTo>
                      <a:pt x="57" y="4"/>
                    </a:moveTo>
                    <a:lnTo>
                      <a:pt x="57" y="4"/>
                    </a:lnTo>
                    <a:lnTo>
                      <a:pt x="56" y="8"/>
                    </a:lnTo>
                    <a:lnTo>
                      <a:pt x="54" y="12"/>
                    </a:lnTo>
                    <a:lnTo>
                      <a:pt x="50" y="20"/>
                    </a:lnTo>
                    <a:lnTo>
                      <a:pt x="50" y="20"/>
                    </a:lnTo>
                    <a:lnTo>
                      <a:pt x="48" y="26"/>
                    </a:lnTo>
                    <a:lnTo>
                      <a:pt x="47" y="31"/>
                    </a:lnTo>
                    <a:lnTo>
                      <a:pt x="45" y="42"/>
                    </a:lnTo>
                    <a:lnTo>
                      <a:pt x="45" y="42"/>
                    </a:lnTo>
                    <a:lnTo>
                      <a:pt x="35" y="71"/>
                    </a:lnTo>
                    <a:lnTo>
                      <a:pt x="30" y="86"/>
                    </a:lnTo>
                    <a:lnTo>
                      <a:pt x="24" y="99"/>
                    </a:lnTo>
                    <a:lnTo>
                      <a:pt x="24" y="99"/>
                    </a:lnTo>
                    <a:lnTo>
                      <a:pt x="15" y="118"/>
                    </a:lnTo>
                    <a:lnTo>
                      <a:pt x="12" y="128"/>
                    </a:lnTo>
                    <a:lnTo>
                      <a:pt x="9" y="138"/>
                    </a:lnTo>
                    <a:lnTo>
                      <a:pt x="9" y="138"/>
                    </a:lnTo>
                    <a:lnTo>
                      <a:pt x="7" y="142"/>
                    </a:lnTo>
                    <a:lnTo>
                      <a:pt x="7" y="149"/>
                    </a:lnTo>
                    <a:lnTo>
                      <a:pt x="6" y="161"/>
                    </a:lnTo>
                    <a:lnTo>
                      <a:pt x="6" y="167"/>
                    </a:lnTo>
                    <a:lnTo>
                      <a:pt x="5" y="173"/>
                    </a:lnTo>
                    <a:lnTo>
                      <a:pt x="4" y="179"/>
                    </a:lnTo>
                    <a:lnTo>
                      <a:pt x="1" y="182"/>
                    </a:lnTo>
                    <a:lnTo>
                      <a:pt x="1" y="182"/>
                    </a:lnTo>
                    <a:lnTo>
                      <a:pt x="0" y="184"/>
                    </a:lnTo>
                    <a:lnTo>
                      <a:pt x="0" y="185"/>
                    </a:lnTo>
                    <a:lnTo>
                      <a:pt x="0" y="187"/>
                    </a:lnTo>
                    <a:lnTo>
                      <a:pt x="1" y="188"/>
                    </a:lnTo>
                    <a:lnTo>
                      <a:pt x="4" y="190"/>
                    </a:lnTo>
                    <a:lnTo>
                      <a:pt x="6" y="189"/>
                    </a:lnTo>
                    <a:lnTo>
                      <a:pt x="9" y="189"/>
                    </a:lnTo>
                    <a:lnTo>
                      <a:pt x="9" y="189"/>
                    </a:lnTo>
                    <a:lnTo>
                      <a:pt x="13" y="184"/>
                    </a:lnTo>
                    <a:lnTo>
                      <a:pt x="15" y="179"/>
                    </a:lnTo>
                    <a:lnTo>
                      <a:pt x="16" y="173"/>
                    </a:lnTo>
                    <a:lnTo>
                      <a:pt x="16" y="167"/>
                    </a:lnTo>
                    <a:lnTo>
                      <a:pt x="16" y="167"/>
                    </a:lnTo>
                    <a:lnTo>
                      <a:pt x="15" y="159"/>
                    </a:lnTo>
                    <a:lnTo>
                      <a:pt x="16" y="151"/>
                    </a:lnTo>
                    <a:lnTo>
                      <a:pt x="17" y="142"/>
                    </a:lnTo>
                    <a:lnTo>
                      <a:pt x="19" y="134"/>
                    </a:lnTo>
                    <a:lnTo>
                      <a:pt x="25" y="119"/>
                    </a:lnTo>
                    <a:lnTo>
                      <a:pt x="32" y="103"/>
                    </a:lnTo>
                    <a:lnTo>
                      <a:pt x="32" y="103"/>
                    </a:lnTo>
                    <a:lnTo>
                      <a:pt x="37" y="92"/>
                    </a:lnTo>
                    <a:lnTo>
                      <a:pt x="42" y="80"/>
                    </a:lnTo>
                    <a:lnTo>
                      <a:pt x="49" y="58"/>
                    </a:lnTo>
                    <a:lnTo>
                      <a:pt x="49" y="58"/>
                    </a:lnTo>
                    <a:lnTo>
                      <a:pt x="53" y="44"/>
                    </a:lnTo>
                    <a:lnTo>
                      <a:pt x="57" y="30"/>
                    </a:lnTo>
                    <a:lnTo>
                      <a:pt x="57" y="30"/>
                    </a:lnTo>
                    <a:lnTo>
                      <a:pt x="59" y="24"/>
                    </a:lnTo>
                    <a:lnTo>
                      <a:pt x="62" y="18"/>
                    </a:lnTo>
                    <a:lnTo>
                      <a:pt x="64" y="12"/>
                    </a:lnTo>
                    <a:lnTo>
                      <a:pt x="66" y="6"/>
                    </a:lnTo>
                    <a:lnTo>
                      <a:pt x="66" y="6"/>
                    </a:lnTo>
                    <a:lnTo>
                      <a:pt x="66" y="4"/>
                    </a:lnTo>
                    <a:lnTo>
                      <a:pt x="65" y="2"/>
                    </a:lnTo>
                    <a:lnTo>
                      <a:pt x="63" y="1"/>
                    </a:lnTo>
                    <a:lnTo>
                      <a:pt x="61" y="0"/>
                    </a:lnTo>
                    <a:lnTo>
                      <a:pt x="59" y="1"/>
                    </a:lnTo>
                    <a:lnTo>
                      <a:pt x="58" y="2"/>
                    </a:lnTo>
                    <a:lnTo>
                      <a:pt x="57" y="4"/>
                    </a:lnTo>
                    <a:lnTo>
                      <a:pt x="57" y="4"/>
                    </a:lnTo>
                    <a:close/>
                  </a:path>
                </a:pathLst>
              </a:custGeom>
              <a:grpFill/>
              <a:ln w="9525">
                <a:solidFill>
                  <a:schemeClr val="accent2"/>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301" name="chenying0907 925"/>
              <p:cNvSpPr>
                <a:spLocks noEditPoints="1"/>
              </p:cNvSpPr>
              <p:nvPr/>
            </p:nvSpPr>
            <p:spPr bwMode="auto">
              <a:xfrm>
                <a:off x="3362325" y="1298575"/>
                <a:ext cx="142875" cy="146050"/>
              </a:xfrm>
              <a:custGeom>
                <a:avLst/>
                <a:gdLst/>
                <a:ahLst/>
                <a:cxnLst>
                  <a:cxn ang="0">
                    <a:pos x="131" y="277"/>
                  </a:cxn>
                  <a:cxn ang="0">
                    <a:pos x="96" y="271"/>
                  </a:cxn>
                  <a:cxn ang="0">
                    <a:pos x="62" y="257"/>
                  </a:cxn>
                  <a:cxn ang="0">
                    <a:pos x="34" y="236"/>
                  </a:cxn>
                  <a:cxn ang="0">
                    <a:pos x="13" y="206"/>
                  </a:cxn>
                  <a:cxn ang="0">
                    <a:pos x="1" y="168"/>
                  </a:cxn>
                  <a:cxn ang="0">
                    <a:pos x="0" y="139"/>
                  </a:cxn>
                  <a:cxn ang="0">
                    <a:pos x="8" y="98"/>
                  </a:cxn>
                  <a:cxn ang="0">
                    <a:pos x="27" y="61"/>
                  </a:cxn>
                  <a:cxn ang="0">
                    <a:pos x="55" y="31"/>
                  </a:cxn>
                  <a:cxn ang="0">
                    <a:pos x="91" y="10"/>
                  </a:cxn>
                  <a:cxn ang="0">
                    <a:pos x="118" y="0"/>
                  </a:cxn>
                  <a:cxn ang="0">
                    <a:pos x="128" y="1"/>
                  </a:cxn>
                  <a:cxn ang="0">
                    <a:pos x="138" y="9"/>
                  </a:cxn>
                  <a:cxn ang="0">
                    <a:pos x="146" y="14"/>
                  </a:cxn>
                  <a:cxn ang="0">
                    <a:pos x="183" y="24"/>
                  </a:cxn>
                  <a:cxn ang="0">
                    <a:pos x="214" y="41"/>
                  </a:cxn>
                  <a:cxn ang="0">
                    <a:pos x="239" y="63"/>
                  </a:cxn>
                  <a:cxn ang="0">
                    <a:pos x="257" y="90"/>
                  </a:cxn>
                  <a:cxn ang="0">
                    <a:pos x="268" y="122"/>
                  </a:cxn>
                  <a:cxn ang="0">
                    <a:pos x="271" y="145"/>
                  </a:cxn>
                  <a:cxn ang="0">
                    <a:pos x="268" y="179"/>
                  </a:cxn>
                  <a:cxn ang="0">
                    <a:pos x="255" y="212"/>
                  </a:cxn>
                  <a:cxn ang="0">
                    <a:pos x="236" y="241"/>
                  </a:cxn>
                  <a:cxn ang="0">
                    <a:pos x="209" y="263"/>
                  </a:cxn>
                  <a:cxn ang="0">
                    <a:pos x="174" y="275"/>
                  </a:cxn>
                  <a:cxn ang="0">
                    <a:pos x="144" y="277"/>
                  </a:cxn>
                  <a:cxn ang="0">
                    <a:pos x="101" y="48"/>
                  </a:cxn>
                  <a:cxn ang="0">
                    <a:pos x="62" y="79"/>
                  </a:cxn>
                  <a:cxn ang="0">
                    <a:pos x="48" y="100"/>
                  </a:cxn>
                  <a:cxn ang="0">
                    <a:pos x="38" y="126"/>
                  </a:cxn>
                  <a:cxn ang="0">
                    <a:pos x="37" y="153"/>
                  </a:cxn>
                  <a:cxn ang="0">
                    <a:pos x="41" y="172"/>
                  </a:cxn>
                  <a:cxn ang="0">
                    <a:pos x="52" y="194"/>
                  </a:cxn>
                  <a:cxn ang="0">
                    <a:pos x="67" y="214"/>
                  </a:cxn>
                  <a:cxn ang="0">
                    <a:pos x="88" y="229"/>
                  </a:cxn>
                  <a:cxn ang="0">
                    <a:pos x="112" y="238"/>
                  </a:cxn>
                  <a:cxn ang="0">
                    <a:pos x="139" y="241"/>
                  </a:cxn>
                  <a:cxn ang="0">
                    <a:pos x="155" y="240"/>
                  </a:cxn>
                  <a:cxn ang="0">
                    <a:pos x="171" y="236"/>
                  </a:cxn>
                  <a:cxn ang="0">
                    <a:pos x="194" y="224"/>
                  </a:cxn>
                  <a:cxn ang="0">
                    <a:pos x="213" y="208"/>
                  </a:cxn>
                  <a:cxn ang="0">
                    <a:pos x="225" y="187"/>
                  </a:cxn>
                  <a:cxn ang="0">
                    <a:pos x="233" y="163"/>
                  </a:cxn>
                  <a:cxn ang="0">
                    <a:pos x="233" y="139"/>
                  </a:cxn>
                  <a:cxn ang="0">
                    <a:pos x="228" y="121"/>
                  </a:cxn>
                  <a:cxn ang="0">
                    <a:pos x="216" y="97"/>
                  </a:cxn>
                  <a:cxn ang="0">
                    <a:pos x="199" y="78"/>
                  </a:cxn>
                  <a:cxn ang="0">
                    <a:pos x="177" y="63"/>
                  </a:cxn>
                  <a:cxn ang="0">
                    <a:pos x="150" y="53"/>
                  </a:cxn>
                  <a:cxn ang="0">
                    <a:pos x="119" y="49"/>
                  </a:cxn>
                  <a:cxn ang="0">
                    <a:pos x="112" y="47"/>
                  </a:cxn>
                </a:cxnLst>
                <a:rect l="0" t="0" r="r" b="b"/>
                <a:pathLst>
                  <a:path w="271" h="277">
                    <a:moveTo>
                      <a:pt x="144" y="277"/>
                    </a:moveTo>
                    <a:lnTo>
                      <a:pt x="144" y="277"/>
                    </a:lnTo>
                    <a:lnTo>
                      <a:pt x="131" y="277"/>
                    </a:lnTo>
                    <a:lnTo>
                      <a:pt x="120" y="276"/>
                    </a:lnTo>
                    <a:lnTo>
                      <a:pt x="108" y="274"/>
                    </a:lnTo>
                    <a:lnTo>
                      <a:pt x="96" y="271"/>
                    </a:lnTo>
                    <a:lnTo>
                      <a:pt x="85" y="267"/>
                    </a:lnTo>
                    <a:lnTo>
                      <a:pt x="73" y="263"/>
                    </a:lnTo>
                    <a:lnTo>
                      <a:pt x="62" y="257"/>
                    </a:lnTo>
                    <a:lnTo>
                      <a:pt x="53" y="251"/>
                    </a:lnTo>
                    <a:lnTo>
                      <a:pt x="42" y="244"/>
                    </a:lnTo>
                    <a:lnTo>
                      <a:pt x="34" y="236"/>
                    </a:lnTo>
                    <a:lnTo>
                      <a:pt x="26" y="226"/>
                    </a:lnTo>
                    <a:lnTo>
                      <a:pt x="19" y="217"/>
                    </a:lnTo>
                    <a:lnTo>
                      <a:pt x="13" y="206"/>
                    </a:lnTo>
                    <a:lnTo>
                      <a:pt x="7" y="194"/>
                    </a:lnTo>
                    <a:lnTo>
                      <a:pt x="3" y="181"/>
                    </a:lnTo>
                    <a:lnTo>
                      <a:pt x="1" y="168"/>
                    </a:lnTo>
                    <a:lnTo>
                      <a:pt x="1" y="168"/>
                    </a:lnTo>
                    <a:lnTo>
                      <a:pt x="0" y="153"/>
                    </a:lnTo>
                    <a:lnTo>
                      <a:pt x="0" y="139"/>
                    </a:lnTo>
                    <a:lnTo>
                      <a:pt x="1" y="125"/>
                    </a:lnTo>
                    <a:lnTo>
                      <a:pt x="4" y="112"/>
                    </a:lnTo>
                    <a:lnTo>
                      <a:pt x="8" y="98"/>
                    </a:lnTo>
                    <a:lnTo>
                      <a:pt x="14" y="86"/>
                    </a:lnTo>
                    <a:lnTo>
                      <a:pt x="20" y="74"/>
                    </a:lnTo>
                    <a:lnTo>
                      <a:pt x="27" y="61"/>
                    </a:lnTo>
                    <a:lnTo>
                      <a:pt x="35" y="51"/>
                    </a:lnTo>
                    <a:lnTo>
                      <a:pt x="45" y="41"/>
                    </a:lnTo>
                    <a:lnTo>
                      <a:pt x="55" y="31"/>
                    </a:lnTo>
                    <a:lnTo>
                      <a:pt x="66" y="23"/>
                    </a:lnTo>
                    <a:lnTo>
                      <a:pt x="78" y="16"/>
                    </a:lnTo>
                    <a:lnTo>
                      <a:pt x="91" y="10"/>
                    </a:lnTo>
                    <a:lnTo>
                      <a:pt x="103" y="4"/>
                    </a:lnTo>
                    <a:lnTo>
                      <a:pt x="118" y="0"/>
                    </a:lnTo>
                    <a:lnTo>
                      <a:pt x="118" y="0"/>
                    </a:lnTo>
                    <a:lnTo>
                      <a:pt x="122" y="0"/>
                    </a:lnTo>
                    <a:lnTo>
                      <a:pt x="122" y="0"/>
                    </a:lnTo>
                    <a:lnTo>
                      <a:pt x="128" y="1"/>
                    </a:lnTo>
                    <a:lnTo>
                      <a:pt x="132" y="2"/>
                    </a:lnTo>
                    <a:lnTo>
                      <a:pt x="135" y="5"/>
                    </a:lnTo>
                    <a:lnTo>
                      <a:pt x="138" y="9"/>
                    </a:lnTo>
                    <a:lnTo>
                      <a:pt x="141" y="13"/>
                    </a:lnTo>
                    <a:lnTo>
                      <a:pt x="146" y="14"/>
                    </a:lnTo>
                    <a:lnTo>
                      <a:pt x="146" y="14"/>
                    </a:lnTo>
                    <a:lnTo>
                      <a:pt x="158" y="17"/>
                    </a:lnTo>
                    <a:lnTo>
                      <a:pt x="171" y="20"/>
                    </a:lnTo>
                    <a:lnTo>
                      <a:pt x="183" y="24"/>
                    </a:lnTo>
                    <a:lnTo>
                      <a:pt x="193" y="29"/>
                    </a:lnTo>
                    <a:lnTo>
                      <a:pt x="204" y="34"/>
                    </a:lnTo>
                    <a:lnTo>
                      <a:pt x="214" y="41"/>
                    </a:lnTo>
                    <a:lnTo>
                      <a:pt x="223" y="48"/>
                    </a:lnTo>
                    <a:lnTo>
                      <a:pt x="232" y="55"/>
                    </a:lnTo>
                    <a:lnTo>
                      <a:pt x="239" y="63"/>
                    </a:lnTo>
                    <a:lnTo>
                      <a:pt x="246" y="72"/>
                    </a:lnTo>
                    <a:lnTo>
                      <a:pt x="252" y="81"/>
                    </a:lnTo>
                    <a:lnTo>
                      <a:pt x="257" y="90"/>
                    </a:lnTo>
                    <a:lnTo>
                      <a:pt x="261" y="100"/>
                    </a:lnTo>
                    <a:lnTo>
                      <a:pt x="266" y="111"/>
                    </a:lnTo>
                    <a:lnTo>
                      <a:pt x="268" y="122"/>
                    </a:lnTo>
                    <a:lnTo>
                      <a:pt x="270" y="134"/>
                    </a:lnTo>
                    <a:lnTo>
                      <a:pt x="270" y="134"/>
                    </a:lnTo>
                    <a:lnTo>
                      <a:pt x="271" y="145"/>
                    </a:lnTo>
                    <a:lnTo>
                      <a:pt x="271" y="156"/>
                    </a:lnTo>
                    <a:lnTo>
                      <a:pt x="270" y="168"/>
                    </a:lnTo>
                    <a:lnTo>
                      <a:pt x="268" y="179"/>
                    </a:lnTo>
                    <a:lnTo>
                      <a:pt x="265" y="190"/>
                    </a:lnTo>
                    <a:lnTo>
                      <a:pt x="260" y="202"/>
                    </a:lnTo>
                    <a:lnTo>
                      <a:pt x="255" y="212"/>
                    </a:lnTo>
                    <a:lnTo>
                      <a:pt x="250" y="222"/>
                    </a:lnTo>
                    <a:lnTo>
                      <a:pt x="243" y="232"/>
                    </a:lnTo>
                    <a:lnTo>
                      <a:pt x="236" y="241"/>
                    </a:lnTo>
                    <a:lnTo>
                      <a:pt x="227" y="249"/>
                    </a:lnTo>
                    <a:lnTo>
                      <a:pt x="218" y="256"/>
                    </a:lnTo>
                    <a:lnTo>
                      <a:pt x="209" y="263"/>
                    </a:lnTo>
                    <a:lnTo>
                      <a:pt x="197" y="268"/>
                    </a:lnTo>
                    <a:lnTo>
                      <a:pt x="186" y="272"/>
                    </a:lnTo>
                    <a:lnTo>
                      <a:pt x="174" y="275"/>
                    </a:lnTo>
                    <a:lnTo>
                      <a:pt x="174" y="275"/>
                    </a:lnTo>
                    <a:lnTo>
                      <a:pt x="159" y="277"/>
                    </a:lnTo>
                    <a:lnTo>
                      <a:pt x="144" y="277"/>
                    </a:lnTo>
                    <a:lnTo>
                      <a:pt x="144" y="277"/>
                    </a:lnTo>
                    <a:close/>
                    <a:moveTo>
                      <a:pt x="101" y="48"/>
                    </a:moveTo>
                    <a:lnTo>
                      <a:pt x="101" y="48"/>
                    </a:lnTo>
                    <a:lnTo>
                      <a:pt x="87" y="56"/>
                    </a:lnTo>
                    <a:lnTo>
                      <a:pt x="73" y="66"/>
                    </a:lnTo>
                    <a:lnTo>
                      <a:pt x="62" y="79"/>
                    </a:lnTo>
                    <a:lnTo>
                      <a:pt x="57" y="86"/>
                    </a:lnTo>
                    <a:lnTo>
                      <a:pt x="52" y="93"/>
                    </a:lnTo>
                    <a:lnTo>
                      <a:pt x="48" y="100"/>
                    </a:lnTo>
                    <a:lnTo>
                      <a:pt x="44" y="109"/>
                    </a:lnTo>
                    <a:lnTo>
                      <a:pt x="40" y="117"/>
                    </a:lnTo>
                    <a:lnTo>
                      <a:pt x="38" y="126"/>
                    </a:lnTo>
                    <a:lnTo>
                      <a:pt x="37" y="135"/>
                    </a:lnTo>
                    <a:lnTo>
                      <a:pt x="36" y="144"/>
                    </a:lnTo>
                    <a:lnTo>
                      <a:pt x="37" y="153"/>
                    </a:lnTo>
                    <a:lnTo>
                      <a:pt x="38" y="163"/>
                    </a:lnTo>
                    <a:lnTo>
                      <a:pt x="38" y="163"/>
                    </a:lnTo>
                    <a:lnTo>
                      <a:pt x="41" y="172"/>
                    </a:lnTo>
                    <a:lnTo>
                      <a:pt x="44" y="180"/>
                    </a:lnTo>
                    <a:lnTo>
                      <a:pt x="48" y="187"/>
                    </a:lnTo>
                    <a:lnTo>
                      <a:pt x="52" y="194"/>
                    </a:lnTo>
                    <a:lnTo>
                      <a:pt x="56" y="202"/>
                    </a:lnTo>
                    <a:lnTo>
                      <a:pt x="62" y="208"/>
                    </a:lnTo>
                    <a:lnTo>
                      <a:pt x="67" y="214"/>
                    </a:lnTo>
                    <a:lnTo>
                      <a:pt x="73" y="219"/>
                    </a:lnTo>
                    <a:lnTo>
                      <a:pt x="81" y="224"/>
                    </a:lnTo>
                    <a:lnTo>
                      <a:pt x="88" y="229"/>
                    </a:lnTo>
                    <a:lnTo>
                      <a:pt x="95" y="232"/>
                    </a:lnTo>
                    <a:lnTo>
                      <a:pt x="103" y="235"/>
                    </a:lnTo>
                    <a:lnTo>
                      <a:pt x="112" y="238"/>
                    </a:lnTo>
                    <a:lnTo>
                      <a:pt x="121" y="239"/>
                    </a:lnTo>
                    <a:lnTo>
                      <a:pt x="129" y="241"/>
                    </a:lnTo>
                    <a:lnTo>
                      <a:pt x="139" y="241"/>
                    </a:lnTo>
                    <a:lnTo>
                      <a:pt x="139" y="241"/>
                    </a:lnTo>
                    <a:lnTo>
                      <a:pt x="147" y="241"/>
                    </a:lnTo>
                    <a:lnTo>
                      <a:pt x="155" y="240"/>
                    </a:lnTo>
                    <a:lnTo>
                      <a:pt x="163" y="238"/>
                    </a:lnTo>
                    <a:lnTo>
                      <a:pt x="171" y="236"/>
                    </a:lnTo>
                    <a:lnTo>
                      <a:pt x="171" y="236"/>
                    </a:lnTo>
                    <a:lnTo>
                      <a:pt x="179" y="233"/>
                    </a:lnTo>
                    <a:lnTo>
                      <a:pt x="187" y="229"/>
                    </a:lnTo>
                    <a:lnTo>
                      <a:pt x="194" y="224"/>
                    </a:lnTo>
                    <a:lnTo>
                      <a:pt x="201" y="219"/>
                    </a:lnTo>
                    <a:lnTo>
                      <a:pt x="207" y="214"/>
                    </a:lnTo>
                    <a:lnTo>
                      <a:pt x="213" y="208"/>
                    </a:lnTo>
                    <a:lnTo>
                      <a:pt x="217" y="202"/>
                    </a:lnTo>
                    <a:lnTo>
                      <a:pt x="222" y="194"/>
                    </a:lnTo>
                    <a:lnTo>
                      <a:pt x="225" y="187"/>
                    </a:lnTo>
                    <a:lnTo>
                      <a:pt x="228" y="180"/>
                    </a:lnTo>
                    <a:lnTo>
                      <a:pt x="230" y="172"/>
                    </a:lnTo>
                    <a:lnTo>
                      <a:pt x="233" y="163"/>
                    </a:lnTo>
                    <a:lnTo>
                      <a:pt x="234" y="155"/>
                    </a:lnTo>
                    <a:lnTo>
                      <a:pt x="234" y="147"/>
                    </a:lnTo>
                    <a:lnTo>
                      <a:pt x="233" y="139"/>
                    </a:lnTo>
                    <a:lnTo>
                      <a:pt x="230" y="130"/>
                    </a:lnTo>
                    <a:lnTo>
                      <a:pt x="230" y="130"/>
                    </a:lnTo>
                    <a:lnTo>
                      <a:pt x="228" y="121"/>
                    </a:lnTo>
                    <a:lnTo>
                      <a:pt x="225" y="113"/>
                    </a:lnTo>
                    <a:lnTo>
                      <a:pt x="221" y="105"/>
                    </a:lnTo>
                    <a:lnTo>
                      <a:pt x="216" y="97"/>
                    </a:lnTo>
                    <a:lnTo>
                      <a:pt x="212" y="90"/>
                    </a:lnTo>
                    <a:lnTo>
                      <a:pt x="206" y="84"/>
                    </a:lnTo>
                    <a:lnTo>
                      <a:pt x="199" y="78"/>
                    </a:lnTo>
                    <a:lnTo>
                      <a:pt x="192" y="73"/>
                    </a:lnTo>
                    <a:lnTo>
                      <a:pt x="185" y="67"/>
                    </a:lnTo>
                    <a:lnTo>
                      <a:pt x="177" y="63"/>
                    </a:lnTo>
                    <a:lnTo>
                      <a:pt x="168" y="59"/>
                    </a:lnTo>
                    <a:lnTo>
                      <a:pt x="160" y="56"/>
                    </a:lnTo>
                    <a:lnTo>
                      <a:pt x="150" y="53"/>
                    </a:lnTo>
                    <a:lnTo>
                      <a:pt x="141" y="51"/>
                    </a:lnTo>
                    <a:lnTo>
                      <a:pt x="129" y="50"/>
                    </a:lnTo>
                    <a:lnTo>
                      <a:pt x="119" y="49"/>
                    </a:lnTo>
                    <a:lnTo>
                      <a:pt x="119" y="49"/>
                    </a:lnTo>
                    <a:lnTo>
                      <a:pt x="115" y="49"/>
                    </a:lnTo>
                    <a:lnTo>
                      <a:pt x="112" y="47"/>
                    </a:lnTo>
                    <a:lnTo>
                      <a:pt x="107" y="45"/>
                    </a:lnTo>
                    <a:lnTo>
                      <a:pt x="101" y="48"/>
                    </a:lnTo>
                    <a:close/>
                  </a:path>
                </a:pathLst>
              </a:custGeom>
              <a:grpFill/>
              <a:ln w="9525">
                <a:solidFill>
                  <a:schemeClr val="accent2"/>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302" name="chenying0907 926"/>
              <p:cNvSpPr>
                <a:spLocks noEditPoints="1"/>
              </p:cNvSpPr>
              <p:nvPr/>
            </p:nvSpPr>
            <p:spPr bwMode="auto">
              <a:xfrm>
                <a:off x="3282950" y="1227138"/>
                <a:ext cx="644525" cy="642938"/>
              </a:xfrm>
              <a:custGeom>
                <a:avLst/>
                <a:gdLst/>
                <a:ahLst/>
                <a:cxnLst>
                  <a:cxn ang="0">
                    <a:pos x="653" y="1206"/>
                  </a:cxn>
                  <a:cxn ang="0">
                    <a:pos x="563" y="1160"/>
                  </a:cxn>
                  <a:cxn ang="0">
                    <a:pos x="550" y="1153"/>
                  </a:cxn>
                  <a:cxn ang="0">
                    <a:pos x="236" y="832"/>
                  </a:cxn>
                  <a:cxn ang="0">
                    <a:pos x="143" y="731"/>
                  </a:cxn>
                  <a:cxn ang="0">
                    <a:pos x="77" y="679"/>
                  </a:cxn>
                  <a:cxn ang="0">
                    <a:pos x="72" y="657"/>
                  </a:cxn>
                  <a:cxn ang="0">
                    <a:pos x="40" y="570"/>
                  </a:cxn>
                  <a:cxn ang="0">
                    <a:pos x="11" y="425"/>
                  </a:cxn>
                  <a:cxn ang="0">
                    <a:pos x="1" y="212"/>
                  </a:cxn>
                  <a:cxn ang="0">
                    <a:pos x="10" y="196"/>
                  </a:cxn>
                  <a:cxn ang="0">
                    <a:pos x="19" y="182"/>
                  </a:cxn>
                  <a:cxn ang="0">
                    <a:pos x="110" y="81"/>
                  </a:cxn>
                  <a:cxn ang="0">
                    <a:pos x="210" y="10"/>
                  </a:cxn>
                  <a:cxn ang="0">
                    <a:pos x="228" y="8"/>
                  </a:cxn>
                  <a:cxn ang="0">
                    <a:pos x="242" y="2"/>
                  </a:cxn>
                  <a:cxn ang="0">
                    <a:pos x="419" y="2"/>
                  </a:cxn>
                  <a:cxn ang="0">
                    <a:pos x="599" y="26"/>
                  </a:cxn>
                  <a:cxn ang="0">
                    <a:pos x="638" y="36"/>
                  </a:cxn>
                  <a:cxn ang="0">
                    <a:pos x="656" y="46"/>
                  </a:cxn>
                  <a:cxn ang="0">
                    <a:pos x="887" y="256"/>
                  </a:cxn>
                  <a:cxn ang="0">
                    <a:pos x="1107" y="475"/>
                  </a:cxn>
                  <a:cxn ang="0">
                    <a:pos x="1167" y="525"/>
                  </a:cxn>
                  <a:cxn ang="0">
                    <a:pos x="1185" y="553"/>
                  </a:cxn>
                  <a:cxn ang="0">
                    <a:pos x="1215" y="644"/>
                  </a:cxn>
                  <a:cxn ang="0">
                    <a:pos x="1218" y="725"/>
                  </a:cxn>
                  <a:cxn ang="0">
                    <a:pos x="1194" y="798"/>
                  </a:cxn>
                  <a:cxn ang="0">
                    <a:pos x="1193" y="817"/>
                  </a:cxn>
                  <a:cxn ang="0">
                    <a:pos x="1109" y="909"/>
                  </a:cxn>
                  <a:cxn ang="0">
                    <a:pos x="862" y="1146"/>
                  </a:cxn>
                  <a:cxn ang="0">
                    <a:pos x="853" y="1157"/>
                  </a:cxn>
                  <a:cxn ang="0">
                    <a:pos x="761" y="1206"/>
                  </a:cxn>
                  <a:cxn ang="0">
                    <a:pos x="231" y="43"/>
                  </a:cxn>
                  <a:cxn ang="0">
                    <a:pos x="137" y="108"/>
                  </a:cxn>
                  <a:cxn ang="0">
                    <a:pos x="54" y="198"/>
                  </a:cxn>
                  <a:cxn ang="0">
                    <a:pos x="40" y="216"/>
                  </a:cxn>
                  <a:cxn ang="0">
                    <a:pos x="45" y="400"/>
                  </a:cxn>
                  <a:cxn ang="0">
                    <a:pos x="68" y="529"/>
                  </a:cxn>
                  <a:cxn ang="0">
                    <a:pos x="105" y="637"/>
                  </a:cxn>
                  <a:cxn ang="0">
                    <a:pos x="112" y="658"/>
                  </a:cxn>
                  <a:cxn ang="0">
                    <a:pos x="181" y="718"/>
                  </a:cxn>
                  <a:cxn ang="0">
                    <a:pos x="294" y="841"/>
                  </a:cxn>
                  <a:cxn ang="0">
                    <a:pos x="585" y="1129"/>
                  </a:cxn>
                  <a:cxn ang="0">
                    <a:pos x="633" y="1159"/>
                  </a:cxn>
                  <a:cxn ang="0">
                    <a:pos x="706" y="1177"/>
                  </a:cxn>
                  <a:cxn ang="0">
                    <a:pos x="765" y="1165"/>
                  </a:cxn>
                  <a:cxn ang="0">
                    <a:pos x="823" y="1131"/>
                  </a:cxn>
                  <a:cxn ang="0">
                    <a:pos x="865" y="1090"/>
                  </a:cxn>
                  <a:cxn ang="0">
                    <a:pos x="1140" y="817"/>
                  </a:cxn>
                  <a:cxn ang="0">
                    <a:pos x="1147" y="803"/>
                  </a:cxn>
                  <a:cxn ang="0">
                    <a:pos x="1177" y="736"/>
                  </a:cxn>
                  <a:cxn ang="0">
                    <a:pos x="1179" y="657"/>
                  </a:cxn>
                  <a:cxn ang="0">
                    <a:pos x="1148" y="564"/>
                  </a:cxn>
                  <a:cxn ang="0">
                    <a:pos x="1140" y="556"/>
                  </a:cxn>
                  <a:cxn ang="0">
                    <a:pos x="894" y="335"/>
                  </a:cxn>
                  <a:cxn ang="0">
                    <a:pos x="627" y="72"/>
                  </a:cxn>
                  <a:cxn ang="0">
                    <a:pos x="558" y="57"/>
                  </a:cxn>
                  <a:cxn ang="0">
                    <a:pos x="377" y="39"/>
                  </a:cxn>
                  <a:cxn ang="0">
                    <a:pos x="236" y="40"/>
                  </a:cxn>
                </a:cxnLst>
                <a:rect l="0" t="0" r="r" b="b"/>
                <a:pathLst>
                  <a:path w="1220" h="1215">
                    <a:moveTo>
                      <a:pt x="706" y="1215"/>
                    </a:moveTo>
                    <a:lnTo>
                      <a:pt x="706" y="1215"/>
                    </a:lnTo>
                    <a:lnTo>
                      <a:pt x="688" y="1214"/>
                    </a:lnTo>
                    <a:lnTo>
                      <a:pt x="671" y="1211"/>
                    </a:lnTo>
                    <a:lnTo>
                      <a:pt x="653" y="1206"/>
                    </a:lnTo>
                    <a:lnTo>
                      <a:pt x="636" y="1200"/>
                    </a:lnTo>
                    <a:lnTo>
                      <a:pt x="617" y="1193"/>
                    </a:lnTo>
                    <a:lnTo>
                      <a:pt x="599" y="1184"/>
                    </a:lnTo>
                    <a:lnTo>
                      <a:pt x="581" y="1172"/>
                    </a:lnTo>
                    <a:lnTo>
                      <a:pt x="563" y="1160"/>
                    </a:lnTo>
                    <a:lnTo>
                      <a:pt x="561" y="1158"/>
                    </a:lnTo>
                    <a:lnTo>
                      <a:pt x="558" y="1158"/>
                    </a:lnTo>
                    <a:lnTo>
                      <a:pt x="558" y="1158"/>
                    </a:lnTo>
                    <a:lnTo>
                      <a:pt x="554" y="1156"/>
                    </a:lnTo>
                    <a:lnTo>
                      <a:pt x="550" y="1153"/>
                    </a:lnTo>
                    <a:lnTo>
                      <a:pt x="307" y="910"/>
                    </a:lnTo>
                    <a:lnTo>
                      <a:pt x="307" y="910"/>
                    </a:lnTo>
                    <a:lnTo>
                      <a:pt x="290" y="891"/>
                    </a:lnTo>
                    <a:lnTo>
                      <a:pt x="271" y="872"/>
                    </a:lnTo>
                    <a:lnTo>
                      <a:pt x="236" y="832"/>
                    </a:lnTo>
                    <a:lnTo>
                      <a:pt x="236" y="832"/>
                    </a:lnTo>
                    <a:lnTo>
                      <a:pt x="200" y="790"/>
                    </a:lnTo>
                    <a:lnTo>
                      <a:pt x="181" y="771"/>
                    </a:lnTo>
                    <a:lnTo>
                      <a:pt x="163" y="751"/>
                    </a:lnTo>
                    <a:lnTo>
                      <a:pt x="143" y="731"/>
                    </a:lnTo>
                    <a:lnTo>
                      <a:pt x="123" y="714"/>
                    </a:lnTo>
                    <a:lnTo>
                      <a:pt x="102" y="697"/>
                    </a:lnTo>
                    <a:lnTo>
                      <a:pt x="80" y="682"/>
                    </a:lnTo>
                    <a:lnTo>
                      <a:pt x="80" y="682"/>
                    </a:lnTo>
                    <a:lnTo>
                      <a:pt x="77" y="679"/>
                    </a:lnTo>
                    <a:lnTo>
                      <a:pt x="74" y="677"/>
                    </a:lnTo>
                    <a:lnTo>
                      <a:pt x="72" y="670"/>
                    </a:lnTo>
                    <a:lnTo>
                      <a:pt x="71" y="665"/>
                    </a:lnTo>
                    <a:lnTo>
                      <a:pt x="71" y="661"/>
                    </a:lnTo>
                    <a:lnTo>
                      <a:pt x="72" y="657"/>
                    </a:lnTo>
                    <a:lnTo>
                      <a:pt x="71" y="654"/>
                    </a:lnTo>
                    <a:lnTo>
                      <a:pt x="71" y="654"/>
                    </a:lnTo>
                    <a:lnTo>
                      <a:pt x="59" y="626"/>
                    </a:lnTo>
                    <a:lnTo>
                      <a:pt x="49" y="598"/>
                    </a:lnTo>
                    <a:lnTo>
                      <a:pt x="40" y="570"/>
                    </a:lnTo>
                    <a:lnTo>
                      <a:pt x="32" y="541"/>
                    </a:lnTo>
                    <a:lnTo>
                      <a:pt x="25" y="512"/>
                    </a:lnTo>
                    <a:lnTo>
                      <a:pt x="19" y="483"/>
                    </a:lnTo>
                    <a:lnTo>
                      <a:pt x="15" y="453"/>
                    </a:lnTo>
                    <a:lnTo>
                      <a:pt x="11" y="425"/>
                    </a:lnTo>
                    <a:lnTo>
                      <a:pt x="7" y="396"/>
                    </a:lnTo>
                    <a:lnTo>
                      <a:pt x="4" y="368"/>
                    </a:lnTo>
                    <a:lnTo>
                      <a:pt x="1" y="312"/>
                    </a:lnTo>
                    <a:lnTo>
                      <a:pt x="0" y="259"/>
                    </a:lnTo>
                    <a:lnTo>
                      <a:pt x="1" y="212"/>
                    </a:lnTo>
                    <a:lnTo>
                      <a:pt x="1" y="212"/>
                    </a:lnTo>
                    <a:lnTo>
                      <a:pt x="1" y="207"/>
                    </a:lnTo>
                    <a:lnTo>
                      <a:pt x="3" y="202"/>
                    </a:lnTo>
                    <a:lnTo>
                      <a:pt x="6" y="198"/>
                    </a:lnTo>
                    <a:lnTo>
                      <a:pt x="10" y="196"/>
                    </a:lnTo>
                    <a:lnTo>
                      <a:pt x="14" y="193"/>
                    </a:lnTo>
                    <a:lnTo>
                      <a:pt x="16" y="188"/>
                    </a:lnTo>
                    <a:lnTo>
                      <a:pt x="16" y="188"/>
                    </a:lnTo>
                    <a:lnTo>
                      <a:pt x="17" y="185"/>
                    </a:lnTo>
                    <a:lnTo>
                      <a:pt x="19" y="182"/>
                    </a:lnTo>
                    <a:lnTo>
                      <a:pt x="19" y="182"/>
                    </a:lnTo>
                    <a:lnTo>
                      <a:pt x="41" y="154"/>
                    </a:lnTo>
                    <a:lnTo>
                      <a:pt x="63" y="127"/>
                    </a:lnTo>
                    <a:lnTo>
                      <a:pt x="86" y="103"/>
                    </a:lnTo>
                    <a:lnTo>
                      <a:pt x="110" y="81"/>
                    </a:lnTo>
                    <a:lnTo>
                      <a:pt x="135" y="60"/>
                    </a:lnTo>
                    <a:lnTo>
                      <a:pt x="159" y="41"/>
                    </a:lnTo>
                    <a:lnTo>
                      <a:pt x="185" y="25"/>
                    </a:lnTo>
                    <a:lnTo>
                      <a:pt x="210" y="10"/>
                    </a:lnTo>
                    <a:lnTo>
                      <a:pt x="210" y="10"/>
                    </a:lnTo>
                    <a:lnTo>
                      <a:pt x="215" y="8"/>
                    </a:lnTo>
                    <a:lnTo>
                      <a:pt x="219" y="7"/>
                    </a:lnTo>
                    <a:lnTo>
                      <a:pt x="219" y="7"/>
                    </a:lnTo>
                    <a:lnTo>
                      <a:pt x="222" y="8"/>
                    </a:lnTo>
                    <a:lnTo>
                      <a:pt x="228" y="8"/>
                    </a:lnTo>
                    <a:lnTo>
                      <a:pt x="232" y="5"/>
                    </a:lnTo>
                    <a:lnTo>
                      <a:pt x="232" y="5"/>
                    </a:lnTo>
                    <a:lnTo>
                      <a:pt x="236" y="3"/>
                    </a:lnTo>
                    <a:lnTo>
                      <a:pt x="242" y="2"/>
                    </a:lnTo>
                    <a:lnTo>
                      <a:pt x="242" y="2"/>
                    </a:lnTo>
                    <a:lnTo>
                      <a:pt x="291" y="0"/>
                    </a:lnTo>
                    <a:lnTo>
                      <a:pt x="335" y="0"/>
                    </a:lnTo>
                    <a:lnTo>
                      <a:pt x="335" y="0"/>
                    </a:lnTo>
                    <a:lnTo>
                      <a:pt x="377" y="0"/>
                    </a:lnTo>
                    <a:lnTo>
                      <a:pt x="419" y="2"/>
                    </a:lnTo>
                    <a:lnTo>
                      <a:pt x="458" y="5"/>
                    </a:lnTo>
                    <a:lnTo>
                      <a:pt x="495" y="8"/>
                    </a:lnTo>
                    <a:lnTo>
                      <a:pt x="531" y="13"/>
                    </a:lnTo>
                    <a:lnTo>
                      <a:pt x="566" y="20"/>
                    </a:lnTo>
                    <a:lnTo>
                      <a:pt x="599" y="26"/>
                    </a:lnTo>
                    <a:lnTo>
                      <a:pt x="631" y="34"/>
                    </a:lnTo>
                    <a:lnTo>
                      <a:pt x="631" y="34"/>
                    </a:lnTo>
                    <a:lnTo>
                      <a:pt x="634" y="35"/>
                    </a:lnTo>
                    <a:lnTo>
                      <a:pt x="636" y="36"/>
                    </a:lnTo>
                    <a:lnTo>
                      <a:pt x="638" y="36"/>
                    </a:lnTo>
                    <a:lnTo>
                      <a:pt x="638" y="36"/>
                    </a:lnTo>
                    <a:lnTo>
                      <a:pt x="642" y="36"/>
                    </a:lnTo>
                    <a:lnTo>
                      <a:pt x="646" y="38"/>
                    </a:lnTo>
                    <a:lnTo>
                      <a:pt x="656" y="46"/>
                    </a:lnTo>
                    <a:lnTo>
                      <a:pt x="656" y="46"/>
                    </a:lnTo>
                    <a:lnTo>
                      <a:pt x="697" y="80"/>
                    </a:lnTo>
                    <a:lnTo>
                      <a:pt x="736" y="114"/>
                    </a:lnTo>
                    <a:lnTo>
                      <a:pt x="775" y="149"/>
                    </a:lnTo>
                    <a:lnTo>
                      <a:pt x="812" y="184"/>
                    </a:lnTo>
                    <a:lnTo>
                      <a:pt x="887" y="256"/>
                    </a:lnTo>
                    <a:lnTo>
                      <a:pt x="958" y="328"/>
                    </a:lnTo>
                    <a:lnTo>
                      <a:pt x="958" y="328"/>
                    </a:lnTo>
                    <a:lnTo>
                      <a:pt x="1008" y="379"/>
                    </a:lnTo>
                    <a:lnTo>
                      <a:pt x="1057" y="428"/>
                    </a:lnTo>
                    <a:lnTo>
                      <a:pt x="1107" y="475"/>
                    </a:lnTo>
                    <a:lnTo>
                      <a:pt x="1156" y="521"/>
                    </a:lnTo>
                    <a:lnTo>
                      <a:pt x="1159" y="524"/>
                    </a:lnTo>
                    <a:lnTo>
                      <a:pt x="1163" y="524"/>
                    </a:lnTo>
                    <a:lnTo>
                      <a:pt x="1163" y="524"/>
                    </a:lnTo>
                    <a:lnTo>
                      <a:pt x="1167" y="525"/>
                    </a:lnTo>
                    <a:lnTo>
                      <a:pt x="1171" y="527"/>
                    </a:lnTo>
                    <a:lnTo>
                      <a:pt x="1173" y="529"/>
                    </a:lnTo>
                    <a:lnTo>
                      <a:pt x="1175" y="533"/>
                    </a:lnTo>
                    <a:lnTo>
                      <a:pt x="1175" y="533"/>
                    </a:lnTo>
                    <a:lnTo>
                      <a:pt x="1185" y="553"/>
                    </a:lnTo>
                    <a:lnTo>
                      <a:pt x="1193" y="571"/>
                    </a:lnTo>
                    <a:lnTo>
                      <a:pt x="1201" y="590"/>
                    </a:lnTo>
                    <a:lnTo>
                      <a:pt x="1207" y="607"/>
                    </a:lnTo>
                    <a:lnTo>
                      <a:pt x="1211" y="626"/>
                    </a:lnTo>
                    <a:lnTo>
                      <a:pt x="1215" y="644"/>
                    </a:lnTo>
                    <a:lnTo>
                      <a:pt x="1218" y="660"/>
                    </a:lnTo>
                    <a:lnTo>
                      <a:pt x="1220" y="677"/>
                    </a:lnTo>
                    <a:lnTo>
                      <a:pt x="1220" y="693"/>
                    </a:lnTo>
                    <a:lnTo>
                      <a:pt x="1220" y="710"/>
                    </a:lnTo>
                    <a:lnTo>
                      <a:pt x="1218" y="725"/>
                    </a:lnTo>
                    <a:lnTo>
                      <a:pt x="1216" y="741"/>
                    </a:lnTo>
                    <a:lnTo>
                      <a:pt x="1212" y="755"/>
                    </a:lnTo>
                    <a:lnTo>
                      <a:pt x="1208" y="771"/>
                    </a:lnTo>
                    <a:lnTo>
                      <a:pt x="1202" y="785"/>
                    </a:lnTo>
                    <a:lnTo>
                      <a:pt x="1194" y="798"/>
                    </a:lnTo>
                    <a:lnTo>
                      <a:pt x="1192" y="804"/>
                    </a:lnTo>
                    <a:lnTo>
                      <a:pt x="1193" y="809"/>
                    </a:lnTo>
                    <a:lnTo>
                      <a:pt x="1193" y="809"/>
                    </a:lnTo>
                    <a:lnTo>
                      <a:pt x="1194" y="813"/>
                    </a:lnTo>
                    <a:lnTo>
                      <a:pt x="1193" y="817"/>
                    </a:lnTo>
                    <a:lnTo>
                      <a:pt x="1191" y="821"/>
                    </a:lnTo>
                    <a:lnTo>
                      <a:pt x="1188" y="826"/>
                    </a:lnTo>
                    <a:lnTo>
                      <a:pt x="1188" y="826"/>
                    </a:lnTo>
                    <a:lnTo>
                      <a:pt x="1147" y="869"/>
                    </a:lnTo>
                    <a:lnTo>
                      <a:pt x="1109" y="909"/>
                    </a:lnTo>
                    <a:lnTo>
                      <a:pt x="1070" y="948"/>
                    </a:lnTo>
                    <a:lnTo>
                      <a:pt x="1031" y="985"/>
                    </a:lnTo>
                    <a:lnTo>
                      <a:pt x="952" y="1062"/>
                    </a:lnTo>
                    <a:lnTo>
                      <a:pt x="862" y="1146"/>
                    </a:lnTo>
                    <a:lnTo>
                      <a:pt x="862" y="1146"/>
                    </a:lnTo>
                    <a:lnTo>
                      <a:pt x="858" y="1151"/>
                    </a:lnTo>
                    <a:lnTo>
                      <a:pt x="857" y="1152"/>
                    </a:lnTo>
                    <a:lnTo>
                      <a:pt x="857" y="1152"/>
                    </a:lnTo>
                    <a:lnTo>
                      <a:pt x="853" y="1157"/>
                    </a:lnTo>
                    <a:lnTo>
                      <a:pt x="853" y="1157"/>
                    </a:lnTo>
                    <a:lnTo>
                      <a:pt x="834" y="1170"/>
                    </a:lnTo>
                    <a:lnTo>
                      <a:pt x="815" y="1182"/>
                    </a:lnTo>
                    <a:lnTo>
                      <a:pt x="798" y="1192"/>
                    </a:lnTo>
                    <a:lnTo>
                      <a:pt x="779" y="1200"/>
                    </a:lnTo>
                    <a:lnTo>
                      <a:pt x="761" y="1206"/>
                    </a:lnTo>
                    <a:lnTo>
                      <a:pt x="743" y="1211"/>
                    </a:lnTo>
                    <a:lnTo>
                      <a:pt x="724" y="1214"/>
                    </a:lnTo>
                    <a:lnTo>
                      <a:pt x="706" y="1215"/>
                    </a:lnTo>
                    <a:lnTo>
                      <a:pt x="706" y="1215"/>
                    </a:lnTo>
                    <a:close/>
                    <a:moveTo>
                      <a:pt x="231" y="43"/>
                    </a:moveTo>
                    <a:lnTo>
                      <a:pt x="231" y="43"/>
                    </a:lnTo>
                    <a:lnTo>
                      <a:pt x="206" y="57"/>
                    </a:lnTo>
                    <a:lnTo>
                      <a:pt x="182" y="72"/>
                    </a:lnTo>
                    <a:lnTo>
                      <a:pt x="159" y="90"/>
                    </a:lnTo>
                    <a:lnTo>
                      <a:pt x="137" y="108"/>
                    </a:lnTo>
                    <a:lnTo>
                      <a:pt x="114" y="129"/>
                    </a:lnTo>
                    <a:lnTo>
                      <a:pt x="93" y="151"/>
                    </a:lnTo>
                    <a:lnTo>
                      <a:pt x="73" y="175"/>
                    </a:lnTo>
                    <a:lnTo>
                      <a:pt x="54" y="198"/>
                    </a:lnTo>
                    <a:lnTo>
                      <a:pt x="54" y="198"/>
                    </a:lnTo>
                    <a:lnTo>
                      <a:pt x="50" y="202"/>
                    </a:lnTo>
                    <a:lnTo>
                      <a:pt x="46" y="205"/>
                    </a:lnTo>
                    <a:lnTo>
                      <a:pt x="40" y="208"/>
                    </a:lnTo>
                    <a:lnTo>
                      <a:pt x="40" y="216"/>
                    </a:lnTo>
                    <a:lnTo>
                      <a:pt x="40" y="216"/>
                    </a:lnTo>
                    <a:lnTo>
                      <a:pt x="39" y="280"/>
                    </a:lnTo>
                    <a:lnTo>
                      <a:pt x="40" y="311"/>
                    </a:lnTo>
                    <a:lnTo>
                      <a:pt x="41" y="342"/>
                    </a:lnTo>
                    <a:lnTo>
                      <a:pt x="43" y="371"/>
                    </a:lnTo>
                    <a:lnTo>
                      <a:pt x="45" y="400"/>
                    </a:lnTo>
                    <a:lnTo>
                      <a:pt x="49" y="427"/>
                    </a:lnTo>
                    <a:lnTo>
                      <a:pt x="52" y="453"/>
                    </a:lnTo>
                    <a:lnTo>
                      <a:pt x="56" y="479"/>
                    </a:lnTo>
                    <a:lnTo>
                      <a:pt x="61" y="504"/>
                    </a:lnTo>
                    <a:lnTo>
                      <a:pt x="68" y="529"/>
                    </a:lnTo>
                    <a:lnTo>
                      <a:pt x="74" y="552"/>
                    </a:lnTo>
                    <a:lnTo>
                      <a:pt x="80" y="574"/>
                    </a:lnTo>
                    <a:lnTo>
                      <a:pt x="88" y="596"/>
                    </a:lnTo>
                    <a:lnTo>
                      <a:pt x="96" y="618"/>
                    </a:lnTo>
                    <a:lnTo>
                      <a:pt x="105" y="637"/>
                    </a:lnTo>
                    <a:lnTo>
                      <a:pt x="105" y="637"/>
                    </a:lnTo>
                    <a:lnTo>
                      <a:pt x="107" y="642"/>
                    </a:lnTo>
                    <a:lnTo>
                      <a:pt x="107" y="648"/>
                    </a:lnTo>
                    <a:lnTo>
                      <a:pt x="107" y="654"/>
                    </a:lnTo>
                    <a:lnTo>
                      <a:pt x="112" y="658"/>
                    </a:lnTo>
                    <a:lnTo>
                      <a:pt x="112" y="658"/>
                    </a:lnTo>
                    <a:lnTo>
                      <a:pt x="131" y="671"/>
                    </a:lnTo>
                    <a:lnTo>
                      <a:pt x="148" y="686"/>
                    </a:lnTo>
                    <a:lnTo>
                      <a:pt x="165" y="701"/>
                    </a:lnTo>
                    <a:lnTo>
                      <a:pt x="181" y="718"/>
                    </a:lnTo>
                    <a:lnTo>
                      <a:pt x="213" y="751"/>
                    </a:lnTo>
                    <a:lnTo>
                      <a:pt x="243" y="785"/>
                    </a:lnTo>
                    <a:lnTo>
                      <a:pt x="243" y="785"/>
                    </a:lnTo>
                    <a:lnTo>
                      <a:pt x="276" y="822"/>
                    </a:lnTo>
                    <a:lnTo>
                      <a:pt x="294" y="841"/>
                    </a:lnTo>
                    <a:lnTo>
                      <a:pt x="311" y="859"/>
                    </a:lnTo>
                    <a:lnTo>
                      <a:pt x="579" y="1127"/>
                    </a:lnTo>
                    <a:lnTo>
                      <a:pt x="582" y="1128"/>
                    </a:lnTo>
                    <a:lnTo>
                      <a:pt x="582" y="1128"/>
                    </a:lnTo>
                    <a:lnTo>
                      <a:pt x="585" y="1129"/>
                    </a:lnTo>
                    <a:lnTo>
                      <a:pt x="588" y="1131"/>
                    </a:lnTo>
                    <a:lnTo>
                      <a:pt x="588" y="1131"/>
                    </a:lnTo>
                    <a:lnTo>
                      <a:pt x="604" y="1142"/>
                    </a:lnTo>
                    <a:lnTo>
                      <a:pt x="618" y="1152"/>
                    </a:lnTo>
                    <a:lnTo>
                      <a:pt x="633" y="1159"/>
                    </a:lnTo>
                    <a:lnTo>
                      <a:pt x="647" y="1165"/>
                    </a:lnTo>
                    <a:lnTo>
                      <a:pt x="662" y="1170"/>
                    </a:lnTo>
                    <a:lnTo>
                      <a:pt x="677" y="1174"/>
                    </a:lnTo>
                    <a:lnTo>
                      <a:pt x="691" y="1177"/>
                    </a:lnTo>
                    <a:lnTo>
                      <a:pt x="706" y="1177"/>
                    </a:lnTo>
                    <a:lnTo>
                      <a:pt x="706" y="1177"/>
                    </a:lnTo>
                    <a:lnTo>
                      <a:pt x="720" y="1177"/>
                    </a:lnTo>
                    <a:lnTo>
                      <a:pt x="735" y="1174"/>
                    </a:lnTo>
                    <a:lnTo>
                      <a:pt x="750" y="1170"/>
                    </a:lnTo>
                    <a:lnTo>
                      <a:pt x="765" y="1165"/>
                    </a:lnTo>
                    <a:lnTo>
                      <a:pt x="779" y="1159"/>
                    </a:lnTo>
                    <a:lnTo>
                      <a:pt x="794" y="1152"/>
                    </a:lnTo>
                    <a:lnTo>
                      <a:pt x="808" y="1142"/>
                    </a:lnTo>
                    <a:lnTo>
                      <a:pt x="823" y="1131"/>
                    </a:lnTo>
                    <a:lnTo>
                      <a:pt x="823" y="1131"/>
                    </a:lnTo>
                    <a:lnTo>
                      <a:pt x="824" y="1130"/>
                    </a:lnTo>
                    <a:lnTo>
                      <a:pt x="825" y="1130"/>
                    </a:lnTo>
                    <a:lnTo>
                      <a:pt x="826" y="1129"/>
                    </a:lnTo>
                    <a:lnTo>
                      <a:pt x="865" y="1090"/>
                    </a:lnTo>
                    <a:lnTo>
                      <a:pt x="865" y="1090"/>
                    </a:lnTo>
                    <a:lnTo>
                      <a:pt x="934" y="1017"/>
                    </a:lnTo>
                    <a:lnTo>
                      <a:pt x="1002" y="949"/>
                    </a:lnTo>
                    <a:lnTo>
                      <a:pt x="1069" y="883"/>
                    </a:lnTo>
                    <a:lnTo>
                      <a:pt x="1105" y="850"/>
                    </a:lnTo>
                    <a:lnTo>
                      <a:pt x="1140" y="817"/>
                    </a:lnTo>
                    <a:lnTo>
                      <a:pt x="1143" y="815"/>
                    </a:lnTo>
                    <a:lnTo>
                      <a:pt x="1144" y="811"/>
                    </a:lnTo>
                    <a:lnTo>
                      <a:pt x="1144" y="811"/>
                    </a:lnTo>
                    <a:lnTo>
                      <a:pt x="1145" y="807"/>
                    </a:lnTo>
                    <a:lnTo>
                      <a:pt x="1147" y="803"/>
                    </a:lnTo>
                    <a:lnTo>
                      <a:pt x="1147" y="803"/>
                    </a:lnTo>
                    <a:lnTo>
                      <a:pt x="1157" y="786"/>
                    </a:lnTo>
                    <a:lnTo>
                      <a:pt x="1165" y="770"/>
                    </a:lnTo>
                    <a:lnTo>
                      <a:pt x="1173" y="753"/>
                    </a:lnTo>
                    <a:lnTo>
                      <a:pt x="1177" y="736"/>
                    </a:lnTo>
                    <a:lnTo>
                      <a:pt x="1180" y="720"/>
                    </a:lnTo>
                    <a:lnTo>
                      <a:pt x="1182" y="703"/>
                    </a:lnTo>
                    <a:lnTo>
                      <a:pt x="1182" y="688"/>
                    </a:lnTo>
                    <a:lnTo>
                      <a:pt x="1181" y="672"/>
                    </a:lnTo>
                    <a:lnTo>
                      <a:pt x="1179" y="657"/>
                    </a:lnTo>
                    <a:lnTo>
                      <a:pt x="1176" y="642"/>
                    </a:lnTo>
                    <a:lnTo>
                      <a:pt x="1173" y="628"/>
                    </a:lnTo>
                    <a:lnTo>
                      <a:pt x="1169" y="614"/>
                    </a:lnTo>
                    <a:lnTo>
                      <a:pt x="1158" y="588"/>
                    </a:lnTo>
                    <a:lnTo>
                      <a:pt x="1148" y="564"/>
                    </a:lnTo>
                    <a:lnTo>
                      <a:pt x="1146" y="560"/>
                    </a:lnTo>
                    <a:lnTo>
                      <a:pt x="1143" y="558"/>
                    </a:lnTo>
                    <a:lnTo>
                      <a:pt x="1143" y="558"/>
                    </a:lnTo>
                    <a:lnTo>
                      <a:pt x="1140" y="556"/>
                    </a:lnTo>
                    <a:lnTo>
                      <a:pt x="1140" y="556"/>
                    </a:lnTo>
                    <a:lnTo>
                      <a:pt x="1089" y="514"/>
                    </a:lnTo>
                    <a:lnTo>
                      <a:pt x="1039" y="471"/>
                    </a:lnTo>
                    <a:lnTo>
                      <a:pt x="991" y="427"/>
                    </a:lnTo>
                    <a:lnTo>
                      <a:pt x="942" y="381"/>
                    </a:lnTo>
                    <a:lnTo>
                      <a:pt x="894" y="335"/>
                    </a:lnTo>
                    <a:lnTo>
                      <a:pt x="846" y="289"/>
                    </a:lnTo>
                    <a:lnTo>
                      <a:pt x="752" y="196"/>
                    </a:lnTo>
                    <a:lnTo>
                      <a:pt x="752" y="196"/>
                    </a:lnTo>
                    <a:lnTo>
                      <a:pt x="629" y="75"/>
                    </a:lnTo>
                    <a:lnTo>
                      <a:pt x="627" y="72"/>
                    </a:lnTo>
                    <a:lnTo>
                      <a:pt x="623" y="72"/>
                    </a:lnTo>
                    <a:lnTo>
                      <a:pt x="622" y="71"/>
                    </a:lnTo>
                    <a:lnTo>
                      <a:pt x="622" y="71"/>
                    </a:lnTo>
                    <a:lnTo>
                      <a:pt x="590" y="64"/>
                    </a:lnTo>
                    <a:lnTo>
                      <a:pt x="558" y="57"/>
                    </a:lnTo>
                    <a:lnTo>
                      <a:pt x="525" y="52"/>
                    </a:lnTo>
                    <a:lnTo>
                      <a:pt x="491" y="46"/>
                    </a:lnTo>
                    <a:lnTo>
                      <a:pt x="455" y="43"/>
                    </a:lnTo>
                    <a:lnTo>
                      <a:pt x="417" y="40"/>
                    </a:lnTo>
                    <a:lnTo>
                      <a:pt x="377" y="39"/>
                    </a:lnTo>
                    <a:lnTo>
                      <a:pt x="336" y="38"/>
                    </a:lnTo>
                    <a:lnTo>
                      <a:pt x="336" y="38"/>
                    </a:lnTo>
                    <a:lnTo>
                      <a:pt x="291" y="39"/>
                    </a:lnTo>
                    <a:lnTo>
                      <a:pt x="241" y="40"/>
                    </a:lnTo>
                    <a:lnTo>
                      <a:pt x="236" y="40"/>
                    </a:lnTo>
                    <a:lnTo>
                      <a:pt x="232" y="42"/>
                    </a:lnTo>
                    <a:lnTo>
                      <a:pt x="232" y="42"/>
                    </a:lnTo>
                    <a:lnTo>
                      <a:pt x="231" y="43"/>
                    </a:lnTo>
                    <a:lnTo>
                      <a:pt x="231" y="43"/>
                    </a:lnTo>
                    <a:close/>
                  </a:path>
                </a:pathLst>
              </a:custGeom>
              <a:grpFill/>
              <a:ln w="9525">
                <a:solidFill>
                  <a:schemeClr val="accent2"/>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303" name="chenying0907 927"/>
              <p:cNvSpPr>
                <a:spLocks noEditPoints="1"/>
              </p:cNvSpPr>
              <p:nvPr/>
            </p:nvSpPr>
            <p:spPr bwMode="auto">
              <a:xfrm>
                <a:off x="3424238" y="1154113"/>
                <a:ext cx="557213" cy="225425"/>
              </a:xfrm>
              <a:custGeom>
                <a:avLst/>
                <a:gdLst/>
                <a:ahLst/>
                <a:cxnLst>
                  <a:cxn ang="0">
                    <a:pos x="77" y="421"/>
                  </a:cxn>
                  <a:cxn ang="0">
                    <a:pos x="65" y="420"/>
                  </a:cxn>
                  <a:cxn ang="0">
                    <a:pos x="28" y="385"/>
                  </a:cxn>
                  <a:cxn ang="0">
                    <a:pos x="2" y="324"/>
                  </a:cxn>
                  <a:cxn ang="0">
                    <a:pos x="1" y="253"/>
                  </a:cxn>
                  <a:cxn ang="0">
                    <a:pos x="3" y="188"/>
                  </a:cxn>
                  <a:cxn ang="0">
                    <a:pos x="40" y="100"/>
                  </a:cxn>
                  <a:cxn ang="0">
                    <a:pos x="87" y="65"/>
                  </a:cxn>
                  <a:cxn ang="0">
                    <a:pos x="160" y="37"/>
                  </a:cxn>
                  <a:cxn ang="0">
                    <a:pos x="250" y="24"/>
                  </a:cxn>
                  <a:cxn ang="0">
                    <a:pos x="311" y="37"/>
                  </a:cxn>
                  <a:cxn ang="0">
                    <a:pos x="412" y="72"/>
                  </a:cxn>
                  <a:cxn ang="0">
                    <a:pos x="529" y="127"/>
                  </a:cxn>
                  <a:cxn ang="0">
                    <a:pos x="587" y="70"/>
                  </a:cxn>
                  <a:cxn ang="0">
                    <a:pos x="661" y="29"/>
                  </a:cxn>
                  <a:cxn ang="0">
                    <a:pos x="790" y="1"/>
                  </a:cxn>
                  <a:cxn ang="0">
                    <a:pos x="894" y="10"/>
                  </a:cxn>
                  <a:cxn ang="0">
                    <a:pos x="971" y="35"/>
                  </a:cxn>
                  <a:cxn ang="0">
                    <a:pos x="1030" y="87"/>
                  </a:cxn>
                  <a:cxn ang="0">
                    <a:pos x="1052" y="163"/>
                  </a:cxn>
                  <a:cxn ang="0">
                    <a:pos x="1025" y="252"/>
                  </a:cxn>
                  <a:cxn ang="0">
                    <a:pos x="951" y="306"/>
                  </a:cxn>
                  <a:cxn ang="0">
                    <a:pos x="871" y="326"/>
                  </a:cxn>
                  <a:cxn ang="0">
                    <a:pos x="769" y="315"/>
                  </a:cxn>
                  <a:cxn ang="0">
                    <a:pos x="623" y="246"/>
                  </a:cxn>
                  <a:cxn ang="0">
                    <a:pos x="524" y="190"/>
                  </a:cxn>
                  <a:cxn ang="0">
                    <a:pos x="479" y="259"/>
                  </a:cxn>
                  <a:cxn ang="0">
                    <a:pos x="458" y="261"/>
                  </a:cxn>
                  <a:cxn ang="0">
                    <a:pos x="451" y="244"/>
                  </a:cxn>
                  <a:cxn ang="0">
                    <a:pos x="504" y="162"/>
                  </a:cxn>
                  <a:cxn ang="0">
                    <a:pos x="394" y="95"/>
                  </a:cxn>
                  <a:cxn ang="0">
                    <a:pos x="310" y="68"/>
                  </a:cxn>
                  <a:cxn ang="0">
                    <a:pos x="213" y="57"/>
                  </a:cxn>
                  <a:cxn ang="0">
                    <a:pos x="142" y="76"/>
                  </a:cxn>
                  <a:cxn ang="0">
                    <a:pos x="89" y="99"/>
                  </a:cxn>
                  <a:cxn ang="0">
                    <a:pos x="47" y="159"/>
                  </a:cxn>
                  <a:cxn ang="0">
                    <a:pos x="30" y="231"/>
                  </a:cxn>
                  <a:cxn ang="0">
                    <a:pos x="41" y="335"/>
                  </a:cxn>
                  <a:cxn ang="0">
                    <a:pos x="65" y="372"/>
                  </a:cxn>
                  <a:cxn ang="0">
                    <a:pos x="101" y="397"/>
                  </a:cxn>
                  <a:cxn ang="0">
                    <a:pos x="117" y="394"/>
                  </a:cxn>
                  <a:cxn ang="0">
                    <a:pos x="127" y="410"/>
                  </a:cxn>
                  <a:cxn ang="0">
                    <a:pos x="112" y="425"/>
                  </a:cxn>
                  <a:cxn ang="0">
                    <a:pos x="819" y="29"/>
                  </a:cxn>
                  <a:cxn ang="0">
                    <a:pos x="736" y="41"/>
                  </a:cxn>
                  <a:cxn ang="0">
                    <a:pos x="628" y="80"/>
                  </a:cxn>
                  <a:cxn ang="0">
                    <a:pos x="550" y="152"/>
                  </a:cxn>
                  <a:cxn ang="0">
                    <a:pos x="632" y="213"/>
                  </a:cxn>
                  <a:cxn ang="0">
                    <a:pos x="723" y="264"/>
                  </a:cxn>
                  <a:cxn ang="0">
                    <a:pos x="808" y="289"/>
                  </a:cxn>
                  <a:cxn ang="0">
                    <a:pos x="922" y="285"/>
                  </a:cxn>
                  <a:cxn ang="0">
                    <a:pos x="994" y="243"/>
                  </a:cxn>
                  <a:cxn ang="0">
                    <a:pos x="1021" y="169"/>
                  </a:cxn>
                  <a:cxn ang="0">
                    <a:pos x="1014" y="119"/>
                  </a:cxn>
                  <a:cxn ang="0">
                    <a:pos x="991" y="91"/>
                  </a:cxn>
                  <a:cxn ang="0">
                    <a:pos x="938" y="55"/>
                  </a:cxn>
                  <a:cxn ang="0">
                    <a:pos x="849" y="32"/>
                  </a:cxn>
                </a:cxnLst>
                <a:rect l="0" t="0" r="r" b="b"/>
                <a:pathLst>
                  <a:path w="1052" h="426">
                    <a:moveTo>
                      <a:pt x="96" y="426"/>
                    </a:moveTo>
                    <a:lnTo>
                      <a:pt x="96" y="426"/>
                    </a:lnTo>
                    <a:lnTo>
                      <a:pt x="90" y="425"/>
                    </a:lnTo>
                    <a:lnTo>
                      <a:pt x="85" y="425"/>
                    </a:lnTo>
                    <a:lnTo>
                      <a:pt x="80" y="423"/>
                    </a:lnTo>
                    <a:lnTo>
                      <a:pt x="77" y="421"/>
                    </a:lnTo>
                    <a:lnTo>
                      <a:pt x="74" y="418"/>
                    </a:lnTo>
                    <a:lnTo>
                      <a:pt x="68" y="423"/>
                    </a:lnTo>
                    <a:lnTo>
                      <a:pt x="68" y="421"/>
                    </a:lnTo>
                    <a:lnTo>
                      <a:pt x="68" y="421"/>
                    </a:lnTo>
                    <a:lnTo>
                      <a:pt x="65" y="420"/>
                    </a:lnTo>
                    <a:lnTo>
                      <a:pt x="65" y="420"/>
                    </a:lnTo>
                    <a:lnTo>
                      <a:pt x="59" y="417"/>
                    </a:lnTo>
                    <a:lnTo>
                      <a:pt x="53" y="413"/>
                    </a:lnTo>
                    <a:lnTo>
                      <a:pt x="53" y="413"/>
                    </a:lnTo>
                    <a:lnTo>
                      <a:pt x="44" y="405"/>
                    </a:lnTo>
                    <a:lnTo>
                      <a:pt x="36" y="396"/>
                    </a:lnTo>
                    <a:lnTo>
                      <a:pt x="28" y="385"/>
                    </a:lnTo>
                    <a:lnTo>
                      <a:pt x="21" y="373"/>
                    </a:lnTo>
                    <a:lnTo>
                      <a:pt x="14" y="361"/>
                    </a:lnTo>
                    <a:lnTo>
                      <a:pt x="9" y="349"/>
                    </a:lnTo>
                    <a:lnTo>
                      <a:pt x="5" y="336"/>
                    </a:lnTo>
                    <a:lnTo>
                      <a:pt x="2" y="324"/>
                    </a:lnTo>
                    <a:lnTo>
                      <a:pt x="2" y="324"/>
                    </a:lnTo>
                    <a:lnTo>
                      <a:pt x="0" y="313"/>
                    </a:lnTo>
                    <a:lnTo>
                      <a:pt x="0" y="300"/>
                    </a:lnTo>
                    <a:lnTo>
                      <a:pt x="0" y="275"/>
                    </a:lnTo>
                    <a:lnTo>
                      <a:pt x="0" y="275"/>
                    </a:lnTo>
                    <a:lnTo>
                      <a:pt x="1" y="253"/>
                    </a:lnTo>
                    <a:lnTo>
                      <a:pt x="1" y="253"/>
                    </a:lnTo>
                    <a:lnTo>
                      <a:pt x="1" y="234"/>
                    </a:lnTo>
                    <a:lnTo>
                      <a:pt x="1" y="234"/>
                    </a:lnTo>
                    <a:lnTo>
                      <a:pt x="0" y="210"/>
                    </a:lnTo>
                    <a:lnTo>
                      <a:pt x="1" y="198"/>
                    </a:lnTo>
                    <a:lnTo>
                      <a:pt x="3" y="188"/>
                    </a:lnTo>
                    <a:lnTo>
                      <a:pt x="3" y="188"/>
                    </a:lnTo>
                    <a:lnTo>
                      <a:pt x="8" y="166"/>
                    </a:lnTo>
                    <a:lnTo>
                      <a:pt x="13" y="153"/>
                    </a:lnTo>
                    <a:lnTo>
                      <a:pt x="18" y="139"/>
                    </a:lnTo>
                    <a:lnTo>
                      <a:pt x="25" y="126"/>
                    </a:lnTo>
                    <a:lnTo>
                      <a:pt x="32" y="112"/>
                    </a:lnTo>
                    <a:lnTo>
                      <a:pt x="40" y="100"/>
                    </a:lnTo>
                    <a:lnTo>
                      <a:pt x="44" y="95"/>
                    </a:lnTo>
                    <a:lnTo>
                      <a:pt x="49" y="89"/>
                    </a:lnTo>
                    <a:lnTo>
                      <a:pt x="49" y="89"/>
                    </a:lnTo>
                    <a:lnTo>
                      <a:pt x="62" y="80"/>
                    </a:lnTo>
                    <a:lnTo>
                      <a:pt x="73" y="72"/>
                    </a:lnTo>
                    <a:lnTo>
                      <a:pt x="87" y="65"/>
                    </a:lnTo>
                    <a:lnTo>
                      <a:pt x="100" y="58"/>
                    </a:lnTo>
                    <a:lnTo>
                      <a:pt x="114" y="53"/>
                    </a:lnTo>
                    <a:lnTo>
                      <a:pt x="127" y="47"/>
                    </a:lnTo>
                    <a:lnTo>
                      <a:pt x="156" y="38"/>
                    </a:lnTo>
                    <a:lnTo>
                      <a:pt x="160" y="37"/>
                    </a:lnTo>
                    <a:lnTo>
                      <a:pt x="160" y="37"/>
                    </a:lnTo>
                    <a:lnTo>
                      <a:pt x="180" y="31"/>
                    </a:lnTo>
                    <a:lnTo>
                      <a:pt x="198" y="27"/>
                    </a:lnTo>
                    <a:lnTo>
                      <a:pt x="218" y="24"/>
                    </a:lnTo>
                    <a:lnTo>
                      <a:pt x="236" y="24"/>
                    </a:lnTo>
                    <a:lnTo>
                      <a:pt x="236" y="24"/>
                    </a:lnTo>
                    <a:lnTo>
                      <a:pt x="250" y="24"/>
                    </a:lnTo>
                    <a:lnTo>
                      <a:pt x="262" y="25"/>
                    </a:lnTo>
                    <a:lnTo>
                      <a:pt x="275" y="27"/>
                    </a:lnTo>
                    <a:lnTo>
                      <a:pt x="287" y="31"/>
                    </a:lnTo>
                    <a:lnTo>
                      <a:pt x="287" y="31"/>
                    </a:lnTo>
                    <a:lnTo>
                      <a:pt x="309" y="36"/>
                    </a:lnTo>
                    <a:lnTo>
                      <a:pt x="311" y="37"/>
                    </a:lnTo>
                    <a:lnTo>
                      <a:pt x="311" y="37"/>
                    </a:lnTo>
                    <a:lnTo>
                      <a:pt x="338" y="44"/>
                    </a:lnTo>
                    <a:lnTo>
                      <a:pt x="362" y="51"/>
                    </a:lnTo>
                    <a:lnTo>
                      <a:pt x="387" y="60"/>
                    </a:lnTo>
                    <a:lnTo>
                      <a:pt x="400" y="66"/>
                    </a:lnTo>
                    <a:lnTo>
                      <a:pt x="412" y="72"/>
                    </a:lnTo>
                    <a:lnTo>
                      <a:pt x="412" y="72"/>
                    </a:lnTo>
                    <a:lnTo>
                      <a:pt x="438" y="85"/>
                    </a:lnTo>
                    <a:lnTo>
                      <a:pt x="464" y="100"/>
                    </a:lnTo>
                    <a:lnTo>
                      <a:pt x="513" y="130"/>
                    </a:lnTo>
                    <a:lnTo>
                      <a:pt x="523" y="136"/>
                    </a:lnTo>
                    <a:lnTo>
                      <a:pt x="529" y="127"/>
                    </a:lnTo>
                    <a:lnTo>
                      <a:pt x="529" y="127"/>
                    </a:lnTo>
                    <a:lnTo>
                      <a:pt x="540" y="113"/>
                    </a:lnTo>
                    <a:lnTo>
                      <a:pt x="551" y="101"/>
                    </a:lnTo>
                    <a:lnTo>
                      <a:pt x="563" y="89"/>
                    </a:lnTo>
                    <a:lnTo>
                      <a:pt x="574" y="79"/>
                    </a:lnTo>
                    <a:lnTo>
                      <a:pt x="587" y="70"/>
                    </a:lnTo>
                    <a:lnTo>
                      <a:pt x="599" y="60"/>
                    </a:lnTo>
                    <a:lnTo>
                      <a:pt x="611" y="52"/>
                    </a:lnTo>
                    <a:lnTo>
                      <a:pt x="625" y="45"/>
                    </a:lnTo>
                    <a:lnTo>
                      <a:pt x="625" y="45"/>
                    </a:lnTo>
                    <a:lnTo>
                      <a:pt x="642" y="37"/>
                    </a:lnTo>
                    <a:lnTo>
                      <a:pt x="661" y="29"/>
                    </a:lnTo>
                    <a:lnTo>
                      <a:pt x="680" y="23"/>
                    </a:lnTo>
                    <a:lnTo>
                      <a:pt x="698" y="18"/>
                    </a:lnTo>
                    <a:lnTo>
                      <a:pt x="734" y="10"/>
                    </a:lnTo>
                    <a:lnTo>
                      <a:pt x="767" y="4"/>
                    </a:lnTo>
                    <a:lnTo>
                      <a:pt x="767" y="4"/>
                    </a:lnTo>
                    <a:lnTo>
                      <a:pt x="790" y="1"/>
                    </a:lnTo>
                    <a:lnTo>
                      <a:pt x="813" y="0"/>
                    </a:lnTo>
                    <a:lnTo>
                      <a:pt x="813" y="0"/>
                    </a:lnTo>
                    <a:lnTo>
                      <a:pt x="826" y="0"/>
                    </a:lnTo>
                    <a:lnTo>
                      <a:pt x="841" y="1"/>
                    </a:lnTo>
                    <a:lnTo>
                      <a:pt x="868" y="5"/>
                    </a:lnTo>
                    <a:lnTo>
                      <a:pt x="894" y="10"/>
                    </a:lnTo>
                    <a:lnTo>
                      <a:pt x="922" y="16"/>
                    </a:lnTo>
                    <a:lnTo>
                      <a:pt x="922" y="16"/>
                    </a:lnTo>
                    <a:lnTo>
                      <a:pt x="935" y="19"/>
                    </a:lnTo>
                    <a:lnTo>
                      <a:pt x="947" y="23"/>
                    </a:lnTo>
                    <a:lnTo>
                      <a:pt x="959" y="28"/>
                    </a:lnTo>
                    <a:lnTo>
                      <a:pt x="971" y="35"/>
                    </a:lnTo>
                    <a:lnTo>
                      <a:pt x="982" y="42"/>
                    </a:lnTo>
                    <a:lnTo>
                      <a:pt x="994" y="49"/>
                    </a:lnTo>
                    <a:lnTo>
                      <a:pt x="1004" y="57"/>
                    </a:lnTo>
                    <a:lnTo>
                      <a:pt x="1013" y="67"/>
                    </a:lnTo>
                    <a:lnTo>
                      <a:pt x="1022" y="77"/>
                    </a:lnTo>
                    <a:lnTo>
                      <a:pt x="1030" y="87"/>
                    </a:lnTo>
                    <a:lnTo>
                      <a:pt x="1037" y="99"/>
                    </a:lnTo>
                    <a:lnTo>
                      <a:pt x="1043" y="110"/>
                    </a:lnTo>
                    <a:lnTo>
                      <a:pt x="1047" y="122"/>
                    </a:lnTo>
                    <a:lnTo>
                      <a:pt x="1050" y="135"/>
                    </a:lnTo>
                    <a:lnTo>
                      <a:pt x="1052" y="148"/>
                    </a:lnTo>
                    <a:lnTo>
                      <a:pt x="1052" y="163"/>
                    </a:lnTo>
                    <a:lnTo>
                      <a:pt x="1052" y="163"/>
                    </a:lnTo>
                    <a:lnTo>
                      <a:pt x="1050" y="183"/>
                    </a:lnTo>
                    <a:lnTo>
                      <a:pt x="1047" y="203"/>
                    </a:lnTo>
                    <a:lnTo>
                      <a:pt x="1041" y="221"/>
                    </a:lnTo>
                    <a:lnTo>
                      <a:pt x="1034" y="237"/>
                    </a:lnTo>
                    <a:lnTo>
                      <a:pt x="1025" y="252"/>
                    </a:lnTo>
                    <a:lnTo>
                      <a:pt x="1014" y="264"/>
                    </a:lnTo>
                    <a:lnTo>
                      <a:pt x="1003" y="275"/>
                    </a:lnTo>
                    <a:lnTo>
                      <a:pt x="991" y="285"/>
                    </a:lnTo>
                    <a:lnTo>
                      <a:pt x="978" y="293"/>
                    </a:lnTo>
                    <a:lnTo>
                      <a:pt x="965" y="300"/>
                    </a:lnTo>
                    <a:lnTo>
                      <a:pt x="951" y="306"/>
                    </a:lnTo>
                    <a:lnTo>
                      <a:pt x="938" y="311"/>
                    </a:lnTo>
                    <a:lnTo>
                      <a:pt x="924" y="316"/>
                    </a:lnTo>
                    <a:lnTo>
                      <a:pt x="912" y="320"/>
                    </a:lnTo>
                    <a:lnTo>
                      <a:pt x="887" y="324"/>
                    </a:lnTo>
                    <a:lnTo>
                      <a:pt x="887" y="324"/>
                    </a:lnTo>
                    <a:lnTo>
                      <a:pt x="871" y="326"/>
                    </a:lnTo>
                    <a:lnTo>
                      <a:pt x="854" y="327"/>
                    </a:lnTo>
                    <a:lnTo>
                      <a:pt x="854" y="327"/>
                    </a:lnTo>
                    <a:lnTo>
                      <a:pt x="841" y="326"/>
                    </a:lnTo>
                    <a:lnTo>
                      <a:pt x="827" y="325"/>
                    </a:lnTo>
                    <a:lnTo>
                      <a:pt x="799" y="321"/>
                    </a:lnTo>
                    <a:lnTo>
                      <a:pt x="769" y="315"/>
                    </a:lnTo>
                    <a:lnTo>
                      <a:pt x="740" y="305"/>
                    </a:lnTo>
                    <a:lnTo>
                      <a:pt x="711" y="294"/>
                    </a:lnTo>
                    <a:lnTo>
                      <a:pt x="681" y="281"/>
                    </a:lnTo>
                    <a:lnTo>
                      <a:pt x="652" y="265"/>
                    </a:lnTo>
                    <a:lnTo>
                      <a:pt x="623" y="246"/>
                    </a:lnTo>
                    <a:lnTo>
                      <a:pt x="623" y="246"/>
                    </a:lnTo>
                    <a:lnTo>
                      <a:pt x="597" y="229"/>
                    </a:lnTo>
                    <a:lnTo>
                      <a:pt x="571" y="209"/>
                    </a:lnTo>
                    <a:lnTo>
                      <a:pt x="571" y="209"/>
                    </a:lnTo>
                    <a:lnTo>
                      <a:pt x="541" y="187"/>
                    </a:lnTo>
                    <a:lnTo>
                      <a:pt x="531" y="179"/>
                    </a:lnTo>
                    <a:lnTo>
                      <a:pt x="524" y="190"/>
                    </a:lnTo>
                    <a:lnTo>
                      <a:pt x="524" y="190"/>
                    </a:lnTo>
                    <a:lnTo>
                      <a:pt x="500" y="227"/>
                    </a:lnTo>
                    <a:lnTo>
                      <a:pt x="500" y="227"/>
                    </a:lnTo>
                    <a:lnTo>
                      <a:pt x="482" y="256"/>
                    </a:lnTo>
                    <a:lnTo>
                      <a:pt x="482" y="256"/>
                    </a:lnTo>
                    <a:lnTo>
                      <a:pt x="479" y="259"/>
                    </a:lnTo>
                    <a:lnTo>
                      <a:pt x="476" y="262"/>
                    </a:lnTo>
                    <a:lnTo>
                      <a:pt x="473" y="263"/>
                    </a:lnTo>
                    <a:lnTo>
                      <a:pt x="469" y="263"/>
                    </a:lnTo>
                    <a:lnTo>
                      <a:pt x="469" y="263"/>
                    </a:lnTo>
                    <a:lnTo>
                      <a:pt x="464" y="263"/>
                    </a:lnTo>
                    <a:lnTo>
                      <a:pt x="458" y="261"/>
                    </a:lnTo>
                    <a:lnTo>
                      <a:pt x="455" y="258"/>
                    </a:lnTo>
                    <a:lnTo>
                      <a:pt x="452" y="254"/>
                    </a:lnTo>
                    <a:lnTo>
                      <a:pt x="452" y="254"/>
                    </a:lnTo>
                    <a:lnTo>
                      <a:pt x="451" y="251"/>
                    </a:lnTo>
                    <a:lnTo>
                      <a:pt x="450" y="247"/>
                    </a:lnTo>
                    <a:lnTo>
                      <a:pt x="451" y="244"/>
                    </a:lnTo>
                    <a:lnTo>
                      <a:pt x="453" y="240"/>
                    </a:lnTo>
                    <a:lnTo>
                      <a:pt x="453" y="240"/>
                    </a:lnTo>
                    <a:lnTo>
                      <a:pt x="474" y="208"/>
                    </a:lnTo>
                    <a:lnTo>
                      <a:pt x="474" y="208"/>
                    </a:lnTo>
                    <a:lnTo>
                      <a:pt x="498" y="172"/>
                    </a:lnTo>
                    <a:lnTo>
                      <a:pt x="504" y="162"/>
                    </a:lnTo>
                    <a:lnTo>
                      <a:pt x="477" y="144"/>
                    </a:lnTo>
                    <a:lnTo>
                      <a:pt x="477" y="144"/>
                    </a:lnTo>
                    <a:lnTo>
                      <a:pt x="445" y="123"/>
                    </a:lnTo>
                    <a:lnTo>
                      <a:pt x="429" y="113"/>
                    </a:lnTo>
                    <a:lnTo>
                      <a:pt x="412" y="104"/>
                    </a:lnTo>
                    <a:lnTo>
                      <a:pt x="394" y="95"/>
                    </a:lnTo>
                    <a:lnTo>
                      <a:pt x="377" y="86"/>
                    </a:lnTo>
                    <a:lnTo>
                      <a:pt x="359" y="80"/>
                    </a:lnTo>
                    <a:lnTo>
                      <a:pt x="343" y="75"/>
                    </a:lnTo>
                    <a:lnTo>
                      <a:pt x="335" y="74"/>
                    </a:lnTo>
                    <a:lnTo>
                      <a:pt x="335" y="74"/>
                    </a:lnTo>
                    <a:lnTo>
                      <a:pt x="310" y="68"/>
                    </a:lnTo>
                    <a:lnTo>
                      <a:pt x="284" y="63"/>
                    </a:lnTo>
                    <a:lnTo>
                      <a:pt x="256" y="58"/>
                    </a:lnTo>
                    <a:lnTo>
                      <a:pt x="243" y="57"/>
                    </a:lnTo>
                    <a:lnTo>
                      <a:pt x="229" y="57"/>
                    </a:lnTo>
                    <a:lnTo>
                      <a:pt x="229" y="57"/>
                    </a:lnTo>
                    <a:lnTo>
                      <a:pt x="213" y="57"/>
                    </a:lnTo>
                    <a:lnTo>
                      <a:pt x="196" y="59"/>
                    </a:lnTo>
                    <a:lnTo>
                      <a:pt x="182" y="64"/>
                    </a:lnTo>
                    <a:lnTo>
                      <a:pt x="167" y="68"/>
                    </a:lnTo>
                    <a:lnTo>
                      <a:pt x="167" y="68"/>
                    </a:lnTo>
                    <a:lnTo>
                      <a:pt x="156" y="72"/>
                    </a:lnTo>
                    <a:lnTo>
                      <a:pt x="142" y="76"/>
                    </a:lnTo>
                    <a:lnTo>
                      <a:pt x="142" y="76"/>
                    </a:lnTo>
                    <a:lnTo>
                      <a:pt x="128" y="81"/>
                    </a:lnTo>
                    <a:lnTo>
                      <a:pt x="115" y="86"/>
                    </a:lnTo>
                    <a:lnTo>
                      <a:pt x="101" y="91"/>
                    </a:lnTo>
                    <a:lnTo>
                      <a:pt x="89" y="99"/>
                    </a:lnTo>
                    <a:lnTo>
                      <a:pt x="89" y="99"/>
                    </a:lnTo>
                    <a:lnTo>
                      <a:pt x="81" y="106"/>
                    </a:lnTo>
                    <a:lnTo>
                      <a:pt x="74" y="112"/>
                    </a:lnTo>
                    <a:lnTo>
                      <a:pt x="68" y="119"/>
                    </a:lnTo>
                    <a:lnTo>
                      <a:pt x="63" y="127"/>
                    </a:lnTo>
                    <a:lnTo>
                      <a:pt x="55" y="143"/>
                    </a:lnTo>
                    <a:lnTo>
                      <a:pt x="47" y="159"/>
                    </a:lnTo>
                    <a:lnTo>
                      <a:pt x="44" y="166"/>
                    </a:lnTo>
                    <a:lnTo>
                      <a:pt x="44" y="166"/>
                    </a:lnTo>
                    <a:lnTo>
                      <a:pt x="40" y="175"/>
                    </a:lnTo>
                    <a:lnTo>
                      <a:pt x="37" y="184"/>
                    </a:lnTo>
                    <a:lnTo>
                      <a:pt x="33" y="207"/>
                    </a:lnTo>
                    <a:lnTo>
                      <a:pt x="30" y="231"/>
                    </a:lnTo>
                    <a:lnTo>
                      <a:pt x="29" y="256"/>
                    </a:lnTo>
                    <a:lnTo>
                      <a:pt x="30" y="281"/>
                    </a:lnTo>
                    <a:lnTo>
                      <a:pt x="33" y="304"/>
                    </a:lnTo>
                    <a:lnTo>
                      <a:pt x="35" y="316"/>
                    </a:lnTo>
                    <a:lnTo>
                      <a:pt x="38" y="326"/>
                    </a:lnTo>
                    <a:lnTo>
                      <a:pt x="41" y="335"/>
                    </a:lnTo>
                    <a:lnTo>
                      <a:pt x="45" y="344"/>
                    </a:lnTo>
                    <a:lnTo>
                      <a:pt x="45" y="344"/>
                    </a:lnTo>
                    <a:lnTo>
                      <a:pt x="49" y="353"/>
                    </a:lnTo>
                    <a:lnTo>
                      <a:pt x="55" y="360"/>
                    </a:lnTo>
                    <a:lnTo>
                      <a:pt x="60" y="366"/>
                    </a:lnTo>
                    <a:lnTo>
                      <a:pt x="65" y="372"/>
                    </a:lnTo>
                    <a:lnTo>
                      <a:pt x="71" y="378"/>
                    </a:lnTo>
                    <a:lnTo>
                      <a:pt x="77" y="382"/>
                    </a:lnTo>
                    <a:lnTo>
                      <a:pt x="92" y="391"/>
                    </a:lnTo>
                    <a:lnTo>
                      <a:pt x="92" y="391"/>
                    </a:lnTo>
                    <a:lnTo>
                      <a:pt x="97" y="394"/>
                    </a:lnTo>
                    <a:lnTo>
                      <a:pt x="101" y="397"/>
                    </a:lnTo>
                    <a:lnTo>
                      <a:pt x="108" y="390"/>
                    </a:lnTo>
                    <a:lnTo>
                      <a:pt x="109" y="393"/>
                    </a:lnTo>
                    <a:lnTo>
                      <a:pt x="109" y="393"/>
                    </a:lnTo>
                    <a:lnTo>
                      <a:pt x="112" y="393"/>
                    </a:lnTo>
                    <a:lnTo>
                      <a:pt x="112" y="393"/>
                    </a:lnTo>
                    <a:lnTo>
                      <a:pt x="117" y="394"/>
                    </a:lnTo>
                    <a:lnTo>
                      <a:pt x="121" y="395"/>
                    </a:lnTo>
                    <a:lnTo>
                      <a:pt x="123" y="397"/>
                    </a:lnTo>
                    <a:lnTo>
                      <a:pt x="125" y="400"/>
                    </a:lnTo>
                    <a:lnTo>
                      <a:pt x="127" y="405"/>
                    </a:lnTo>
                    <a:lnTo>
                      <a:pt x="127" y="410"/>
                    </a:lnTo>
                    <a:lnTo>
                      <a:pt x="127" y="410"/>
                    </a:lnTo>
                    <a:lnTo>
                      <a:pt x="127" y="413"/>
                    </a:lnTo>
                    <a:lnTo>
                      <a:pt x="125" y="419"/>
                    </a:lnTo>
                    <a:lnTo>
                      <a:pt x="123" y="421"/>
                    </a:lnTo>
                    <a:lnTo>
                      <a:pt x="121" y="423"/>
                    </a:lnTo>
                    <a:lnTo>
                      <a:pt x="117" y="425"/>
                    </a:lnTo>
                    <a:lnTo>
                      <a:pt x="112" y="425"/>
                    </a:lnTo>
                    <a:lnTo>
                      <a:pt x="112" y="425"/>
                    </a:lnTo>
                    <a:lnTo>
                      <a:pt x="103" y="426"/>
                    </a:lnTo>
                    <a:lnTo>
                      <a:pt x="103" y="426"/>
                    </a:lnTo>
                    <a:lnTo>
                      <a:pt x="96" y="426"/>
                    </a:lnTo>
                    <a:lnTo>
                      <a:pt x="96" y="426"/>
                    </a:lnTo>
                    <a:close/>
                    <a:moveTo>
                      <a:pt x="819" y="29"/>
                    </a:moveTo>
                    <a:lnTo>
                      <a:pt x="819" y="29"/>
                    </a:lnTo>
                    <a:lnTo>
                      <a:pt x="805" y="31"/>
                    </a:lnTo>
                    <a:lnTo>
                      <a:pt x="788" y="32"/>
                    </a:lnTo>
                    <a:lnTo>
                      <a:pt x="771" y="34"/>
                    </a:lnTo>
                    <a:lnTo>
                      <a:pt x="754" y="37"/>
                    </a:lnTo>
                    <a:lnTo>
                      <a:pt x="736" y="41"/>
                    </a:lnTo>
                    <a:lnTo>
                      <a:pt x="717" y="46"/>
                    </a:lnTo>
                    <a:lnTo>
                      <a:pt x="675" y="58"/>
                    </a:lnTo>
                    <a:lnTo>
                      <a:pt x="675" y="58"/>
                    </a:lnTo>
                    <a:lnTo>
                      <a:pt x="659" y="65"/>
                    </a:lnTo>
                    <a:lnTo>
                      <a:pt x="643" y="72"/>
                    </a:lnTo>
                    <a:lnTo>
                      <a:pt x="628" y="80"/>
                    </a:lnTo>
                    <a:lnTo>
                      <a:pt x="613" y="90"/>
                    </a:lnTo>
                    <a:lnTo>
                      <a:pt x="599" y="101"/>
                    </a:lnTo>
                    <a:lnTo>
                      <a:pt x="586" y="113"/>
                    </a:lnTo>
                    <a:lnTo>
                      <a:pt x="572" y="127"/>
                    </a:lnTo>
                    <a:lnTo>
                      <a:pt x="559" y="142"/>
                    </a:lnTo>
                    <a:lnTo>
                      <a:pt x="550" y="152"/>
                    </a:lnTo>
                    <a:lnTo>
                      <a:pt x="562" y="160"/>
                    </a:lnTo>
                    <a:lnTo>
                      <a:pt x="562" y="160"/>
                    </a:lnTo>
                    <a:lnTo>
                      <a:pt x="582" y="174"/>
                    </a:lnTo>
                    <a:lnTo>
                      <a:pt x="602" y="190"/>
                    </a:lnTo>
                    <a:lnTo>
                      <a:pt x="602" y="190"/>
                    </a:lnTo>
                    <a:lnTo>
                      <a:pt x="632" y="213"/>
                    </a:lnTo>
                    <a:lnTo>
                      <a:pt x="648" y="224"/>
                    </a:lnTo>
                    <a:lnTo>
                      <a:pt x="664" y="234"/>
                    </a:lnTo>
                    <a:lnTo>
                      <a:pt x="664" y="234"/>
                    </a:lnTo>
                    <a:lnTo>
                      <a:pt x="688" y="246"/>
                    </a:lnTo>
                    <a:lnTo>
                      <a:pt x="704" y="255"/>
                    </a:lnTo>
                    <a:lnTo>
                      <a:pt x="723" y="264"/>
                    </a:lnTo>
                    <a:lnTo>
                      <a:pt x="744" y="272"/>
                    </a:lnTo>
                    <a:lnTo>
                      <a:pt x="765" y="279"/>
                    </a:lnTo>
                    <a:lnTo>
                      <a:pt x="787" y="286"/>
                    </a:lnTo>
                    <a:lnTo>
                      <a:pt x="797" y="288"/>
                    </a:lnTo>
                    <a:lnTo>
                      <a:pt x="808" y="289"/>
                    </a:lnTo>
                    <a:lnTo>
                      <a:pt x="808" y="289"/>
                    </a:lnTo>
                    <a:lnTo>
                      <a:pt x="834" y="291"/>
                    </a:lnTo>
                    <a:lnTo>
                      <a:pt x="859" y="292"/>
                    </a:lnTo>
                    <a:lnTo>
                      <a:pt x="859" y="292"/>
                    </a:lnTo>
                    <a:lnTo>
                      <a:pt x="882" y="291"/>
                    </a:lnTo>
                    <a:lnTo>
                      <a:pt x="903" y="289"/>
                    </a:lnTo>
                    <a:lnTo>
                      <a:pt x="922" y="285"/>
                    </a:lnTo>
                    <a:lnTo>
                      <a:pt x="940" y="279"/>
                    </a:lnTo>
                    <a:lnTo>
                      <a:pt x="955" y="273"/>
                    </a:lnTo>
                    <a:lnTo>
                      <a:pt x="970" y="265"/>
                    </a:lnTo>
                    <a:lnTo>
                      <a:pt x="983" y="255"/>
                    </a:lnTo>
                    <a:lnTo>
                      <a:pt x="994" y="243"/>
                    </a:lnTo>
                    <a:lnTo>
                      <a:pt x="994" y="243"/>
                    </a:lnTo>
                    <a:lnTo>
                      <a:pt x="1001" y="233"/>
                    </a:lnTo>
                    <a:lnTo>
                      <a:pt x="1007" y="222"/>
                    </a:lnTo>
                    <a:lnTo>
                      <a:pt x="1012" y="209"/>
                    </a:lnTo>
                    <a:lnTo>
                      <a:pt x="1016" y="197"/>
                    </a:lnTo>
                    <a:lnTo>
                      <a:pt x="1019" y="182"/>
                    </a:lnTo>
                    <a:lnTo>
                      <a:pt x="1021" y="169"/>
                    </a:lnTo>
                    <a:lnTo>
                      <a:pt x="1021" y="156"/>
                    </a:lnTo>
                    <a:lnTo>
                      <a:pt x="1020" y="142"/>
                    </a:lnTo>
                    <a:lnTo>
                      <a:pt x="1020" y="142"/>
                    </a:lnTo>
                    <a:lnTo>
                      <a:pt x="1019" y="134"/>
                    </a:lnTo>
                    <a:lnTo>
                      <a:pt x="1016" y="127"/>
                    </a:lnTo>
                    <a:lnTo>
                      <a:pt x="1014" y="119"/>
                    </a:lnTo>
                    <a:lnTo>
                      <a:pt x="1010" y="113"/>
                    </a:lnTo>
                    <a:lnTo>
                      <a:pt x="1007" y="107"/>
                    </a:lnTo>
                    <a:lnTo>
                      <a:pt x="1002" y="101"/>
                    </a:lnTo>
                    <a:lnTo>
                      <a:pt x="997" y="96"/>
                    </a:lnTo>
                    <a:lnTo>
                      <a:pt x="991" y="91"/>
                    </a:lnTo>
                    <a:lnTo>
                      <a:pt x="991" y="91"/>
                    </a:lnTo>
                    <a:lnTo>
                      <a:pt x="973" y="79"/>
                    </a:lnTo>
                    <a:lnTo>
                      <a:pt x="973" y="79"/>
                    </a:lnTo>
                    <a:lnTo>
                      <a:pt x="956" y="67"/>
                    </a:lnTo>
                    <a:lnTo>
                      <a:pt x="947" y="60"/>
                    </a:lnTo>
                    <a:lnTo>
                      <a:pt x="938" y="55"/>
                    </a:lnTo>
                    <a:lnTo>
                      <a:pt x="938" y="55"/>
                    </a:lnTo>
                    <a:lnTo>
                      <a:pt x="926" y="50"/>
                    </a:lnTo>
                    <a:lnTo>
                      <a:pt x="914" y="46"/>
                    </a:lnTo>
                    <a:lnTo>
                      <a:pt x="889" y="39"/>
                    </a:lnTo>
                    <a:lnTo>
                      <a:pt x="865" y="35"/>
                    </a:lnTo>
                    <a:lnTo>
                      <a:pt x="849" y="32"/>
                    </a:lnTo>
                    <a:lnTo>
                      <a:pt x="849" y="32"/>
                    </a:lnTo>
                    <a:lnTo>
                      <a:pt x="834" y="31"/>
                    </a:lnTo>
                    <a:lnTo>
                      <a:pt x="819" y="29"/>
                    </a:lnTo>
                    <a:lnTo>
                      <a:pt x="819" y="29"/>
                    </a:lnTo>
                    <a:close/>
                  </a:path>
                </a:pathLst>
              </a:custGeom>
              <a:grpFill/>
              <a:ln w="9525">
                <a:solidFill>
                  <a:schemeClr val="accent2"/>
                </a:solidFill>
                <a:round/>
              </a:ln>
            </p:spPr>
            <p:txBody>
              <a:bodyPr vert="horz" wrap="square" lIns="162510" tIns="81255" rIns="162510" bIns="81255" numCol="1" anchor="t" anchorCtr="0" compatLnSpc="1"/>
              <a:lstStyle/>
              <a:p>
                <a:endParaRPr lang="zh-CN" altLang="en-US" sz="2399" dirty="0">
                  <a:solidFill>
                    <a:srgbClr val="605448"/>
                  </a:solidFill>
                </a:endParaRPr>
              </a:p>
            </p:txBody>
          </p:sp>
        </p:grpSp>
      </p:grpSp>
      <p:cxnSp>
        <p:nvCxnSpPr>
          <p:cNvPr id="173" name="直接连接符 172">
            <a:extLst>
              <a:ext uri="{FF2B5EF4-FFF2-40B4-BE49-F238E27FC236}">
                <a16:creationId xmlns:a16="http://schemas.microsoft.com/office/drawing/2014/main" xmlns="" id="{F657A21B-9631-409A-9D81-1A847878FAE9}"/>
              </a:ext>
            </a:extLst>
          </p:cNvPr>
          <p:cNvCxnSpPr>
            <a:cxnSpLocks/>
          </p:cNvCxnSpPr>
          <p:nvPr/>
        </p:nvCxnSpPr>
        <p:spPr>
          <a:xfrm>
            <a:off x="298340" y="797406"/>
            <a:ext cx="7080461"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20" name="Freeform 6">
            <a:extLst>
              <a:ext uri="{FF2B5EF4-FFF2-40B4-BE49-F238E27FC236}">
                <a16:creationId xmlns:a16="http://schemas.microsoft.com/office/drawing/2014/main" xmlns="" id="{499656B7-156B-4A7F-9117-F6788787E36B}"/>
              </a:ext>
            </a:extLst>
          </p:cNvPr>
          <p:cNvSpPr>
            <a:spLocks noEditPoints="1"/>
          </p:cNvSpPr>
          <p:nvPr/>
        </p:nvSpPr>
        <p:spPr bwMode="auto">
          <a:xfrm>
            <a:off x="7378801" y="304061"/>
            <a:ext cx="477985" cy="493818"/>
          </a:xfrm>
          <a:custGeom>
            <a:avLst/>
            <a:gdLst>
              <a:gd name="T0" fmla="*/ 760 w 1905"/>
              <a:gd name="T1" fmla="*/ 1455 h 1912"/>
              <a:gd name="T2" fmla="*/ 448 w 1905"/>
              <a:gd name="T3" fmla="*/ 1143 h 1912"/>
              <a:gd name="T4" fmla="*/ 529 w 1905"/>
              <a:gd name="T5" fmla="*/ 1061 h 1912"/>
              <a:gd name="T6" fmla="*/ 841 w 1905"/>
              <a:gd name="T7" fmla="*/ 1374 h 1912"/>
              <a:gd name="T8" fmla="*/ 1802 w 1905"/>
              <a:gd name="T9" fmla="*/ 108 h 1912"/>
              <a:gd name="T10" fmla="*/ 748 w 1905"/>
              <a:gd name="T11" fmla="*/ 785 h 1912"/>
              <a:gd name="T12" fmla="*/ 55 w 1905"/>
              <a:gd name="T13" fmla="*/ 1737 h 1912"/>
              <a:gd name="T14" fmla="*/ 173 w 1905"/>
              <a:gd name="T15" fmla="*/ 1854 h 1912"/>
              <a:gd name="T16" fmla="*/ 1124 w 1905"/>
              <a:gd name="T17" fmla="*/ 1161 h 1912"/>
              <a:gd name="T18" fmla="*/ 1802 w 1905"/>
              <a:gd name="T19" fmla="*/ 108 h 1912"/>
              <a:gd name="T20" fmla="*/ 110 w 1905"/>
              <a:gd name="T21" fmla="*/ 1803 h 1912"/>
              <a:gd name="T22" fmla="*/ 0 w 1905"/>
              <a:gd name="T23" fmla="*/ 1912 h 1912"/>
              <a:gd name="T24" fmla="*/ 1758 w 1905"/>
              <a:gd name="T25" fmla="*/ 368 h 1912"/>
              <a:gd name="T26" fmla="*/ 1544 w 1905"/>
              <a:gd name="T27" fmla="*/ 153 h 1912"/>
              <a:gd name="T28" fmla="*/ 786 w 1905"/>
              <a:gd name="T29" fmla="*/ 513 h 1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5" h="1912">
                <a:moveTo>
                  <a:pt x="760" y="1455"/>
                </a:moveTo>
                <a:cubicBezTo>
                  <a:pt x="448" y="1143"/>
                  <a:pt x="448" y="1143"/>
                  <a:pt x="448" y="1143"/>
                </a:cubicBezTo>
                <a:moveTo>
                  <a:pt x="529" y="1061"/>
                </a:moveTo>
                <a:cubicBezTo>
                  <a:pt x="841" y="1374"/>
                  <a:pt x="841" y="1374"/>
                  <a:pt x="841" y="1374"/>
                </a:cubicBezTo>
                <a:moveTo>
                  <a:pt x="1802" y="108"/>
                </a:moveTo>
                <a:cubicBezTo>
                  <a:pt x="1698" y="4"/>
                  <a:pt x="1226" y="307"/>
                  <a:pt x="748" y="785"/>
                </a:cubicBezTo>
                <a:cubicBezTo>
                  <a:pt x="364" y="1169"/>
                  <a:pt x="94" y="1548"/>
                  <a:pt x="55" y="1737"/>
                </a:cubicBezTo>
                <a:cubicBezTo>
                  <a:pt x="173" y="1854"/>
                  <a:pt x="173" y="1854"/>
                  <a:pt x="173" y="1854"/>
                </a:cubicBezTo>
                <a:cubicBezTo>
                  <a:pt x="361" y="1815"/>
                  <a:pt x="740" y="1545"/>
                  <a:pt x="1124" y="1161"/>
                </a:cubicBezTo>
                <a:cubicBezTo>
                  <a:pt x="1602" y="683"/>
                  <a:pt x="1905" y="212"/>
                  <a:pt x="1802" y="108"/>
                </a:cubicBezTo>
                <a:close/>
                <a:moveTo>
                  <a:pt x="110" y="1803"/>
                </a:moveTo>
                <a:cubicBezTo>
                  <a:pt x="0" y="1912"/>
                  <a:pt x="0" y="1912"/>
                  <a:pt x="0" y="1912"/>
                </a:cubicBezTo>
                <a:moveTo>
                  <a:pt x="1758" y="368"/>
                </a:moveTo>
                <a:cubicBezTo>
                  <a:pt x="1758" y="368"/>
                  <a:pt x="1643" y="253"/>
                  <a:pt x="1544" y="153"/>
                </a:cubicBezTo>
                <a:cubicBezTo>
                  <a:pt x="1544" y="153"/>
                  <a:pt x="1319" y="0"/>
                  <a:pt x="786" y="513"/>
                </a:cubicBezTo>
              </a:path>
            </a:pathLst>
          </a:custGeom>
          <a:noFill/>
          <a:ln w="12700"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03693" tIns="51846" rIns="103693" bIns="51846" numCol="1" anchor="t" anchorCtr="0" compatLnSpc="1">
            <a:prstTxWarp prst="textNoShape">
              <a:avLst/>
            </a:prstTxWarp>
          </a:bodyPr>
          <a:lstStyle/>
          <a:p>
            <a:endParaRPr lang="zh-CN" altLang="en-US"/>
          </a:p>
        </p:txBody>
      </p:sp>
      <p:sp>
        <p:nvSpPr>
          <p:cNvPr id="241" name="TextBox 28">
            <a:extLst>
              <a:ext uri="{FF2B5EF4-FFF2-40B4-BE49-F238E27FC236}">
                <a16:creationId xmlns:a16="http://schemas.microsoft.com/office/drawing/2014/main" xmlns="" id="{80B6B584-AA0C-4CE3-9AA2-DFD39DA72866}"/>
              </a:ext>
            </a:extLst>
          </p:cNvPr>
          <p:cNvSpPr txBox="1"/>
          <p:nvPr/>
        </p:nvSpPr>
        <p:spPr>
          <a:xfrm>
            <a:off x="681253" y="275546"/>
            <a:ext cx="2423342" cy="430841"/>
          </a:xfrm>
          <a:prstGeom prst="rect">
            <a:avLst/>
          </a:prstGeom>
          <a:noFill/>
        </p:spPr>
        <p:txBody>
          <a:bodyPr wrap="square" lIns="121873" tIns="60937" rIns="121873" bIns="60937" rtlCol="0">
            <a:spAutoFit/>
          </a:bodyPr>
          <a:lstStyle/>
          <a:p>
            <a:r>
              <a:rPr lang="zh-CN" altLang="en-US" sz="2000" dirty="0">
                <a:solidFill>
                  <a:schemeClr val="tx1">
                    <a:lumMod val="65000"/>
                    <a:lumOff val="35000"/>
                  </a:schemeClr>
                </a:solidFill>
                <a:latin typeface="文鼎谁的字体" panose="020B0602010101010101" pitchFamily="33" charset="-122"/>
                <a:ea typeface="文鼎谁的字体" panose="020B0602010101010101" pitchFamily="33" charset="-122"/>
              </a:rPr>
              <a:t>点击添加您的标题</a:t>
            </a:r>
          </a:p>
        </p:txBody>
      </p:sp>
      <p:grpSp>
        <p:nvGrpSpPr>
          <p:cNvPr id="280" name="组合 279">
            <a:extLst>
              <a:ext uri="{FF2B5EF4-FFF2-40B4-BE49-F238E27FC236}">
                <a16:creationId xmlns:a16="http://schemas.microsoft.com/office/drawing/2014/main" xmlns="" id="{26B5195B-A6A2-4087-836F-7C7E1B255EBE}"/>
              </a:ext>
            </a:extLst>
          </p:cNvPr>
          <p:cNvGrpSpPr/>
          <p:nvPr/>
        </p:nvGrpSpPr>
        <p:grpSpPr>
          <a:xfrm>
            <a:off x="214323" y="266495"/>
            <a:ext cx="406366" cy="418246"/>
            <a:chOff x="848004" y="393400"/>
            <a:chExt cx="406366" cy="418246"/>
          </a:xfrm>
          <a:effectLst>
            <a:outerShdw blurRad="165100" dist="38100" dir="6960000" sx="98000" sy="98000" algn="t" rotWithShape="0">
              <a:prstClr val="black">
                <a:alpha val="34000"/>
              </a:prstClr>
            </a:outerShdw>
          </a:effectLst>
        </p:grpSpPr>
        <p:grpSp>
          <p:nvGrpSpPr>
            <p:cNvPr id="304" name="组合 303">
              <a:extLst>
                <a:ext uri="{FF2B5EF4-FFF2-40B4-BE49-F238E27FC236}">
                  <a16:creationId xmlns:a16="http://schemas.microsoft.com/office/drawing/2014/main" xmlns="" id="{43701B5A-4A3B-4F1B-B998-28C9CA0388F9}"/>
                </a:ext>
              </a:extLst>
            </p:cNvPr>
            <p:cNvGrpSpPr/>
            <p:nvPr/>
          </p:nvGrpSpPr>
          <p:grpSpPr>
            <a:xfrm>
              <a:off x="848004" y="393400"/>
              <a:ext cx="406366" cy="418246"/>
              <a:chOff x="848005" y="369553"/>
              <a:chExt cx="406366" cy="418246"/>
            </a:xfrm>
          </p:grpSpPr>
          <p:sp>
            <p:nvSpPr>
              <p:cNvPr id="306" name="椭圆 305">
                <a:extLst>
                  <a:ext uri="{FF2B5EF4-FFF2-40B4-BE49-F238E27FC236}">
                    <a16:creationId xmlns:a16="http://schemas.microsoft.com/office/drawing/2014/main" xmlns="" id="{82A54B8C-8EE9-424E-B35C-3FAFE25E2712}"/>
                  </a:ext>
                </a:extLst>
              </p:cNvPr>
              <p:cNvSpPr/>
              <p:nvPr/>
            </p:nvSpPr>
            <p:spPr>
              <a:xfrm>
                <a:off x="848005" y="369553"/>
                <a:ext cx="406366" cy="418246"/>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7" name="椭圆 306">
                <a:extLst>
                  <a:ext uri="{FF2B5EF4-FFF2-40B4-BE49-F238E27FC236}">
                    <a16:creationId xmlns:a16="http://schemas.microsoft.com/office/drawing/2014/main" xmlns="" id="{0258CF04-6FCC-4DB4-858B-29E457CCC9DB}"/>
                  </a:ext>
                </a:extLst>
              </p:cNvPr>
              <p:cNvSpPr/>
              <p:nvPr/>
            </p:nvSpPr>
            <p:spPr>
              <a:xfrm>
                <a:off x="856799" y="378604"/>
                <a:ext cx="388778" cy="400144"/>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5" name="椭圆 304">
              <a:extLst>
                <a:ext uri="{FF2B5EF4-FFF2-40B4-BE49-F238E27FC236}">
                  <a16:creationId xmlns:a16="http://schemas.microsoft.com/office/drawing/2014/main" xmlns="" id="{77759BB5-F788-4EA2-AAC2-5439DD769BE9}"/>
                </a:ext>
              </a:extLst>
            </p:cNvPr>
            <p:cNvSpPr/>
            <p:nvPr/>
          </p:nvSpPr>
          <p:spPr>
            <a:xfrm>
              <a:off x="907857" y="455002"/>
              <a:ext cx="286661" cy="295042"/>
            </a:xfrm>
            <a:prstGeom prst="ellipse">
              <a:avLst/>
            </a:prstGeom>
            <a:solidFill>
              <a:srgbClr val="5092E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51846" rIns="0" bIns="51846" rtlCol="0" anchor="ctr"/>
            <a:lstStyle/>
            <a:p>
              <a:pPr algn="ctr"/>
              <a:endParaRPr lang="zh-CN" altLang="en-US" sz="3600" dirty="0">
                <a:solidFill>
                  <a:schemeClr val="bg1"/>
                </a:solidFill>
                <a:latin typeface="DIN Mittelschrift Std" pitchFamily="50" charset="0"/>
                <a:ea typeface="微软雅黑" pitchFamily="34" charset="-122"/>
              </a:endParaRPr>
            </a:p>
          </p:txBody>
        </p:sp>
      </p:grpSp>
    </p:spTree>
    <p:extLst>
      <p:ext uri="{BB962C8B-B14F-4D97-AF65-F5344CB8AC3E}">
        <p14:creationId xmlns:p14="http://schemas.microsoft.com/office/powerpoint/2010/main" val="1154360533"/>
      </p:ext>
    </p:extLst>
  </p:cSld>
  <p:clrMapOvr>
    <a:masterClrMapping/>
  </p:clrMapOvr>
  <mc:AlternateContent xmlns:mc="http://schemas.openxmlformats.org/markup-compatibility/2006" xmlns:p14="http://schemas.microsoft.com/office/powerpoint/2010/main">
    <mc:Choice Requires="p14">
      <p:transition spd="slow" p14:dur="1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56"/>
                                        </p:tgtEl>
                                        <p:attrNameLst>
                                          <p:attrName>style.visibility</p:attrName>
                                        </p:attrNameLst>
                                      </p:cBhvr>
                                      <p:to>
                                        <p:strVal val="visible"/>
                                      </p:to>
                                    </p:set>
                                    <p:animEffect transition="in" filter="wipe(down)">
                                      <p:cBhvr>
                                        <p:cTn id="7" dur="500"/>
                                        <p:tgtEl>
                                          <p:spTgt spid="156"/>
                                        </p:tgtEl>
                                      </p:cBhvr>
                                    </p:animEffect>
                                  </p:childTnLst>
                                </p:cTn>
                              </p:par>
                            </p:childTnLst>
                          </p:cTn>
                        </p:par>
                        <p:par>
                          <p:cTn id="8" fill="hold">
                            <p:stCondLst>
                              <p:cond delay="500"/>
                            </p:stCondLst>
                            <p:childTnLst>
                              <p:par>
                                <p:cTn id="9" presetID="52"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Scale>
                                      <p:cBhvr>
                                        <p:cTn id="11" dur="750" decel="50000" fill="hold">
                                          <p:stCondLst>
                                            <p:cond delay="0"/>
                                          </p:stCondLst>
                                        </p:cTn>
                                        <p:tgtEl>
                                          <p:spTgt spid="1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2" dur="750" decel="50000" fill="hold">
                                          <p:stCondLst>
                                            <p:cond delay="0"/>
                                          </p:stCondLst>
                                        </p:cTn>
                                        <p:tgtEl>
                                          <p:spTgt spid="10"/>
                                        </p:tgtEl>
                                        <p:attrNameLst>
                                          <p:attrName>ppt_x</p:attrName>
                                          <p:attrName>ppt_y</p:attrName>
                                        </p:attrNameLst>
                                      </p:cBhvr>
                                    </p:animMotion>
                                    <p:animEffect transition="in" filter="fade">
                                      <p:cBhvr>
                                        <p:cTn id="13" dur="750"/>
                                        <p:tgtEl>
                                          <p:spTgt spid="10"/>
                                        </p:tgtEl>
                                      </p:cBhvr>
                                    </p:animEffect>
                                  </p:childTnLst>
                                </p:cTn>
                              </p:par>
                            </p:childTnLst>
                          </p:cTn>
                        </p:par>
                        <p:par>
                          <p:cTn id="14" fill="hold">
                            <p:stCondLst>
                              <p:cond delay="1250"/>
                            </p:stCondLst>
                            <p:childTnLst>
                              <p:par>
                                <p:cTn id="15" presetID="52" presetClass="entr" presetSubtype="0" fill="hold" nodeType="afterEffect">
                                  <p:stCondLst>
                                    <p:cond delay="0"/>
                                  </p:stCondLst>
                                  <p:childTnLst>
                                    <p:set>
                                      <p:cBhvr>
                                        <p:cTn id="16" dur="1" fill="hold">
                                          <p:stCondLst>
                                            <p:cond delay="0"/>
                                          </p:stCondLst>
                                        </p:cTn>
                                        <p:tgtEl>
                                          <p:spTgt spid="14"/>
                                        </p:tgtEl>
                                        <p:attrNameLst>
                                          <p:attrName>style.visibility</p:attrName>
                                        </p:attrNameLst>
                                      </p:cBhvr>
                                      <p:to>
                                        <p:strVal val="visible"/>
                                      </p:to>
                                    </p:set>
                                    <p:animScale>
                                      <p:cBhvr>
                                        <p:cTn id="17" dur="750" decel="50000" fill="hold">
                                          <p:stCondLst>
                                            <p:cond delay="0"/>
                                          </p:stCondLst>
                                        </p:cTn>
                                        <p:tgtEl>
                                          <p:spTgt spid="1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750" decel="50000" fill="hold">
                                          <p:stCondLst>
                                            <p:cond delay="0"/>
                                          </p:stCondLst>
                                        </p:cTn>
                                        <p:tgtEl>
                                          <p:spTgt spid="14"/>
                                        </p:tgtEl>
                                        <p:attrNameLst>
                                          <p:attrName>ppt_x</p:attrName>
                                          <p:attrName>ppt_y</p:attrName>
                                        </p:attrNameLst>
                                      </p:cBhvr>
                                    </p:animMotion>
                                    <p:animEffect transition="in" filter="fade">
                                      <p:cBhvr>
                                        <p:cTn id="19" dur="750"/>
                                        <p:tgtEl>
                                          <p:spTgt spid="14"/>
                                        </p:tgtEl>
                                      </p:cBhvr>
                                    </p:animEffect>
                                  </p:childTnLst>
                                </p:cTn>
                              </p:par>
                            </p:childTnLst>
                          </p:cTn>
                        </p:par>
                        <p:par>
                          <p:cTn id="20" fill="hold">
                            <p:stCondLst>
                              <p:cond delay="2000"/>
                            </p:stCondLst>
                            <p:childTnLst>
                              <p:par>
                                <p:cTn id="21" presetID="52" presetClass="entr" presetSubtype="0" fill="hold" nodeType="afterEffect">
                                  <p:stCondLst>
                                    <p:cond delay="0"/>
                                  </p:stCondLst>
                                  <p:childTnLst>
                                    <p:set>
                                      <p:cBhvr>
                                        <p:cTn id="22" dur="1" fill="hold">
                                          <p:stCondLst>
                                            <p:cond delay="0"/>
                                          </p:stCondLst>
                                        </p:cTn>
                                        <p:tgtEl>
                                          <p:spTgt spid="12"/>
                                        </p:tgtEl>
                                        <p:attrNameLst>
                                          <p:attrName>style.visibility</p:attrName>
                                        </p:attrNameLst>
                                      </p:cBhvr>
                                      <p:to>
                                        <p:strVal val="visible"/>
                                      </p:to>
                                    </p:set>
                                    <p:animScale>
                                      <p:cBhvr>
                                        <p:cTn id="23" dur="750" decel="50000" fill="hold">
                                          <p:stCondLst>
                                            <p:cond delay="0"/>
                                          </p:stCondLst>
                                        </p:cTn>
                                        <p:tgtEl>
                                          <p:spTgt spid="1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4" dur="750" decel="50000" fill="hold">
                                          <p:stCondLst>
                                            <p:cond delay="0"/>
                                          </p:stCondLst>
                                        </p:cTn>
                                        <p:tgtEl>
                                          <p:spTgt spid="12"/>
                                        </p:tgtEl>
                                        <p:attrNameLst>
                                          <p:attrName>ppt_x</p:attrName>
                                          <p:attrName>ppt_y</p:attrName>
                                        </p:attrNameLst>
                                      </p:cBhvr>
                                    </p:animMotion>
                                    <p:animEffect transition="in" filter="fade">
                                      <p:cBhvr>
                                        <p:cTn id="25" dur="750"/>
                                        <p:tgtEl>
                                          <p:spTgt spid="12"/>
                                        </p:tgtEl>
                                      </p:cBhvr>
                                    </p:animEffect>
                                  </p:childTnLst>
                                </p:cTn>
                              </p:par>
                            </p:childTnLst>
                          </p:cTn>
                        </p:par>
                        <p:par>
                          <p:cTn id="26" fill="hold">
                            <p:stCondLst>
                              <p:cond delay="2750"/>
                            </p:stCondLst>
                            <p:childTnLst>
                              <p:par>
                                <p:cTn id="27" presetID="52" presetClass="entr" presetSubtype="0" fill="hold" nodeType="afterEffect">
                                  <p:stCondLst>
                                    <p:cond delay="0"/>
                                  </p:stCondLst>
                                  <p:childTnLst>
                                    <p:set>
                                      <p:cBhvr>
                                        <p:cTn id="28" dur="1" fill="hold">
                                          <p:stCondLst>
                                            <p:cond delay="0"/>
                                          </p:stCondLst>
                                        </p:cTn>
                                        <p:tgtEl>
                                          <p:spTgt spid="8"/>
                                        </p:tgtEl>
                                        <p:attrNameLst>
                                          <p:attrName>style.visibility</p:attrName>
                                        </p:attrNameLst>
                                      </p:cBhvr>
                                      <p:to>
                                        <p:strVal val="visible"/>
                                      </p:to>
                                    </p:set>
                                    <p:animScale>
                                      <p:cBhvr>
                                        <p:cTn id="29" dur="750" decel="50000" fill="hold">
                                          <p:stCondLst>
                                            <p:cond delay="0"/>
                                          </p:stCondLst>
                                        </p:cTn>
                                        <p:tgtEl>
                                          <p:spTgt spid="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0" dur="750" decel="50000" fill="hold">
                                          <p:stCondLst>
                                            <p:cond delay="0"/>
                                          </p:stCondLst>
                                        </p:cTn>
                                        <p:tgtEl>
                                          <p:spTgt spid="8"/>
                                        </p:tgtEl>
                                        <p:attrNameLst>
                                          <p:attrName>ppt_x</p:attrName>
                                          <p:attrName>ppt_y</p:attrName>
                                        </p:attrNameLst>
                                      </p:cBhvr>
                                    </p:animMotion>
                                    <p:animEffect transition="in" filter="fade">
                                      <p:cBhvr>
                                        <p:cTn id="31" dur="750"/>
                                        <p:tgtEl>
                                          <p:spTgt spid="8"/>
                                        </p:tgtEl>
                                      </p:cBhvr>
                                    </p:animEffect>
                                  </p:childTnLst>
                                </p:cTn>
                              </p:par>
                            </p:childTnLst>
                          </p:cTn>
                        </p:par>
                        <p:par>
                          <p:cTn id="32" fill="hold">
                            <p:stCondLst>
                              <p:cond delay="3500"/>
                            </p:stCondLst>
                            <p:childTnLst>
                              <p:par>
                                <p:cTn id="33" presetID="2" presetClass="entr" presetSubtype="8" decel="100000" fill="hold" nodeType="after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additive="base">
                                        <p:cTn id="35" dur="500" fill="hold"/>
                                        <p:tgtEl>
                                          <p:spTgt spid="5"/>
                                        </p:tgtEl>
                                        <p:attrNameLst>
                                          <p:attrName>ppt_x</p:attrName>
                                        </p:attrNameLst>
                                      </p:cBhvr>
                                      <p:tavLst>
                                        <p:tav tm="0">
                                          <p:val>
                                            <p:strVal val="0-#ppt_w/2"/>
                                          </p:val>
                                        </p:tav>
                                        <p:tav tm="100000">
                                          <p:val>
                                            <p:strVal val="#ppt_x"/>
                                          </p:val>
                                        </p:tav>
                                      </p:tavLst>
                                    </p:anim>
                                    <p:anim calcmode="lin" valueType="num">
                                      <p:cBhvr additive="base">
                                        <p:cTn id="36" dur="500" fill="hold"/>
                                        <p:tgtEl>
                                          <p:spTgt spid="5"/>
                                        </p:tgtEl>
                                        <p:attrNameLst>
                                          <p:attrName>ppt_y</p:attrName>
                                        </p:attrNameLst>
                                      </p:cBhvr>
                                      <p:tavLst>
                                        <p:tav tm="0">
                                          <p:val>
                                            <p:strVal val="#ppt_y"/>
                                          </p:val>
                                        </p:tav>
                                        <p:tav tm="100000">
                                          <p:val>
                                            <p:strVal val="#ppt_y"/>
                                          </p:val>
                                        </p:tav>
                                      </p:tavLst>
                                    </p:anim>
                                  </p:childTnLst>
                                </p:cTn>
                              </p:par>
                              <p:par>
                                <p:cTn id="37" presetID="2" presetClass="entr" presetSubtype="8" decel="100000" fill="hold"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0-#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childTnLst>
                          </p:cTn>
                        </p:par>
                        <p:par>
                          <p:cTn id="41" fill="hold">
                            <p:stCondLst>
                              <p:cond delay="4000"/>
                            </p:stCondLst>
                            <p:childTnLst>
                              <p:par>
                                <p:cTn id="42" presetID="2" presetClass="entr" presetSubtype="2" decel="100000" fill="hold" nodeType="afterEffect">
                                  <p:stCondLst>
                                    <p:cond delay="0"/>
                                  </p:stCondLst>
                                  <p:childTnLst>
                                    <p:set>
                                      <p:cBhvr>
                                        <p:cTn id="43" dur="1" fill="hold">
                                          <p:stCondLst>
                                            <p:cond delay="0"/>
                                          </p:stCondLst>
                                        </p:cTn>
                                        <p:tgtEl>
                                          <p:spTgt spid="6"/>
                                        </p:tgtEl>
                                        <p:attrNameLst>
                                          <p:attrName>style.visibility</p:attrName>
                                        </p:attrNameLst>
                                      </p:cBhvr>
                                      <p:to>
                                        <p:strVal val="visible"/>
                                      </p:to>
                                    </p:set>
                                    <p:anim calcmode="lin" valueType="num">
                                      <p:cBhvr additive="base">
                                        <p:cTn id="44" dur="500" fill="hold"/>
                                        <p:tgtEl>
                                          <p:spTgt spid="6"/>
                                        </p:tgtEl>
                                        <p:attrNameLst>
                                          <p:attrName>ppt_x</p:attrName>
                                        </p:attrNameLst>
                                      </p:cBhvr>
                                      <p:tavLst>
                                        <p:tav tm="0">
                                          <p:val>
                                            <p:strVal val="1+#ppt_w/2"/>
                                          </p:val>
                                        </p:tav>
                                        <p:tav tm="100000">
                                          <p:val>
                                            <p:strVal val="#ppt_x"/>
                                          </p:val>
                                        </p:tav>
                                      </p:tavLst>
                                    </p:anim>
                                    <p:anim calcmode="lin" valueType="num">
                                      <p:cBhvr additive="base">
                                        <p:cTn id="45" dur="500" fill="hold"/>
                                        <p:tgtEl>
                                          <p:spTgt spid="6"/>
                                        </p:tgtEl>
                                        <p:attrNameLst>
                                          <p:attrName>ppt_y</p:attrName>
                                        </p:attrNameLst>
                                      </p:cBhvr>
                                      <p:tavLst>
                                        <p:tav tm="0">
                                          <p:val>
                                            <p:strVal val="#ppt_y"/>
                                          </p:val>
                                        </p:tav>
                                        <p:tav tm="100000">
                                          <p:val>
                                            <p:strVal val="#ppt_y"/>
                                          </p:val>
                                        </p:tav>
                                      </p:tavLst>
                                    </p:anim>
                                  </p:childTnLst>
                                </p:cTn>
                              </p:par>
                              <p:par>
                                <p:cTn id="46" presetID="2" presetClass="entr" presetSubtype="2" decel="100000" fill="hold" nodeType="withEffect">
                                  <p:stCondLst>
                                    <p:cond delay="0"/>
                                  </p:stCondLst>
                                  <p:childTnLst>
                                    <p:set>
                                      <p:cBhvr>
                                        <p:cTn id="47" dur="1" fill="hold">
                                          <p:stCondLst>
                                            <p:cond delay="0"/>
                                          </p:stCondLst>
                                        </p:cTn>
                                        <p:tgtEl>
                                          <p:spTgt spid="7"/>
                                        </p:tgtEl>
                                        <p:attrNameLst>
                                          <p:attrName>style.visibility</p:attrName>
                                        </p:attrNameLst>
                                      </p:cBhvr>
                                      <p:to>
                                        <p:strVal val="visible"/>
                                      </p:to>
                                    </p:set>
                                    <p:anim calcmode="lin" valueType="num">
                                      <p:cBhvr additive="base">
                                        <p:cTn id="48" dur="500" fill="hold"/>
                                        <p:tgtEl>
                                          <p:spTgt spid="7"/>
                                        </p:tgtEl>
                                        <p:attrNameLst>
                                          <p:attrName>ppt_x</p:attrName>
                                        </p:attrNameLst>
                                      </p:cBhvr>
                                      <p:tavLst>
                                        <p:tav tm="0">
                                          <p:val>
                                            <p:strVal val="1+#ppt_w/2"/>
                                          </p:val>
                                        </p:tav>
                                        <p:tav tm="100000">
                                          <p:val>
                                            <p:strVal val="#ppt_x"/>
                                          </p:val>
                                        </p:tav>
                                      </p:tavLst>
                                    </p:anim>
                                    <p:anim calcmode="lin" valueType="num">
                                      <p:cBhvr additive="base">
                                        <p:cTn id="49" dur="500" fill="hold"/>
                                        <p:tgtEl>
                                          <p:spTgt spid="7"/>
                                        </p:tgtEl>
                                        <p:attrNameLst>
                                          <p:attrName>ppt_y</p:attrName>
                                        </p:attrNameLst>
                                      </p:cBhvr>
                                      <p:tavLst>
                                        <p:tav tm="0">
                                          <p:val>
                                            <p:strVal val="#ppt_y"/>
                                          </p:val>
                                        </p:tav>
                                        <p:tav tm="100000">
                                          <p:val>
                                            <p:strVal val="#ppt_y"/>
                                          </p:val>
                                        </p:tav>
                                      </p:tavLst>
                                    </p:anim>
                                  </p:childTnLst>
                                </p:cTn>
                              </p:par>
                              <p:par>
                                <p:cTn id="50" presetID="2" presetClass="entr" presetSubtype="8" fill="hold" grpId="0" nodeType="withEffect">
                                  <p:stCondLst>
                                    <p:cond delay="0"/>
                                  </p:stCondLst>
                                  <p:childTnLst>
                                    <p:set>
                                      <p:cBhvr>
                                        <p:cTn id="51" dur="1" fill="hold">
                                          <p:stCondLst>
                                            <p:cond delay="0"/>
                                          </p:stCondLst>
                                        </p:cTn>
                                        <p:tgtEl>
                                          <p:spTgt spid="220"/>
                                        </p:tgtEl>
                                        <p:attrNameLst>
                                          <p:attrName>style.visibility</p:attrName>
                                        </p:attrNameLst>
                                      </p:cBhvr>
                                      <p:to>
                                        <p:strVal val="visible"/>
                                      </p:to>
                                    </p:set>
                                    <p:anim calcmode="lin" valueType="num">
                                      <p:cBhvr additive="base">
                                        <p:cTn id="52" dur="1000" fill="hold"/>
                                        <p:tgtEl>
                                          <p:spTgt spid="220"/>
                                        </p:tgtEl>
                                        <p:attrNameLst>
                                          <p:attrName>ppt_x</p:attrName>
                                        </p:attrNameLst>
                                      </p:cBhvr>
                                      <p:tavLst>
                                        <p:tav tm="0">
                                          <p:val>
                                            <p:strVal val="0-#ppt_w/2"/>
                                          </p:val>
                                        </p:tav>
                                        <p:tav tm="100000">
                                          <p:val>
                                            <p:strVal val="#ppt_x"/>
                                          </p:val>
                                        </p:tav>
                                      </p:tavLst>
                                    </p:anim>
                                    <p:anim calcmode="lin" valueType="num">
                                      <p:cBhvr additive="base">
                                        <p:cTn id="53" dur="1000" fill="hold"/>
                                        <p:tgtEl>
                                          <p:spTgt spid="220"/>
                                        </p:tgtEl>
                                        <p:attrNameLst>
                                          <p:attrName>ppt_y</p:attrName>
                                        </p:attrNameLst>
                                      </p:cBhvr>
                                      <p:tavLst>
                                        <p:tav tm="0">
                                          <p:val>
                                            <p:strVal val="#ppt_y"/>
                                          </p:val>
                                        </p:tav>
                                        <p:tav tm="100000">
                                          <p:val>
                                            <p:strVal val="#ppt_y"/>
                                          </p:val>
                                        </p:tav>
                                      </p:tavLst>
                                    </p:anim>
                                  </p:childTnLst>
                                </p:cTn>
                              </p:par>
                              <p:par>
                                <p:cTn id="54" presetID="22" presetClass="entr" presetSubtype="8" fill="hold" nodeType="withEffect">
                                  <p:stCondLst>
                                    <p:cond delay="100"/>
                                  </p:stCondLst>
                                  <p:childTnLst>
                                    <p:set>
                                      <p:cBhvr>
                                        <p:cTn id="55" dur="1" fill="hold">
                                          <p:stCondLst>
                                            <p:cond delay="0"/>
                                          </p:stCondLst>
                                        </p:cTn>
                                        <p:tgtEl>
                                          <p:spTgt spid="173"/>
                                        </p:tgtEl>
                                        <p:attrNameLst>
                                          <p:attrName>style.visibility</p:attrName>
                                        </p:attrNameLst>
                                      </p:cBhvr>
                                      <p:to>
                                        <p:strVal val="visible"/>
                                      </p:to>
                                    </p:set>
                                    <p:animEffect transition="in" filter="wipe(left)">
                                      <p:cBhvr>
                                        <p:cTn id="56" dur="1000"/>
                                        <p:tgtEl>
                                          <p:spTgt spid="173"/>
                                        </p:tgtEl>
                                      </p:cBhvr>
                                    </p:animEffect>
                                  </p:childTnLst>
                                </p:cTn>
                              </p:par>
                              <p:par>
                                <p:cTn id="57" presetID="10" presetClass="entr" presetSubtype="0" fill="hold" nodeType="withEffect">
                                  <p:stCondLst>
                                    <p:cond delay="100"/>
                                  </p:stCondLst>
                                  <p:childTnLst>
                                    <p:set>
                                      <p:cBhvr>
                                        <p:cTn id="58" dur="1" fill="hold">
                                          <p:stCondLst>
                                            <p:cond delay="0"/>
                                          </p:stCondLst>
                                        </p:cTn>
                                        <p:tgtEl>
                                          <p:spTgt spid="280"/>
                                        </p:tgtEl>
                                        <p:attrNameLst>
                                          <p:attrName>style.visibility</p:attrName>
                                        </p:attrNameLst>
                                      </p:cBhvr>
                                      <p:to>
                                        <p:strVal val="visible"/>
                                      </p:to>
                                    </p:set>
                                    <p:animEffect transition="in" filter="fade">
                                      <p:cBhvr>
                                        <p:cTn id="59" dur="500"/>
                                        <p:tgtEl>
                                          <p:spTgt spid="280"/>
                                        </p:tgtEl>
                                      </p:cBhvr>
                                    </p:animEffect>
                                  </p:childTnLst>
                                </p:cTn>
                              </p:par>
                              <p:par>
                                <p:cTn id="60" presetID="19" presetClass="entr" presetSubtype="5" fill="hold" grpId="0" nodeType="withEffect">
                                  <p:stCondLst>
                                    <p:cond delay="100"/>
                                  </p:stCondLst>
                                  <p:iterate type="lt">
                                    <p:tmPct val="10000"/>
                                  </p:iterate>
                                  <p:childTnLst>
                                    <p:set>
                                      <p:cBhvr>
                                        <p:cTn id="61" dur="1" fill="hold">
                                          <p:stCondLst>
                                            <p:cond delay="0"/>
                                          </p:stCondLst>
                                        </p:cTn>
                                        <p:tgtEl>
                                          <p:spTgt spid="241"/>
                                        </p:tgtEl>
                                        <p:attrNameLst>
                                          <p:attrName>style.visibility</p:attrName>
                                        </p:attrNameLst>
                                      </p:cBhvr>
                                      <p:to>
                                        <p:strVal val="visible"/>
                                      </p:to>
                                    </p:set>
                                    <p:anim calcmode="lin" valueType="num">
                                      <p:cBhvr>
                                        <p:cTn id="62" dur="500" fill="hold"/>
                                        <p:tgtEl>
                                          <p:spTgt spid="241"/>
                                        </p:tgtEl>
                                        <p:attrNameLst>
                                          <p:attrName>ppt_w</p:attrName>
                                        </p:attrNameLst>
                                      </p:cBhvr>
                                      <p:tavLst>
                                        <p:tav tm="0">
                                          <p:val>
                                            <p:strVal val="#ppt_w"/>
                                          </p:val>
                                        </p:tav>
                                        <p:tav tm="100000">
                                          <p:val>
                                            <p:strVal val="#ppt_w"/>
                                          </p:val>
                                        </p:tav>
                                      </p:tavLst>
                                    </p:anim>
                                    <p:anim calcmode="lin" valueType="num">
                                      <p:cBhvr>
                                        <p:cTn id="63" dur="500" fill="hold"/>
                                        <p:tgtEl>
                                          <p:spTgt spid="241"/>
                                        </p:tgtEl>
                                        <p:attrNameLst>
                                          <p:attrName>ppt_h</p:attrName>
                                        </p:attrNameLst>
                                      </p:cBhvr>
                                      <p:tavLst>
                                        <p:tav tm="0" fmla="#ppt_h*sin(2.5*pi*$)">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 grpId="0" animBg="1"/>
      <p:bldP spid="220" grpId="0" animBg="1"/>
      <p:bldP spid="24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PA_组合 185"/>
          <p:cNvGrpSpPr/>
          <p:nvPr>
            <p:custDataLst>
              <p:tags r:id="rId1"/>
            </p:custDataLst>
          </p:nvPr>
        </p:nvGrpSpPr>
        <p:grpSpPr>
          <a:xfrm flipH="1">
            <a:off x="1878032" y="2476641"/>
            <a:ext cx="2264084" cy="3041540"/>
            <a:chOff x="6078538" y="1790701"/>
            <a:chExt cx="2744788" cy="3686175"/>
          </a:xfrm>
          <a:solidFill>
            <a:schemeClr val="accent4"/>
          </a:solidFill>
        </p:grpSpPr>
        <p:sp>
          <p:nvSpPr>
            <p:cNvPr id="187" name="自由: 形状 186"/>
            <p:cNvSpPr>
              <a:spLocks/>
            </p:cNvSpPr>
            <p:nvPr/>
          </p:nvSpPr>
          <p:spPr bwMode="auto">
            <a:xfrm>
              <a:off x="6263781" y="1846247"/>
              <a:ext cx="333863" cy="166075"/>
            </a:xfrm>
            <a:custGeom>
              <a:avLst/>
              <a:gdLst>
                <a:gd name="connsiteX0" fmla="*/ 44360 w 333863"/>
                <a:gd name="connsiteY0" fmla="*/ 0 h 166075"/>
                <a:gd name="connsiteX1" fmla="*/ 333863 w 333863"/>
                <a:gd name="connsiteY1" fmla="*/ 159155 h 166075"/>
                <a:gd name="connsiteX2" fmla="*/ 331529 w 333863"/>
                <a:gd name="connsiteY2" fmla="*/ 166075 h 166075"/>
                <a:gd name="connsiteX3" fmla="*/ 301177 w 333863"/>
                <a:gd name="connsiteY3" fmla="*/ 156849 h 166075"/>
                <a:gd name="connsiteX4" fmla="*/ 231136 w 333863"/>
                <a:gd name="connsiteY4" fmla="*/ 122250 h 166075"/>
                <a:gd name="connsiteX5" fmla="*/ 133079 w 333863"/>
                <a:gd name="connsiteY5" fmla="*/ 161462 h 166075"/>
                <a:gd name="connsiteX6" fmla="*/ 0 w 333863"/>
                <a:gd name="connsiteY6" fmla="*/ 96877 h 166075"/>
                <a:gd name="connsiteX7" fmla="*/ 44360 w 333863"/>
                <a:gd name="connsiteY7" fmla="*/ 0 h 166075"/>
                <a:gd name="connsiteX8" fmla="*/ 59855 w 333863"/>
                <a:gd name="connsiteY8" fmla="*/ 49230 h 166075"/>
                <a:gd name="connsiteX9" fmla="*/ 57646 w 333863"/>
                <a:gd name="connsiteY9" fmla="*/ 53626 h 166075"/>
                <a:gd name="connsiteX10" fmla="*/ 106238 w 333863"/>
                <a:gd name="connsiteY10" fmla="*/ 77805 h 166075"/>
                <a:gd name="connsiteX11" fmla="*/ 108446 w 333863"/>
                <a:gd name="connsiteY11" fmla="*/ 71211 h 166075"/>
                <a:gd name="connsiteX12" fmla="*/ 59855 w 333863"/>
                <a:gd name="connsiteY12" fmla="*/ 49230 h 166075"/>
                <a:gd name="connsiteX13" fmla="*/ 52312 w 333863"/>
                <a:gd name="connsiteY13" fmla="*/ 90505 h 166075"/>
                <a:gd name="connsiteX14" fmla="*/ 48121 w 333863"/>
                <a:gd name="connsiteY14" fmla="*/ 94814 h 166075"/>
                <a:gd name="connsiteX15" fmla="*/ 98414 w 333863"/>
                <a:gd name="connsiteY15" fmla="*/ 120668 h 166075"/>
                <a:gd name="connsiteX16" fmla="*/ 100509 w 333863"/>
                <a:gd name="connsiteY16" fmla="*/ 114205 h 166075"/>
                <a:gd name="connsiteX17" fmla="*/ 52312 w 333863"/>
                <a:gd name="connsiteY17" fmla="*/ 90505 h 166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33863" h="166075">
                  <a:moveTo>
                    <a:pt x="44360" y="0"/>
                  </a:moveTo>
                  <a:cubicBezTo>
                    <a:pt x="142417" y="46132"/>
                    <a:pt x="240475" y="99184"/>
                    <a:pt x="333863" y="159155"/>
                  </a:cubicBezTo>
                  <a:cubicBezTo>
                    <a:pt x="333863" y="161462"/>
                    <a:pt x="333863" y="163768"/>
                    <a:pt x="331529" y="166075"/>
                  </a:cubicBezTo>
                  <a:cubicBezTo>
                    <a:pt x="322190" y="163768"/>
                    <a:pt x="310516" y="161462"/>
                    <a:pt x="301177" y="156849"/>
                  </a:cubicBezTo>
                  <a:cubicBezTo>
                    <a:pt x="277830" y="145316"/>
                    <a:pt x="252149" y="136089"/>
                    <a:pt x="231136" y="122250"/>
                  </a:cubicBezTo>
                  <a:cubicBezTo>
                    <a:pt x="196116" y="101490"/>
                    <a:pt x="149421" y="119943"/>
                    <a:pt x="133079" y="161462"/>
                  </a:cubicBezTo>
                  <a:cubicBezTo>
                    <a:pt x="88719" y="138396"/>
                    <a:pt x="42025" y="117637"/>
                    <a:pt x="0" y="96877"/>
                  </a:cubicBezTo>
                  <a:cubicBezTo>
                    <a:pt x="14008" y="62278"/>
                    <a:pt x="28017" y="32292"/>
                    <a:pt x="44360" y="0"/>
                  </a:cubicBezTo>
                  <a:close/>
                  <a:moveTo>
                    <a:pt x="59855" y="49230"/>
                  </a:moveTo>
                  <a:cubicBezTo>
                    <a:pt x="59855" y="49230"/>
                    <a:pt x="57646" y="51428"/>
                    <a:pt x="57646" y="53626"/>
                  </a:cubicBezTo>
                  <a:cubicBezTo>
                    <a:pt x="73107" y="62419"/>
                    <a:pt x="88568" y="71211"/>
                    <a:pt x="106238" y="77805"/>
                  </a:cubicBezTo>
                  <a:cubicBezTo>
                    <a:pt x="106238" y="75607"/>
                    <a:pt x="108446" y="73409"/>
                    <a:pt x="108446" y="71211"/>
                  </a:cubicBezTo>
                  <a:cubicBezTo>
                    <a:pt x="92985" y="64617"/>
                    <a:pt x="77525" y="55824"/>
                    <a:pt x="59855" y="49230"/>
                  </a:cubicBezTo>
                  <a:close/>
                  <a:moveTo>
                    <a:pt x="52312" y="90505"/>
                  </a:moveTo>
                  <a:cubicBezTo>
                    <a:pt x="50217" y="92660"/>
                    <a:pt x="50217" y="92660"/>
                    <a:pt x="48121" y="94814"/>
                  </a:cubicBezTo>
                  <a:cubicBezTo>
                    <a:pt x="64885" y="103432"/>
                    <a:pt x="81650" y="112050"/>
                    <a:pt x="98414" y="120668"/>
                  </a:cubicBezTo>
                  <a:cubicBezTo>
                    <a:pt x="98414" y="118514"/>
                    <a:pt x="100509" y="116359"/>
                    <a:pt x="100509" y="114205"/>
                  </a:cubicBezTo>
                  <a:cubicBezTo>
                    <a:pt x="83745" y="107741"/>
                    <a:pt x="69076" y="99123"/>
                    <a:pt x="52312" y="90505"/>
                  </a:cubicBezTo>
                  <a:close/>
                </a:path>
              </a:pathLst>
            </a:custGeom>
            <a:grpFill/>
            <a:ln>
              <a:noFill/>
            </a:ln>
          </p:spPr>
          <p:txBody>
            <a:bodyPr vert="horz" wrap="square" lIns="121882" tIns="60941" rIns="121882" bIns="60941" numCol="1" anchor="t" anchorCtr="0" compatLnSpc="1">
              <a:prstTxWarp prst="textNoShape">
                <a:avLst/>
              </a:prstTxWarp>
              <a:noAutofit/>
            </a:bodyPr>
            <a:lstStyle/>
            <a:p>
              <a:endParaRPr lang="zh-CN" altLang="en-US" sz="2399"/>
            </a:p>
          </p:txBody>
        </p:sp>
        <p:sp>
          <p:nvSpPr>
            <p:cNvPr id="188" name="自由: 形状 187"/>
            <p:cNvSpPr>
              <a:spLocks/>
            </p:cNvSpPr>
            <p:nvPr/>
          </p:nvSpPr>
          <p:spPr bwMode="auto">
            <a:xfrm>
              <a:off x="6078538" y="1790701"/>
              <a:ext cx="1081718" cy="674688"/>
            </a:xfrm>
            <a:custGeom>
              <a:avLst/>
              <a:gdLst>
                <a:gd name="connsiteX0" fmla="*/ 4307 w 1081718"/>
                <a:gd name="connsiteY0" fmla="*/ 0 h 674688"/>
                <a:gd name="connsiteX1" fmla="*/ 34454 w 1081718"/>
                <a:gd name="connsiteY1" fmla="*/ 4297 h 674688"/>
                <a:gd name="connsiteX2" fmla="*/ 185188 w 1081718"/>
                <a:gd name="connsiteY2" fmla="*/ 34379 h 674688"/>
                <a:gd name="connsiteX3" fmla="*/ 320848 w 1081718"/>
                <a:gd name="connsiteY3" fmla="*/ 90245 h 674688"/>
                <a:gd name="connsiteX4" fmla="*/ 534029 w 1081718"/>
                <a:gd name="connsiteY4" fmla="*/ 212720 h 674688"/>
                <a:gd name="connsiteX5" fmla="*/ 555563 w 1081718"/>
                <a:gd name="connsiteY5" fmla="*/ 219166 h 674688"/>
                <a:gd name="connsiteX6" fmla="*/ 678303 w 1081718"/>
                <a:gd name="connsiteY6" fmla="*/ 298668 h 674688"/>
                <a:gd name="connsiteX7" fmla="*/ 704143 w 1081718"/>
                <a:gd name="connsiteY7" fmla="*/ 322303 h 674688"/>
                <a:gd name="connsiteX8" fmla="*/ 990538 w 1081718"/>
                <a:gd name="connsiteY8" fmla="*/ 502793 h 674688"/>
                <a:gd name="connsiteX9" fmla="*/ 1057291 w 1081718"/>
                <a:gd name="connsiteY9" fmla="*/ 550064 h 674688"/>
                <a:gd name="connsiteX10" fmla="*/ 1076671 w 1081718"/>
                <a:gd name="connsiteY10" fmla="*/ 620971 h 674688"/>
                <a:gd name="connsiteX11" fmla="*/ 1007765 w 1081718"/>
                <a:gd name="connsiteY11" fmla="*/ 674688 h 674688"/>
                <a:gd name="connsiteX12" fmla="*/ 988384 w 1081718"/>
                <a:gd name="connsiteY12" fmla="*/ 668242 h 674688"/>
                <a:gd name="connsiteX13" fmla="*/ 751517 w 1081718"/>
                <a:gd name="connsiteY13" fmla="*/ 515685 h 674688"/>
                <a:gd name="connsiteX14" fmla="*/ 669690 w 1081718"/>
                <a:gd name="connsiteY14" fmla="*/ 461968 h 674688"/>
                <a:gd name="connsiteX15" fmla="*/ 639543 w 1081718"/>
                <a:gd name="connsiteY15" fmla="*/ 466265 h 674688"/>
                <a:gd name="connsiteX16" fmla="*/ 562023 w 1081718"/>
                <a:gd name="connsiteY16" fmla="*/ 517834 h 674688"/>
                <a:gd name="connsiteX17" fmla="*/ 415595 w 1081718"/>
                <a:gd name="connsiteY17" fmla="*/ 434035 h 674688"/>
                <a:gd name="connsiteX18" fmla="*/ 441435 w 1081718"/>
                <a:gd name="connsiteY18" fmla="*/ 339493 h 674688"/>
                <a:gd name="connsiteX19" fmla="*/ 378989 w 1081718"/>
                <a:gd name="connsiteY19" fmla="*/ 300816 h 674688"/>
                <a:gd name="connsiteX20" fmla="*/ 312235 w 1081718"/>
                <a:gd name="connsiteY20" fmla="*/ 242802 h 674688"/>
                <a:gd name="connsiteX21" fmla="*/ 251941 w 1081718"/>
                <a:gd name="connsiteY21" fmla="*/ 206274 h 674688"/>
                <a:gd name="connsiteX22" fmla="*/ 165808 w 1081718"/>
                <a:gd name="connsiteY22" fmla="*/ 165449 h 674688"/>
                <a:gd name="connsiteX23" fmla="*/ 146428 w 1081718"/>
                <a:gd name="connsiteY23" fmla="*/ 146111 h 674688"/>
                <a:gd name="connsiteX24" fmla="*/ 45220 w 1081718"/>
                <a:gd name="connsiteY24" fmla="*/ 49420 h 674688"/>
                <a:gd name="connsiteX25" fmla="*/ 0 w 1081718"/>
                <a:gd name="connsiteY25" fmla="*/ 6446 h 674688"/>
                <a:gd name="connsiteX26" fmla="*/ 4307 w 1081718"/>
                <a:gd name="connsiteY26" fmla="*/ 0 h 674688"/>
                <a:gd name="connsiteX27" fmla="*/ 95501 w 1081718"/>
                <a:gd name="connsiteY27" fmla="*/ 33921 h 674688"/>
                <a:gd name="connsiteX28" fmla="*/ 78345 w 1081718"/>
                <a:gd name="connsiteY28" fmla="*/ 40433 h 674688"/>
                <a:gd name="connsiteX29" fmla="*/ 84778 w 1081718"/>
                <a:gd name="connsiteY29" fmla="*/ 57798 h 674688"/>
                <a:gd name="connsiteX30" fmla="*/ 151259 w 1081718"/>
                <a:gd name="connsiteY30" fmla="*/ 125089 h 674688"/>
                <a:gd name="connsiteX31" fmla="*/ 170559 w 1081718"/>
                <a:gd name="connsiteY31" fmla="*/ 125089 h 674688"/>
                <a:gd name="connsiteX32" fmla="*/ 198438 w 1081718"/>
                <a:gd name="connsiteY32" fmla="*/ 66481 h 674688"/>
                <a:gd name="connsiteX33" fmla="*/ 183427 w 1081718"/>
                <a:gd name="connsiteY33" fmla="*/ 49115 h 674688"/>
                <a:gd name="connsiteX34" fmla="*/ 95501 w 1081718"/>
                <a:gd name="connsiteY34" fmla="*/ 33921 h 674688"/>
                <a:gd name="connsiteX35" fmla="*/ 229602 w 1081718"/>
                <a:gd name="connsiteY35" fmla="*/ 55545 h 674688"/>
                <a:gd name="connsiteX36" fmla="*/ 185242 w 1081718"/>
                <a:gd name="connsiteY36" fmla="*/ 152422 h 674688"/>
                <a:gd name="connsiteX37" fmla="*/ 318321 w 1081718"/>
                <a:gd name="connsiteY37" fmla="*/ 217007 h 674688"/>
                <a:gd name="connsiteX38" fmla="*/ 416378 w 1081718"/>
                <a:gd name="connsiteY38" fmla="*/ 177795 h 674688"/>
                <a:gd name="connsiteX39" fmla="*/ 486419 w 1081718"/>
                <a:gd name="connsiteY39" fmla="*/ 212394 h 674688"/>
                <a:gd name="connsiteX40" fmla="*/ 516771 w 1081718"/>
                <a:gd name="connsiteY40" fmla="*/ 221620 h 674688"/>
                <a:gd name="connsiteX41" fmla="*/ 519105 w 1081718"/>
                <a:gd name="connsiteY41" fmla="*/ 214700 h 674688"/>
                <a:gd name="connsiteX42" fmla="*/ 229602 w 1081718"/>
                <a:gd name="connsiteY42" fmla="*/ 55545 h 674688"/>
                <a:gd name="connsiteX43" fmla="*/ 420688 w 1081718"/>
                <a:gd name="connsiteY43" fmla="*/ 255587 h 674688"/>
                <a:gd name="connsiteX44" fmla="*/ 478829 w 1081718"/>
                <a:gd name="connsiteY44" fmla="*/ 292213 h 674688"/>
                <a:gd name="connsiteX45" fmla="*/ 487442 w 1081718"/>
                <a:gd name="connsiteY45" fmla="*/ 382701 h 674688"/>
                <a:gd name="connsiteX46" fmla="*/ 480982 w 1081718"/>
                <a:gd name="connsiteY46" fmla="*/ 438717 h 674688"/>
                <a:gd name="connsiteX47" fmla="*/ 547736 w 1081718"/>
                <a:gd name="connsiteY47" fmla="*/ 458107 h 674688"/>
                <a:gd name="connsiteX48" fmla="*/ 636023 w 1081718"/>
                <a:gd name="connsiteY48" fmla="*/ 376237 h 674688"/>
                <a:gd name="connsiteX49" fmla="*/ 638176 w 1081718"/>
                <a:gd name="connsiteY49" fmla="*/ 361156 h 674688"/>
                <a:gd name="connsiteX50" fmla="*/ 552042 w 1081718"/>
                <a:gd name="connsiteY50" fmla="*/ 277132 h 674688"/>
                <a:gd name="connsiteX51" fmla="*/ 420688 w 1081718"/>
                <a:gd name="connsiteY51" fmla="*/ 255587 h 67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081718" h="674688">
                  <a:moveTo>
                    <a:pt x="4307" y="0"/>
                  </a:moveTo>
                  <a:cubicBezTo>
                    <a:pt x="12920" y="0"/>
                    <a:pt x="23687" y="2149"/>
                    <a:pt x="34454" y="4297"/>
                  </a:cubicBezTo>
                  <a:cubicBezTo>
                    <a:pt x="83981" y="15041"/>
                    <a:pt x="135661" y="30082"/>
                    <a:pt x="185188" y="34379"/>
                  </a:cubicBezTo>
                  <a:cubicBezTo>
                    <a:pt x="236868" y="40825"/>
                    <a:pt x="279935" y="64461"/>
                    <a:pt x="320848" y="90245"/>
                  </a:cubicBezTo>
                  <a:cubicBezTo>
                    <a:pt x="391909" y="128921"/>
                    <a:pt x="462969" y="171895"/>
                    <a:pt x="534029" y="212720"/>
                  </a:cubicBezTo>
                  <a:cubicBezTo>
                    <a:pt x="540489" y="217018"/>
                    <a:pt x="549103" y="219166"/>
                    <a:pt x="555563" y="219166"/>
                  </a:cubicBezTo>
                  <a:cubicBezTo>
                    <a:pt x="611550" y="225612"/>
                    <a:pt x="650310" y="253545"/>
                    <a:pt x="678303" y="298668"/>
                  </a:cubicBezTo>
                  <a:cubicBezTo>
                    <a:pt x="684763" y="309411"/>
                    <a:pt x="693377" y="318006"/>
                    <a:pt x="704143" y="322303"/>
                  </a:cubicBezTo>
                  <a:cubicBezTo>
                    <a:pt x="798890" y="384615"/>
                    <a:pt x="895791" y="442630"/>
                    <a:pt x="990538" y="502793"/>
                  </a:cubicBezTo>
                  <a:cubicBezTo>
                    <a:pt x="1014225" y="517834"/>
                    <a:pt x="1035758" y="532875"/>
                    <a:pt x="1057291" y="550064"/>
                  </a:cubicBezTo>
                  <a:cubicBezTo>
                    <a:pt x="1080978" y="569402"/>
                    <a:pt x="1087438" y="595187"/>
                    <a:pt x="1076671" y="620971"/>
                  </a:cubicBezTo>
                  <a:cubicBezTo>
                    <a:pt x="1063751" y="651053"/>
                    <a:pt x="1035758" y="674688"/>
                    <a:pt x="1007765" y="674688"/>
                  </a:cubicBezTo>
                  <a:cubicBezTo>
                    <a:pt x="1001305" y="674688"/>
                    <a:pt x="994844" y="672539"/>
                    <a:pt x="988384" y="668242"/>
                  </a:cubicBezTo>
                  <a:cubicBezTo>
                    <a:pt x="908711" y="616674"/>
                    <a:pt x="831190" y="567254"/>
                    <a:pt x="751517" y="515685"/>
                  </a:cubicBezTo>
                  <a:cubicBezTo>
                    <a:pt x="725677" y="498496"/>
                    <a:pt x="697683" y="481306"/>
                    <a:pt x="669690" y="461968"/>
                  </a:cubicBezTo>
                  <a:cubicBezTo>
                    <a:pt x="656770" y="453373"/>
                    <a:pt x="650310" y="457671"/>
                    <a:pt x="639543" y="466265"/>
                  </a:cubicBezTo>
                  <a:cubicBezTo>
                    <a:pt x="615856" y="485604"/>
                    <a:pt x="590016" y="507090"/>
                    <a:pt x="562023" y="517834"/>
                  </a:cubicBezTo>
                  <a:cubicBezTo>
                    <a:pt x="495269" y="541470"/>
                    <a:pt x="426362" y="504942"/>
                    <a:pt x="415595" y="434035"/>
                  </a:cubicBezTo>
                  <a:cubicBezTo>
                    <a:pt x="409135" y="403953"/>
                    <a:pt x="402675" y="365277"/>
                    <a:pt x="441435" y="339493"/>
                  </a:cubicBezTo>
                  <a:cubicBezTo>
                    <a:pt x="417749" y="324452"/>
                    <a:pt x="398369" y="313709"/>
                    <a:pt x="378989" y="300816"/>
                  </a:cubicBezTo>
                  <a:cubicBezTo>
                    <a:pt x="353148" y="285776"/>
                    <a:pt x="331615" y="266437"/>
                    <a:pt x="312235" y="242802"/>
                  </a:cubicBezTo>
                  <a:cubicBezTo>
                    <a:pt x="299315" y="225612"/>
                    <a:pt x="273475" y="217018"/>
                    <a:pt x="251941" y="206274"/>
                  </a:cubicBezTo>
                  <a:cubicBezTo>
                    <a:pt x="223948" y="191233"/>
                    <a:pt x="193801" y="178341"/>
                    <a:pt x="165808" y="165449"/>
                  </a:cubicBezTo>
                  <a:cubicBezTo>
                    <a:pt x="159348" y="161152"/>
                    <a:pt x="152888" y="152557"/>
                    <a:pt x="146428" y="146111"/>
                  </a:cubicBezTo>
                  <a:cubicBezTo>
                    <a:pt x="118434" y="107434"/>
                    <a:pt x="86134" y="75204"/>
                    <a:pt x="45220" y="49420"/>
                  </a:cubicBezTo>
                  <a:cubicBezTo>
                    <a:pt x="27994" y="36528"/>
                    <a:pt x="15074" y="21487"/>
                    <a:pt x="0" y="6446"/>
                  </a:cubicBezTo>
                  <a:cubicBezTo>
                    <a:pt x="2154" y="4297"/>
                    <a:pt x="2154" y="2149"/>
                    <a:pt x="4307" y="0"/>
                  </a:cubicBezTo>
                  <a:close/>
                  <a:moveTo>
                    <a:pt x="95501" y="33921"/>
                  </a:moveTo>
                  <a:cubicBezTo>
                    <a:pt x="91212" y="31750"/>
                    <a:pt x="82634" y="36091"/>
                    <a:pt x="78345" y="40433"/>
                  </a:cubicBezTo>
                  <a:cubicBezTo>
                    <a:pt x="76200" y="42603"/>
                    <a:pt x="80489" y="53457"/>
                    <a:pt x="84778" y="57798"/>
                  </a:cubicBezTo>
                  <a:cubicBezTo>
                    <a:pt x="106224" y="79505"/>
                    <a:pt x="129813" y="103382"/>
                    <a:pt x="151259" y="125089"/>
                  </a:cubicBezTo>
                  <a:cubicBezTo>
                    <a:pt x="157692" y="133772"/>
                    <a:pt x="166270" y="138113"/>
                    <a:pt x="170559" y="125089"/>
                  </a:cubicBezTo>
                  <a:cubicBezTo>
                    <a:pt x="181282" y="107724"/>
                    <a:pt x="187716" y="88188"/>
                    <a:pt x="198438" y="66481"/>
                  </a:cubicBezTo>
                  <a:cubicBezTo>
                    <a:pt x="192005" y="59969"/>
                    <a:pt x="189860" y="51286"/>
                    <a:pt x="183427" y="49115"/>
                  </a:cubicBezTo>
                  <a:cubicBezTo>
                    <a:pt x="155548" y="42603"/>
                    <a:pt x="125524" y="38262"/>
                    <a:pt x="95501" y="33921"/>
                  </a:cubicBezTo>
                  <a:close/>
                  <a:moveTo>
                    <a:pt x="229602" y="55545"/>
                  </a:moveTo>
                  <a:cubicBezTo>
                    <a:pt x="213259" y="87837"/>
                    <a:pt x="199250" y="117823"/>
                    <a:pt x="185242" y="152422"/>
                  </a:cubicBezTo>
                  <a:cubicBezTo>
                    <a:pt x="227267" y="173182"/>
                    <a:pt x="273961" y="193941"/>
                    <a:pt x="318321" y="217007"/>
                  </a:cubicBezTo>
                  <a:cubicBezTo>
                    <a:pt x="334663" y="175488"/>
                    <a:pt x="381358" y="157035"/>
                    <a:pt x="416378" y="177795"/>
                  </a:cubicBezTo>
                  <a:cubicBezTo>
                    <a:pt x="437391" y="191634"/>
                    <a:pt x="463072" y="200861"/>
                    <a:pt x="486419" y="212394"/>
                  </a:cubicBezTo>
                  <a:cubicBezTo>
                    <a:pt x="495758" y="217007"/>
                    <a:pt x="507432" y="219313"/>
                    <a:pt x="516771" y="221620"/>
                  </a:cubicBezTo>
                  <a:cubicBezTo>
                    <a:pt x="519105" y="219313"/>
                    <a:pt x="519105" y="217007"/>
                    <a:pt x="519105" y="214700"/>
                  </a:cubicBezTo>
                  <a:cubicBezTo>
                    <a:pt x="425717" y="154729"/>
                    <a:pt x="327659" y="101677"/>
                    <a:pt x="229602" y="55545"/>
                  </a:cubicBezTo>
                  <a:close/>
                  <a:moveTo>
                    <a:pt x="420688" y="255587"/>
                  </a:moveTo>
                  <a:cubicBezTo>
                    <a:pt x="440068" y="268514"/>
                    <a:pt x="459448" y="279286"/>
                    <a:pt x="478829" y="292213"/>
                  </a:cubicBezTo>
                  <a:cubicBezTo>
                    <a:pt x="513282" y="315912"/>
                    <a:pt x="515435" y="352538"/>
                    <a:pt x="487442" y="382701"/>
                  </a:cubicBezTo>
                  <a:cubicBezTo>
                    <a:pt x="476675" y="393473"/>
                    <a:pt x="474522" y="427945"/>
                    <a:pt x="480982" y="438717"/>
                  </a:cubicBezTo>
                  <a:cubicBezTo>
                    <a:pt x="493902" y="460262"/>
                    <a:pt x="519742" y="466725"/>
                    <a:pt x="547736" y="458107"/>
                  </a:cubicBezTo>
                  <a:cubicBezTo>
                    <a:pt x="590803" y="443026"/>
                    <a:pt x="612336" y="408554"/>
                    <a:pt x="636023" y="376237"/>
                  </a:cubicBezTo>
                  <a:cubicBezTo>
                    <a:pt x="638176" y="371928"/>
                    <a:pt x="638176" y="367620"/>
                    <a:pt x="638176" y="361156"/>
                  </a:cubicBezTo>
                  <a:cubicBezTo>
                    <a:pt x="636023" y="322376"/>
                    <a:pt x="590803" y="277132"/>
                    <a:pt x="552042" y="277132"/>
                  </a:cubicBezTo>
                  <a:cubicBezTo>
                    <a:pt x="506822" y="279286"/>
                    <a:pt x="463755" y="274977"/>
                    <a:pt x="420688" y="255587"/>
                  </a:cubicBezTo>
                  <a:close/>
                </a:path>
              </a:pathLst>
            </a:custGeom>
            <a:grpFill/>
            <a:ln w="9525">
              <a:noFill/>
              <a:round/>
              <a:headEnd/>
              <a:tailEnd/>
            </a:ln>
          </p:spPr>
          <p:txBody>
            <a:bodyPr vert="horz" wrap="square" lIns="121882" tIns="60941" rIns="121882" bIns="60941" numCol="1" anchor="t" anchorCtr="0" compatLnSpc="1">
              <a:prstTxWarp prst="textNoShape">
                <a:avLst/>
              </a:prstTxWarp>
              <a:noAutofit/>
            </a:bodyPr>
            <a:lstStyle/>
            <a:p>
              <a:endParaRPr lang="zh-CN" altLang="en-US" sz="2399"/>
            </a:p>
          </p:txBody>
        </p:sp>
        <p:grpSp>
          <p:nvGrpSpPr>
            <p:cNvPr id="5" name="组合 188"/>
            <p:cNvGrpSpPr/>
            <p:nvPr/>
          </p:nvGrpSpPr>
          <p:grpSpPr>
            <a:xfrm>
              <a:off x="6670676" y="1868488"/>
              <a:ext cx="2152650" cy="3608388"/>
              <a:chOff x="6670676" y="1868488"/>
              <a:chExt cx="2152650" cy="3608388"/>
            </a:xfrm>
            <a:grpFill/>
          </p:grpSpPr>
          <p:sp>
            <p:nvSpPr>
              <p:cNvPr id="191" name="chenying0907 5"/>
              <p:cNvSpPr>
                <a:spLocks/>
              </p:cNvSpPr>
              <p:nvPr/>
            </p:nvSpPr>
            <p:spPr bwMode="auto">
              <a:xfrm>
                <a:off x="8281988" y="4449763"/>
                <a:ext cx="314325" cy="1027113"/>
              </a:xfrm>
              <a:custGeom>
                <a:avLst/>
                <a:gdLst>
                  <a:gd name="T0" fmla="*/ 36 w 146"/>
                  <a:gd name="T1" fmla="*/ 124 h 478"/>
                  <a:gd name="T2" fmla="*/ 60 w 146"/>
                  <a:gd name="T3" fmla="*/ 218 h 478"/>
                  <a:gd name="T4" fmla="*/ 78 w 146"/>
                  <a:gd name="T5" fmla="*/ 328 h 478"/>
                  <a:gd name="T6" fmla="*/ 91 w 146"/>
                  <a:gd name="T7" fmla="*/ 474 h 478"/>
                  <a:gd name="T8" fmla="*/ 91 w 146"/>
                  <a:gd name="T9" fmla="*/ 477 h 478"/>
                  <a:gd name="T10" fmla="*/ 146 w 146"/>
                  <a:gd name="T11" fmla="*/ 478 h 478"/>
                  <a:gd name="T12" fmla="*/ 145 w 146"/>
                  <a:gd name="T13" fmla="*/ 472 h 478"/>
                  <a:gd name="T14" fmla="*/ 141 w 146"/>
                  <a:gd name="T15" fmla="*/ 395 h 478"/>
                  <a:gd name="T16" fmla="*/ 128 w 146"/>
                  <a:gd name="T17" fmla="*/ 284 h 478"/>
                  <a:gd name="T18" fmla="*/ 107 w 146"/>
                  <a:gd name="T19" fmla="*/ 174 h 478"/>
                  <a:gd name="T20" fmla="*/ 89 w 146"/>
                  <a:gd name="T21" fmla="*/ 106 h 478"/>
                  <a:gd name="T22" fmla="*/ 55 w 146"/>
                  <a:gd name="T23" fmla="*/ 12 h 478"/>
                  <a:gd name="T24" fmla="*/ 42 w 146"/>
                  <a:gd name="T25" fmla="*/ 2 h 478"/>
                  <a:gd name="T26" fmla="*/ 7 w 146"/>
                  <a:gd name="T27" fmla="*/ 12 h 478"/>
                  <a:gd name="T28" fmla="*/ 2 w 146"/>
                  <a:gd name="T29" fmla="*/ 27 h 478"/>
                  <a:gd name="T30" fmla="*/ 36 w 146"/>
                  <a:gd name="T31" fmla="*/ 124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6" h="478">
                    <a:moveTo>
                      <a:pt x="36" y="124"/>
                    </a:moveTo>
                    <a:cubicBezTo>
                      <a:pt x="46" y="155"/>
                      <a:pt x="54" y="186"/>
                      <a:pt x="60" y="218"/>
                    </a:cubicBezTo>
                    <a:cubicBezTo>
                      <a:pt x="68" y="254"/>
                      <a:pt x="74" y="291"/>
                      <a:pt x="78" y="328"/>
                    </a:cubicBezTo>
                    <a:cubicBezTo>
                      <a:pt x="84" y="377"/>
                      <a:pt x="87" y="425"/>
                      <a:pt x="91" y="474"/>
                    </a:cubicBezTo>
                    <a:cubicBezTo>
                      <a:pt x="91" y="475"/>
                      <a:pt x="91" y="476"/>
                      <a:pt x="91" y="477"/>
                    </a:cubicBezTo>
                    <a:cubicBezTo>
                      <a:pt x="110" y="477"/>
                      <a:pt x="128" y="477"/>
                      <a:pt x="146" y="478"/>
                    </a:cubicBezTo>
                    <a:cubicBezTo>
                      <a:pt x="146" y="476"/>
                      <a:pt x="146" y="474"/>
                      <a:pt x="145" y="472"/>
                    </a:cubicBezTo>
                    <a:cubicBezTo>
                      <a:pt x="144" y="446"/>
                      <a:pt x="144" y="421"/>
                      <a:pt x="141" y="395"/>
                    </a:cubicBezTo>
                    <a:cubicBezTo>
                      <a:pt x="138" y="358"/>
                      <a:pt x="134" y="321"/>
                      <a:pt x="128" y="284"/>
                    </a:cubicBezTo>
                    <a:cubicBezTo>
                      <a:pt x="123" y="247"/>
                      <a:pt x="115" y="211"/>
                      <a:pt x="107" y="174"/>
                    </a:cubicBezTo>
                    <a:cubicBezTo>
                      <a:pt x="102" y="151"/>
                      <a:pt x="96" y="128"/>
                      <a:pt x="89" y="106"/>
                    </a:cubicBezTo>
                    <a:cubicBezTo>
                      <a:pt x="79" y="74"/>
                      <a:pt x="67" y="43"/>
                      <a:pt x="55" y="12"/>
                    </a:cubicBezTo>
                    <a:cubicBezTo>
                      <a:pt x="54" y="7"/>
                      <a:pt x="47" y="3"/>
                      <a:pt x="42" y="2"/>
                    </a:cubicBezTo>
                    <a:cubicBezTo>
                      <a:pt x="29" y="0"/>
                      <a:pt x="17" y="4"/>
                      <a:pt x="7" y="12"/>
                    </a:cubicBezTo>
                    <a:cubicBezTo>
                      <a:pt x="2" y="15"/>
                      <a:pt x="0" y="20"/>
                      <a:pt x="2" y="27"/>
                    </a:cubicBezTo>
                    <a:cubicBezTo>
                      <a:pt x="14" y="59"/>
                      <a:pt x="26" y="91"/>
                      <a:pt x="36" y="124"/>
                    </a:cubicBezTo>
                    <a:close/>
                  </a:path>
                </a:pathLst>
              </a:custGeom>
              <a:grpFill/>
              <a:ln w="9525">
                <a:noFill/>
                <a:round/>
                <a:headEnd/>
                <a:tailEnd/>
              </a:ln>
            </p:spPr>
            <p:txBody>
              <a:bodyPr vert="horz" wrap="square" lIns="121882" tIns="60941" rIns="121882" bIns="60941" numCol="1" anchor="t" anchorCtr="0" compatLnSpc="1">
                <a:prstTxWarp prst="textNoShape">
                  <a:avLst/>
                </a:prstTxWarp>
              </a:bodyPr>
              <a:lstStyle/>
              <a:p>
                <a:endParaRPr lang="zh-CN" altLang="en-US" sz="2399"/>
              </a:p>
            </p:txBody>
          </p:sp>
          <p:sp>
            <p:nvSpPr>
              <p:cNvPr id="192" name="chenying0907 6"/>
              <p:cNvSpPr>
                <a:spLocks/>
              </p:cNvSpPr>
              <p:nvPr/>
            </p:nvSpPr>
            <p:spPr bwMode="auto">
              <a:xfrm>
                <a:off x="7874001" y="4373563"/>
                <a:ext cx="317500" cy="1095375"/>
              </a:xfrm>
              <a:custGeom>
                <a:avLst/>
                <a:gdLst>
                  <a:gd name="T0" fmla="*/ 54 w 147"/>
                  <a:gd name="T1" fmla="*/ 510 h 510"/>
                  <a:gd name="T2" fmla="*/ 54 w 147"/>
                  <a:gd name="T3" fmla="*/ 508 h 510"/>
                  <a:gd name="T4" fmla="*/ 69 w 147"/>
                  <a:gd name="T5" fmla="*/ 312 h 510"/>
                  <a:gd name="T6" fmla="*/ 92 w 147"/>
                  <a:gd name="T7" fmla="*/ 183 h 510"/>
                  <a:gd name="T8" fmla="*/ 121 w 147"/>
                  <a:gd name="T9" fmla="*/ 80 h 510"/>
                  <a:gd name="T10" fmla="*/ 143 w 147"/>
                  <a:gd name="T11" fmla="*/ 21 h 510"/>
                  <a:gd name="T12" fmla="*/ 137 w 147"/>
                  <a:gd name="T13" fmla="*/ 5 h 510"/>
                  <a:gd name="T14" fmla="*/ 89 w 147"/>
                  <a:gd name="T15" fmla="*/ 29 h 510"/>
                  <a:gd name="T16" fmla="*/ 49 w 147"/>
                  <a:gd name="T17" fmla="*/ 153 h 510"/>
                  <a:gd name="T18" fmla="*/ 18 w 147"/>
                  <a:gd name="T19" fmla="*/ 300 h 510"/>
                  <a:gd name="T20" fmla="*/ 2 w 147"/>
                  <a:gd name="T21" fmla="*/ 457 h 510"/>
                  <a:gd name="T22" fmla="*/ 0 w 147"/>
                  <a:gd name="T23" fmla="*/ 509 h 510"/>
                  <a:gd name="T24" fmla="*/ 54 w 147"/>
                  <a:gd name="T25" fmla="*/ 510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7" h="510">
                    <a:moveTo>
                      <a:pt x="54" y="510"/>
                    </a:moveTo>
                    <a:cubicBezTo>
                      <a:pt x="54" y="509"/>
                      <a:pt x="54" y="509"/>
                      <a:pt x="54" y="508"/>
                    </a:cubicBezTo>
                    <a:cubicBezTo>
                      <a:pt x="55" y="443"/>
                      <a:pt x="59" y="377"/>
                      <a:pt x="69" y="312"/>
                    </a:cubicBezTo>
                    <a:cubicBezTo>
                      <a:pt x="76" y="269"/>
                      <a:pt x="83" y="226"/>
                      <a:pt x="92" y="183"/>
                    </a:cubicBezTo>
                    <a:cubicBezTo>
                      <a:pt x="100" y="148"/>
                      <a:pt x="111" y="114"/>
                      <a:pt x="121" y="80"/>
                    </a:cubicBezTo>
                    <a:cubicBezTo>
                      <a:pt x="127" y="60"/>
                      <a:pt x="135" y="41"/>
                      <a:pt x="143" y="21"/>
                    </a:cubicBezTo>
                    <a:cubicBezTo>
                      <a:pt x="147" y="11"/>
                      <a:pt x="146" y="7"/>
                      <a:pt x="137" y="5"/>
                    </a:cubicBezTo>
                    <a:cubicBezTo>
                      <a:pt x="120" y="0"/>
                      <a:pt x="94" y="12"/>
                      <a:pt x="89" y="29"/>
                    </a:cubicBezTo>
                    <a:cubicBezTo>
                      <a:pt x="75" y="70"/>
                      <a:pt x="59" y="111"/>
                      <a:pt x="49" y="153"/>
                    </a:cubicBezTo>
                    <a:cubicBezTo>
                      <a:pt x="36" y="202"/>
                      <a:pt x="26" y="251"/>
                      <a:pt x="18" y="300"/>
                    </a:cubicBezTo>
                    <a:cubicBezTo>
                      <a:pt x="10" y="352"/>
                      <a:pt x="7" y="405"/>
                      <a:pt x="2" y="457"/>
                    </a:cubicBezTo>
                    <a:cubicBezTo>
                      <a:pt x="1" y="475"/>
                      <a:pt x="1" y="492"/>
                      <a:pt x="0" y="509"/>
                    </a:cubicBezTo>
                    <a:cubicBezTo>
                      <a:pt x="18" y="509"/>
                      <a:pt x="36" y="509"/>
                      <a:pt x="54" y="510"/>
                    </a:cubicBezTo>
                    <a:close/>
                  </a:path>
                </a:pathLst>
              </a:custGeom>
              <a:grpFill/>
              <a:ln w="9525">
                <a:noFill/>
                <a:round/>
                <a:headEnd/>
                <a:tailEnd/>
              </a:ln>
            </p:spPr>
            <p:txBody>
              <a:bodyPr vert="horz" wrap="square" lIns="121882" tIns="60941" rIns="121882" bIns="60941" numCol="1" anchor="t" anchorCtr="0" compatLnSpc="1">
                <a:prstTxWarp prst="textNoShape">
                  <a:avLst/>
                </a:prstTxWarp>
              </a:bodyPr>
              <a:lstStyle/>
              <a:p>
                <a:endParaRPr lang="zh-CN" altLang="en-US" sz="2399"/>
              </a:p>
            </p:txBody>
          </p:sp>
          <p:sp>
            <p:nvSpPr>
              <p:cNvPr id="193" name="自由: 形状 192"/>
              <p:cNvSpPr>
                <a:spLocks/>
              </p:cNvSpPr>
              <p:nvPr/>
            </p:nvSpPr>
            <p:spPr bwMode="auto">
              <a:xfrm>
                <a:off x="7306450" y="1868488"/>
                <a:ext cx="1314779" cy="1057273"/>
              </a:xfrm>
              <a:custGeom>
                <a:avLst/>
                <a:gdLst>
                  <a:gd name="connsiteX0" fmla="*/ 627997 w 1314779"/>
                  <a:gd name="connsiteY0" fmla="*/ 366713 h 1057273"/>
                  <a:gd name="connsiteX1" fmla="*/ 615073 w 1314779"/>
                  <a:gd name="connsiteY1" fmla="*/ 383913 h 1057273"/>
                  <a:gd name="connsiteX2" fmla="*/ 606457 w 1314779"/>
                  <a:gd name="connsiteY2" fmla="*/ 418312 h 1057273"/>
                  <a:gd name="connsiteX3" fmla="*/ 550452 w 1314779"/>
                  <a:gd name="connsiteY3" fmla="*/ 527960 h 1057273"/>
                  <a:gd name="connsiteX4" fmla="*/ 427672 w 1314779"/>
                  <a:gd name="connsiteY4" fmla="*/ 629008 h 1057273"/>
                  <a:gd name="connsiteX5" fmla="*/ 207961 w 1314779"/>
                  <a:gd name="connsiteY5" fmla="*/ 624708 h 1057273"/>
                  <a:gd name="connsiteX6" fmla="*/ 126108 w 1314779"/>
                  <a:gd name="connsiteY6" fmla="*/ 568809 h 1057273"/>
                  <a:gd name="connsiteX7" fmla="*/ 104567 w 1314779"/>
                  <a:gd name="connsiteY7" fmla="*/ 519360 h 1057273"/>
                  <a:gd name="connsiteX8" fmla="*/ 104567 w 1314779"/>
                  <a:gd name="connsiteY8" fmla="*/ 536560 h 1057273"/>
                  <a:gd name="connsiteX9" fmla="*/ 111029 w 1314779"/>
                  <a:gd name="connsiteY9" fmla="*/ 575259 h 1057273"/>
                  <a:gd name="connsiteX10" fmla="*/ 261812 w 1314779"/>
                  <a:gd name="connsiteY10" fmla="*/ 820355 h 1057273"/>
                  <a:gd name="connsiteX11" fmla="*/ 509525 w 1314779"/>
                  <a:gd name="connsiteY11" fmla="*/ 966552 h 1057273"/>
                  <a:gd name="connsiteX12" fmla="*/ 701234 w 1314779"/>
                  <a:gd name="connsiteY12" fmla="*/ 1009551 h 1057273"/>
                  <a:gd name="connsiteX13" fmla="*/ 989875 w 1314779"/>
                  <a:gd name="connsiteY13" fmla="*/ 964402 h 1057273"/>
                  <a:gd name="connsiteX14" fmla="*/ 1067420 w 1314779"/>
                  <a:gd name="connsiteY14" fmla="*/ 930003 h 1057273"/>
                  <a:gd name="connsiteX15" fmla="*/ 1205278 w 1314779"/>
                  <a:gd name="connsiteY15" fmla="*/ 568809 h 1057273"/>
                  <a:gd name="connsiteX16" fmla="*/ 1175121 w 1314779"/>
                  <a:gd name="connsiteY16" fmla="*/ 457011 h 1057273"/>
                  <a:gd name="connsiteX17" fmla="*/ 1168659 w 1314779"/>
                  <a:gd name="connsiteY17" fmla="*/ 459161 h 1057273"/>
                  <a:gd name="connsiteX18" fmla="*/ 1142811 w 1314779"/>
                  <a:gd name="connsiteY18" fmla="*/ 538710 h 1057273"/>
                  <a:gd name="connsiteX19" fmla="*/ 1048033 w 1314779"/>
                  <a:gd name="connsiteY19" fmla="*/ 629008 h 1057273"/>
                  <a:gd name="connsiteX20" fmla="*/ 864941 w 1314779"/>
                  <a:gd name="connsiteY20" fmla="*/ 641908 h 1057273"/>
                  <a:gd name="connsiteX21" fmla="*/ 742161 w 1314779"/>
                  <a:gd name="connsiteY21" fmla="*/ 581709 h 1057273"/>
                  <a:gd name="connsiteX22" fmla="*/ 638767 w 1314779"/>
                  <a:gd name="connsiteY22" fmla="*/ 383913 h 1057273"/>
                  <a:gd name="connsiteX23" fmla="*/ 627997 w 1314779"/>
                  <a:gd name="connsiteY23" fmla="*/ 366713 h 1057273"/>
                  <a:gd name="connsiteX24" fmla="*/ 298470 w 1314779"/>
                  <a:gd name="connsiteY24" fmla="*/ 293012 h 1057273"/>
                  <a:gd name="connsiteX25" fmla="*/ 201519 w 1314779"/>
                  <a:gd name="connsiteY25" fmla="*/ 307267 h 1057273"/>
                  <a:gd name="connsiteX26" fmla="*/ 169202 w 1314779"/>
                  <a:gd name="connsiteY26" fmla="*/ 356755 h 1057273"/>
                  <a:gd name="connsiteX27" fmla="*/ 207982 w 1314779"/>
                  <a:gd name="connsiteY27" fmla="*/ 503067 h 1057273"/>
                  <a:gd name="connsiteX28" fmla="*/ 229527 w 1314779"/>
                  <a:gd name="connsiteY28" fmla="*/ 524584 h 1057273"/>
                  <a:gd name="connsiteX29" fmla="*/ 328632 w 1314779"/>
                  <a:gd name="connsiteY29" fmla="*/ 546100 h 1057273"/>
                  <a:gd name="connsiteX30" fmla="*/ 328632 w 1314779"/>
                  <a:gd name="connsiteY30" fmla="*/ 541797 h 1057273"/>
                  <a:gd name="connsiteX31" fmla="*/ 341559 w 1314779"/>
                  <a:gd name="connsiteY31" fmla="*/ 541797 h 1057273"/>
                  <a:gd name="connsiteX32" fmla="*/ 444973 w 1314779"/>
                  <a:gd name="connsiteY32" fmla="*/ 500915 h 1057273"/>
                  <a:gd name="connsiteX33" fmla="*/ 511761 w 1314779"/>
                  <a:gd name="connsiteY33" fmla="*/ 378271 h 1057273"/>
                  <a:gd name="connsiteX34" fmla="*/ 481599 w 1314779"/>
                  <a:gd name="connsiteY34" fmla="*/ 315873 h 1057273"/>
                  <a:gd name="connsiteX35" fmla="*/ 395420 w 1314779"/>
                  <a:gd name="connsiteY35" fmla="*/ 296508 h 1057273"/>
                  <a:gd name="connsiteX36" fmla="*/ 298470 w 1314779"/>
                  <a:gd name="connsiteY36" fmla="*/ 293012 h 1057273"/>
                  <a:gd name="connsiteX37" fmla="*/ 924856 w 1314779"/>
                  <a:gd name="connsiteY37" fmla="*/ 290513 h 1057273"/>
                  <a:gd name="connsiteX38" fmla="*/ 771789 w 1314779"/>
                  <a:gd name="connsiteY38" fmla="*/ 318425 h 1057273"/>
                  <a:gd name="connsiteX39" fmla="*/ 743763 w 1314779"/>
                  <a:gd name="connsiteY39" fmla="*/ 346336 h 1057273"/>
                  <a:gd name="connsiteX40" fmla="*/ 750231 w 1314779"/>
                  <a:gd name="connsiteY40" fmla="*/ 400012 h 1057273"/>
                  <a:gd name="connsiteX41" fmla="*/ 782569 w 1314779"/>
                  <a:gd name="connsiteY41" fmla="*/ 464423 h 1057273"/>
                  <a:gd name="connsiteX42" fmla="*/ 853712 w 1314779"/>
                  <a:gd name="connsiteY42" fmla="*/ 535275 h 1057273"/>
                  <a:gd name="connsiteX43" fmla="*/ 1021870 w 1314779"/>
                  <a:gd name="connsiteY43" fmla="*/ 530981 h 1057273"/>
                  <a:gd name="connsiteX44" fmla="*/ 1045584 w 1314779"/>
                  <a:gd name="connsiteY44" fmla="*/ 509510 h 1057273"/>
                  <a:gd name="connsiteX45" fmla="*/ 1086545 w 1314779"/>
                  <a:gd name="connsiteY45" fmla="*/ 359218 h 1057273"/>
                  <a:gd name="connsiteX46" fmla="*/ 1064987 w 1314779"/>
                  <a:gd name="connsiteY46" fmla="*/ 318425 h 1057273"/>
                  <a:gd name="connsiteX47" fmla="*/ 924856 w 1314779"/>
                  <a:gd name="connsiteY47" fmla="*/ 290513 h 1057273"/>
                  <a:gd name="connsiteX48" fmla="*/ 619606 w 1314779"/>
                  <a:gd name="connsiteY48" fmla="*/ 51359 h 1057273"/>
                  <a:gd name="connsiteX49" fmla="*/ 509656 w 1314779"/>
                  <a:gd name="connsiteY49" fmla="*/ 57796 h 1057273"/>
                  <a:gd name="connsiteX50" fmla="*/ 309161 w 1314779"/>
                  <a:gd name="connsiteY50" fmla="*/ 152209 h 1057273"/>
                  <a:gd name="connsiteX51" fmla="*/ 259576 w 1314779"/>
                  <a:gd name="connsiteY51" fmla="*/ 190832 h 1057273"/>
                  <a:gd name="connsiteX52" fmla="*/ 270356 w 1314779"/>
                  <a:gd name="connsiteY52" fmla="*/ 192978 h 1057273"/>
                  <a:gd name="connsiteX53" fmla="*/ 283291 w 1314779"/>
                  <a:gd name="connsiteY53" fmla="*/ 192978 h 1057273"/>
                  <a:gd name="connsiteX54" fmla="*/ 526903 w 1314779"/>
                  <a:gd name="connsiteY54" fmla="*/ 225164 h 1057273"/>
                  <a:gd name="connsiteX55" fmla="*/ 654099 w 1314779"/>
                  <a:gd name="connsiteY55" fmla="*/ 244476 h 1057273"/>
                  <a:gd name="connsiteX56" fmla="*/ 679970 w 1314779"/>
                  <a:gd name="connsiteY56" fmla="*/ 244476 h 1057273"/>
                  <a:gd name="connsiteX57" fmla="*/ 695061 w 1314779"/>
                  <a:gd name="connsiteY57" fmla="*/ 240185 h 1057273"/>
                  <a:gd name="connsiteX58" fmla="*/ 867530 w 1314779"/>
                  <a:gd name="connsiteY58" fmla="*/ 197270 h 1057273"/>
                  <a:gd name="connsiteX59" fmla="*/ 958076 w 1314779"/>
                  <a:gd name="connsiteY59" fmla="*/ 192978 h 1057273"/>
                  <a:gd name="connsiteX60" fmla="*/ 958076 w 1314779"/>
                  <a:gd name="connsiteY60" fmla="*/ 188687 h 1057273"/>
                  <a:gd name="connsiteX61" fmla="*/ 953764 w 1314779"/>
                  <a:gd name="connsiteY61" fmla="*/ 184395 h 1057273"/>
                  <a:gd name="connsiteX62" fmla="*/ 619606 w 1314779"/>
                  <a:gd name="connsiteY62" fmla="*/ 51359 h 1057273"/>
                  <a:gd name="connsiteX63" fmla="*/ 636855 w 1314779"/>
                  <a:gd name="connsiteY63" fmla="*/ 0 h 1057273"/>
                  <a:gd name="connsiteX64" fmla="*/ 1082295 w 1314779"/>
                  <a:gd name="connsiteY64" fmla="*/ 176119 h 1057273"/>
                  <a:gd name="connsiteX65" fmla="*/ 1099510 w 1314779"/>
                  <a:gd name="connsiteY65" fmla="*/ 191154 h 1057273"/>
                  <a:gd name="connsiteX66" fmla="*/ 1185586 w 1314779"/>
                  <a:gd name="connsiteY66" fmla="*/ 240553 h 1057273"/>
                  <a:gd name="connsiteX67" fmla="*/ 1228624 w 1314779"/>
                  <a:gd name="connsiteY67" fmla="*/ 307135 h 1057273"/>
                  <a:gd name="connsiteX68" fmla="*/ 1237231 w 1314779"/>
                  <a:gd name="connsiteY68" fmla="*/ 356534 h 1057273"/>
                  <a:gd name="connsiteX69" fmla="*/ 1314699 w 1314779"/>
                  <a:gd name="connsiteY69" fmla="*/ 605678 h 1057273"/>
                  <a:gd name="connsiteX70" fmla="*/ 1198497 w 1314779"/>
                  <a:gd name="connsiteY70" fmla="*/ 893483 h 1057273"/>
                  <a:gd name="connsiteX71" fmla="*/ 1065080 w 1314779"/>
                  <a:gd name="connsiteY71" fmla="*/ 992282 h 1057273"/>
                  <a:gd name="connsiteX72" fmla="*/ 1037106 w 1314779"/>
                  <a:gd name="connsiteY72" fmla="*/ 1000873 h 1057273"/>
                  <a:gd name="connsiteX73" fmla="*/ 918752 w 1314779"/>
                  <a:gd name="connsiteY73" fmla="*/ 1028794 h 1057273"/>
                  <a:gd name="connsiteX74" fmla="*/ 813309 w 1314779"/>
                  <a:gd name="connsiteY74" fmla="*/ 1048124 h 1057273"/>
                  <a:gd name="connsiteX75" fmla="*/ 664829 w 1314779"/>
                  <a:gd name="connsiteY75" fmla="*/ 1056715 h 1057273"/>
                  <a:gd name="connsiteX76" fmla="*/ 150528 w 1314779"/>
                  <a:gd name="connsiteY76" fmla="*/ 839788 h 1057273"/>
                  <a:gd name="connsiteX77" fmla="*/ 17111 w 1314779"/>
                  <a:gd name="connsiteY77" fmla="*/ 625009 h 1057273"/>
                  <a:gd name="connsiteX78" fmla="*/ 32174 w 1314779"/>
                  <a:gd name="connsiteY78" fmla="*/ 365125 h 1057273"/>
                  <a:gd name="connsiteX79" fmla="*/ 34326 w 1314779"/>
                  <a:gd name="connsiteY79" fmla="*/ 330761 h 1057273"/>
                  <a:gd name="connsiteX80" fmla="*/ 25718 w 1314779"/>
                  <a:gd name="connsiteY80" fmla="*/ 298544 h 1057273"/>
                  <a:gd name="connsiteX81" fmla="*/ 70908 w 1314779"/>
                  <a:gd name="connsiteY81" fmla="*/ 231962 h 1057273"/>
                  <a:gd name="connsiteX82" fmla="*/ 126857 w 1314779"/>
                  <a:gd name="connsiteY82" fmla="*/ 221223 h 1057273"/>
                  <a:gd name="connsiteX83" fmla="*/ 148376 w 1314779"/>
                  <a:gd name="connsiteY83" fmla="*/ 210484 h 1057273"/>
                  <a:gd name="connsiteX84" fmla="*/ 449640 w 1314779"/>
                  <a:gd name="connsiteY84" fmla="*/ 32217 h 1057273"/>
                  <a:gd name="connsiteX85" fmla="*/ 501286 w 1314779"/>
                  <a:gd name="connsiteY85" fmla="*/ 19330 h 1057273"/>
                  <a:gd name="connsiteX86" fmla="*/ 636855 w 1314779"/>
                  <a:gd name="connsiteY86" fmla="*/ 0 h 1057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1314779" h="1057273">
                    <a:moveTo>
                      <a:pt x="627997" y="366713"/>
                    </a:moveTo>
                    <a:cubicBezTo>
                      <a:pt x="623689" y="373163"/>
                      <a:pt x="617227" y="377463"/>
                      <a:pt x="615073" y="383913"/>
                    </a:cubicBezTo>
                    <a:cubicBezTo>
                      <a:pt x="610765" y="394663"/>
                      <a:pt x="610765" y="407562"/>
                      <a:pt x="606457" y="418312"/>
                    </a:cubicBezTo>
                    <a:cubicBezTo>
                      <a:pt x="589225" y="454861"/>
                      <a:pt x="569838" y="491411"/>
                      <a:pt x="550452" y="527960"/>
                    </a:cubicBezTo>
                    <a:cubicBezTo>
                      <a:pt x="522450" y="577409"/>
                      <a:pt x="483677" y="613959"/>
                      <a:pt x="427672" y="629008"/>
                    </a:cubicBezTo>
                    <a:cubicBezTo>
                      <a:pt x="354435" y="648358"/>
                      <a:pt x="281198" y="646208"/>
                      <a:pt x="207961" y="624708"/>
                    </a:cubicBezTo>
                    <a:cubicBezTo>
                      <a:pt x="175650" y="616109"/>
                      <a:pt x="143340" y="601059"/>
                      <a:pt x="126108" y="568809"/>
                    </a:cubicBezTo>
                    <a:cubicBezTo>
                      <a:pt x="117491" y="553760"/>
                      <a:pt x="111029" y="536560"/>
                      <a:pt x="104567" y="519360"/>
                    </a:cubicBezTo>
                    <a:cubicBezTo>
                      <a:pt x="104567" y="527960"/>
                      <a:pt x="102413" y="532260"/>
                      <a:pt x="104567" y="536560"/>
                    </a:cubicBezTo>
                    <a:cubicBezTo>
                      <a:pt x="106721" y="549460"/>
                      <a:pt x="106721" y="562360"/>
                      <a:pt x="111029" y="575259"/>
                    </a:cubicBezTo>
                    <a:cubicBezTo>
                      <a:pt x="136878" y="672007"/>
                      <a:pt x="188575" y="753706"/>
                      <a:pt x="261812" y="820355"/>
                    </a:cubicBezTo>
                    <a:cubicBezTo>
                      <a:pt x="335049" y="887004"/>
                      <a:pt x="416902" y="934303"/>
                      <a:pt x="509525" y="966552"/>
                    </a:cubicBezTo>
                    <a:cubicBezTo>
                      <a:pt x="571992" y="990202"/>
                      <a:pt x="636613" y="1005251"/>
                      <a:pt x="701234" y="1009551"/>
                    </a:cubicBezTo>
                    <a:cubicBezTo>
                      <a:pt x="800320" y="1016001"/>
                      <a:pt x="897251" y="1003101"/>
                      <a:pt x="989875" y="964402"/>
                    </a:cubicBezTo>
                    <a:cubicBezTo>
                      <a:pt x="1015723" y="953652"/>
                      <a:pt x="1045879" y="947202"/>
                      <a:pt x="1067420" y="930003"/>
                    </a:cubicBezTo>
                    <a:cubicBezTo>
                      <a:pt x="1183737" y="837554"/>
                      <a:pt x="1231126" y="717157"/>
                      <a:pt x="1205278" y="568809"/>
                    </a:cubicBezTo>
                    <a:cubicBezTo>
                      <a:pt x="1198816" y="532260"/>
                      <a:pt x="1185891" y="495711"/>
                      <a:pt x="1175121" y="457011"/>
                    </a:cubicBezTo>
                    <a:cubicBezTo>
                      <a:pt x="1172967" y="459161"/>
                      <a:pt x="1170813" y="459161"/>
                      <a:pt x="1168659" y="459161"/>
                    </a:cubicBezTo>
                    <a:cubicBezTo>
                      <a:pt x="1160043" y="484961"/>
                      <a:pt x="1151427" y="512910"/>
                      <a:pt x="1142811" y="538710"/>
                    </a:cubicBezTo>
                    <a:cubicBezTo>
                      <a:pt x="1129886" y="588159"/>
                      <a:pt x="1095422" y="616109"/>
                      <a:pt x="1048033" y="629008"/>
                    </a:cubicBezTo>
                    <a:cubicBezTo>
                      <a:pt x="987721" y="646208"/>
                      <a:pt x="927408" y="650508"/>
                      <a:pt x="864941" y="641908"/>
                    </a:cubicBezTo>
                    <a:cubicBezTo>
                      <a:pt x="817552" y="635458"/>
                      <a:pt x="772317" y="618258"/>
                      <a:pt x="742161" y="581709"/>
                    </a:cubicBezTo>
                    <a:cubicBezTo>
                      <a:pt x="692618" y="523660"/>
                      <a:pt x="656000" y="457011"/>
                      <a:pt x="638767" y="383913"/>
                    </a:cubicBezTo>
                    <a:cubicBezTo>
                      <a:pt x="636613" y="377463"/>
                      <a:pt x="632305" y="373163"/>
                      <a:pt x="627997" y="366713"/>
                    </a:cubicBezTo>
                    <a:close/>
                    <a:moveTo>
                      <a:pt x="298470" y="293012"/>
                    </a:moveTo>
                    <a:cubicBezTo>
                      <a:pt x="266153" y="295433"/>
                      <a:pt x="233836" y="300812"/>
                      <a:pt x="201519" y="307267"/>
                    </a:cubicBezTo>
                    <a:cubicBezTo>
                      <a:pt x="175665" y="313722"/>
                      <a:pt x="162738" y="330935"/>
                      <a:pt x="169202" y="356755"/>
                    </a:cubicBezTo>
                    <a:cubicBezTo>
                      <a:pt x="179974" y="404091"/>
                      <a:pt x="192901" y="453579"/>
                      <a:pt x="207982" y="503067"/>
                    </a:cubicBezTo>
                    <a:cubicBezTo>
                      <a:pt x="210136" y="511674"/>
                      <a:pt x="220909" y="522432"/>
                      <a:pt x="229527" y="524584"/>
                    </a:cubicBezTo>
                    <a:cubicBezTo>
                      <a:pt x="261844" y="533190"/>
                      <a:pt x="296315" y="539645"/>
                      <a:pt x="328632" y="546100"/>
                    </a:cubicBezTo>
                    <a:cubicBezTo>
                      <a:pt x="328632" y="543948"/>
                      <a:pt x="328632" y="543948"/>
                      <a:pt x="328632" y="541797"/>
                    </a:cubicBezTo>
                    <a:cubicBezTo>
                      <a:pt x="332941" y="541797"/>
                      <a:pt x="337250" y="541797"/>
                      <a:pt x="341559" y="541797"/>
                    </a:cubicBezTo>
                    <a:cubicBezTo>
                      <a:pt x="380339" y="537494"/>
                      <a:pt x="421274" y="535342"/>
                      <a:pt x="444973" y="500915"/>
                    </a:cubicBezTo>
                    <a:cubicBezTo>
                      <a:pt x="470827" y="462186"/>
                      <a:pt x="492371" y="419153"/>
                      <a:pt x="511761" y="378271"/>
                    </a:cubicBezTo>
                    <a:cubicBezTo>
                      <a:pt x="524688" y="354603"/>
                      <a:pt x="507453" y="322328"/>
                      <a:pt x="481599" y="315873"/>
                    </a:cubicBezTo>
                    <a:cubicBezTo>
                      <a:pt x="453591" y="307267"/>
                      <a:pt x="423428" y="300812"/>
                      <a:pt x="395420" y="296508"/>
                    </a:cubicBezTo>
                    <a:cubicBezTo>
                      <a:pt x="363103" y="291129"/>
                      <a:pt x="330786" y="290591"/>
                      <a:pt x="298470" y="293012"/>
                    </a:cubicBezTo>
                    <a:close/>
                    <a:moveTo>
                      <a:pt x="924856" y="290513"/>
                    </a:moveTo>
                    <a:cubicBezTo>
                      <a:pt x="870959" y="301248"/>
                      <a:pt x="821374" y="309836"/>
                      <a:pt x="771789" y="318425"/>
                    </a:cubicBezTo>
                    <a:cubicBezTo>
                      <a:pt x="756698" y="320572"/>
                      <a:pt x="743763" y="331307"/>
                      <a:pt x="743763" y="346336"/>
                    </a:cubicBezTo>
                    <a:cubicBezTo>
                      <a:pt x="743763" y="363512"/>
                      <a:pt x="743763" y="382836"/>
                      <a:pt x="750231" y="400012"/>
                    </a:cubicBezTo>
                    <a:cubicBezTo>
                      <a:pt x="756698" y="423629"/>
                      <a:pt x="769634" y="445099"/>
                      <a:pt x="782569" y="464423"/>
                    </a:cubicBezTo>
                    <a:cubicBezTo>
                      <a:pt x="799816" y="494481"/>
                      <a:pt x="817063" y="524540"/>
                      <a:pt x="853712" y="535275"/>
                    </a:cubicBezTo>
                    <a:cubicBezTo>
                      <a:pt x="911921" y="552451"/>
                      <a:pt x="965817" y="546010"/>
                      <a:pt x="1021870" y="530981"/>
                    </a:cubicBezTo>
                    <a:cubicBezTo>
                      <a:pt x="1030493" y="528834"/>
                      <a:pt x="1041272" y="518099"/>
                      <a:pt x="1045584" y="509510"/>
                    </a:cubicBezTo>
                    <a:cubicBezTo>
                      <a:pt x="1060675" y="460129"/>
                      <a:pt x="1073610" y="410747"/>
                      <a:pt x="1086545" y="359218"/>
                    </a:cubicBezTo>
                    <a:cubicBezTo>
                      <a:pt x="1093013" y="339895"/>
                      <a:pt x="1084390" y="322719"/>
                      <a:pt x="1064987" y="318425"/>
                    </a:cubicBezTo>
                    <a:cubicBezTo>
                      <a:pt x="1017558" y="309836"/>
                      <a:pt x="970129" y="301248"/>
                      <a:pt x="924856" y="290513"/>
                    </a:cubicBezTo>
                    <a:close/>
                    <a:moveTo>
                      <a:pt x="619606" y="51359"/>
                    </a:moveTo>
                    <a:cubicBezTo>
                      <a:pt x="582956" y="49213"/>
                      <a:pt x="546306" y="51359"/>
                      <a:pt x="509656" y="57796"/>
                    </a:cubicBezTo>
                    <a:cubicBezTo>
                      <a:pt x="436357" y="72816"/>
                      <a:pt x="371681" y="111440"/>
                      <a:pt x="309161" y="152209"/>
                    </a:cubicBezTo>
                    <a:cubicBezTo>
                      <a:pt x="291914" y="162938"/>
                      <a:pt x="276823" y="175812"/>
                      <a:pt x="259576" y="190832"/>
                    </a:cubicBezTo>
                    <a:cubicBezTo>
                      <a:pt x="266044" y="192978"/>
                      <a:pt x="268200" y="192978"/>
                      <a:pt x="270356" y="192978"/>
                    </a:cubicBezTo>
                    <a:cubicBezTo>
                      <a:pt x="274667" y="192978"/>
                      <a:pt x="278979" y="192978"/>
                      <a:pt x="283291" y="192978"/>
                    </a:cubicBezTo>
                    <a:cubicBezTo>
                      <a:pt x="367369" y="184395"/>
                      <a:pt x="451448" y="192978"/>
                      <a:pt x="526903" y="225164"/>
                    </a:cubicBezTo>
                    <a:cubicBezTo>
                      <a:pt x="570021" y="242330"/>
                      <a:pt x="610982" y="244476"/>
                      <a:pt x="654099" y="244476"/>
                    </a:cubicBezTo>
                    <a:cubicBezTo>
                      <a:pt x="662723" y="244476"/>
                      <a:pt x="671346" y="244476"/>
                      <a:pt x="679970" y="244476"/>
                    </a:cubicBezTo>
                    <a:cubicBezTo>
                      <a:pt x="684281" y="244476"/>
                      <a:pt x="690749" y="244476"/>
                      <a:pt x="695061" y="240185"/>
                    </a:cubicBezTo>
                    <a:cubicBezTo>
                      <a:pt x="748957" y="210144"/>
                      <a:pt x="807166" y="203707"/>
                      <a:pt x="867530" y="197270"/>
                    </a:cubicBezTo>
                    <a:cubicBezTo>
                      <a:pt x="897712" y="195124"/>
                      <a:pt x="927894" y="195124"/>
                      <a:pt x="958076" y="192978"/>
                    </a:cubicBezTo>
                    <a:cubicBezTo>
                      <a:pt x="958076" y="190832"/>
                      <a:pt x="958076" y="188687"/>
                      <a:pt x="958076" y="188687"/>
                    </a:cubicBezTo>
                    <a:cubicBezTo>
                      <a:pt x="955920" y="186541"/>
                      <a:pt x="955920" y="186541"/>
                      <a:pt x="953764" y="184395"/>
                    </a:cubicBezTo>
                    <a:cubicBezTo>
                      <a:pt x="854595" y="109294"/>
                      <a:pt x="744646" y="62088"/>
                      <a:pt x="619606" y="51359"/>
                    </a:cubicBezTo>
                    <a:close/>
                    <a:moveTo>
                      <a:pt x="636855" y="0"/>
                    </a:moveTo>
                    <a:cubicBezTo>
                      <a:pt x="806854" y="6443"/>
                      <a:pt x="955334" y="68730"/>
                      <a:pt x="1082295" y="176119"/>
                    </a:cubicBezTo>
                    <a:cubicBezTo>
                      <a:pt x="1088751" y="182563"/>
                      <a:pt x="1095206" y="186858"/>
                      <a:pt x="1099510" y="191154"/>
                    </a:cubicBezTo>
                    <a:cubicBezTo>
                      <a:pt x="1123181" y="216927"/>
                      <a:pt x="1149004" y="234110"/>
                      <a:pt x="1185586" y="240553"/>
                    </a:cubicBezTo>
                    <a:cubicBezTo>
                      <a:pt x="1224320" y="246997"/>
                      <a:pt x="1235079" y="268475"/>
                      <a:pt x="1228624" y="307135"/>
                    </a:cubicBezTo>
                    <a:cubicBezTo>
                      <a:pt x="1224320" y="324317"/>
                      <a:pt x="1226472" y="339352"/>
                      <a:pt x="1237231" y="356534"/>
                    </a:cubicBezTo>
                    <a:cubicBezTo>
                      <a:pt x="1282421" y="433855"/>
                      <a:pt x="1312547" y="515471"/>
                      <a:pt x="1314699" y="605678"/>
                    </a:cubicBezTo>
                    <a:cubicBezTo>
                      <a:pt x="1316851" y="719512"/>
                      <a:pt x="1275965" y="814015"/>
                      <a:pt x="1198497" y="893483"/>
                    </a:cubicBezTo>
                    <a:cubicBezTo>
                      <a:pt x="1157611" y="934291"/>
                      <a:pt x="1114574" y="968656"/>
                      <a:pt x="1065080" y="992282"/>
                    </a:cubicBezTo>
                    <a:cubicBezTo>
                      <a:pt x="1056473" y="996577"/>
                      <a:pt x="1045713" y="1000873"/>
                      <a:pt x="1037106" y="1000873"/>
                    </a:cubicBezTo>
                    <a:cubicBezTo>
                      <a:pt x="994068" y="998725"/>
                      <a:pt x="957486" y="1022351"/>
                      <a:pt x="918752" y="1028794"/>
                    </a:cubicBezTo>
                    <a:cubicBezTo>
                      <a:pt x="882170" y="1035237"/>
                      <a:pt x="847740" y="1045976"/>
                      <a:pt x="813309" y="1048124"/>
                    </a:cubicBezTo>
                    <a:cubicBezTo>
                      <a:pt x="763816" y="1054568"/>
                      <a:pt x="714323" y="1058863"/>
                      <a:pt x="664829" y="1056715"/>
                    </a:cubicBezTo>
                    <a:cubicBezTo>
                      <a:pt x="469007" y="1045976"/>
                      <a:pt x="292553" y="979395"/>
                      <a:pt x="150528" y="839788"/>
                    </a:cubicBezTo>
                    <a:cubicBezTo>
                      <a:pt x="88123" y="779650"/>
                      <a:pt x="42934" y="708773"/>
                      <a:pt x="17111" y="625009"/>
                    </a:cubicBezTo>
                    <a:cubicBezTo>
                      <a:pt x="-8712" y="536949"/>
                      <a:pt x="-6560" y="448889"/>
                      <a:pt x="32174" y="365125"/>
                    </a:cubicBezTo>
                    <a:cubicBezTo>
                      <a:pt x="36478" y="354386"/>
                      <a:pt x="36478" y="341500"/>
                      <a:pt x="34326" y="330761"/>
                    </a:cubicBezTo>
                    <a:cubicBezTo>
                      <a:pt x="34326" y="320022"/>
                      <a:pt x="27870" y="309283"/>
                      <a:pt x="25718" y="298544"/>
                    </a:cubicBezTo>
                    <a:cubicBezTo>
                      <a:pt x="19263" y="264179"/>
                      <a:pt x="34326" y="240553"/>
                      <a:pt x="70908" y="231962"/>
                    </a:cubicBezTo>
                    <a:cubicBezTo>
                      <a:pt x="90275" y="229814"/>
                      <a:pt x="107490" y="225519"/>
                      <a:pt x="126857" y="221223"/>
                    </a:cubicBezTo>
                    <a:cubicBezTo>
                      <a:pt x="133313" y="219075"/>
                      <a:pt x="141920" y="214780"/>
                      <a:pt x="148376" y="210484"/>
                    </a:cubicBezTo>
                    <a:cubicBezTo>
                      <a:pt x="236603" y="131016"/>
                      <a:pt x="337742" y="73025"/>
                      <a:pt x="449640" y="32217"/>
                    </a:cubicBezTo>
                    <a:cubicBezTo>
                      <a:pt x="466855" y="27921"/>
                      <a:pt x="484071" y="21478"/>
                      <a:pt x="501286" y="19330"/>
                    </a:cubicBezTo>
                    <a:cubicBezTo>
                      <a:pt x="546475" y="12887"/>
                      <a:pt x="591665" y="6443"/>
                      <a:pt x="636855" y="0"/>
                    </a:cubicBezTo>
                    <a:close/>
                  </a:path>
                </a:pathLst>
              </a:custGeom>
              <a:grpFill/>
              <a:ln w="9525">
                <a:noFill/>
                <a:round/>
                <a:headEnd/>
                <a:tailEnd/>
              </a:ln>
            </p:spPr>
            <p:txBody>
              <a:bodyPr vert="horz" wrap="square" lIns="121882" tIns="60941" rIns="121882" bIns="60941" numCol="1" anchor="t" anchorCtr="0" compatLnSpc="1">
                <a:prstTxWarp prst="textNoShape">
                  <a:avLst/>
                </a:prstTxWarp>
                <a:noAutofit/>
              </a:bodyPr>
              <a:lstStyle/>
              <a:p>
                <a:endParaRPr lang="zh-CN" altLang="en-US" sz="2399"/>
              </a:p>
            </p:txBody>
          </p:sp>
          <p:sp>
            <p:nvSpPr>
              <p:cNvPr id="194" name="chenying0907 12"/>
              <p:cNvSpPr>
                <a:spLocks/>
              </p:cNvSpPr>
              <p:nvPr/>
            </p:nvSpPr>
            <p:spPr bwMode="auto">
              <a:xfrm>
                <a:off x="7443788" y="2952751"/>
                <a:ext cx="1379538" cy="1371600"/>
              </a:xfrm>
              <a:custGeom>
                <a:avLst/>
                <a:gdLst>
                  <a:gd name="T0" fmla="*/ 423 w 641"/>
                  <a:gd name="T1" fmla="*/ 557 h 638"/>
                  <a:gd name="T2" fmla="*/ 448 w 641"/>
                  <a:gd name="T3" fmla="*/ 559 h 638"/>
                  <a:gd name="T4" fmla="*/ 532 w 641"/>
                  <a:gd name="T5" fmla="*/ 557 h 638"/>
                  <a:gd name="T6" fmla="*/ 558 w 641"/>
                  <a:gd name="T7" fmla="*/ 550 h 638"/>
                  <a:gd name="T8" fmla="*/ 583 w 641"/>
                  <a:gd name="T9" fmla="*/ 507 h 638"/>
                  <a:gd name="T10" fmla="*/ 579 w 641"/>
                  <a:gd name="T11" fmla="*/ 405 h 638"/>
                  <a:gd name="T12" fmla="*/ 539 w 641"/>
                  <a:gd name="T13" fmla="*/ 250 h 638"/>
                  <a:gd name="T14" fmla="*/ 500 w 641"/>
                  <a:gd name="T15" fmla="*/ 174 h 638"/>
                  <a:gd name="T16" fmla="*/ 470 w 641"/>
                  <a:gd name="T17" fmla="*/ 152 h 638"/>
                  <a:gd name="T18" fmla="*/ 463 w 641"/>
                  <a:gd name="T19" fmla="*/ 122 h 638"/>
                  <a:gd name="T20" fmla="*/ 501 w 641"/>
                  <a:gd name="T21" fmla="*/ 114 h 638"/>
                  <a:gd name="T22" fmla="*/ 562 w 641"/>
                  <a:gd name="T23" fmla="*/ 170 h 638"/>
                  <a:gd name="T24" fmla="*/ 619 w 641"/>
                  <a:gd name="T25" fmla="*/ 318 h 638"/>
                  <a:gd name="T26" fmla="*/ 640 w 641"/>
                  <a:gd name="T27" fmla="*/ 482 h 638"/>
                  <a:gd name="T28" fmla="*/ 627 w 641"/>
                  <a:gd name="T29" fmla="*/ 543 h 638"/>
                  <a:gd name="T30" fmla="*/ 565 w 641"/>
                  <a:gd name="T31" fmla="*/ 591 h 638"/>
                  <a:gd name="T32" fmla="*/ 435 w 641"/>
                  <a:gd name="T33" fmla="*/ 600 h 638"/>
                  <a:gd name="T34" fmla="*/ 426 w 641"/>
                  <a:gd name="T35" fmla="*/ 599 h 638"/>
                  <a:gd name="T36" fmla="*/ 416 w 641"/>
                  <a:gd name="T37" fmla="*/ 607 h 638"/>
                  <a:gd name="T38" fmla="*/ 405 w 641"/>
                  <a:gd name="T39" fmla="*/ 629 h 638"/>
                  <a:gd name="T40" fmla="*/ 367 w 641"/>
                  <a:gd name="T41" fmla="*/ 636 h 638"/>
                  <a:gd name="T42" fmla="*/ 360 w 641"/>
                  <a:gd name="T43" fmla="*/ 627 h 638"/>
                  <a:gd name="T44" fmla="*/ 364 w 641"/>
                  <a:gd name="T45" fmla="*/ 604 h 638"/>
                  <a:gd name="T46" fmla="*/ 355 w 641"/>
                  <a:gd name="T47" fmla="*/ 593 h 638"/>
                  <a:gd name="T48" fmla="*/ 281 w 641"/>
                  <a:gd name="T49" fmla="*/ 584 h 638"/>
                  <a:gd name="T50" fmla="*/ 207 w 641"/>
                  <a:gd name="T51" fmla="*/ 576 h 638"/>
                  <a:gd name="T52" fmla="*/ 183 w 641"/>
                  <a:gd name="T53" fmla="*/ 583 h 638"/>
                  <a:gd name="T54" fmla="*/ 7 w 641"/>
                  <a:gd name="T55" fmla="*/ 561 h 638"/>
                  <a:gd name="T56" fmla="*/ 10 w 641"/>
                  <a:gd name="T57" fmla="*/ 544 h 638"/>
                  <a:gd name="T58" fmla="*/ 53 w 641"/>
                  <a:gd name="T59" fmla="*/ 531 h 638"/>
                  <a:gd name="T60" fmla="*/ 66 w 641"/>
                  <a:gd name="T61" fmla="*/ 538 h 638"/>
                  <a:gd name="T62" fmla="*/ 122 w 641"/>
                  <a:gd name="T63" fmla="*/ 579 h 638"/>
                  <a:gd name="T64" fmla="*/ 141 w 641"/>
                  <a:gd name="T65" fmla="*/ 574 h 638"/>
                  <a:gd name="T66" fmla="*/ 169 w 641"/>
                  <a:gd name="T67" fmla="*/ 544 h 638"/>
                  <a:gd name="T68" fmla="*/ 193 w 641"/>
                  <a:gd name="T69" fmla="*/ 535 h 638"/>
                  <a:gd name="T70" fmla="*/ 285 w 641"/>
                  <a:gd name="T71" fmla="*/ 541 h 638"/>
                  <a:gd name="T72" fmla="*/ 359 w 641"/>
                  <a:gd name="T73" fmla="*/ 551 h 638"/>
                  <a:gd name="T74" fmla="*/ 372 w 641"/>
                  <a:gd name="T75" fmla="*/ 540 h 638"/>
                  <a:gd name="T76" fmla="*/ 376 w 641"/>
                  <a:gd name="T77" fmla="*/ 456 h 638"/>
                  <a:gd name="T78" fmla="*/ 365 w 641"/>
                  <a:gd name="T79" fmla="*/ 320 h 638"/>
                  <a:gd name="T80" fmla="*/ 323 w 641"/>
                  <a:gd name="T81" fmla="*/ 165 h 638"/>
                  <a:gd name="T82" fmla="*/ 263 w 641"/>
                  <a:gd name="T83" fmla="*/ 25 h 638"/>
                  <a:gd name="T84" fmla="*/ 266 w 641"/>
                  <a:gd name="T85" fmla="*/ 12 h 638"/>
                  <a:gd name="T86" fmla="*/ 302 w 641"/>
                  <a:gd name="T87" fmla="*/ 1 h 638"/>
                  <a:gd name="T88" fmla="*/ 315 w 641"/>
                  <a:gd name="T89" fmla="*/ 9 h 638"/>
                  <a:gd name="T90" fmla="*/ 372 w 641"/>
                  <a:gd name="T91" fmla="*/ 136 h 638"/>
                  <a:gd name="T92" fmla="*/ 402 w 641"/>
                  <a:gd name="T93" fmla="*/ 228 h 638"/>
                  <a:gd name="T94" fmla="*/ 422 w 641"/>
                  <a:gd name="T95" fmla="*/ 335 h 638"/>
                  <a:gd name="T96" fmla="*/ 429 w 641"/>
                  <a:gd name="T97" fmla="*/ 456 h 638"/>
                  <a:gd name="T98" fmla="*/ 423 w 641"/>
                  <a:gd name="T99" fmla="*/ 550 h 638"/>
                  <a:gd name="T100" fmla="*/ 423 w 641"/>
                  <a:gd name="T101" fmla="*/ 557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41" h="638">
                    <a:moveTo>
                      <a:pt x="423" y="557"/>
                    </a:moveTo>
                    <a:cubicBezTo>
                      <a:pt x="432" y="557"/>
                      <a:pt x="440" y="559"/>
                      <a:pt x="448" y="559"/>
                    </a:cubicBezTo>
                    <a:cubicBezTo>
                      <a:pt x="476" y="558"/>
                      <a:pt x="504" y="558"/>
                      <a:pt x="532" y="557"/>
                    </a:cubicBezTo>
                    <a:cubicBezTo>
                      <a:pt x="541" y="556"/>
                      <a:pt x="550" y="553"/>
                      <a:pt x="558" y="550"/>
                    </a:cubicBezTo>
                    <a:cubicBezTo>
                      <a:pt x="579" y="543"/>
                      <a:pt x="582" y="524"/>
                      <a:pt x="583" y="507"/>
                    </a:cubicBezTo>
                    <a:cubicBezTo>
                      <a:pt x="586" y="473"/>
                      <a:pt x="585" y="439"/>
                      <a:pt x="579" y="405"/>
                    </a:cubicBezTo>
                    <a:cubicBezTo>
                      <a:pt x="571" y="352"/>
                      <a:pt x="558" y="300"/>
                      <a:pt x="539" y="250"/>
                    </a:cubicBezTo>
                    <a:cubicBezTo>
                      <a:pt x="529" y="223"/>
                      <a:pt x="517" y="197"/>
                      <a:pt x="500" y="174"/>
                    </a:cubicBezTo>
                    <a:cubicBezTo>
                      <a:pt x="492" y="164"/>
                      <a:pt x="483" y="155"/>
                      <a:pt x="470" y="152"/>
                    </a:cubicBezTo>
                    <a:cubicBezTo>
                      <a:pt x="455" y="147"/>
                      <a:pt x="451" y="133"/>
                      <a:pt x="463" y="122"/>
                    </a:cubicBezTo>
                    <a:cubicBezTo>
                      <a:pt x="474" y="112"/>
                      <a:pt x="487" y="110"/>
                      <a:pt x="501" y="114"/>
                    </a:cubicBezTo>
                    <a:cubicBezTo>
                      <a:pt x="530" y="123"/>
                      <a:pt x="548" y="145"/>
                      <a:pt x="562" y="170"/>
                    </a:cubicBezTo>
                    <a:cubicBezTo>
                      <a:pt x="589" y="216"/>
                      <a:pt x="606" y="266"/>
                      <a:pt x="619" y="318"/>
                    </a:cubicBezTo>
                    <a:cubicBezTo>
                      <a:pt x="632" y="372"/>
                      <a:pt x="641" y="427"/>
                      <a:pt x="640" y="482"/>
                    </a:cubicBezTo>
                    <a:cubicBezTo>
                      <a:pt x="639" y="503"/>
                      <a:pt x="636" y="524"/>
                      <a:pt x="627" y="543"/>
                    </a:cubicBezTo>
                    <a:cubicBezTo>
                      <a:pt x="615" y="569"/>
                      <a:pt x="592" y="583"/>
                      <a:pt x="565" y="591"/>
                    </a:cubicBezTo>
                    <a:cubicBezTo>
                      <a:pt x="523" y="603"/>
                      <a:pt x="479" y="604"/>
                      <a:pt x="435" y="600"/>
                    </a:cubicBezTo>
                    <a:cubicBezTo>
                      <a:pt x="432" y="599"/>
                      <a:pt x="429" y="599"/>
                      <a:pt x="426" y="599"/>
                    </a:cubicBezTo>
                    <a:cubicBezTo>
                      <a:pt x="419" y="598"/>
                      <a:pt x="417" y="600"/>
                      <a:pt x="416" y="607"/>
                    </a:cubicBezTo>
                    <a:cubicBezTo>
                      <a:pt x="414" y="615"/>
                      <a:pt x="414" y="625"/>
                      <a:pt x="405" y="629"/>
                    </a:cubicBezTo>
                    <a:cubicBezTo>
                      <a:pt x="393" y="635"/>
                      <a:pt x="381" y="638"/>
                      <a:pt x="367" y="636"/>
                    </a:cubicBezTo>
                    <a:cubicBezTo>
                      <a:pt x="362" y="636"/>
                      <a:pt x="360" y="633"/>
                      <a:pt x="360" y="627"/>
                    </a:cubicBezTo>
                    <a:cubicBezTo>
                      <a:pt x="361" y="619"/>
                      <a:pt x="362" y="611"/>
                      <a:pt x="364" y="604"/>
                    </a:cubicBezTo>
                    <a:cubicBezTo>
                      <a:pt x="367" y="595"/>
                      <a:pt x="363" y="593"/>
                      <a:pt x="355" y="593"/>
                    </a:cubicBezTo>
                    <a:cubicBezTo>
                      <a:pt x="331" y="590"/>
                      <a:pt x="306" y="587"/>
                      <a:pt x="281" y="584"/>
                    </a:cubicBezTo>
                    <a:cubicBezTo>
                      <a:pt x="257" y="582"/>
                      <a:pt x="232" y="579"/>
                      <a:pt x="207" y="576"/>
                    </a:cubicBezTo>
                    <a:cubicBezTo>
                      <a:pt x="197" y="575"/>
                      <a:pt x="191" y="578"/>
                      <a:pt x="183" y="583"/>
                    </a:cubicBezTo>
                    <a:cubicBezTo>
                      <a:pt x="130" y="625"/>
                      <a:pt x="47" y="613"/>
                      <a:pt x="7" y="561"/>
                    </a:cubicBezTo>
                    <a:cubicBezTo>
                      <a:pt x="0" y="552"/>
                      <a:pt x="1" y="549"/>
                      <a:pt x="10" y="544"/>
                    </a:cubicBezTo>
                    <a:cubicBezTo>
                      <a:pt x="23" y="536"/>
                      <a:pt x="37" y="530"/>
                      <a:pt x="53" y="531"/>
                    </a:cubicBezTo>
                    <a:cubicBezTo>
                      <a:pt x="57" y="531"/>
                      <a:pt x="63" y="534"/>
                      <a:pt x="66" y="538"/>
                    </a:cubicBezTo>
                    <a:cubicBezTo>
                      <a:pt x="80" y="558"/>
                      <a:pt x="100" y="570"/>
                      <a:pt x="122" y="579"/>
                    </a:cubicBezTo>
                    <a:cubicBezTo>
                      <a:pt x="129" y="582"/>
                      <a:pt x="134" y="580"/>
                      <a:pt x="141" y="574"/>
                    </a:cubicBezTo>
                    <a:cubicBezTo>
                      <a:pt x="150" y="564"/>
                      <a:pt x="161" y="556"/>
                      <a:pt x="169" y="544"/>
                    </a:cubicBezTo>
                    <a:cubicBezTo>
                      <a:pt x="173" y="538"/>
                      <a:pt x="185" y="535"/>
                      <a:pt x="193" y="535"/>
                    </a:cubicBezTo>
                    <a:cubicBezTo>
                      <a:pt x="224" y="536"/>
                      <a:pt x="254" y="538"/>
                      <a:pt x="285" y="541"/>
                    </a:cubicBezTo>
                    <a:cubicBezTo>
                      <a:pt x="310" y="544"/>
                      <a:pt x="334" y="548"/>
                      <a:pt x="359" y="551"/>
                    </a:cubicBezTo>
                    <a:cubicBezTo>
                      <a:pt x="371" y="552"/>
                      <a:pt x="371" y="552"/>
                      <a:pt x="372" y="540"/>
                    </a:cubicBezTo>
                    <a:cubicBezTo>
                      <a:pt x="373" y="512"/>
                      <a:pt x="377" y="484"/>
                      <a:pt x="376" y="456"/>
                    </a:cubicBezTo>
                    <a:cubicBezTo>
                      <a:pt x="374" y="411"/>
                      <a:pt x="372" y="365"/>
                      <a:pt x="365" y="320"/>
                    </a:cubicBezTo>
                    <a:cubicBezTo>
                      <a:pt x="357" y="267"/>
                      <a:pt x="343" y="215"/>
                      <a:pt x="323" y="165"/>
                    </a:cubicBezTo>
                    <a:cubicBezTo>
                      <a:pt x="304" y="118"/>
                      <a:pt x="283" y="72"/>
                      <a:pt x="263" y="25"/>
                    </a:cubicBezTo>
                    <a:cubicBezTo>
                      <a:pt x="260" y="19"/>
                      <a:pt x="262" y="14"/>
                      <a:pt x="266" y="12"/>
                    </a:cubicBezTo>
                    <a:cubicBezTo>
                      <a:pt x="278" y="8"/>
                      <a:pt x="290" y="4"/>
                      <a:pt x="302" y="1"/>
                    </a:cubicBezTo>
                    <a:cubicBezTo>
                      <a:pt x="306" y="0"/>
                      <a:pt x="314" y="5"/>
                      <a:pt x="315" y="9"/>
                    </a:cubicBezTo>
                    <a:cubicBezTo>
                      <a:pt x="335" y="51"/>
                      <a:pt x="355" y="93"/>
                      <a:pt x="372" y="136"/>
                    </a:cubicBezTo>
                    <a:cubicBezTo>
                      <a:pt x="384" y="166"/>
                      <a:pt x="394" y="197"/>
                      <a:pt x="402" y="228"/>
                    </a:cubicBezTo>
                    <a:cubicBezTo>
                      <a:pt x="411" y="263"/>
                      <a:pt x="418" y="299"/>
                      <a:pt x="422" y="335"/>
                    </a:cubicBezTo>
                    <a:cubicBezTo>
                      <a:pt x="427" y="375"/>
                      <a:pt x="429" y="416"/>
                      <a:pt x="429" y="456"/>
                    </a:cubicBezTo>
                    <a:cubicBezTo>
                      <a:pt x="430" y="487"/>
                      <a:pt x="425" y="519"/>
                      <a:pt x="423" y="550"/>
                    </a:cubicBezTo>
                    <a:cubicBezTo>
                      <a:pt x="423" y="552"/>
                      <a:pt x="423" y="553"/>
                      <a:pt x="423" y="557"/>
                    </a:cubicBezTo>
                    <a:close/>
                  </a:path>
                </a:pathLst>
              </a:custGeom>
              <a:grpFill/>
              <a:ln w="9525">
                <a:noFill/>
                <a:round/>
                <a:headEnd/>
                <a:tailEnd/>
              </a:ln>
            </p:spPr>
            <p:txBody>
              <a:bodyPr vert="horz" wrap="square" lIns="121882" tIns="60941" rIns="121882" bIns="60941" numCol="1" anchor="t" anchorCtr="0" compatLnSpc="1">
                <a:prstTxWarp prst="textNoShape">
                  <a:avLst/>
                </a:prstTxWarp>
              </a:bodyPr>
              <a:lstStyle/>
              <a:p>
                <a:endParaRPr lang="zh-CN" altLang="en-US" sz="2399"/>
              </a:p>
            </p:txBody>
          </p:sp>
          <p:sp>
            <p:nvSpPr>
              <p:cNvPr id="195" name="chenying0907 19"/>
              <p:cNvSpPr>
                <a:spLocks/>
              </p:cNvSpPr>
              <p:nvPr/>
            </p:nvSpPr>
            <p:spPr bwMode="auto">
              <a:xfrm>
                <a:off x="6670676" y="2278063"/>
                <a:ext cx="1325563" cy="1062038"/>
              </a:xfrm>
              <a:custGeom>
                <a:avLst/>
                <a:gdLst>
                  <a:gd name="T0" fmla="*/ 473 w 616"/>
                  <a:gd name="T1" fmla="*/ 492 h 494"/>
                  <a:gd name="T2" fmla="*/ 370 w 616"/>
                  <a:gd name="T3" fmla="*/ 480 h 494"/>
                  <a:gd name="T4" fmla="*/ 196 w 616"/>
                  <a:gd name="T5" fmla="*/ 361 h 494"/>
                  <a:gd name="T6" fmla="*/ 83 w 616"/>
                  <a:gd name="T7" fmla="*/ 179 h 494"/>
                  <a:gd name="T8" fmla="*/ 7 w 616"/>
                  <a:gd name="T9" fmla="*/ 32 h 494"/>
                  <a:gd name="T10" fmla="*/ 14 w 616"/>
                  <a:gd name="T11" fmla="*/ 11 h 494"/>
                  <a:gd name="T12" fmla="*/ 19 w 616"/>
                  <a:gd name="T13" fmla="*/ 9 h 494"/>
                  <a:gd name="T14" fmla="*/ 64 w 616"/>
                  <a:gd name="T15" fmla="*/ 24 h 494"/>
                  <a:gd name="T16" fmla="*/ 122 w 616"/>
                  <a:gd name="T17" fmla="*/ 133 h 494"/>
                  <a:gd name="T18" fmla="*/ 199 w 616"/>
                  <a:gd name="T19" fmla="*/ 276 h 494"/>
                  <a:gd name="T20" fmla="*/ 296 w 616"/>
                  <a:gd name="T21" fmla="*/ 394 h 494"/>
                  <a:gd name="T22" fmla="*/ 405 w 616"/>
                  <a:gd name="T23" fmla="*/ 455 h 494"/>
                  <a:gd name="T24" fmla="*/ 526 w 616"/>
                  <a:gd name="T25" fmla="*/ 468 h 494"/>
                  <a:gd name="T26" fmla="*/ 595 w 616"/>
                  <a:gd name="T27" fmla="*/ 459 h 494"/>
                  <a:gd name="T28" fmla="*/ 603 w 616"/>
                  <a:gd name="T29" fmla="*/ 458 h 494"/>
                  <a:gd name="T30" fmla="*/ 616 w 616"/>
                  <a:gd name="T31" fmla="*/ 462 h 494"/>
                  <a:gd name="T32" fmla="*/ 608 w 616"/>
                  <a:gd name="T33" fmla="*/ 473 h 494"/>
                  <a:gd name="T34" fmla="*/ 589 w 616"/>
                  <a:gd name="T35" fmla="*/ 480 h 494"/>
                  <a:gd name="T36" fmla="*/ 473 w 616"/>
                  <a:gd name="T37" fmla="*/ 492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16" h="494">
                    <a:moveTo>
                      <a:pt x="473" y="492"/>
                    </a:moveTo>
                    <a:cubicBezTo>
                      <a:pt x="439" y="494"/>
                      <a:pt x="404" y="489"/>
                      <a:pt x="370" y="480"/>
                    </a:cubicBezTo>
                    <a:cubicBezTo>
                      <a:pt x="299" y="460"/>
                      <a:pt x="242" y="418"/>
                      <a:pt x="196" y="361"/>
                    </a:cubicBezTo>
                    <a:cubicBezTo>
                      <a:pt x="150" y="305"/>
                      <a:pt x="116" y="242"/>
                      <a:pt x="83" y="179"/>
                    </a:cubicBezTo>
                    <a:cubicBezTo>
                      <a:pt x="58" y="130"/>
                      <a:pt x="32" y="81"/>
                      <a:pt x="7" y="32"/>
                    </a:cubicBezTo>
                    <a:cubicBezTo>
                      <a:pt x="0" y="20"/>
                      <a:pt x="1" y="16"/>
                      <a:pt x="14" y="11"/>
                    </a:cubicBezTo>
                    <a:cubicBezTo>
                      <a:pt x="16" y="11"/>
                      <a:pt x="17" y="10"/>
                      <a:pt x="19" y="9"/>
                    </a:cubicBezTo>
                    <a:cubicBezTo>
                      <a:pt x="43" y="0"/>
                      <a:pt x="52" y="2"/>
                      <a:pt x="64" y="24"/>
                    </a:cubicBezTo>
                    <a:cubicBezTo>
                      <a:pt x="84" y="60"/>
                      <a:pt x="103" y="97"/>
                      <a:pt x="122" y="133"/>
                    </a:cubicBezTo>
                    <a:cubicBezTo>
                      <a:pt x="147" y="181"/>
                      <a:pt x="173" y="228"/>
                      <a:pt x="199" y="276"/>
                    </a:cubicBezTo>
                    <a:cubicBezTo>
                      <a:pt x="224" y="321"/>
                      <a:pt x="258" y="360"/>
                      <a:pt x="296" y="394"/>
                    </a:cubicBezTo>
                    <a:cubicBezTo>
                      <a:pt x="328" y="422"/>
                      <a:pt x="364" y="442"/>
                      <a:pt x="405" y="455"/>
                    </a:cubicBezTo>
                    <a:cubicBezTo>
                      <a:pt x="445" y="466"/>
                      <a:pt x="485" y="471"/>
                      <a:pt x="526" y="468"/>
                    </a:cubicBezTo>
                    <a:cubicBezTo>
                      <a:pt x="549" y="467"/>
                      <a:pt x="572" y="462"/>
                      <a:pt x="595" y="459"/>
                    </a:cubicBezTo>
                    <a:cubicBezTo>
                      <a:pt x="598" y="458"/>
                      <a:pt x="601" y="458"/>
                      <a:pt x="603" y="458"/>
                    </a:cubicBezTo>
                    <a:cubicBezTo>
                      <a:pt x="608" y="459"/>
                      <a:pt x="612" y="460"/>
                      <a:pt x="616" y="462"/>
                    </a:cubicBezTo>
                    <a:cubicBezTo>
                      <a:pt x="613" y="466"/>
                      <a:pt x="612" y="471"/>
                      <a:pt x="608" y="473"/>
                    </a:cubicBezTo>
                    <a:cubicBezTo>
                      <a:pt x="602" y="476"/>
                      <a:pt x="596" y="479"/>
                      <a:pt x="589" y="480"/>
                    </a:cubicBezTo>
                    <a:cubicBezTo>
                      <a:pt x="551" y="487"/>
                      <a:pt x="513" y="493"/>
                      <a:pt x="473" y="492"/>
                    </a:cubicBezTo>
                    <a:close/>
                  </a:path>
                </a:pathLst>
              </a:custGeom>
              <a:grpFill/>
              <a:ln w="9525">
                <a:noFill/>
                <a:round/>
                <a:headEnd/>
                <a:tailEnd/>
              </a:ln>
            </p:spPr>
            <p:txBody>
              <a:bodyPr vert="horz" wrap="square" lIns="121882" tIns="60941" rIns="121882" bIns="60941" numCol="1" anchor="t" anchorCtr="0" compatLnSpc="1">
                <a:prstTxWarp prst="textNoShape">
                  <a:avLst/>
                </a:prstTxWarp>
              </a:bodyPr>
              <a:lstStyle/>
              <a:p>
                <a:endParaRPr lang="zh-CN" altLang="en-US" sz="2399"/>
              </a:p>
            </p:txBody>
          </p:sp>
          <p:sp>
            <p:nvSpPr>
              <p:cNvPr id="196" name="chenying0907 127"/>
              <p:cNvSpPr>
                <a:spLocks/>
              </p:cNvSpPr>
              <p:nvPr/>
            </p:nvSpPr>
            <p:spPr bwMode="auto">
              <a:xfrm>
                <a:off x="7675563" y="2573338"/>
                <a:ext cx="515938" cy="258763"/>
              </a:xfrm>
              <a:custGeom>
                <a:avLst/>
                <a:gdLst>
                  <a:gd name="T0" fmla="*/ 198 w 239"/>
                  <a:gd name="T1" fmla="*/ 56 h 121"/>
                  <a:gd name="T2" fmla="*/ 192 w 239"/>
                  <a:gd name="T3" fmla="*/ 80 h 121"/>
                  <a:gd name="T4" fmla="*/ 168 w 239"/>
                  <a:gd name="T5" fmla="*/ 90 h 121"/>
                  <a:gd name="T6" fmla="*/ 137 w 239"/>
                  <a:gd name="T7" fmla="*/ 93 h 121"/>
                  <a:gd name="T8" fmla="*/ 137 w 239"/>
                  <a:gd name="T9" fmla="*/ 108 h 121"/>
                  <a:gd name="T10" fmla="*/ 197 w 239"/>
                  <a:gd name="T11" fmla="*/ 113 h 121"/>
                  <a:gd name="T12" fmla="*/ 235 w 239"/>
                  <a:gd name="T13" fmla="*/ 30 h 121"/>
                  <a:gd name="T14" fmla="*/ 223 w 239"/>
                  <a:gd name="T15" fmla="*/ 23 h 121"/>
                  <a:gd name="T16" fmla="*/ 211 w 239"/>
                  <a:gd name="T17" fmla="*/ 28 h 121"/>
                  <a:gd name="T18" fmla="*/ 137 w 239"/>
                  <a:gd name="T19" fmla="*/ 56 h 121"/>
                  <a:gd name="T20" fmla="*/ 56 w 239"/>
                  <a:gd name="T21" fmla="*/ 38 h 121"/>
                  <a:gd name="T22" fmla="*/ 25 w 239"/>
                  <a:gd name="T23" fmla="*/ 7 h 121"/>
                  <a:gd name="T24" fmla="*/ 6 w 239"/>
                  <a:gd name="T25" fmla="*/ 5 h 121"/>
                  <a:gd name="T26" fmla="*/ 5 w 239"/>
                  <a:gd name="T27" fmla="*/ 20 h 121"/>
                  <a:gd name="T28" fmla="*/ 113 w 239"/>
                  <a:gd name="T29" fmla="*/ 75 h 121"/>
                  <a:gd name="T30" fmla="*/ 151 w 239"/>
                  <a:gd name="T31" fmla="*/ 70 h 121"/>
                  <a:gd name="T32" fmla="*/ 198 w 239"/>
                  <a:gd name="T33" fmla="*/ 5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9" h="121">
                    <a:moveTo>
                      <a:pt x="198" y="56"/>
                    </a:moveTo>
                    <a:cubicBezTo>
                      <a:pt x="196" y="65"/>
                      <a:pt x="194" y="73"/>
                      <a:pt x="192" y="80"/>
                    </a:cubicBezTo>
                    <a:cubicBezTo>
                      <a:pt x="187" y="95"/>
                      <a:pt x="182" y="97"/>
                      <a:pt x="168" y="90"/>
                    </a:cubicBezTo>
                    <a:cubicBezTo>
                      <a:pt x="158" y="84"/>
                      <a:pt x="145" y="86"/>
                      <a:pt x="137" y="93"/>
                    </a:cubicBezTo>
                    <a:cubicBezTo>
                      <a:pt x="132" y="99"/>
                      <a:pt x="131" y="105"/>
                      <a:pt x="137" y="108"/>
                    </a:cubicBezTo>
                    <a:cubicBezTo>
                      <a:pt x="156" y="119"/>
                      <a:pt x="177" y="121"/>
                      <a:pt x="197" y="113"/>
                    </a:cubicBezTo>
                    <a:cubicBezTo>
                      <a:pt x="231" y="100"/>
                      <a:pt x="239" y="54"/>
                      <a:pt x="235" y="30"/>
                    </a:cubicBezTo>
                    <a:cubicBezTo>
                      <a:pt x="234" y="27"/>
                      <a:pt x="227" y="23"/>
                      <a:pt x="223" y="23"/>
                    </a:cubicBezTo>
                    <a:cubicBezTo>
                      <a:pt x="219" y="23"/>
                      <a:pt x="215" y="26"/>
                      <a:pt x="211" y="28"/>
                    </a:cubicBezTo>
                    <a:cubicBezTo>
                      <a:pt x="188" y="41"/>
                      <a:pt x="164" y="51"/>
                      <a:pt x="137" y="56"/>
                    </a:cubicBezTo>
                    <a:cubicBezTo>
                      <a:pt x="107" y="61"/>
                      <a:pt x="80" y="56"/>
                      <a:pt x="56" y="38"/>
                    </a:cubicBezTo>
                    <a:cubicBezTo>
                      <a:pt x="45" y="29"/>
                      <a:pt x="35" y="17"/>
                      <a:pt x="25" y="7"/>
                    </a:cubicBezTo>
                    <a:cubicBezTo>
                      <a:pt x="20" y="2"/>
                      <a:pt x="11" y="0"/>
                      <a:pt x="6" y="5"/>
                    </a:cubicBezTo>
                    <a:cubicBezTo>
                      <a:pt x="0" y="9"/>
                      <a:pt x="0" y="15"/>
                      <a:pt x="5" y="20"/>
                    </a:cubicBezTo>
                    <a:cubicBezTo>
                      <a:pt x="32" y="55"/>
                      <a:pt x="67" y="76"/>
                      <a:pt x="113" y="75"/>
                    </a:cubicBezTo>
                    <a:cubicBezTo>
                      <a:pt x="126" y="75"/>
                      <a:pt x="139" y="73"/>
                      <a:pt x="151" y="70"/>
                    </a:cubicBezTo>
                    <a:cubicBezTo>
                      <a:pt x="166" y="67"/>
                      <a:pt x="181" y="61"/>
                      <a:pt x="198" y="56"/>
                    </a:cubicBezTo>
                    <a:close/>
                  </a:path>
                </a:pathLst>
              </a:custGeom>
              <a:grpFill/>
              <a:ln w="9525">
                <a:noFill/>
                <a:round/>
                <a:headEnd/>
                <a:tailEnd/>
              </a:ln>
            </p:spPr>
            <p:txBody>
              <a:bodyPr vert="horz" wrap="square" lIns="121882" tIns="60941" rIns="121882" bIns="60941" numCol="1" anchor="t" anchorCtr="0" compatLnSpc="1">
                <a:prstTxWarp prst="textNoShape">
                  <a:avLst/>
                </a:prstTxWarp>
              </a:bodyPr>
              <a:lstStyle/>
              <a:p>
                <a:endParaRPr lang="zh-CN" altLang="en-US" sz="2399"/>
              </a:p>
            </p:txBody>
          </p:sp>
          <p:sp>
            <p:nvSpPr>
              <p:cNvPr id="197" name="chenying0907 130"/>
              <p:cNvSpPr>
                <a:spLocks/>
              </p:cNvSpPr>
              <p:nvPr/>
            </p:nvSpPr>
            <p:spPr bwMode="auto">
              <a:xfrm>
                <a:off x="7648576" y="2216151"/>
                <a:ext cx="87313" cy="88900"/>
              </a:xfrm>
              <a:custGeom>
                <a:avLst/>
                <a:gdLst>
                  <a:gd name="T0" fmla="*/ 0 w 41"/>
                  <a:gd name="T1" fmla="*/ 19 h 41"/>
                  <a:gd name="T2" fmla="*/ 19 w 41"/>
                  <a:gd name="T3" fmla="*/ 40 h 41"/>
                  <a:gd name="T4" fmla="*/ 40 w 41"/>
                  <a:gd name="T5" fmla="*/ 21 h 41"/>
                  <a:gd name="T6" fmla="*/ 22 w 41"/>
                  <a:gd name="T7" fmla="*/ 1 h 41"/>
                  <a:gd name="T8" fmla="*/ 0 w 41"/>
                  <a:gd name="T9" fmla="*/ 19 h 41"/>
                </a:gdLst>
                <a:ahLst/>
                <a:cxnLst>
                  <a:cxn ang="0">
                    <a:pos x="T0" y="T1"/>
                  </a:cxn>
                  <a:cxn ang="0">
                    <a:pos x="T2" y="T3"/>
                  </a:cxn>
                  <a:cxn ang="0">
                    <a:pos x="T4" y="T5"/>
                  </a:cxn>
                  <a:cxn ang="0">
                    <a:pos x="T6" y="T7"/>
                  </a:cxn>
                  <a:cxn ang="0">
                    <a:pos x="T8" y="T9"/>
                  </a:cxn>
                </a:cxnLst>
                <a:rect l="0" t="0" r="r" b="b"/>
                <a:pathLst>
                  <a:path w="41" h="41">
                    <a:moveTo>
                      <a:pt x="0" y="19"/>
                    </a:moveTo>
                    <a:cubicBezTo>
                      <a:pt x="0" y="30"/>
                      <a:pt x="9" y="40"/>
                      <a:pt x="19" y="40"/>
                    </a:cubicBezTo>
                    <a:cubicBezTo>
                      <a:pt x="29" y="41"/>
                      <a:pt x="39" y="32"/>
                      <a:pt x="40" y="21"/>
                    </a:cubicBezTo>
                    <a:cubicBezTo>
                      <a:pt x="41" y="11"/>
                      <a:pt x="32" y="2"/>
                      <a:pt x="22" y="1"/>
                    </a:cubicBezTo>
                    <a:cubicBezTo>
                      <a:pt x="11" y="0"/>
                      <a:pt x="1" y="8"/>
                      <a:pt x="0" y="19"/>
                    </a:cubicBezTo>
                    <a:close/>
                  </a:path>
                </a:pathLst>
              </a:custGeom>
              <a:grpFill/>
              <a:ln w="9525">
                <a:noFill/>
                <a:round/>
                <a:headEnd/>
                <a:tailEnd/>
              </a:ln>
            </p:spPr>
            <p:txBody>
              <a:bodyPr vert="horz" wrap="square" lIns="121882" tIns="60941" rIns="121882" bIns="60941" numCol="1" anchor="t" anchorCtr="0" compatLnSpc="1">
                <a:prstTxWarp prst="textNoShape">
                  <a:avLst/>
                </a:prstTxWarp>
              </a:bodyPr>
              <a:lstStyle/>
              <a:p>
                <a:endParaRPr lang="zh-CN" altLang="en-US" sz="2399"/>
              </a:p>
            </p:txBody>
          </p:sp>
          <p:sp>
            <p:nvSpPr>
              <p:cNvPr id="198" name="Oval 132"/>
              <p:cNvSpPr>
                <a:spLocks noChangeArrowheads="1"/>
              </p:cNvSpPr>
              <p:nvPr/>
            </p:nvSpPr>
            <p:spPr bwMode="auto">
              <a:xfrm>
                <a:off x="8180388" y="2222501"/>
                <a:ext cx="93663" cy="95250"/>
              </a:xfrm>
              <a:prstGeom prst="ellipse">
                <a:avLst/>
              </a:prstGeom>
              <a:grpFill/>
              <a:ln w="9525">
                <a:noFill/>
                <a:round/>
                <a:headEnd/>
                <a:tailEnd/>
              </a:ln>
            </p:spPr>
            <p:txBody>
              <a:bodyPr vert="horz" wrap="square" lIns="121882" tIns="60941" rIns="121882" bIns="60941" numCol="1" anchor="t" anchorCtr="0" compatLnSpc="1">
                <a:prstTxWarp prst="textNoShape">
                  <a:avLst/>
                </a:prstTxWarp>
              </a:bodyPr>
              <a:lstStyle/>
              <a:p>
                <a:endParaRPr lang="zh-CN" altLang="en-US" sz="2399"/>
              </a:p>
            </p:txBody>
          </p:sp>
          <p:sp>
            <p:nvSpPr>
              <p:cNvPr id="199" name="chenying0907 181"/>
              <p:cNvSpPr>
                <a:spLocks/>
              </p:cNvSpPr>
              <p:nvPr/>
            </p:nvSpPr>
            <p:spPr bwMode="auto">
              <a:xfrm>
                <a:off x="7675563" y="2573338"/>
                <a:ext cx="515938" cy="258763"/>
              </a:xfrm>
              <a:custGeom>
                <a:avLst/>
                <a:gdLst>
                  <a:gd name="T0" fmla="*/ 198 w 239"/>
                  <a:gd name="T1" fmla="*/ 56 h 121"/>
                  <a:gd name="T2" fmla="*/ 151 w 239"/>
                  <a:gd name="T3" fmla="*/ 70 h 121"/>
                  <a:gd name="T4" fmla="*/ 113 w 239"/>
                  <a:gd name="T5" fmla="*/ 75 h 121"/>
                  <a:gd name="T6" fmla="*/ 5 w 239"/>
                  <a:gd name="T7" fmla="*/ 20 h 121"/>
                  <a:gd name="T8" fmla="*/ 6 w 239"/>
                  <a:gd name="T9" fmla="*/ 5 h 121"/>
                  <a:gd name="T10" fmla="*/ 25 w 239"/>
                  <a:gd name="T11" fmla="*/ 7 h 121"/>
                  <a:gd name="T12" fmla="*/ 56 w 239"/>
                  <a:gd name="T13" fmla="*/ 38 h 121"/>
                  <a:gd name="T14" fmla="*/ 137 w 239"/>
                  <a:gd name="T15" fmla="*/ 56 h 121"/>
                  <a:gd name="T16" fmla="*/ 211 w 239"/>
                  <a:gd name="T17" fmla="*/ 28 h 121"/>
                  <a:gd name="T18" fmla="*/ 223 w 239"/>
                  <a:gd name="T19" fmla="*/ 23 h 121"/>
                  <a:gd name="T20" fmla="*/ 235 w 239"/>
                  <a:gd name="T21" fmla="*/ 30 h 121"/>
                  <a:gd name="T22" fmla="*/ 197 w 239"/>
                  <a:gd name="T23" fmla="*/ 113 h 121"/>
                  <a:gd name="T24" fmla="*/ 137 w 239"/>
                  <a:gd name="T25" fmla="*/ 108 h 121"/>
                  <a:gd name="T26" fmla="*/ 137 w 239"/>
                  <a:gd name="T27" fmla="*/ 93 h 121"/>
                  <a:gd name="T28" fmla="*/ 168 w 239"/>
                  <a:gd name="T29" fmla="*/ 90 h 121"/>
                  <a:gd name="T30" fmla="*/ 192 w 239"/>
                  <a:gd name="T31" fmla="*/ 80 h 121"/>
                  <a:gd name="T32" fmla="*/ 198 w 239"/>
                  <a:gd name="T33" fmla="*/ 5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9" h="121">
                    <a:moveTo>
                      <a:pt x="198" y="56"/>
                    </a:moveTo>
                    <a:cubicBezTo>
                      <a:pt x="181" y="61"/>
                      <a:pt x="166" y="67"/>
                      <a:pt x="151" y="70"/>
                    </a:cubicBezTo>
                    <a:cubicBezTo>
                      <a:pt x="139" y="73"/>
                      <a:pt x="126" y="75"/>
                      <a:pt x="113" y="75"/>
                    </a:cubicBezTo>
                    <a:cubicBezTo>
                      <a:pt x="67" y="76"/>
                      <a:pt x="32" y="55"/>
                      <a:pt x="5" y="20"/>
                    </a:cubicBezTo>
                    <a:cubicBezTo>
                      <a:pt x="0" y="15"/>
                      <a:pt x="0" y="9"/>
                      <a:pt x="6" y="5"/>
                    </a:cubicBezTo>
                    <a:cubicBezTo>
                      <a:pt x="11" y="0"/>
                      <a:pt x="20" y="2"/>
                      <a:pt x="25" y="7"/>
                    </a:cubicBezTo>
                    <a:cubicBezTo>
                      <a:pt x="35" y="17"/>
                      <a:pt x="45" y="29"/>
                      <a:pt x="56" y="38"/>
                    </a:cubicBezTo>
                    <a:cubicBezTo>
                      <a:pt x="80" y="56"/>
                      <a:pt x="107" y="61"/>
                      <a:pt x="137" y="56"/>
                    </a:cubicBezTo>
                    <a:cubicBezTo>
                      <a:pt x="164" y="51"/>
                      <a:pt x="188" y="41"/>
                      <a:pt x="211" y="28"/>
                    </a:cubicBezTo>
                    <a:cubicBezTo>
                      <a:pt x="215" y="26"/>
                      <a:pt x="219" y="23"/>
                      <a:pt x="223" y="23"/>
                    </a:cubicBezTo>
                    <a:cubicBezTo>
                      <a:pt x="227" y="23"/>
                      <a:pt x="234" y="27"/>
                      <a:pt x="235" y="30"/>
                    </a:cubicBezTo>
                    <a:cubicBezTo>
                      <a:pt x="239" y="54"/>
                      <a:pt x="231" y="100"/>
                      <a:pt x="197" y="113"/>
                    </a:cubicBezTo>
                    <a:cubicBezTo>
                      <a:pt x="177" y="121"/>
                      <a:pt x="156" y="119"/>
                      <a:pt x="137" y="108"/>
                    </a:cubicBezTo>
                    <a:cubicBezTo>
                      <a:pt x="131" y="105"/>
                      <a:pt x="132" y="99"/>
                      <a:pt x="137" y="93"/>
                    </a:cubicBezTo>
                    <a:cubicBezTo>
                      <a:pt x="145" y="86"/>
                      <a:pt x="158" y="84"/>
                      <a:pt x="168" y="90"/>
                    </a:cubicBezTo>
                    <a:cubicBezTo>
                      <a:pt x="182" y="97"/>
                      <a:pt x="187" y="95"/>
                      <a:pt x="192" y="80"/>
                    </a:cubicBezTo>
                    <a:cubicBezTo>
                      <a:pt x="194" y="73"/>
                      <a:pt x="196" y="65"/>
                      <a:pt x="198" y="56"/>
                    </a:cubicBezTo>
                    <a:close/>
                  </a:path>
                </a:pathLst>
              </a:custGeom>
              <a:grpFill/>
              <a:ln w="9525">
                <a:noFill/>
                <a:round/>
                <a:headEnd/>
                <a:tailEnd/>
              </a:ln>
            </p:spPr>
            <p:txBody>
              <a:bodyPr vert="horz" wrap="square" lIns="121882" tIns="60941" rIns="121882" bIns="60941" numCol="1" anchor="t" anchorCtr="0" compatLnSpc="1">
                <a:prstTxWarp prst="textNoShape">
                  <a:avLst/>
                </a:prstTxWarp>
              </a:bodyPr>
              <a:lstStyle/>
              <a:p>
                <a:endParaRPr lang="zh-CN" altLang="en-US" sz="2399"/>
              </a:p>
            </p:txBody>
          </p:sp>
          <p:sp>
            <p:nvSpPr>
              <p:cNvPr id="200" name="chenying0907 182"/>
              <p:cNvSpPr>
                <a:spLocks/>
              </p:cNvSpPr>
              <p:nvPr/>
            </p:nvSpPr>
            <p:spPr bwMode="auto">
              <a:xfrm>
                <a:off x="7648576" y="2216151"/>
                <a:ext cx="87313" cy="88900"/>
              </a:xfrm>
              <a:custGeom>
                <a:avLst/>
                <a:gdLst>
                  <a:gd name="T0" fmla="*/ 0 w 41"/>
                  <a:gd name="T1" fmla="*/ 19 h 41"/>
                  <a:gd name="T2" fmla="*/ 22 w 41"/>
                  <a:gd name="T3" fmla="*/ 1 h 41"/>
                  <a:gd name="T4" fmla="*/ 40 w 41"/>
                  <a:gd name="T5" fmla="*/ 21 h 41"/>
                  <a:gd name="T6" fmla="*/ 19 w 41"/>
                  <a:gd name="T7" fmla="*/ 40 h 41"/>
                  <a:gd name="T8" fmla="*/ 0 w 41"/>
                  <a:gd name="T9" fmla="*/ 19 h 41"/>
                </a:gdLst>
                <a:ahLst/>
                <a:cxnLst>
                  <a:cxn ang="0">
                    <a:pos x="T0" y="T1"/>
                  </a:cxn>
                  <a:cxn ang="0">
                    <a:pos x="T2" y="T3"/>
                  </a:cxn>
                  <a:cxn ang="0">
                    <a:pos x="T4" y="T5"/>
                  </a:cxn>
                  <a:cxn ang="0">
                    <a:pos x="T6" y="T7"/>
                  </a:cxn>
                  <a:cxn ang="0">
                    <a:pos x="T8" y="T9"/>
                  </a:cxn>
                </a:cxnLst>
                <a:rect l="0" t="0" r="r" b="b"/>
                <a:pathLst>
                  <a:path w="41" h="41">
                    <a:moveTo>
                      <a:pt x="0" y="19"/>
                    </a:moveTo>
                    <a:cubicBezTo>
                      <a:pt x="1" y="8"/>
                      <a:pt x="11" y="0"/>
                      <a:pt x="22" y="1"/>
                    </a:cubicBezTo>
                    <a:cubicBezTo>
                      <a:pt x="32" y="2"/>
                      <a:pt x="41" y="11"/>
                      <a:pt x="40" y="21"/>
                    </a:cubicBezTo>
                    <a:cubicBezTo>
                      <a:pt x="39" y="32"/>
                      <a:pt x="29" y="41"/>
                      <a:pt x="19" y="40"/>
                    </a:cubicBezTo>
                    <a:cubicBezTo>
                      <a:pt x="9" y="40"/>
                      <a:pt x="0" y="30"/>
                      <a:pt x="0" y="19"/>
                    </a:cubicBezTo>
                    <a:close/>
                  </a:path>
                </a:pathLst>
              </a:custGeom>
              <a:grpFill/>
              <a:ln w="9525">
                <a:noFill/>
                <a:round/>
                <a:headEnd/>
                <a:tailEnd/>
              </a:ln>
            </p:spPr>
            <p:txBody>
              <a:bodyPr vert="horz" wrap="square" lIns="121882" tIns="60941" rIns="121882" bIns="60941" numCol="1" anchor="t" anchorCtr="0" compatLnSpc="1">
                <a:prstTxWarp prst="textNoShape">
                  <a:avLst/>
                </a:prstTxWarp>
              </a:bodyPr>
              <a:lstStyle/>
              <a:p>
                <a:endParaRPr lang="zh-CN" altLang="en-US" sz="2399"/>
              </a:p>
            </p:txBody>
          </p:sp>
          <p:sp>
            <p:nvSpPr>
              <p:cNvPr id="201" name="Oval 183"/>
              <p:cNvSpPr>
                <a:spLocks noChangeArrowheads="1"/>
              </p:cNvSpPr>
              <p:nvPr/>
            </p:nvSpPr>
            <p:spPr bwMode="auto">
              <a:xfrm>
                <a:off x="8180388" y="2222501"/>
                <a:ext cx="93663" cy="95250"/>
              </a:xfrm>
              <a:prstGeom prst="ellipse">
                <a:avLst/>
              </a:prstGeom>
              <a:grpFill/>
              <a:ln w="9525">
                <a:noFill/>
                <a:round/>
                <a:headEnd/>
                <a:tailEnd/>
              </a:ln>
            </p:spPr>
            <p:txBody>
              <a:bodyPr vert="horz" wrap="square" lIns="121882" tIns="60941" rIns="121882" bIns="60941" numCol="1" anchor="t" anchorCtr="0" compatLnSpc="1">
                <a:prstTxWarp prst="textNoShape">
                  <a:avLst/>
                </a:prstTxWarp>
              </a:bodyPr>
              <a:lstStyle/>
              <a:p>
                <a:endParaRPr lang="zh-CN" altLang="en-US" sz="2399"/>
              </a:p>
            </p:txBody>
          </p:sp>
        </p:grpSp>
        <p:sp>
          <p:nvSpPr>
            <p:cNvPr id="190" name="chenying0907 57"/>
            <p:cNvSpPr>
              <a:spLocks/>
            </p:cNvSpPr>
            <p:nvPr/>
          </p:nvSpPr>
          <p:spPr bwMode="auto">
            <a:xfrm>
              <a:off x="6750019" y="2121897"/>
              <a:ext cx="402347" cy="323589"/>
            </a:xfrm>
            <a:custGeom>
              <a:avLst/>
              <a:gdLst>
                <a:gd name="T0" fmla="*/ 10 w 173"/>
                <a:gd name="T1" fmla="*/ 0 h 140"/>
                <a:gd name="T2" fmla="*/ 1 w 173"/>
                <a:gd name="T3" fmla="*/ 42 h 140"/>
                <a:gd name="T4" fmla="*/ 4 w 173"/>
                <a:gd name="T5" fmla="*/ 48 h 140"/>
                <a:gd name="T6" fmla="*/ 32 w 173"/>
                <a:gd name="T7" fmla="*/ 67 h 140"/>
                <a:gd name="T8" fmla="*/ 142 w 173"/>
                <a:gd name="T9" fmla="*/ 138 h 140"/>
                <a:gd name="T10" fmla="*/ 153 w 173"/>
                <a:gd name="T11" fmla="*/ 138 h 140"/>
                <a:gd name="T12" fmla="*/ 159 w 173"/>
                <a:gd name="T13" fmla="*/ 95 h 140"/>
                <a:gd name="T14" fmla="*/ 150 w 173"/>
                <a:gd name="T15" fmla="*/ 88 h 140"/>
                <a:gd name="T16" fmla="*/ 61 w 173"/>
                <a:gd name="T17" fmla="*/ 32 h 140"/>
                <a:gd name="T18" fmla="*/ 10 w 173"/>
                <a:gd name="T19"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3" h="140">
                  <a:moveTo>
                    <a:pt x="10" y="0"/>
                  </a:moveTo>
                  <a:cubicBezTo>
                    <a:pt x="13" y="16"/>
                    <a:pt x="11" y="30"/>
                    <a:pt x="1" y="42"/>
                  </a:cubicBezTo>
                  <a:cubicBezTo>
                    <a:pt x="0" y="43"/>
                    <a:pt x="2" y="47"/>
                    <a:pt x="4" y="48"/>
                  </a:cubicBezTo>
                  <a:cubicBezTo>
                    <a:pt x="13" y="55"/>
                    <a:pt x="23" y="61"/>
                    <a:pt x="32" y="67"/>
                  </a:cubicBezTo>
                  <a:cubicBezTo>
                    <a:pt x="69" y="91"/>
                    <a:pt x="105" y="114"/>
                    <a:pt x="142" y="138"/>
                  </a:cubicBezTo>
                  <a:cubicBezTo>
                    <a:pt x="145" y="139"/>
                    <a:pt x="150" y="140"/>
                    <a:pt x="153" y="138"/>
                  </a:cubicBezTo>
                  <a:cubicBezTo>
                    <a:pt x="170" y="130"/>
                    <a:pt x="173" y="108"/>
                    <a:pt x="159" y="95"/>
                  </a:cubicBezTo>
                  <a:cubicBezTo>
                    <a:pt x="156" y="92"/>
                    <a:pt x="153" y="90"/>
                    <a:pt x="150" y="88"/>
                  </a:cubicBezTo>
                  <a:cubicBezTo>
                    <a:pt x="120" y="69"/>
                    <a:pt x="91" y="51"/>
                    <a:pt x="61" y="32"/>
                  </a:cubicBezTo>
                  <a:cubicBezTo>
                    <a:pt x="45" y="22"/>
                    <a:pt x="28" y="11"/>
                    <a:pt x="10" y="0"/>
                  </a:cubicBezTo>
                  <a:close/>
                </a:path>
              </a:pathLst>
            </a:custGeom>
            <a:grpFill/>
            <a:ln>
              <a:noFill/>
            </a:ln>
          </p:spPr>
          <p:txBody>
            <a:bodyPr vert="horz" wrap="square" lIns="121882" tIns="60941" rIns="121882" bIns="60941" numCol="1" anchor="t" anchorCtr="0" compatLnSpc="1">
              <a:prstTxWarp prst="textNoShape">
                <a:avLst/>
              </a:prstTxWarp>
            </a:bodyPr>
            <a:lstStyle/>
            <a:p>
              <a:endParaRPr lang="zh-CN" altLang="en-US" sz="2399"/>
            </a:p>
          </p:txBody>
        </p:sp>
      </p:grpSp>
      <p:sp>
        <p:nvSpPr>
          <p:cNvPr id="202" name="PA_自由: 形状 201"/>
          <p:cNvSpPr/>
          <p:nvPr>
            <p:custDataLst>
              <p:tags r:id="rId2"/>
            </p:custDataLst>
          </p:nvPr>
        </p:nvSpPr>
        <p:spPr>
          <a:xfrm>
            <a:off x="944587" y="5356987"/>
            <a:ext cx="3433020" cy="670560"/>
          </a:xfrm>
          <a:custGeom>
            <a:avLst/>
            <a:gdLst>
              <a:gd name="connsiteX0" fmla="*/ 111760 w 3434080"/>
              <a:gd name="connsiteY0" fmla="*/ 355600 h 670560"/>
              <a:gd name="connsiteX1" fmla="*/ 162560 w 3434080"/>
              <a:gd name="connsiteY1" fmla="*/ 375920 h 670560"/>
              <a:gd name="connsiteX2" fmla="*/ 508000 w 3434080"/>
              <a:gd name="connsiteY2" fmla="*/ 355600 h 670560"/>
              <a:gd name="connsiteX3" fmla="*/ 589280 w 3434080"/>
              <a:gd name="connsiteY3" fmla="*/ 314960 h 670560"/>
              <a:gd name="connsiteX4" fmla="*/ 629920 w 3434080"/>
              <a:gd name="connsiteY4" fmla="*/ 304800 h 670560"/>
              <a:gd name="connsiteX5" fmla="*/ 660400 w 3434080"/>
              <a:gd name="connsiteY5" fmla="*/ 294640 h 670560"/>
              <a:gd name="connsiteX6" fmla="*/ 751840 w 3434080"/>
              <a:gd name="connsiteY6" fmla="*/ 274320 h 670560"/>
              <a:gd name="connsiteX7" fmla="*/ 863600 w 3434080"/>
              <a:gd name="connsiteY7" fmla="*/ 243840 h 670560"/>
              <a:gd name="connsiteX8" fmla="*/ 894080 w 3434080"/>
              <a:gd name="connsiteY8" fmla="*/ 223520 h 670560"/>
              <a:gd name="connsiteX9" fmla="*/ 955040 w 3434080"/>
              <a:gd name="connsiteY9" fmla="*/ 213360 h 670560"/>
              <a:gd name="connsiteX10" fmla="*/ 995680 w 3434080"/>
              <a:gd name="connsiteY10" fmla="*/ 203200 h 670560"/>
              <a:gd name="connsiteX11" fmla="*/ 1026160 w 3434080"/>
              <a:gd name="connsiteY11" fmla="*/ 172720 h 670560"/>
              <a:gd name="connsiteX12" fmla="*/ 1056640 w 3434080"/>
              <a:gd name="connsiteY12" fmla="*/ 162560 h 670560"/>
              <a:gd name="connsiteX13" fmla="*/ 1107440 w 3434080"/>
              <a:gd name="connsiteY13" fmla="*/ 142240 h 670560"/>
              <a:gd name="connsiteX14" fmla="*/ 1178560 w 3434080"/>
              <a:gd name="connsiteY14" fmla="*/ 152400 h 670560"/>
              <a:gd name="connsiteX15" fmla="*/ 1229360 w 3434080"/>
              <a:gd name="connsiteY15" fmla="*/ 162560 h 670560"/>
              <a:gd name="connsiteX16" fmla="*/ 1391920 w 3434080"/>
              <a:gd name="connsiteY16" fmla="*/ 152400 h 670560"/>
              <a:gd name="connsiteX17" fmla="*/ 1503680 w 3434080"/>
              <a:gd name="connsiteY17" fmla="*/ 132080 h 670560"/>
              <a:gd name="connsiteX18" fmla="*/ 1595120 w 3434080"/>
              <a:gd name="connsiteY18" fmla="*/ 101600 h 670560"/>
              <a:gd name="connsiteX19" fmla="*/ 1625600 w 3434080"/>
              <a:gd name="connsiteY19" fmla="*/ 91440 h 670560"/>
              <a:gd name="connsiteX20" fmla="*/ 1838960 w 3434080"/>
              <a:gd name="connsiteY20" fmla="*/ 81280 h 670560"/>
              <a:gd name="connsiteX21" fmla="*/ 1950720 w 3434080"/>
              <a:gd name="connsiteY21" fmla="*/ 71120 h 670560"/>
              <a:gd name="connsiteX22" fmla="*/ 2062480 w 3434080"/>
              <a:gd name="connsiteY22" fmla="*/ 50800 h 670560"/>
              <a:gd name="connsiteX23" fmla="*/ 2113280 w 3434080"/>
              <a:gd name="connsiteY23" fmla="*/ 40640 h 670560"/>
              <a:gd name="connsiteX24" fmla="*/ 2194560 w 3434080"/>
              <a:gd name="connsiteY24" fmla="*/ 30480 h 670560"/>
              <a:gd name="connsiteX25" fmla="*/ 2225040 w 3434080"/>
              <a:gd name="connsiteY25" fmla="*/ 20320 h 670560"/>
              <a:gd name="connsiteX26" fmla="*/ 2346960 w 3434080"/>
              <a:gd name="connsiteY26" fmla="*/ 0 h 670560"/>
              <a:gd name="connsiteX27" fmla="*/ 2458720 w 3434080"/>
              <a:gd name="connsiteY27" fmla="*/ 20320 h 670560"/>
              <a:gd name="connsiteX28" fmla="*/ 2519680 w 3434080"/>
              <a:gd name="connsiteY28" fmla="*/ 50800 h 670560"/>
              <a:gd name="connsiteX29" fmla="*/ 2651760 w 3434080"/>
              <a:gd name="connsiteY29" fmla="*/ 60960 h 670560"/>
              <a:gd name="connsiteX30" fmla="*/ 3261360 w 3434080"/>
              <a:gd name="connsiteY30" fmla="*/ 71120 h 670560"/>
              <a:gd name="connsiteX31" fmla="*/ 3291840 w 3434080"/>
              <a:gd name="connsiteY31" fmla="*/ 91440 h 670560"/>
              <a:gd name="connsiteX32" fmla="*/ 3383280 w 3434080"/>
              <a:gd name="connsiteY32" fmla="*/ 101600 h 670560"/>
              <a:gd name="connsiteX33" fmla="*/ 3434080 w 3434080"/>
              <a:gd name="connsiteY33" fmla="*/ 193040 h 670560"/>
              <a:gd name="connsiteX34" fmla="*/ 3200400 w 3434080"/>
              <a:gd name="connsiteY34" fmla="*/ 213360 h 670560"/>
              <a:gd name="connsiteX35" fmla="*/ 3048000 w 3434080"/>
              <a:gd name="connsiteY35" fmla="*/ 223520 h 670560"/>
              <a:gd name="connsiteX36" fmla="*/ 2844800 w 3434080"/>
              <a:gd name="connsiteY36" fmla="*/ 233680 h 670560"/>
              <a:gd name="connsiteX37" fmla="*/ 2743200 w 3434080"/>
              <a:gd name="connsiteY37" fmla="*/ 254000 h 670560"/>
              <a:gd name="connsiteX38" fmla="*/ 2661920 w 3434080"/>
              <a:gd name="connsiteY38" fmla="*/ 264160 h 670560"/>
              <a:gd name="connsiteX39" fmla="*/ 2519680 w 3434080"/>
              <a:gd name="connsiteY39" fmla="*/ 294640 h 670560"/>
              <a:gd name="connsiteX40" fmla="*/ 2458720 w 3434080"/>
              <a:gd name="connsiteY40" fmla="*/ 304800 h 670560"/>
              <a:gd name="connsiteX41" fmla="*/ 2346960 w 3434080"/>
              <a:gd name="connsiteY41" fmla="*/ 345440 h 670560"/>
              <a:gd name="connsiteX42" fmla="*/ 2296160 w 3434080"/>
              <a:gd name="connsiteY42" fmla="*/ 355600 h 670560"/>
              <a:gd name="connsiteX43" fmla="*/ 2245360 w 3434080"/>
              <a:gd name="connsiteY43" fmla="*/ 386080 h 670560"/>
              <a:gd name="connsiteX44" fmla="*/ 2164080 w 3434080"/>
              <a:gd name="connsiteY44" fmla="*/ 406400 h 670560"/>
              <a:gd name="connsiteX45" fmla="*/ 2133600 w 3434080"/>
              <a:gd name="connsiteY45" fmla="*/ 426720 h 670560"/>
              <a:gd name="connsiteX46" fmla="*/ 2072640 w 3434080"/>
              <a:gd name="connsiteY46" fmla="*/ 436880 h 670560"/>
              <a:gd name="connsiteX47" fmla="*/ 1971040 w 3434080"/>
              <a:gd name="connsiteY47" fmla="*/ 457200 h 670560"/>
              <a:gd name="connsiteX48" fmla="*/ 1899920 w 3434080"/>
              <a:gd name="connsiteY48" fmla="*/ 467360 h 670560"/>
              <a:gd name="connsiteX49" fmla="*/ 1696720 w 3434080"/>
              <a:gd name="connsiteY49" fmla="*/ 487680 h 670560"/>
              <a:gd name="connsiteX50" fmla="*/ 1605280 w 3434080"/>
              <a:gd name="connsiteY50" fmla="*/ 497840 h 670560"/>
              <a:gd name="connsiteX51" fmla="*/ 1564640 w 3434080"/>
              <a:gd name="connsiteY51" fmla="*/ 508000 h 670560"/>
              <a:gd name="connsiteX52" fmla="*/ 1422400 w 3434080"/>
              <a:gd name="connsiteY52" fmla="*/ 528320 h 670560"/>
              <a:gd name="connsiteX53" fmla="*/ 1229360 w 3434080"/>
              <a:gd name="connsiteY53" fmla="*/ 548640 h 670560"/>
              <a:gd name="connsiteX54" fmla="*/ 1158240 w 3434080"/>
              <a:gd name="connsiteY54" fmla="*/ 568960 h 670560"/>
              <a:gd name="connsiteX55" fmla="*/ 975360 w 3434080"/>
              <a:gd name="connsiteY55" fmla="*/ 589280 h 670560"/>
              <a:gd name="connsiteX56" fmla="*/ 873760 w 3434080"/>
              <a:gd name="connsiteY56" fmla="*/ 599440 h 670560"/>
              <a:gd name="connsiteX57" fmla="*/ 782320 w 3434080"/>
              <a:gd name="connsiteY57" fmla="*/ 629920 h 670560"/>
              <a:gd name="connsiteX58" fmla="*/ 640080 w 3434080"/>
              <a:gd name="connsiteY58" fmla="*/ 660400 h 670560"/>
              <a:gd name="connsiteX59" fmla="*/ 447040 w 3434080"/>
              <a:gd name="connsiteY59" fmla="*/ 670560 h 670560"/>
              <a:gd name="connsiteX60" fmla="*/ 152400 w 3434080"/>
              <a:gd name="connsiteY60" fmla="*/ 660400 h 670560"/>
              <a:gd name="connsiteX61" fmla="*/ 91440 w 3434080"/>
              <a:gd name="connsiteY61" fmla="*/ 629920 h 670560"/>
              <a:gd name="connsiteX62" fmla="*/ 60960 w 3434080"/>
              <a:gd name="connsiteY62" fmla="*/ 619760 h 670560"/>
              <a:gd name="connsiteX63" fmla="*/ 50800 w 3434080"/>
              <a:gd name="connsiteY63" fmla="*/ 589280 h 670560"/>
              <a:gd name="connsiteX64" fmla="*/ 30480 w 3434080"/>
              <a:gd name="connsiteY64" fmla="*/ 558800 h 670560"/>
              <a:gd name="connsiteX65" fmla="*/ 20320 w 3434080"/>
              <a:gd name="connsiteY65" fmla="*/ 518160 h 670560"/>
              <a:gd name="connsiteX66" fmla="*/ 0 w 3434080"/>
              <a:gd name="connsiteY66" fmla="*/ 436880 h 670560"/>
              <a:gd name="connsiteX67" fmla="*/ 152400 w 3434080"/>
              <a:gd name="connsiteY67" fmla="*/ 406400 h 670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434080" h="670560">
                <a:moveTo>
                  <a:pt x="111760" y="355600"/>
                </a:moveTo>
                <a:cubicBezTo>
                  <a:pt x="128693" y="362373"/>
                  <a:pt x="144330" y="375384"/>
                  <a:pt x="162560" y="375920"/>
                </a:cubicBezTo>
                <a:cubicBezTo>
                  <a:pt x="387590" y="382539"/>
                  <a:pt x="376101" y="381980"/>
                  <a:pt x="508000" y="355600"/>
                </a:cubicBezTo>
                <a:cubicBezTo>
                  <a:pt x="535093" y="342053"/>
                  <a:pt x="559893" y="322307"/>
                  <a:pt x="589280" y="314960"/>
                </a:cubicBezTo>
                <a:cubicBezTo>
                  <a:pt x="602827" y="311573"/>
                  <a:pt x="616494" y="308636"/>
                  <a:pt x="629920" y="304800"/>
                </a:cubicBezTo>
                <a:cubicBezTo>
                  <a:pt x="640218" y="301858"/>
                  <a:pt x="650010" y="297237"/>
                  <a:pt x="660400" y="294640"/>
                </a:cubicBezTo>
                <a:cubicBezTo>
                  <a:pt x="718407" y="280138"/>
                  <a:pt x="699691" y="289965"/>
                  <a:pt x="751840" y="274320"/>
                </a:cubicBezTo>
                <a:cubicBezTo>
                  <a:pt x="854963" y="243383"/>
                  <a:pt x="771012" y="262358"/>
                  <a:pt x="863600" y="243840"/>
                </a:cubicBezTo>
                <a:cubicBezTo>
                  <a:pt x="873760" y="237067"/>
                  <a:pt x="882496" y="227381"/>
                  <a:pt x="894080" y="223520"/>
                </a:cubicBezTo>
                <a:cubicBezTo>
                  <a:pt x="913623" y="217006"/>
                  <a:pt x="934840" y="217400"/>
                  <a:pt x="955040" y="213360"/>
                </a:cubicBezTo>
                <a:cubicBezTo>
                  <a:pt x="968732" y="210622"/>
                  <a:pt x="982133" y="206587"/>
                  <a:pt x="995680" y="203200"/>
                </a:cubicBezTo>
                <a:cubicBezTo>
                  <a:pt x="1005840" y="193040"/>
                  <a:pt x="1014205" y="180690"/>
                  <a:pt x="1026160" y="172720"/>
                </a:cubicBezTo>
                <a:cubicBezTo>
                  <a:pt x="1035071" y="166779"/>
                  <a:pt x="1046612" y="166320"/>
                  <a:pt x="1056640" y="162560"/>
                </a:cubicBezTo>
                <a:cubicBezTo>
                  <a:pt x="1073717" y="156156"/>
                  <a:pt x="1090507" y="149013"/>
                  <a:pt x="1107440" y="142240"/>
                </a:cubicBezTo>
                <a:cubicBezTo>
                  <a:pt x="1131147" y="145627"/>
                  <a:pt x="1154938" y="148463"/>
                  <a:pt x="1178560" y="152400"/>
                </a:cubicBezTo>
                <a:cubicBezTo>
                  <a:pt x="1195594" y="155239"/>
                  <a:pt x="1212091" y="162560"/>
                  <a:pt x="1229360" y="162560"/>
                </a:cubicBezTo>
                <a:cubicBezTo>
                  <a:pt x="1283652" y="162560"/>
                  <a:pt x="1337733" y="155787"/>
                  <a:pt x="1391920" y="152400"/>
                </a:cubicBezTo>
                <a:cubicBezTo>
                  <a:pt x="1457315" y="130602"/>
                  <a:pt x="1388796" y="151227"/>
                  <a:pt x="1503680" y="132080"/>
                </a:cubicBezTo>
                <a:cubicBezTo>
                  <a:pt x="1544538" y="125270"/>
                  <a:pt x="1554179" y="116953"/>
                  <a:pt x="1595120" y="101600"/>
                </a:cubicBezTo>
                <a:cubicBezTo>
                  <a:pt x="1605148" y="97840"/>
                  <a:pt x="1614927" y="92329"/>
                  <a:pt x="1625600" y="91440"/>
                </a:cubicBezTo>
                <a:cubicBezTo>
                  <a:pt x="1696555" y="85527"/>
                  <a:pt x="1767898" y="85721"/>
                  <a:pt x="1838960" y="81280"/>
                </a:cubicBezTo>
                <a:cubicBezTo>
                  <a:pt x="1876294" y="78947"/>
                  <a:pt x="1913467" y="74507"/>
                  <a:pt x="1950720" y="71120"/>
                </a:cubicBezTo>
                <a:cubicBezTo>
                  <a:pt x="2076204" y="46023"/>
                  <a:pt x="1919492" y="76798"/>
                  <a:pt x="2062480" y="50800"/>
                </a:cubicBezTo>
                <a:cubicBezTo>
                  <a:pt x="2079470" y="47711"/>
                  <a:pt x="2096212" y="43266"/>
                  <a:pt x="2113280" y="40640"/>
                </a:cubicBezTo>
                <a:cubicBezTo>
                  <a:pt x="2140267" y="36488"/>
                  <a:pt x="2167467" y="33867"/>
                  <a:pt x="2194560" y="30480"/>
                </a:cubicBezTo>
                <a:cubicBezTo>
                  <a:pt x="2204720" y="27093"/>
                  <a:pt x="2214476" y="22081"/>
                  <a:pt x="2225040" y="20320"/>
                </a:cubicBezTo>
                <a:cubicBezTo>
                  <a:pt x="2361152" y="-2365"/>
                  <a:pt x="2275503" y="23819"/>
                  <a:pt x="2346960" y="0"/>
                </a:cubicBezTo>
                <a:cubicBezTo>
                  <a:pt x="2374978" y="3502"/>
                  <a:pt x="2427396" y="4658"/>
                  <a:pt x="2458720" y="20320"/>
                </a:cubicBezTo>
                <a:cubicBezTo>
                  <a:pt x="2488973" y="35447"/>
                  <a:pt x="2485630" y="46544"/>
                  <a:pt x="2519680" y="50800"/>
                </a:cubicBezTo>
                <a:cubicBezTo>
                  <a:pt x="2563496" y="56277"/>
                  <a:pt x="2607620" y="59751"/>
                  <a:pt x="2651760" y="60960"/>
                </a:cubicBezTo>
                <a:cubicBezTo>
                  <a:pt x="2854912" y="66526"/>
                  <a:pt x="3058160" y="67733"/>
                  <a:pt x="3261360" y="71120"/>
                </a:cubicBezTo>
                <a:cubicBezTo>
                  <a:pt x="3271520" y="77893"/>
                  <a:pt x="3279994" y="88478"/>
                  <a:pt x="3291840" y="91440"/>
                </a:cubicBezTo>
                <a:cubicBezTo>
                  <a:pt x="3321592" y="98878"/>
                  <a:pt x="3356278" y="87061"/>
                  <a:pt x="3383280" y="101600"/>
                </a:cubicBezTo>
                <a:cubicBezTo>
                  <a:pt x="3411665" y="116884"/>
                  <a:pt x="3424176" y="163329"/>
                  <a:pt x="3434080" y="193040"/>
                </a:cubicBezTo>
                <a:cubicBezTo>
                  <a:pt x="3338389" y="224937"/>
                  <a:pt x="3419828" y="200821"/>
                  <a:pt x="3200400" y="213360"/>
                </a:cubicBezTo>
                <a:lnTo>
                  <a:pt x="3048000" y="223520"/>
                </a:lnTo>
                <a:lnTo>
                  <a:pt x="2844800" y="233680"/>
                </a:lnTo>
                <a:cubicBezTo>
                  <a:pt x="2810933" y="240453"/>
                  <a:pt x="2777471" y="249716"/>
                  <a:pt x="2743200" y="254000"/>
                </a:cubicBezTo>
                <a:cubicBezTo>
                  <a:pt x="2716107" y="257387"/>
                  <a:pt x="2688784" y="259276"/>
                  <a:pt x="2661920" y="264160"/>
                </a:cubicBezTo>
                <a:cubicBezTo>
                  <a:pt x="2614212" y="272834"/>
                  <a:pt x="2567228" y="285130"/>
                  <a:pt x="2519680" y="294640"/>
                </a:cubicBezTo>
                <a:cubicBezTo>
                  <a:pt x="2499480" y="298680"/>
                  <a:pt x="2478705" y="299804"/>
                  <a:pt x="2458720" y="304800"/>
                </a:cubicBezTo>
                <a:cubicBezTo>
                  <a:pt x="2344859" y="333265"/>
                  <a:pt x="2447959" y="315140"/>
                  <a:pt x="2346960" y="345440"/>
                </a:cubicBezTo>
                <a:cubicBezTo>
                  <a:pt x="2330420" y="350402"/>
                  <a:pt x="2313093" y="352213"/>
                  <a:pt x="2296160" y="355600"/>
                </a:cubicBezTo>
                <a:cubicBezTo>
                  <a:pt x="2279227" y="365760"/>
                  <a:pt x="2263695" y="378746"/>
                  <a:pt x="2245360" y="386080"/>
                </a:cubicBezTo>
                <a:cubicBezTo>
                  <a:pt x="2187394" y="409266"/>
                  <a:pt x="2208874" y="384003"/>
                  <a:pt x="2164080" y="406400"/>
                </a:cubicBezTo>
                <a:cubicBezTo>
                  <a:pt x="2153158" y="411861"/>
                  <a:pt x="2145184" y="422859"/>
                  <a:pt x="2133600" y="426720"/>
                </a:cubicBezTo>
                <a:cubicBezTo>
                  <a:pt x="2114057" y="433234"/>
                  <a:pt x="2092887" y="433084"/>
                  <a:pt x="2072640" y="436880"/>
                </a:cubicBezTo>
                <a:cubicBezTo>
                  <a:pt x="2038694" y="443245"/>
                  <a:pt x="2005230" y="452316"/>
                  <a:pt x="1971040" y="457200"/>
                </a:cubicBezTo>
                <a:cubicBezTo>
                  <a:pt x="1947333" y="460587"/>
                  <a:pt x="1923721" y="464715"/>
                  <a:pt x="1899920" y="467360"/>
                </a:cubicBezTo>
                <a:cubicBezTo>
                  <a:pt x="1832265" y="474877"/>
                  <a:pt x="1764375" y="480163"/>
                  <a:pt x="1696720" y="487680"/>
                </a:cubicBezTo>
                <a:lnTo>
                  <a:pt x="1605280" y="497840"/>
                </a:lnTo>
                <a:cubicBezTo>
                  <a:pt x="1591733" y="501227"/>
                  <a:pt x="1578332" y="505262"/>
                  <a:pt x="1564640" y="508000"/>
                </a:cubicBezTo>
                <a:cubicBezTo>
                  <a:pt x="1511100" y="518708"/>
                  <a:pt x="1478589" y="520828"/>
                  <a:pt x="1422400" y="528320"/>
                </a:cubicBezTo>
                <a:cubicBezTo>
                  <a:pt x="1289673" y="546017"/>
                  <a:pt x="1411309" y="533478"/>
                  <a:pt x="1229360" y="548640"/>
                </a:cubicBezTo>
                <a:cubicBezTo>
                  <a:pt x="1205653" y="555413"/>
                  <a:pt x="1182348" y="563794"/>
                  <a:pt x="1158240" y="568960"/>
                </a:cubicBezTo>
                <a:cubicBezTo>
                  <a:pt x="1111823" y="578907"/>
                  <a:pt x="1014538" y="585549"/>
                  <a:pt x="975360" y="589280"/>
                </a:cubicBezTo>
                <a:lnTo>
                  <a:pt x="873760" y="599440"/>
                </a:lnTo>
                <a:cubicBezTo>
                  <a:pt x="737313" y="633552"/>
                  <a:pt x="948109" y="578908"/>
                  <a:pt x="782320" y="629920"/>
                </a:cubicBezTo>
                <a:cubicBezTo>
                  <a:pt x="752384" y="639131"/>
                  <a:pt x="675972" y="657529"/>
                  <a:pt x="640080" y="660400"/>
                </a:cubicBezTo>
                <a:cubicBezTo>
                  <a:pt x="575849" y="665538"/>
                  <a:pt x="511387" y="667173"/>
                  <a:pt x="447040" y="670560"/>
                </a:cubicBezTo>
                <a:cubicBezTo>
                  <a:pt x="348827" y="667173"/>
                  <a:pt x="250480" y="666530"/>
                  <a:pt x="152400" y="660400"/>
                </a:cubicBezTo>
                <a:cubicBezTo>
                  <a:pt x="123214" y="658576"/>
                  <a:pt x="116147" y="642274"/>
                  <a:pt x="91440" y="629920"/>
                </a:cubicBezTo>
                <a:cubicBezTo>
                  <a:pt x="81861" y="625131"/>
                  <a:pt x="71120" y="623147"/>
                  <a:pt x="60960" y="619760"/>
                </a:cubicBezTo>
                <a:cubicBezTo>
                  <a:pt x="57573" y="609600"/>
                  <a:pt x="55589" y="598859"/>
                  <a:pt x="50800" y="589280"/>
                </a:cubicBezTo>
                <a:cubicBezTo>
                  <a:pt x="45339" y="578358"/>
                  <a:pt x="35290" y="570023"/>
                  <a:pt x="30480" y="558800"/>
                </a:cubicBezTo>
                <a:cubicBezTo>
                  <a:pt x="24979" y="545965"/>
                  <a:pt x="24156" y="531586"/>
                  <a:pt x="20320" y="518160"/>
                </a:cubicBezTo>
                <a:cubicBezTo>
                  <a:pt x="-508" y="445263"/>
                  <a:pt x="20656" y="540161"/>
                  <a:pt x="0" y="436880"/>
                </a:cubicBezTo>
                <a:cubicBezTo>
                  <a:pt x="25153" y="361420"/>
                  <a:pt x="-550" y="406400"/>
                  <a:pt x="152400" y="406400"/>
                </a:cubicBezTo>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6" rIns="91412" bIns="45706" rtlCol="0" anchor="ctr"/>
          <a:lstStyle/>
          <a:p>
            <a:pPr algn="ctr"/>
            <a:endParaRPr lang="zh-CN" altLang="en-US" sz="2399"/>
          </a:p>
        </p:txBody>
      </p:sp>
      <p:sp>
        <p:nvSpPr>
          <p:cNvPr id="203" name="PA_矩形 202"/>
          <p:cNvSpPr/>
          <p:nvPr>
            <p:custDataLst>
              <p:tags r:id="rId3"/>
            </p:custDataLst>
          </p:nvPr>
        </p:nvSpPr>
        <p:spPr>
          <a:xfrm>
            <a:off x="5090473" y="1903023"/>
            <a:ext cx="5725887" cy="1734257"/>
          </a:xfrm>
          <a:prstGeom prst="rect">
            <a:avLst/>
          </a:prstGeom>
          <a:noFill/>
          <a:ln w="1905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91412" tIns="45706" rIns="91412" bIns="45706" rtlCol="0" anchor="ctr"/>
          <a:lstStyle/>
          <a:p>
            <a:pPr algn="ctr"/>
            <a:endParaRPr lang="zh-CN" altLang="en-US" sz="2399"/>
          </a:p>
        </p:txBody>
      </p:sp>
      <p:grpSp>
        <p:nvGrpSpPr>
          <p:cNvPr id="6" name="PA_组合 203"/>
          <p:cNvGrpSpPr/>
          <p:nvPr>
            <p:custDataLst>
              <p:tags r:id="rId4"/>
            </p:custDataLst>
          </p:nvPr>
        </p:nvGrpSpPr>
        <p:grpSpPr>
          <a:xfrm>
            <a:off x="5444954" y="2186685"/>
            <a:ext cx="5016922" cy="1174427"/>
            <a:chOff x="5239330" y="2775424"/>
            <a:chExt cx="5018470" cy="1174424"/>
          </a:xfrm>
        </p:grpSpPr>
        <p:sp>
          <p:nvSpPr>
            <p:cNvPr id="205" name="矩形 204"/>
            <p:cNvSpPr/>
            <p:nvPr/>
          </p:nvSpPr>
          <p:spPr>
            <a:xfrm>
              <a:off x="5239330" y="3160723"/>
              <a:ext cx="5018470" cy="789125"/>
            </a:xfrm>
            <a:prstGeom prst="rect">
              <a:avLst/>
            </a:prstGeom>
          </p:spPr>
          <p:txBody>
            <a:bodyPr wrap="square">
              <a:spAutoFit/>
            </a:bodyPr>
            <a:lstStyle/>
            <a:p>
              <a:pPr>
                <a:lnSpc>
                  <a:spcPct val="130000"/>
                </a:lnSpc>
                <a:spcBef>
                  <a:spcPct val="0"/>
                </a:spcBef>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itchFamily="34" charset="-122"/>
                </a:rPr>
                <a:t>在此录入上述图表的描述说明，在此录入上述图表的综合描述说明。在此录入上述图表的描述说明，在此录入上述图表的综合描述说明。</a:t>
              </a:r>
            </a:p>
            <a:p>
              <a:pPr>
                <a:lnSpc>
                  <a:spcPct val="130000"/>
                </a:lnSpc>
                <a:spcBef>
                  <a:spcPct val="0"/>
                </a:spcBef>
                <a:buNone/>
              </a:pP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itchFamily="34" charset="-122"/>
              </a:endParaRPr>
            </a:p>
          </p:txBody>
        </p:sp>
        <p:sp>
          <p:nvSpPr>
            <p:cNvPr id="206" name="矩形 205"/>
            <p:cNvSpPr/>
            <p:nvPr/>
          </p:nvSpPr>
          <p:spPr>
            <a:xfrm>
              <a:off x="5746596" y="2775424"/>
              <a:ext cx="954401" cy="399980"/>
            </a:xfrm>
            <a:prstGeom prst="rect">
              <a:avLst/>
            </a:prstGeom>
          </p:spPr>
          <p:txBody>
            <a:bodyPr wrap="none">
              <a:spAutoFit/>
            </a:bodyPr>
            <a:lstStyle/>
            <a:p>
              <a:pPr algn="ctr"/>
              <a:r>
                <a:rPr lang="zh-CN" altLang="en-US" sz="1999" b="1" dirty="0">
                  <a:solidFill>
                    <a:schemeClr val="tx1">
                      <a:lumMod val="75000"/>
                      <a:lumOff val="25000"/>
                    </a:schemeClr>
                  </a:solidFill>
                  <a:latin typeface="微软雅黑" panose="020B0503020204020204" pitchFamily="34" charset="-122"/>
                  <a:ea typeface="微软雅黑" panose="020B0503020204020204" pitchFamily="34" charset="-122"/>
                </a:rPr>
                <a:t>小标题</a:t>
              </a:r>
            </a:p>
          </p:txBody>
        </p:sp>
      </p:grpSp>
      <p:sp>
        <p:nvSpPr>
          <p:cNvPr id="207" name="PA_矩形 206"/>
          <p:cNvSpPr/>
          <p:nvPr>
            <p:custDataLst>
              <p:tags r:id="rId5"/>
            </p:custDataLst>
          </p:nvPr>
        </p:nvSpPr>
        <p:spPr>
          <a:xfrm>
            <a:off x="5090473" y="4056943"/>
            <a:ext cx="5725887" cy="1734257"/>
          </a:xfrm>
          <a:prstGeom prst="rect">
            <a:avLst/>
          </a:prstGeom>
          <a:noFill/>
          <a:ln w="1905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91412" tIns="45706" rIns="91412" bIns="45706" rtlCol="0" anchor="ctr"/>
          <a:lstStyle/>
          <a:p>
            <a:pPr algn="ctr"/>
            <a:endParaRPr lang="zh-CN" altLang="en-US" sz="2399"/>
          </a:p>
        </p:txBody>
      </p:sp>
      <p:grpSp>
        <p:nvGrpSpPr>
          <p:cNvPr id="7" name="PA_组合 207"/>
          <p:cNvGrpSpPr/>
          <p:nvPr>
            <p:custDataLst>
              <p:tags r:id="rId6"/>
            </p:custDataLst>
          </p:nvPr>
        </p:nvGrpSpPr>
        <p:grpSpPr>
          <a:xfrm>
            <a:off x="5444954" y="4340595"/>
            <a:ext cx="5016922" cy="1180081"/>
            <a:chOff x="5239330" y="2775424"/>
            <a:chExt cx="5018470" cy="1180081"/>
          </a:xfrm>
        </p:grpSpPr>
        <p:sp>
          <p:nvSpPr>
            <p:cNvPr id="209" name="矩形 208"/>
            <p:cNvSpPr/>
            <p:nvPr/>
          </p:nvSpPr>
          <p:spPr>
            <a:xfrm>
              <a:off x="5239330" y="3166378"/>
              <a:ext cx="5018470" cy="789127"/>
            </a:xfrm>
            <a:prstGeom prst="rect">
              <a:avLst/>
            </a:prstGeom>
          </p:spPr>
          <p:txBody>
            <a:bodyPr wrap="square">
              <a:spAutoFit/>
            </a:bodyPr>
            <a:lstStyle/>
            <a:p>
              <a:pPr>
                <a:lnSpc>
                  <a:spcPct val="130000"/>
                </a:lnSpc>
                <a:spcBef>
                  <a:spcPct val="0"/>
                </a:spcBef>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itchFamily="34" charset="-122"/>
                </a:rPr>
                <a:t>在此录入上述图表的描述说明，在此录入上述图表的综合描述说明。在此录入上述图表的描述说明，在此录入上述图表的综合描述说明。</a:t>
              </a:r>
            </a:p>
            <a:p>
              <a:pPr>
                <a:lnSpc>
                  <a:spcPct val="130000"/>
                </a:lnSpc>
                <a:spcBef>
                  <a:spcPct val="0"/>
                </a:spcBef>
                <a:buNone/>
              </a:pP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itchFamily="34" charset="-122"/>
              </a:endParaRPr>
            </a:p>
          </p:txBody>
        </p:sp>
        <p:sp>
          <p:nvSpPr>
            <p:cNvPr id="210" name="矩形 209"/>
            <p:cNvSpPr/>
            <p:nvPr/>
          </p:nvSpPr>
          <p:spPr>
            <a:xfrm>
              <a:off x="5746596" y="2775424"/>
              <a:ext cx="954401" cy="399981"/>
            </a:xfrm>
            <a:prstGeom prst="rect">
              <a:avLst/>
            </a:prstGeom>
          </p:spPr>
          <p:txBody>
            <a:bodyPr wrap="none">
              <a:spAutoFit/>
            </a:bodyPr>
            <a:lstStyle/>
            <a:p>
              <a:pPr algn="ctr"/>
              <a:r>
                <a:rPr lang="zh-CN" altLang="en-US" sz="1999" b="1" dirty="0">
                  <a:solidFill>
                    <a:schemeClr val="tx1">
                      <a:lumMod val="75000"/>
                      <a:lumOff val="25000"/>
                    </a:schemeClr>
                  </a:solidFill>
                  <a:latin typeface="微软雅黑" panose="020B0503020204020204" pitchFamily="34" charset="-122"/>
                  <a:ea typeface="微软雅黑" panose="020B0503020204020204" pitchFamily="34" charset="-122"/>
                </a:rPr>
                <a:t>小标题</a:t>
              </a:r>
            </a:p>
          </p:txBody>
        </p:sp>
      </p:grpSp>
      <p:cxnSp>
        <p:nvCxnSpPr>
          <p:cNvPr id="27" name="直接连接符 26">
            <a:extLst>
              <a:ext uri="{FF2B5EF4-FFF2-40B4-BE49-F238E27FC236}">
                <a16:creationId xmlns:a16="http://schemas.microsoft.com/office/drawing/2014/main" xmlns="" id="{29723C29-10AF-451D-AB9F-91192AD718E5}"/>
              </a:ext>
            </a:extLst>
          </p:cNvPr>
          <p:cNvCxnSpPr>
            <a:cxnSpLocks/>
          </p:cNvCxnSpPr>
          <p:nvPr/>
        </p:nvCxnSpPr>
        <p:spPr>
          <a:xfrm>
            <a:off x="298340" y="797406"/>
            <a:ext cx="7080461"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8" name="Freeform 6">
            <a:extLst>
              <a:ext uri="{FF2B5EF4-FFF2-40B4-BE49-F238E27FC236}">
                <a16:creationId xmlns:a16="http://schemas.microsoft.com/office/drawing/2014/main" xmlns="" id="{B4E7151E-B257-49A7-B315-676AE4BDADF9}"/>
              </a:ext>
            </a:extLst>
          </p:cNvPr>
          <p:cNvSpPr>
            <a:spLocks noEditPoints="1"/>
          </p:cNvSpPr>
          <p:nvPr/>
        </p:nvSpPr>
        <p:spPr bwMode="auto">
          <a:xfrm>
            <a:off x="7378801" y="304061"/>
            <a:ext cx="477985" cy="493818"/>
          </a:xfrm>
          <a:custGeom>
            <a:avLst/>
            <a:gdLst>
              <a:gd name="T0" fmla="*/ 760 w 1905"/>
              <a:gd name="T1" fmla="*/ 1455 h 1912"/>
              <a:gd name="T2" fmla="*/ 448 w 1905"/>
              <a:gd name="T3" fmla="*/ 1143 h 1912"/>
              <a:gd name="T4" fmla="*/ 529 w 1905"/>
              <a:gd name="T5" fmla="*/ 1061 h 1912"/>
              <a:gd name="T6" fmla="*/ 841 w 1905"/>
              <a:gd name="T7" fmla="*/ 1374 h 1912"/>
              <a:gd name="T8" fmla="*/ 1802 w 1905"/>
              <a:gd name="T9" fmla="*/ 108 h 1912"/>
              <a:gd name="T10" fmla="*/ 748 w 1905"/>
              <a:gd name="T11" fmla="*/ 785 h 1912"/>
              <a:gd name="T12" fmla="*/ 55 w 1905"/>
              <a:gd name="T13" fmla="*/ 1737 h 1912"/>
              <a:gd name="T14" fmla="*/ 173 w 1905"/>
              <a:gd name="T15" fmla="*/ 1854 h 1912"/>
              <a:gd name="T16" fmla="*/ 1124 w 1905"/>
              <a:gd name="T17" fmla="*/ 1161 h 1912"/>
              <a:gd name="T18" fmla="*/ 1802 w 1905"/>
              <a:gd name="T19" fmla="*/ 108 h 1912"/>
              <a:gd name="T20" fmla="*/ 110 w 1905"/>
              <a:gd name="T21" fmla="*/ 1803 h 1912"/>
              <a:gd name="T22" fmla="*/ 0 w 1905"/>
              <a:gd name="T23" fmla="*/ 1912 h 1912"/>
              <a:gd name="T24" fmla="*/ 1758 w 1905"/>
              <a:gd name="T25" fmla="*/ 368 h 1912"/>
              <a:gd name="T26" fmla="*/ 1544 w 1905"/>
              <a:gd name="T27" fmla="*/ 153 h 1912"/>
              <a:gd name="T28" fmla="*/ 786 w 1905"/>
              <a:gd name="T29" fmla="*/ 513 h 1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5" h="1912">
                <a:moveTo>
                  <a:pt x="760" y="1455"/>
                </a:moveTo>
                <a:cubicBezTo>
                  <a:pt x="448" y="1143"/>
                  <a:pt x="448" y="1143"/>
                  <a:pt x="448" y="1143"/>
                </a:cubicBezTo>
                <a:moveTo>
                  <a:pt x="529" y="1061"/>
                </a:moveTo>
                <a:cubicBezTo>
                  <a:pt x="841" y="1374"/>
                  <a:pt x="841" y="1374"/>
                  <a:pt x="841" y="1374"/>
                </a:cubicBezTo>
                <a:moveTo>
                  <a:pt x="1802" y="108"/>
                </a:moveTo>
                <a:cubicBezTo>
                  <a:pt x="1698" y="4"/>
                  <a:pt x="1226" y="307"/>
                  <a:pt x="748" y="785"/>
                </a:cubicBezTo>
                <a:cubicBezTo>
                  <a:pt x="364" y="1169"/>
                  <a:pt x="94" y="1548"/>
                  <a:pt x="55" y="1737"/>
                </a:cubicBezTo>
                <a:cubicBezTo>
                  <a:pt x="173" y="1854"/>
                  <a:pt x="173" y="1854"/>
                  <a:pt x="173" y="1854"/>
                </a:cubicBezTo>
                <a:cubicBezTo>
                  <a:pt x="361" y="1815"/>
                  <a:pt x="740" y="1545"/>
                  <a:pt x="1124" y="1161"/>
                </a:cubicBezTo>
                <a:cubicBezTo>
                  <a:pt x="1602" y="683"/>
                  <a:pt x="1905" y="212"/>
                  <a:pt x="1802" y="108"/>
                </a:cubicBezTo>
                <a:close/>
                <a:moveTo>
                  <a:pt x="110" y="1803"/>
                </a:moveTo>
                <a:cubicBezTo>
                  <a:pt x="0" y="1912"/>
                  <a:pt x="0" y="1912"/>
                  <a:pt x="0" y="1912"/>
                </a:cubicBezTo>
                <a:moveTo>
                  <a:pt x="1758" y="368"/>
                </a:moveTo>
                <a:cubicBezTo>
                  <a:pt x="1758" y="368"/>
                  <a:pt x="1643" y="253"/>
                  <a:pt x="1544" y="153"/>
                </a:cubicBezTo>
                <a:cubicBezTo>
                  <a:pt x="1544" y="153"/>
                  <a:pt x="1319" y="0"/>
                  <a:pt x="786" y="513"/>
                </a:cubicBezTo>
              </a:path>
            </a:pathLst>
          </a:custGeom>
          <a:noFill/>
          <a:ln w="12700"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03693" tIns="51846" rIns="103693" bIns="51846" numCol="1" anchor="t" anchorCtr="0" compatLnSpc="1">
            <a:prstTxWarp prst="textNoShape">
              <a:avLst/>
            </a:prstTxWarp>
          </a:bodyPr>
          <a:lstStyle/>
          <a:p>
            <a:endParaRPr lang="zh-CN" altLang="en-US"/>
          </a:p>
        </p:txBody>
      </p:sp>
      <p:sp>
        <p:nvSpPr>
          <p:cNvPr id="29" name="TextBox 28">
            <a:extLst>
              <a:ext uri="{FF2B5EF4-FFF2-40B4-BE49-F238E27FC236}">
                <a16:creationId xmlns:a16="http://schemas.microsoft.com/office/drawing/2014/main" xmlns="" id="{CC2A6290-A48E-4B41-B0D9-F70C5F6EE1D7}"/>
              </a:ext>
            </a:extLst>
          </p:cNvPr>
          <p:cNvSpPr txBox="1"/>
          <p:nvPr/>
        </p:nvSpPr>
        <p:spPr>
          <a:xfrm>
            <a:off x="681253" y="275546"/>
            <a:ext cx="2423342" cy="430841"/>
          </a:xfrm>
          <a:prstGeom prst="rect">
            <a:avLst/>
          </a:prstGeom>
          <a:noFill/>
        </p:spPr>
        <p:txBody>
          <a:bodyPr wrap="square" lIns="121873" tIns="60937" rIns="121873" bIns="60937" rtlCol="0">
            <a:spAutoFit/>
          </a:bodyPr>
          <a:lstStyle/>
          <a:p>
            <a:r>
              <a:rPr lang="zh-CN" altLang="en-US" sz="2000" dirty="0">
                <a:solidFill>
                  <a:schemeClr val="tx1">
                    <a:lumMod val="65000"/>
                    <a:lumOff val="35000"/>
                  </a:schemeClr>
                </a:solidFill>
                <a:latin typeface="文鼎谁的字体" panose="020B0602010101010101" pitchFamily="33" charset="-122"/>
                <a:ea typeface="文鼎谁的字体" panose="020B0602010101010101" pitchFamily="33" charset="-122"/>
              </a:rPr>
              <a:t>点击添加您的标题</a:t>
            </a:r>
          </a:p>
        </p:txBody>
      </p:sp>
      <p:grpSp>
        <p:nvGrpSpPr>
          <p:cNvPr id="30" name="组合 29">
            <a:extLst>
              <a:ext uri="{FF2B5EF4-FFF2-40B4-BE49-F238E27FC236}">
                <a16:creationId xmlns:a16="http://schemas.microsoft.com/office/drawing/2014/main" xmlns="" id="{0FB1C9A4-2AB2-4077-A314-0BF0DAAE7446}"/>
              </a:ext>
            </a:extLst>
          </p:cNvPr>
          <p:cNvGrpSpPr/>
          <p:nvPr/>
        </p:nvGrpSpPr>
        <p:grpSpPr>
          <a:xfrm>
            <a:off x="214323" y="266495"/>
            <a:ext cx="406366" cy="418246"/>
            <a:chOff x="848004" y="393400"/>
            <a:chExt cx="406366" cy="418246"/>
          </a:xfrm>
          <a:effectLst>
            <a:outerShdw blurRad="165100" dist="38100" dir="6960000" sx="98000" sy="98000" algn="t" rotWithShape="0">
              <a:prstClr val="black">
                <a:alpha val="34000"/>
              </a:prstClr>
            </a:outerShdw>
          </a:effectLst>
        </p:grpSpPr>
        <p:grpSp>
          <p:nvGrpSpPr>
            <p:cNvPr id="31" name="组合 30">
              <a:extLst>
                <a:ext uri="{FF2B5EF4-FFF2-40B4-BE49-F238E27FC236}">
                  <a16:creationId xmlns:a16="http://schemas.microsoft.com/office/drawing/2014/main" xmlns="" id="{E91C67B9-235E-41BB-8A30-46E43457C976}"/>
                </a:ext>
              </a:extLst>
            </p:cNvPr>
            <p:cNvGrpSpPr/>
            <p:nvPr/>
          </p:nvGrpSpPr>
          <p:grpSpPr>
            <a:xfrm>
              <a:off x="848004" y="393400"/>
              <a:ext cx="406366" cy="418246"/>
              <a:chOff x="848005" y="369553"/>
              <a:chExt cx="406366" cy="418246"/>
            </a:xfrm>
          </p:grpSpPr>
          <p:sp>
            <p:nvSpPr>
              <p:cNvPr id="33" name="椭圆 32">
                <a:extLst>
                  <a:ext uri="{FF2B5EF4-FFF2-40B4-BE49-F238E27FC236}">
                    <a16:creationId xmlns:a16="http://schemas.microsoft.com/office/drawing/2014/main" xmlns="" id="{D4153D8B-771B-4950-A967-44219227F6C7}"/>
                  </a:ext>
                </a:extLst>
              </p:cNvPr>
              <p:cNvSpPr/>
              <p:nvPr/>
            </p:nvSpPr>
            <p:spPr>
              <a:xfrm>
                <a:off x="848005" y="369553"/>
                <a:ext cx="406366" cy="418246"/>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xmlns="" id="{5B8FF053-705B-4866-AEE4-4885CA4865DE}"/>
                  </a:ext>
                </a:extLst>
              </p:cNvPr>
              <p:cNvSpPr/>
              <p:nvPr/>
            </p:nvSpPr>
            <p:spPr>
              <a:xfrm>
                <a:off x="856799" y="378604"/>
                <a:ext cx="388778" cy="400144"/>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椭圆 31">
              <a:extLst>
                <a:ext uri="{FF2B5EF4-FFF2-40B4-BE49-F238E27FC236}">
                  <a16:creationId xmlns:a16="http://schemas.microsoft.com/office/drawing/2014/main" xmlns="" id="{9AFE51CD-EE84-4E28-9D9C-E3A251FD9C93}"/>
                </a:ext>
              </a:extLst>
            </p:cNvPr>
            <p:cNvSpPr/>
            <p:nvPr/>
          </p:nvSpPr>
          <p:spPr>
            <a:xfrm>
              <a:off x="907857" y="455002"/>
              <a:ext cx="286661" cy="295042"/>
            </a:xfrm>
            <a:prstGeom prst="ellipse">
              <a:avLst/>
            </a:prstGeom>
            <a:solidFill>
              <a:srgbClr val="5092E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51846" rIns="0" bIns="51846" rtlCol="0" anchor="ctr"/>
            <a:lstStyle/>
            <a:p>
              <a:pPr algn="ctr"/>
              <a:endParaRPr lang="zh-CN" altLang="en-US" sz="3600" dirty="0">
                <a:solidFill>
                  <a:schemeClr val="bg1"/>
                </a:solidFill>
                <a:latin typeface="DIN Mittelschrift Std" pitchFamily="50" charset="0"/>
                <a:ea typeface="微软雅黑" pitchFamily="34" charset="-122"/>
              </a:endParaRPr>
            </a:p>
          </p:txBody>
        </p:sp>
      </p:grpSp>
    </p:spTree>
    <p:extLst>
      <p:ext uri="{BB962C8B-B14F-4D97-AF65-F5344CB8AC3E}">
        <p14:creationId xmlns:p14="http://schemas.microsoft.com/office/powerpoint/2010/main" val="2374046213"/>
      </p:ext>
    </p:extLst>
  </p:cSld>
  <p:clrMapOvr>
    <a:masterClrMapping/>
  </p:clrMapOvr>
  <mc:AlternateContent xmlns:mc="http://schemas.openxmlformats.org/markup-compatibility/2006" xmlns:p14="http://schemas.microsoft.com/office/powerpoint/2010/main">
    <mc:Choice Requires="p14">
      <p:transition spd="slow" p14:dur="1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6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202"/>
                                        </p:tgtEl>
                                        <p:attrNameLst>
                                          <p:attrName>style.visibility</p:attrName>
                                        </p:attrNameLst>
                                      </p:cBhvr>
                                      <p:to>
                                        <p:strVal val="visible"/>
                                      </p:to>
                                    </p:set>
                                    <p:animEffect transition="in" filter="fade">
                                      <p:cBhvr>
                                        <p:cTn id="10" dur="500"/>
                                        <p:tgtEl>
                                          <p:spTgt spid="202"/>
                                        </p:tgtEl>
                                      </p:cBhvr>
                                    </p:animEffect>
                                  </p:childTnLst>
                                </p:cTn>
                              </p:par>
                              <p:par>
                                <p:cTn id="11" presetID="10" presetClass="entr" presetSubtype="0" fill="hold" grpId="0" nodeType="withEffect">
                                  <p:stCondLst>
                                    <p:cond delay="1200"/>
                                  </p:stCondLst>
                                  <p:childTnLst>
                                    <p:set>
                                      <p:cBhvr>
                                        <p:cTn id="12" dur="1" fill="hold">
                                          <p:stCondLst>
                                            <p:cond delay="0"/>
                                          </p:stCondLst>
                                        </p:cTn>
                                        <p:tgtEl>
                                          <p:spTgt spid="203"/>
                                        </p:tgtEl>
                                        <p:attrNameLst>
                                          <p:attrName>style.visibility</p:attrName>
                                        </p:attrNameLst>
                                      </p:cBhvr>
                                      <p:to>
                                        <p:strVal val="visible"/>
                                      </p:to>
                                    </p:set>
                                    <p:animEffect transition="in" filter="fade">
                                      <p:cBhvr>
                                        <p:cTn id="13" dur="500"/>
                                        <p:tgtEl>
                                          <p:spTgt spid="203"/>
                                        </p:tgtEl>
                                      </p:cBhvr>
                                    </p:animEffect>
                                  </p:childTnLst>
                                </p:cTn>
                              </p:par>
                              <p:par>
                                <p:cTn id="14" presetID="10" presetClass="entr" presetSubtype="0" fill="hold" nodeType="withEffect">
                                  <p:stCondLst>
                                    <p:cond delay="150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grpId="0" nodeType="withEffect">
                                  <p:stCondLst>
                                    <p:cond delay="1800"/>
                                  </p:stCondLst>
                                  <p:childTnLst>
                                    <p:set>
                                      <p:cBhvr>
                                        <p:cTn id="18" dur="1" fill="hold">
                                          <p:stCondLst>
                                            <p:cond delay="0"/>
                                          </p:stCondLst>
                                        </p:cTn>
                                        <p:tgtEl>
                                          <p:spTgt spid="207"/>
                                        </p:tgtEl>
                                        <p:attrNameLst>
                                          <p:attrName>style.visibility</p:attrName>
                                        </p:attrNameLst>
                                      </p:cBhvr>
                                      <p:to>
                                        <p:strVal val="visible"/>
                                      </p:to>
                                    </p:set>
                                    <p:animEffect transition="in" filter="fade">
                                      <p:cBhvr>
                                        <p:cTn id="19" dur="500"/>
                                        <p:tgtEl>
                                          <p:spTgt spid="207"/>
                                        </p:tgtEl>
                                      </p:cBhvr>
                                    </p:animEffect>
                                  </p:childTnLst>
                                </p:cTn>
                              </p:par>
                              <p:par>
                                <p:cTn id="20" presetID="10" presetClass="entr" presetSubtype="0" fill="hold" nodeType="withEffect">
                                  <p:stCondLst>
                                    <p:cond delay="210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par>
                                <p:cTn id="23" presetID="2" presetClass="entr" presetSubtype="8"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anim calcmode="lin" valueType="num">
                                      <p:cBhvr additive="base">
                                        <p:cTn id="25" dur="1000" fill="hold"/>
                                        <p:tgtEl>
                                          <p:spTgt spid="28"/>
                                        </p:tgtEl>
                                        <p:attrNameLst>
                                          <p:attrName>ppt_x</p:attrName>
                                        </p:attrNameLst>
                                      </p:cBhvr>
                                      <p:tavLst>
                                        <p:tav tm="0">
                                          <p:val>
                                            <p:strVal val="0-#ppt_w/2"/>
                                          </p:val>
                                        </p:tav>
                                        <p:tav tm="100000">
                                          <p:val>
                                            <p:strVal val="#ppt_x"/>
                                          </p:val>
                                        </p:tav>
                                      </p:tavLst>
                                    </p:anim>
                                    <p:anim calcmode="lin" valueType="num">
                                      <p:cBhvr additive="base">
                                        <p:cTn id="26" dur="1000" fill="hold"/>
                                        <p:tgtEl>
                                          <p:spTgt spid="28"/>
                                        </p:tgtEl>
                                        <p:attrNameLst>
                                          <p:attrName>ppt_y</p:attrName>
                                        </p:attrNameLst>
                                      </p:cBhvr>
                                      <p:tavLst>
                                        <p:tav tm="0">
                                          <p:val>
                                            <p:strVal val="#ppt_y"/>
                                          </p:val>
                                        </p:tav>
                                        <p:tav tm="100000">
                                          <p:val>
                                            <p:strVal val="#ppt_y"/>
                                          </p:val>
                                        </p:tav>
                                      </p:tavLst>
                                    </p:anim>
                                  </p:childTnLst>
                                </p:cTn>
                              </p:par>
                              <p:par>
                                <p:cTn id="27" presetID="22" presetClass="entr" presetSubtype="8" fill="hold" nodeType="withEffect">
                                  <p:stCondLst>
                                    <p:cond delay="100"/>
                                  </p:stCondLst>
                                  <p:childTnLst>
                                    <p:set>
                                      <p:cBhvr>
                                        <p:cTn id="28" dur="1" fill="hold">
                                          <p:stCondLst>
                                            <p:cond delay="0"/>
                                          </p:stCondLst>
                                        </p:cTn>
                                        <p:tgtEl>
                                          <p:spTgt spid="27"/>
                                        </p:tgtEl>
                                        <p:attrNameLst>
                                          <p:attrName>style.visibility</p:attrName>
                                        </p:attrNameLst>
                                      </p:cBhvr>
                                      <p:to>
                                        <p:strVal val="visible"/>
                                      </p:to>
                                    </p:set>
                                    <p:animEffect transition="in" filter="wipe(left)">
                                      <p:cBhvr>
                                        <p:cTn id="29" dur="1000"/>
                                        <p:tgtEl>
                                          <p:spTgt spid="27"/>
                                        </p:tgtEl>
                                      </p:cBhvr>
                                    </p:animEffect>
                                  </p:childTnLst>
                                </p:cTn>
                              </p:par>
                              <p:par>
                                <p:cTn id="30" presetID="10" presetClass="entr" presetSubtype="0" fill="hold" nodeType="withEffect">
                                  <p:stCondLst>
                                    <p:cond delay="100"/>
                                  </p:stCondLst>
                                  <p:childTnLst>
                                    <p:set>
                                      <p:cBhvr>
                                        <p:cTn id="31" dur="1" fill="hold">
                                          <p:stCondLst>
                                            <p:cond delay="0"/>
                                          </p:stCondLst>
                                        </p:cTn>
                                        <p:tgtEl>
                                          <p:spTgt spid="30"/>
                                        </p:tgtEl>
                                        <p:attrNameLst>
                                          <p:attrName>style.visibility</p:attrName>
                                        </p:attrNameLst>
                                      </p:cBhvr>
                                      <p:to>
                                        <p:strVal val="visible"/>
                                      </p:to>
                                    </p:set>
                                    <p:animEffect transition="in" filter="fade">
                                      <p:cBhvr>
                                        <p:cTn id="32" dur="500"/>
                                        <p:tgtEl>
                                          <p:spTgt spid="30"/>
                                        </p:tgtEl>
                                      </p:cBhvr>
                                    </p:animEffect>
                                  </p:childTnLst>
                                </p:cTn>
                              </p:par>
                              <p:par>
                                <p:cTn id="33" presetID="19" presetClass="entr" presetSubtype="5" fill="hold" grpId="0" nodeType="withEffect">
                                  <p:stCondLst>
                                    <p:cond delay="100"/>
                                  </p:stCondLst>
                                  <p:iterate type="lt">
                                    <p:tmPct val="10000"/>
                                  </p:iterate>
                                  <p:childTnLst>
                                    <p:set>
                                      <p:cBhvr>
                                        <p:cTn id="34" dur="1" fill="hold">
                                          <p:stCondLst>
                                            <p:cond delay="0"/>
                                          </p:stCondLst>
                                        </p:cTn>
                                        <p:tgtEl>
                                          <p:spTgt spid="29"/>
                                        </p:tgtEl>
                                        <p:attrNameLst>
                                          <p:attrName>style.visibility</p:attrName>
                                        </p:attrNameLst>
                                      </p:cBhvr>
                                      <p:to>
                                        <p:strVal val="visible"/>
                                      </p:to>
                                    </p:set>
                                    <p:anim calcmode="lin" valueType="num">
                                      <p:cBhvr>
                                        <p:cTn id="35" dur="500" fill="hold"/>
                                        <p:tgtEl>
                                          <p:spTgt spid="29"/>
                                        </p:tgtEl>
                                        <p:attrNameLst>
                                          <p:attrName>ppt_w</p:attrName>
                                        </p:attrNameLst>
                                      </p:cBhvr>
                                      <p:tavLst>
                                        <p:tav tm="0">
                                          <p:val>
                                            <p:strVal val="#ppt_w"/>
                                          </p:val>
                                        </p:tav>
                                        <p:tav tm="100000">
                                          <p:val>
                                            <p:strVal val="#ppt_w"/>
                                          </p:val>
                                        </p:tav>
                                      </p:tavLst>
                                    </p:anim>
                                    <p:anim calcmode="lin" valueType="num">
                                      <p:cBhvr>
                                        <p:cTn id="36" dur="500" fill="hold"/>
                                        <p:tgtEl>
                                          <p:spTgt spid="29"/>
                                        </p:tgtEl>
                                        <p:attrNameLst>
                                          <p:attrName>ppt_h</p:attrName>
                                        </p:attrNameLst>
                                      </p:cBhvr>
                                      <p:tavLst>
                                        <p:tav tm="0" fmla="#ppt_h*sin(2.5*pi*$)">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 grpId="0" animBg="1"/>
      <p:bldP spid="203" grpId="0" animBg="1"/>
      <p:bldP spid="207" grpId="0" animBg="1"/>
      <p:bldP spid="28" grpId="0" animBg="1"/>
      <p:bldP spid="2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0"/>
          <p:cNvGrpSpPr/>
          <p:nvPr/>
        </p:nvGrpSpPr>
        <p:grpSpPr>
          <a:xfrm>
            <a:off x="954912" y="1957179"/>
            <a:ext cx="3202830" cy="3649107"/>
            <a:chOff x="953326" y="1604200"/>
            <a:chExt cx="3203818" cy="3649107"/>
          </a:xfrm>
          <a:solidFill>
            <a:srgbClr val="F8F6F3"/>
          </a:solidFill>
        </p:grpSpPr>
        <p:grpSp>
          <p:nvGrpSpPr>
            <p:cNvPr id="8" name="Group 24"/>
            <p:cNvGrpSpPr/>
            <p:nvPr/>
          </p:nvGrpSpPr>
          <p:grpSpPr>
            <a:xfrm rot="19960150">
              <a:off x="3473071" y="1919475"/>
              <a:ext cx="660855" cy="3333832"/>
              <a:chOff x="0" y="-1"/>
              <a:chExt cx="222665" cy="1123294"/>
            </a:xfrm>
            <a:grpFill/>
          </p:grpSpPr>
          <p:sp>
            <p:nvSpPr>
              <p:cNvPr id="3" name="chenying0907 20"/>
              <p:cNvSpPr/>
              <p:nvPr/>
            </p:nvSpPr>
            <p:spPr>
              <a:xfrm>
                <a:off x="12679" y="165100"/>
                <a:ext cx="209986" cy="742430"/>
              </a:xfrm>
              <a:custGeom>
                <a:avLst/>
                <a:gdLst>
                  <a:gd name="connsiteX0" fmla="*/ 19779 w 20578"/>
                  <a:gd name="connsiteY0" fmla="*/ 21600 h 21600"/>
                  <a:gd name="connsiteX1" fmla="*/ 19877 w 20578"/>
                  <a:gd name="connsiteY1" fmla="*/ 17107 h 21600"/>
                  <a:gd name="connsiteX2" fmla="*/ 15824 w 20578"/>
                  <a:gd name="connsiteY2" fmla="*/ 0 h 21600"/>
                  <a:gd name="connsiteX3" fmla="*/ 1 w 20578"/>
                  <a:gd name="connsiteY3" fmla="*/ 0 h 21600"/>
                  <a:gd name="connsiteX4" fmla="*/ 775 w 20578"/>
                  <a:gd name="connsiteY4" fmla="*/ 1843 h 21600"/>
                  <a:gd name="connsiteX5" fmla="*/ 1506 w 20578"/>
                  <a:gd name="connsiteY5" fmla="*/ 15903 h 21600"/>
                  <a:gd name="connsiteX6" fmla="*/ 37 w 20578"/>
                  <a:gd name="connsiteY6" fmla="*/ 21376 h 21600"/>
                  <a:gd name="connsiteX0" fmla="*/ 19781 w 20580"/>
                  <a:gd name="connsiteY0" fmla="*/ 21600 h 21600"/>
                  <a:gd name="connsiteX1" fmla="*/ 19879 w 20580"/>
                  <a:gd name="connsiteY1" fmla="*/ 17107 h 21600"/>
                  <a:gd name="connsiteX2" fmla="*/ 15826 w 20580"/>
                  <a:gd name="connsiteY2" fmla="*/ 0 h 21600"/>
                  <a:gd name="connsiteX3" fmla="*/ 3 w 20580"/>
                  <a:gd name="connsiteY3" fmla="*/ 0 h 21600"/>
                  <a:gd name="connsiteX4" fmla="*/ 777 w 20580"/>
                  <a:gd name="connsiteY4" fmla="*/ 1843 h 21600"/>
                  <a:gd name="connsiteX5" fmla="*/ 1362 w 20580"/>
                  <a:gd name="connsiteY5" fmla="*/ 16761 h 21600"/>
                  <a:gd name="connsiteX6" fmla="*/ 39 w 20580"/>
                  <a:gd name="connsiteY6" fmla="*/ 21376 h 21600"/>
                  <a:gd name="connsiteX0" fmla="*/ 19781 w 20580"/>
                  <a:gd name="connsiteY0" fmla="*/ 22107 h 22107"/>
                  <a:gd name="connsiteX1" fmla="*/ 19879 w 20580"/>
                  <a:gd name="connsiteY1" fmla="*/ 17614 h 22107"/>
                  <a:gd name="connsiteX2" fmla="*/ 16092 w 20580"/>
                  <a:gd name="connsiteY2" fmla="*/ 1554 h 22107"/>
                  <a:gd name="connsiteX3" fmla="*/ 15826 w 20580"/>
                  <a:gd name="connsiteY3" fmla="*/ 507 h 22107"/>
                  <a:gd name="connsiteX4" fmla="*/ 3 w 20580"/>
                  <a:gd name="connsiteY4" fmla="*/ 507 h 22107"/>
                  <a:gd name="connsiteX5" fmla="*/ 777 w 20580"/>
                  <a:gd name="connsiteY5" fmla="*/ 2350 h 22107"/>
                  <a:gd name="connsiteX6" fmla="*/ 1362 w 20580"/>
                  <a:gd name="connsiteY6" fmla="*/ 17268 h 22107"/>
                  <a:gd name="connsiteX7" fmla="*/ 39 w 20580"/>
                  <a:gd name="connsiteY7" fmla="*/ 21883 h 22107"/>
                  <a:gd name="connsiteX0" fmla="*/ 19781 w 20580"/>
                  <a:gd name="connsiteY0" fmla="*/ 21600 h 21600"/>
                  <a:gd name="connsiteX1" fmla="*/ 19879 w 20580"/>
                  <a:gd name="connsiteY1" fmla="*/ 17107 h 21600"/>
                  <a:gd name="connsiteX2" fmla="*/ 17646 w 20580"/>
                  <a:gd name="connsiteY2" fmla="*/ 7130 h 21600"/>
                  <a:gd name="connsiteX3" fmla="*/ 16092 w 20580"/>
                  <a:gd name="connsiteY3" fmla="*/ 1047 h 21600"/>
                  <a:gd name="connsiteX4" fmla="*/ 15826 w 20580"/>
                  <a:gd name="connsiteY4" fmla="*/ 0 h 21600"/>
                  <a:gd name="connsiteX5" fmla="*/ 3 w 20580"/>
                  <a:gd name="connsiteY5" fmla="*/ 0 h 21600"/>
                  <a:gd name="connsiteX6" fmla="*/ 777 w 20580"/>
                  <a:gd name="connsiteY6" fmla="*/ 1843 h 21600"/>
                  <a:gd name="connsiteX7" fmla="*/ 1362 w 20580"/>
                  <a:gd name="connsiteY7" fmla="*/ 16761 h 21600"/>
                  <a:gd name="connsiteX8" fmla="*/ 39 w 20580"/>
                  <a:gd name="connsiteY8" fmla="*/ 21376 h 21600"/>
                  <a:gd name="connsiteX0" fmla="*/ 19781 w 20655"/>
                  <a:gd name="connsiteY0" fmla="*/ 21600 h 21600"/>
                  <a:gd name="connsiteX1" fmla="*/ 19879 w 20655"/>
                  <a:gd name="connsiteY1" fmla="*/ 17107 h 21600"/>
                  <a:gd name="connsiteX2" fmla="*/ 16092 w 20655"/>
                  <a:gd name="connsiteY2" fmla="*/ 1047 h 21600"/>
                  <a:gd name="connsiteX3" fmla="*/ 15826 w 20655"/>
                  <a:gd name="connsiteY3" fmla="*/ 0 h 21600"/>
                  <a:gd name="connsiteX4" fmla="*/ 3 w 20655"/>
                  <a:gd name="connsiteY4" fmla="*/ 0 h 21600"/>
                  <a:gd name="connsiteX5" fmla="*/ 777 w 20655"/>
                  <a:gd name="connsiteY5" fmla="*/ 1843 h 21600"/>
                  <a:gd name="connsiteX6" fmla="*/ 1362 w 20655"/>
                  <a:gd name="connsiteY6" fmla="*/ 16761 h 21600"/>
                  <a:gd name="connsiteX7" fmla="*/ 39 w 20655"/>
                  <a:gd name="connsiteY7" fmla="*/ 21376 h 21600"/>
                  <a:gd name="connsiteX0" fmla="*/ 19781 w 20655"/>
                  <a:gd name="connsiteY0" fmla="*/ 21600 h 21600"/>
                  <a:gd name="connsiteX1" fmla="*/ 19879 w 20655"/>
                  <a:gd name="connsiteY1" fmla="*/ 17107 h 21600"/>
                  <a:gd name="connsiteX2" fmla="*/ 17432 w 20655"/>
                  <a:gd name="connsiteY2" fmla="*/ 7098 h 21600"/>
                  <a:gd name="connsiteX3" fmla="*/ 16092 w 20655"/>
                  <a:gd name="connsiteY3" fmla="*/ 1047 h 21600"/>
                  <a:gd name="connsiteX4" fmla="*/ 15826 w 20655"/>
                  <a:gd name="connsiteY4" fmla="*/ 0 h 21600"/>
                  <a:gd name="connsiteX5" fmla="*/ 3 w 20655"/>
                  <a:gd name="connsiteY5" fmla="*/ 0 h 21600"/>
                  <a:gd name="connsiteX6" fmla="*/ 777 w 20655"/>
                  <a:gd name="connsiteY6" fmla="*/ 1843 h 21600"/>
                  <a:gd name="connsiteX7" fmla="*/ 1362 w 20655"/>
                  <a:gd name="connsiteY7" fmla="*/ 16761 h 21600"/>
                  <a:gd name="connsiteX8" fmla="*/ 39 w 20655"/>
                  <a:gd name="connsiteY8" fmla="*/ 21376 h 21600"/>
                  <a:gd name="connsiteX0" fmla="*/ 19781 w 20655"/>
                  <a:gd name="connsiteY0" fmla="*/ 21600 h 21600"/>
                  <a:gd name="connsiteX1" fmla="*/ 19879 w 20655"/>
                  <a:gd name="connsiteY1" fmla="*/ 17107 h 21600"/>
                  <a:gd name="connsiteX2" fmla="*/ 16092 w 20655"/>
                  <a:gd name="connsiteY2" fmla="*/ 1047 h 21600"/>
                  <a:gd name="connsiteX3" fmla="*/ 15826 w 20655"/>
                  <a:gd name="connsiteY3" fmla="*/ 0 h 21600"/>
                  <a:gd name="connsiteX4" fmla="*/ 3 w 20655"/>
                  <a:gd name="connsiteY4" fmla="*/ 0 h 21600"/>
                  <a:gd name="connsiteX5" fmla="*/ 777 w 20655"/>
                  <a:gd name="connsiteY5" fmla="*/ 1843 h 21600"/>
                  <a:gd name="connsiteX6" fmla="*/ 1362 w 20655"/>
                  <a:gd name="connsiteY6" fmla="*/ 16761 h 21600"/>
                  <a:gd name="connsiteX7" fmla="*/ 39 w 20655"/>
                  <a:gd name="connsiteY7" fmla="*/ 21376 h 2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655" h="21600" extrusionOk="0">
                    <a:moveTo>
                      <a:pt x="19781" y="21600"/>
                    </a:moveTo>
                    <a:cubicBezTo>
                      <a:pt x="21310" y="19799"/>
                      <a:pt x="20494" y="20533"/>
                      <a:pt x="19879" y="17107"/>
                    </a:cubicBezTo>
                    <a:cubicBezTo>
                      <a:pt x="19264" y="13682"/>
                      <a:pt x="16767" y="3898"/>
                      <a:pt x="16092" y="1047"/>
                    </a:cubicBezTo>
                    <a:cubicBezTo>
                      <a:pt x="15789" y="-141"/>
                      <a:pt x="18507" y="174"/>
                      <a:pt x="15826" y="0"/>
                    </a:cubicBezTo>
                    <a:lnTo>
                      <a:pt x="3" y="0"/>
                    </a:lnTo>
                    <a:lnTo>
                      <a:pt x="777" y="1843"/>
                    </a:lnTo>
                    <a:cubicBezTo>
                      <a:pt x="765" y="4727"/>
                      <a:pt x="1073" y="13883"/>
                      <a:pt x="1362" y="16761"/>
                    </a:cubicBezTo>
                    <a:cubicBezTo>
                      <a:pt x="1544" y="18573"/>
                      <a:pt x="-290" y="19629"/>
                      <a:pt x="39" y="21376"/>
                    </a:cubicBezTo>
                  </a:path>
                </a:pathLst>
              </a:custGeom>
              <a:solidFill>
                <a:schemeClr val="accent4"/>
              </a:solidFill>
              <a:ln w="38100" cap="flat">
                <a:solidFill>
                  <a:srgbClr val="46537A"/>
                </a:solidFill>
                <a:prstDash val="solid"/>
                <a:miter lim="400000"/>
              </a:ln>
              <a:effectLst/>
            </p:spPr>
            <p:txBody>
              <a:bodyPr wrap="square" lIns="50784" tIns="50784" rIns="50784" bIns="50784" numCol="1" anchor="ctr">
                <a:noAutofit/>
              </a:bodyPr>
              <a:lstStyle/>
              <a:p>
                <a:pPr defTabSz="457051">
                  <a:defRPr sz="3000">
                    <a:solidFill>
                      <a:srgbClr val="FFFFFF"/>
                    </a:solidFill>
                    <a:effectLst>
                      <a:outerShdw blurRad="38100" dist="12700" dir="5400000">
                        <a:srgbClr val="000000">
                          <a:alpha val="50000"/>
                        </a:srgbClr>
                      </a:outerShdw>
                    </a:effectLst>
                  </a:defRPr>
                </a:pPr>
                <a:endParaRPr sz="3999" dirty="0"/>
              </a:p>
            </p:txBody>
          </p:sp>
          <p:sp>
            <p:nvSpPr>
              <p:cNvPr id="4" name="chenying0907 21"/>
              <p:cNvSpPr/>
              <p:nvPr/>
            </p:nvSpPr>
            <p:spPr>
              <a:xfrm>
                <a:off x="12700" y="889000"/>
                <a:ext cx="199716" cy="17526"/>
              </a:xfrm>
              <a:custGeom>
                <a:avLst/>
                <a:gdLst/>
                <a:ahLst/>
                <a:cxnLst>
                  <a:cxn ang="0">
                    <a:pos x="wd2" y="hd2"/>
                  </a:cxn>
                  <a:cxn ang="5400000">
                    <a:pos x="wd2" y="hd2"/>
                  </a:cxn>
                  <a:cxn ang="10800000">
                    <a:pos x="wd2" y="hd2"/>
                  </a:cxn>
                  <a:cxn ang="16200000">
                    <a:pos x="wd2" y="hd2"/>
                  </a:cxn>
                </a:cxnLst>
                <a:rect l="0" t="0" r="r" b="b"/>
                <a:pathLst>
                  <a:path w="21600" h="17274" extrusionOk="0">
                    <a:moveTo>
                      <a:pt x="21600" y="0"/>
                    </a:moveTo>
                    <a:cubicBezTo>
                      <a:pt x="18923" y="21600"/>
                      <a:pt x="5182" y="19974"/>
                      <a:pt x="0" y="11161"/>
                    </a:cubicBezTo>
                  </a:path>
                </a:pathLst>
              </a:custGeom>
              <a:grpFill/>
              <a:ln w="38100" cap="flat">
                <a:solidFill>
                  <a:srgbClr val="46537A"/>
                </a:solidFill>
                <a:prstDash val="solid"/>
                <a:miter lim="400000"/>
              </a:ln>
              <a:effectLst/>
            </p:spPr>
            <p:txBody>
              <a:bodyPr wrap="square" lIns="50784" tIns="50784" rIns="50784" bIns="50784" numCol="1" anchor="ctr">
                <a:noAutofit/>
              </a:bodyPr>
              <a:lstStyle/>
              <a:p>
                <a:pPr defTabSz="457051">
                  <a:defRPr sz="3000">
                    <a:solidFill>
                      <a:srgbClr val="FFFFFF"/>
                    </a:solidFill>
                    <a:effectLst>
                      <a:outerShdw blurRad="38100" dist="12700" dir="5400000">
                        <a:srgbClr val="000000">
                          <a:alpha val="50000"/>
                        </a:srgbClr>
                      </a:outerShdw>
                    </a:effectLst>
                  </a:defRPr>
                </a:pPr>
                <a:endParaRPr sz="3999" dirty="0"/>
              </a:p>
            </p:txBody>
          </p:sp>
          <p:sp>
            <p:nvSpPr>
              <p:cNvPr id="5" name="chenying0907 22"/>
              <p:cNvSpPr/>
              <p:nvPr/>
            </p:nvSpPr>
            <p:spPr>
              <a:xfrm>
                <a:off x="0" y="-1"/>
                <a:ext cx="169627" cy="156940"/>
              </a:xfrm>
              <a:custGeom>
                <a:avLst/>
                <a:gdLst/>
                <a:ahLst/>
                <a:cxnLst>
                  <a:cxn ang="0">
                    <a:pos x="wd2" y="hd2"/>
                  </a:cxn>
                  <a:cxn ang="5400000">
                    <a:pos x="wd2" y="hd2"/>
                  </a:cxn>
                  <a:cxn ang="10800000">
                    <a:pos x="wd2" y="hd2"/>
                  </a:cxn>
                  <a:cxn ang="16200000">
                    <a:pos x="wd2" y="hd2"/>
                  </a:cxn>
                </a:cxnLst>
                <a:rect l="0" t="0" r="r" b="b"/>
                <a:pathLst>
                  <a:path w="21600" h="21399" extrusionOk="0">
                    <a:moveTo>
                      <a:pt x="21600" y="21399"/>
                    </a:moveTo>
                    <a:cubicBezTo>
                      <a:pt x="21600" y="14641"/>
                      <a:pt x="20714" y="6540"/>
                      <a:pt x="20597" y="325"/>
                    </a:cubicBezTo>
                    <a:cubicBezTo>
                      <a:pt x="13874" y="-42"/>
                      <a:pt x="6603" y="-201"/>
                      <a:pt x="0" y="411"/>
                    </a:cubicBezTo>
                    <a:cubicBezTo>
                      <a:pt x="771" y="6724"/>
                      <a:pt x="1612" y="13779"/>
                      <a:pt x="1316" y="20126"/>
                    </a:cubicBezTo>
                  </a:path>
                </a:pathLst>
              </a:custGeom>
              <a:grpFill/>
              <a:ln w="38100" cap="flat">
                <a:solidFill>
                  <a:srgbClr val="46537A"/>
                </a:solidFill>
                <a:prstDash val="solid"/>
                <a:miter lim="400000"/>
              </a:ln>
              <a:effectLst/>
            </p:spPr>
            <p:txBody>
              <a:bodyPr wrap="square" lIns="50784" tIns="50784" rIns="50784" bIns="50784" numCol="1" anchor="ctr">
                <a:noAutofit/>
              </a:bodyPr>
              <a:lstStyle/>
              <a:p>
                <a:pPr defTabSz="457051">
                  <a:defRPr sz="3000">
                    <a:solidFill>
                      <a:srgbClr val="FFFFFF"/>
                    </a:solidFill>
                    <a:effectLst>
                      <a:outerShdw blurRad="38100" dist="12700" dir="5400000">
                        <a:srgbClr val="000000">
                          <a:alpha val="50000"/>
                        </a:srgbClr>
                      </a:outerShdw>
                    </a:effectLst>
                  </a:defRPr>
                </a:pPr>
                <a:endParaRPr sz="3999" dirty="0"/>
              </a:p>
            </p:txBody>
          </p:sp>
          <p:sp>
            <p:nvSpPr>
              <p:cNvPr id="6" name="chenying0907 23"/>
              <p:cNvSpPr/>
              <p:nvPr/>
            </p:nvSpPr>
            <p:spPr>
              <a:xfrm>
                <a:off x="12700" y="889000"/>
                <a:ext cx="200707" cy="23429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472" y="7302"/>
                      <a:pt x="6555" y="15634"/>
                      <a:pt x="11604" y="21600"/>
                    </a:cubicBezTo>
                    <a:cubicBezTo>
                      <a:pt x="14587" y="14593"/>
                      <a:pt x="19470" y="7960"/>
                      <a:pt x="21600" y="709"/>
                    </a:cubicBezTo>
                  </a:path>
                </a:pathLst>
              </a:custGeom>
              <a:grpFill/>
              <a:ln w="38100" cap="flat">
                <a:solidFill>
                  <a:srgbClr val="46537A"/>
                </a:solidFill>
                <a:prstDash val="solid"/>
                <a:miter lim="400000"/>
              </a:ln>
              <a:effectLst/>
            </p:spPr>
            <p:txBody>
              <a:bodyPr wrap="square" lIns="50784" tIns="50784" rIns="50784" bIns="50784" numCol="1" anchor="ctr">
                <a:noAutofit/>
              </a:bodyPr>
              <a:lstStyle/>
              <a:p>
                <a:pPr defTabSz="457051">
                  <a:defRPr sz="3000">
                    <a:solidFill>
                      <a:srgbClr val="FFFFFF"/>
                    </a:solidFill>
                    <a:effectLst>
                      <a:outerShdw blurRad="38100" dist="12700" dir="5400000">
                        <a:srgbClr val="000000">
                          <a:alpha val="50000"/>
                        </a:srgbClr>
                      </a:outerShdw>
                    </a:effectLst>
                  </a:defRPr>
                </a:pPr>
                <a:endParaRPr sz="3999" dirty="0"/>
              </a:p>
            </p:txBody>
          </p:sp>
        </p:grpSp>
        <p:sp>
          <p:nvSpPr>
            <p:cNvPr id="7" name="chenying0907 109"/>
            <p:cNvSpPr/>
            <p:nvPr/>
          </p:nvSpPr>
          <p:spPr>
            <a:xfrm rot="19960150">
              <a:off x="953326" y="1604200"/>
              <a:ext cx="3203818" cy="3051013"/>
            </a:xfrm>
            <a:custGeom>
              <a:avLst/>
              <a:gdLst/>
              <a:ahLst/>
              <a:cxnLst>
                <a:cxn ang="0">
                  <a:pos x="wd2" y="hd2"/>
                </a:cxn>
                <a:cxn ang="5400000">
                  <a:pos x="wd2" y="hd2"/>
                </a:cxn>
                <a:cxn ang="10800000">
                  <a:pos x="wd2" y="hd2"/>
                </a:cxn>
                <a:cxn ang="16200000">
                  <a:pos x="wd2" y="hd2"/>
                </a:cxn>
              </a:cxnLst>
              <a:rect l="0" t="0" r="r" b="b"/>
              <a:pathLst>
                <a:path w="21394" h="21252" extrusionOk="0">
                  <a:moveTo>
                    <a:pt x="0" y="11486"/>
                  </a:moveTo>
                  <a:cubicBezTo>
                    <a:pt x="6297" y="11810"/>
                    <a:pt x="8452" y="9094"/>
                    <a:pt x="10432" y="6445"/>
                  </a:cubicBezTo>
                  <a:cubicBezTo>
                    <a:pt x="11413" y="5133"/>
                    <a:pt x="12361" y="62"/>
                    <a:pt x="14424" y="1"/>
                  </a:cubicBezTo>
                  <a:cubicBezTo>
                    <a:pt x="15769" y="-39"/>
                    <a:pt x="16223" y="2237"/>
                    <a:pt x="16082" y="3272"/>
                  </a:cubicBezTo>
                  <a:cubicBezTo>
                    <a:pt x="15861" y="4889"/>
                    <a:pt x="14041" y="6135"/>
                    <a:pt x="14194" y="7965"/>
                  </a:cubicBezTo>
                  <a:cubicBezTo>
                    <a:pt x="14390" y="10301"/>
                    <a:pt x="17861" y="9673"/>
                    <a:pt x="19260" y="10227"/>
                  </a:cubicBezTo>
                  <a:cubicBezTo>
                    <a:pt x="19766" y="10428"/>
                    <a:pt x="21231" y="11033"/>
                    <a:pt x="21376" y="11673"/>
                  </a:cubicBezTo>
                  <a:cubicBezTo>
                    <a:pt x="21570" y="12535"/>
                    <a:pt x="20193" y="13225"/>
                    <a:pt x="19575" y="13518"/>
                  </a:cubicBezTo>
                  <a:cubicBezTo>
                    <a:pt x="20100" y="13794"/>
                    <a:pt x="21600" y="14815"/>
                    <a:pt x="21175" y="15661"/>
                  </a:cubicBezTo>
                  <a:cubicBezTo>
                    <a:pt x="20946" y="16116"/>
                    <a:pt x="20069" y="16279"/>
                    <a:pt x="19912" y="16721"/>
                  </a:cubicBezTo>
                  <a:cubicBezTo>
                    <a:pt x="19755" y="17170"/>
                    <a:pt x="20477" y="17215"/>
                    <a:pt x="20793" y="17467"/>
                  </a:cubicBezTo>
                  <a:cubicBezTo>
                    <a:pt x="21207" y="17798"/>
                    <a:pt x="21392" y="18222"/>
                    <a:pt x="21094" y="18674"/>
                  </a:cubicBezTo>
                  <a:cubicBezTo>
                    <a:pt x="20996" y="18822"/>
                    <a:pt x="20711" y="18995"/>
                    <a:pt x="20448" y="19175"/>
                  </a:cubicBezTo>
                  <a:cubicBezTo>
                    <a:pt x="20191" y="19349"/>
                    <a:pt x="19956" y="19529"/>
                    <a:pt x="19937" y="19697"/>
                  </a:cubicBezTo>
                  <a:cubicBezTo>
                    <a:pt x="19902" y="20016"/>
                    <a:pt x="20352" y="20019"/>
                    <a:pt x="20495" y="20232"/>
                  </a:cubicBezTo>
                  <a:cubicBezTo>
                    <a:pt x="21389" y="21561"/>
                    <a:pt x="18668" y="21213"/>
                    <a:pt x="18243" y="21207"/>
                  </a:cubicBezTo>
                  <a:cubicBezTo>
                    <a:pt x="15548" y="21174"/>
                    <a:pt x="12492" y="21415"/>
                    <a:pt x="9278" y="20028"/>
                  </a:cubicBezTo>
                  <a:cubicBezTo>
                    <a:pt x="6757" y="18941"/>
                    <a:pt x="4040" y="19440"/>
                    <a:pt x="1192" y="19163"/>
                  </a:cubicBezTo>
                </a:path>
              </a:pathLst>
            </a:custGeom>
            <a:grpFill/>
            <a:ln w="38100">
              <a:solidFill>
                <a:srgbClr val="46537A"/>
              </a:solidFill>
              <a:miter lim="400000"/>
            </a:ln>
          </p:spPr>
          <p:txBody>
            <a:bodyPr lIns="50784" tIns="50784" rIns="50784" bIns="50784" anchor="ctr"/>
            <a:lstStyle/>
            <a:p>
              <a:pPr defTabSz="457051">
                <a:defRPr sz="3000">
                  <a:solidFill>
                    <a:srgbClr val="FFFFFF"/>
                  </a:solidFill>
                  <a:effectLst>
                    <a:outerShdw blurRad="38100" dist="12700" dir="5400000">
                      <a:srgbClr val="000000">
                        <a:alpha val="50000"/>
                      </a:srgbClr>
                    </a:outerShdw>
                  </a:effectLst>
                </a:defRPr>
              </a:pPr>
              <a:endParaRPr sz="3999" dirty="0"/>
            </a:p>
          </p:txBody>
        </p:sp>
      </p:grpSp>
      <p:sp>
        <p:nvSpPr>
          <p:cNvPr id="9" name="chenying0907 148"/>
          <p:cNvSpPr/>
          <p:nvPr/>
        </p:nvSpPr>
        <p:spPr>
          <a:xfrm>
            <a:off x="5615447" y="2960381"/>
            <a:ext cx="4127833" cy="125384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8088" tIns="38088" rIns="38088" bIns="38088" numCol="1" anchor="ctr">
            <a:spAutoFit/>
          </a:bodyPr>
          <a:lstStyle/>
          <a:p>
            <a:pPr>
              <a:lnSpc>
                <a:spcPct val="130000"/>
              </a:lnSpc>
              <a:spcBef>
                <a:spcPct val="0"/>
              </a:spcBef>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itchFamily="34" charset="-122"/>
              </a:rPr>
              <a:t>在此录入上述图表的描述说明，在此录入上述图表的综合描述说明。在此录入上述图表的描述说明，在此录入上述图表的综合描述说明。在此录入上述图表的描述说明，在此录入上述图表的综合描述说明。</a:t>
            </a:r>
          </a:p>
          <a:p>
            <a:pPr>
              <a:lnSpc>
                <a:spcPct val="130000"/>
              </a:lnSpc>
              <a:spcBef>
                <a:spcPct val="0"/>
              </a:spcBef>
              <a:buNone/>
            </a:pP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itchFamily="34" charset="-122"/>
            </a:endParaRPr>
          </a:p>
        </p:txBody>
      </p:sp>
      <p:sp>
        <p:nvSpPr>
          <p:cNvPr id="10" name="文本框 9"/>
          <p:cNvSpPr txBox="1"/>
          <p:nvPr/>
        </p:nvSpPr>
        <p:spPr>
          <a:xfrm>
            <a:off x="5640094" y="2562655"/>
            <a:ext cx="1415716" cy="338398"/>
          </a:xfrm>
          <a:prstGeom prst="rect">
            <a:avLst/>
          </a:prstGeom>
          <a:noFill/>
        </p:spPr>
        <p:txBody>
          <a:bodyPr wrap="none" lIns="91412" tIns="45706" rIns="91412" bIns="45706" rtlCol="0">
            <a:spAutoFit/>
          </a:bodyPr>
          <a:lstStyle/>
          <a:p>
            <a:pPr algn="r"/>
            <a:r>
              <a:rPr kumimoji="1" lang="zh-CN" altLang="en-US" sz="1599" dirty="0">
                <a:solidFill>
                  <a:schemeClr val="accent4"/>
                </a:solidFill>
                <a:latin typeface="DFPShaoNvW5-GB" charset="-122"/>
                <a:ea typeface="DFPShaoNvW5-GB" charset="-122"/>
                <a:cs typeface="DFPShaoNvW5-GB" charset="-122"/>
              </a:rPr>
              <a:t>点击添加标题</a:t>
            </a:r>
          </a:p>
        </p:txBody>
      </p:sp>
      <p:cxnSp>
        <p:nvCxnSpPr>
          <p:cNvPr id="11" name="直接连接符 10">
            <a:extLst>
              <a:ext uri="{FF2B5EF4-FFF2-40B4-BE49-F238E27FC236}">
                <a16:creationId xmlns:a16="http://schemas.microsoft.com/office/drawing/2014/main" xmlns="" id="{7B929EA4-5FA8-47B5-8ED8-409F26E663E9}"/>
              </a:ext>
            </a:extLst>
          </p:cNvPr>
          <p:cNvCxnSpPr>
            <a:cxnSpLocks/>
          </p:cNvCxnSpPr>
          <p:nvPr/>
        </p:nvCxnSpPr>
        <p:spPr>
          <a:xfrm>
            <a:off x="298340" y="797406"/>
            <a:ext cx="7080461"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2" name="Freeform 6">
            <a:extLst>
              <a:ext uri="{FF2B5EF4-FFF2-40B4-BE49-F238E27FC236}">
                <a16:creationId xmlns:a16="http://schemas.microsoft.com/office/drawing/2014/main" xmlns="" id="{DCD5E23F-271D-4DA4-8430-D1B4F359E82C}"/>
              </a:ext>
            </a:extLst>
          </p:cNvPr>
          <p:cNvSpPr>
            <a:spLocks noEditPoints="1"/>
          </p:cNvSpPr>
          <p:nvPr/>
        </p:nvSpPr>
        <p:spPr bwMode="auto">
          <a:xfrm>
            <a:off x="7378801" y="304061"/>
            <a:ext cx="477985" cy="493818"/>
          </a:xfrm>
          <a:custGeom>
            <a:avLst/>
            <a:gdLst>
              <a:gd name="T0" fmla="*/ 760 w 1905"/>
              <a:gd name="T1" fmla="*/ 1455 h 1912"/>
              <a:gd name="T2" fmla="*/ 448 w 1905"/>
              <a:gd name="T3" fmla="*/ 1143 h 1912"/>
              <a:gd name="T4" fmla="*/ 529 w 1905"/>
              <a:gd name="T5" fmla="*/ 1061 h 1912"/>
              <a:gd name="T6" fmla="*/ 841 w 1905"/>
              <a:gd name="T7" fmla="*/ 1374 h 1912"/>
              <a:gd name="T8" fmla="*/ 1802 w 1905"/>
              <a:gd name="T9" fmla="*/ 108 h 1912"/>
              <a:gd name="T10" fmla="*/ 748 w 1905"/>
              <a:gd name="T11" fmla="*/ 785 h 1912"/>
              <a:gd name="T12" fmla="*/ 55 w 1905"/>
              <a:gd name="T13" fmla="*/ 1737 h 1912"/>
              <a:gd name="T14" fmla="*/ 173 w 1905"/>
              <a:gd name="T15" fmla="*/ 1854 h 1912"/>
              <a:gd name="T16" fmla="*/ 1124 w 1905"/>
              <a:gd name="T17" fmla="*/ 1161 h 1912"/>
              <a:gd name="T18" fmla="*/ 1802 w 1905"/>
              <a:gd name="T19" fmla="*/ 108 h 1912"/>
              <a:gd name="T20" fmla="*/ 110 w 1905"/>
              <a:gd name="T21" fmla="*/ 1803 h 1912"/>
              <a:gd name="T22" fmla="*/ 0 w 1905"/>
              <a:gd name="T23" fmla="*/ 1912 h 1912"/>
              <a:gd name="T24" fmla="*/ 1758 w 1905"/>
              <a:gd name="T25" fmla="*/ 368 h 1912"/>
              <a:gd name="T26" fmla="*/ 1544 w 1905"/>
              <a:gd name="T27" fmla="*/ 153 h 1912"/>
              <a:gd name="T28" fmla="*/ 786 w 1905"/>
              <a:gd name="T29" fmla="*/ 513 h 1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5" h="1912">
                <a:moveTo>
                  <a:pt x="760" y="1455"/>
                </a:moveTo>
                <a:cubicBezTo>
                  <a:pt x="448" y="1143"/>
                  <a:pt x="448" y="1143"/>
                  <a:pt x="448" y="1143"/>
                </a:cubicBezTo>
                <a:moveTo>
                  <a:pt x="529" y="1061"/>
                </a:moveTo>
                <a:cubicBezTo>
                  <a:pt x="841" y="1374"/>
                  <a:pt x="841" y="1374"/>
                  <a:pt x="841" y="1374"/>
                </a:cubicBezTo>
                <a:moveTo>
                  <a:pt x="1802" y="108"/>
                </a:moveTo>
                <a:cubicBezTo>
                  <a:pt x="1698" y="4"/>
                  <a:pt x="1226" y="307"/>
                  <a:pt x="748" y="785"/>
                </a:cubicBezTo>
                <a:cubicBezTo>
                  <a:pt x="364" y="1169"/>
                  <a:pt x="94" y="1548"/>
                  <a:pt x="55" y="1737"/>
                </a:cubicBezTo>
                <a:cubicBezTo>
                  <a:pt x="173" y="1854"/>
                  <a:pt x="173" y="1854"/>
                  <a:pt x="173" y="1854"/>
                </a:cubicBezTo>
                <a:cubicBezTo>
                  <a:pt x="361" y="1815"/>
                  <a:pt x="740" y="1545"/>
                  <a:pt x="1124" y="1161"/>
                </a:cubicBezTo>
                <a:cubicBezTo>
                  <a:pt x="1602" y="683"/>
                  <a:pt x="1905" y="212"/>
                  <a:pt x="1802" y="108"/>
                </a:cubicBezTo>
                <a:close/>
                <a:moveTo>
                  <a:pt x="110" y="1803"/>
                </a:moveTo>
                <a:cubicBezTo>
                  <a:pt x="0" y="1912"/>
                  <a:pt x="0" y="1912"/>
                  <a:pt x="0" y="1912"/>
                </a:cubicBezTo>
                <a:moveTo>
                  <a:pt x="1758" y="368"/>
                </a:moveTo>
                <a:cubicBezTo>
                  <a:pt x="1758" y="368"/>
                  <a:pt x="1643" y="253"/>
                  <a:pt x="1544" y="153"/>
                </a:cubicBezTo>
                <a:cubicBezTo>
                  <a:pt x="1544" y="153"/>
                  <a:pt x="1319" y="0"/>
                  <a:pt x="786" y="513"/>
                </a:cubicBezTo>
              </a:path>
            </a:pathLst>
          </a:custGeom>
          <a:noFill/>
          <a:ln w="12700"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03693" tIns="51846" rIns="103693" bIns="51846" numCol="1" anchor="t" anchorCtr="0" compatLnSpc="1">
            <a:prstTxWarp prst="textNoShape">
              <a:avLst/>
            </a:prstTxWarp>
          </a:bodyPr>
          <a:lstStyle/>
          <a:p>
            <a:endParaRPr lang="zh-CN" altLang="en-US"/>
          </a:p>
        </p:txBody>
      </p:sp>
      <p:sp>
        <p:nvSpPr>
          <p:cNvPr id="13" name="TextBox 28">
            <a:extLst>
              <a:ext uri="{FF2B5EF4-FFF2-40B4-BE49-F238E27FC236}">
                <a16:creationId xmlns:a16="http://schemas.microsoft.com/office/drawing/2014/main" xmlns="" id="{D2C7CC96-FFDB-43AE-8951-5B1CC414680A}"/>
              </a:ext>
            </a:extLst>
          </p:cNvPr>
          <p:cNvSpPr txBox="1"/>
          <p:nvPr/>
        </p:nvSpPr>
        <p:spPr>
          <a:xfrm>
            <a:off x="681253" y="275546"/>
            <a:ext cx="2423342" cy="430841"/>
          </a:xfrm>
          <a:prstGeom prst="rect">
            <a:avLst/>
          </a:prstGeom>
          <a:noFill/>
        </p:spPr>
        <p:txBody>
          <a:bodyPr wrap="square" lIns="121873" tIns="60937" rIns="121873" bIns="60937" rtlCol="0">
            <a:spAutoFit/>
          </a:bodyPr>
          <a:lstStyle/>
          <a:p>
            <a:r>
              <a:rPr lang="zh-CN" altLang="en-US" sz="2000" dirty="0">
                <a:solidFill>
                  <a:schemeClr val="tx1">
                    <a:lumMod val="65000"/>
                    <a:lumOff val="35000"/>
                  </a:schemeClr>
                </a:solidFill>
                <a:latin typeface="文鼎谁的字体" panose="020B0602010101010101" pitchFamily="33" charset="-122"/>
                <a:ea typeface="文鼎谁的字体" panose="020B0602010101010101" pitchFamily="33" charset="-122"/>
              </a:rPr>
              <a:t>点击添加您的标题</a:t>
            </a:r>
          </a:p>
        </p:txBody>
      </p:sp>
      <p:grpSp>
        <p:nvGrpSpPr>
          <p:cNvPr id="14" name="组合 13">
            <a:extLst>
              <a:ext uri="{FF2B5EF4-FFF2-40B4-BE49-F238E27FC236}">
                <a16:creationId xmlns:a16="http://schemas.microsoft.com/office/drawing/2014/main" xmlns="" id="{883FC378-486E-4CF2-95D3-83DDC4E3CA4B}"/>
              </a:ext>
            </a:extLst>
          </p:cNvPr>
          <p:cNvGrpSpPr/>
          <p:nvPr/>
        </p:nvGrpSpPr>
        <p:grpSpPr>
          <a:xfrm>
            <a:off x="214323" y="266495"/>
            <a:ext cx="406366" cy="418246"/>
            <a:chOff x="848004" y="393400"/>
            <a:chExt cx="406366" cy="418246"/>
          </a:xfrm>
          <a:effectLst>
            <a:outerShdw blurRad="165100" dist="38100" dir="6960000" sx="98000" sy="98000" algn="t" rotWithShape="0">
              <a:prstClr val="black">
                <a:alpha val="34000"/>
              </a:prstClr>
            </a:outerShdw>
          </a:effectLst>
        </p:grpSpPr>
        <p:grpSp>
          <p:nvGrpSpPr>
            <p:cNvPr id="15" name="组合 14">
              <a:extLst>
                <a:ext uri="{FF2B5EF4-FFF2-40B4-BE49-F238E27FC236}">
                  <a16:creationId xmlns:a16="http://schemas.microsoft.com/office/drawing/2014/main" xmlns="" id="{CC139D83-0964-417C-B371-A29F6D758721}"/>
                </a:ext>
              </a:extLst>
            </p:cNvPr>
            <p:cNvGrpSpPr/>
            <p:nvPr/>
          </p:nvGrpSpPr>
          <p:grpSpPr>
            <a:xfrm>
              <a:off x="848004" y="393400"/>
              <a:ext cx="406366" cy="418246"/>
              <a:chOff x="848005" y="369553"/>
              <a:chExt cx="406366" cy="418246"/>
            </a:xfrm>
          </p:grpSpPr>
          <p:sp>
            <p:nvSpPr>
              <p:cNvPr id="17" name="椭圆 16">
                <a:extLst>
                  <a:ext uri="{FF2B5EF4-FFF2-40B4-BE49-F238E27FC236}">
                    <a16:creationId xmlns:a16="http://schemas.microsoft.com/office/drawing/2014/main" xmlns="" id="{E22CC908-9EA9-4909-B5C3-92B833767CB6}"/>
                  </a:ext>
                </a:extLst>
              </p:cNvPr>
              <p:cNvSpPr/>
              <p:nvPr/>
            </p:nvSpPr>
            <p:spPr>
              <a:xfrm>
                <a:off x="848005" y="369553"/>
                <a:ext cx="406366" cy="418246"/>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xmlns="" id="{C1C80369-4EB1-48E4-A0E5-E5CFC6D29AF1}"/>
                  </a:ext>
                </a:extLst>
              </p:cNvPr>
              <p:cNvSpPr/>
              <p:nvPr/>
            </p:nvSpPr>
            <p:spPr>
              <a:xfrm>
                <a:off x="856799" y="378604"/>
                <a:ext cx="388778" cy="400144"/>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椭圆 15">
              <a:extLst>
                <a:ext uri="{FF2B5EF4-FFF2-40B4-BE49-F238E27FC236}">
                  <a16:creationId xmlns:a16="http://schemas.microsoft.com/office/drawing/2014/main" xmlns="" id="{A568451F-4A61-44F5-84D1-3761031BE927}"/>
                </a:ext>
              </a:extLst>
            </p:cNvPr>
            <p:cNvSpPr/>
            <p:nvPr/>
          </p:nvSpPr>
          <p:spPr>
            <a:xfrm>
              <a:off x="907857" y="455002"/>
              <a:ext cx="286661" cy="295042"/>
            </a:xfrm>
            <a:prstGeom prst="ellipse">
              <a:avLst/>
            </a:prstGeom>
            <a:solidFill>
              <a:srgbClr val="5092E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51846" rIns="0" bIns="51846" rtlCol="0" anchor="ctr"/>
            <a:lstStyle/>
            <a:p>
              <a:pPr algn="ctr"/>
              <a:endParaRPr lang="zh-CN" altLang="en-US" sz="3600" dirty="0">
                <a:solidFill>
                  <a:schemeClr val="bg1"/>
                </a:solidFill>
                <a:latin typeface="DIN Mittelschrift Std" pitchFamily="50" charset="0"/>
                <a:ea typeface="微软雅黑" pitchFamily="34" charset="-122"/>
              </a:endParaRPr>
            </a:p>
          </p:txBody>
        </p:sp>
      </p:grpSp>
    </p:spTree>
    <p:extLst>
      <p:ext uri="{BB962C8B-B14F-4D97-AF65-F5344CB8AC3E}">
        <p14:creationId xmlns:p14="http://schemas.microsoft.com/office/powerpoint/2010/main" val="507654529"/>
      </p:ext>
    </p:extLst>
  </p:cSld>
  <p:clrMapOvr>
    <a:masterClrMapping/>
  </p:clrMapOvr>
  <mc:AlternateContent xmlns:mc="http://schemas.openxmlformats.org/markup-compatibility/2006" xmlns:p14="http://schemas.microsoft.com/office/powerpoint/2010/main">
    <mc:Choice Requires="p14">
      <p:transition spd="slow" p14:dur="1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2.5E-6 -2.22222E-6 L -0.00143 -0.0956 " pathEditMode="relative" rAng="0" ptsTypes="AA">
                                      <p:cBhvr>
                                        <p:cTn id="6" dur="1250" fill="hold"/>
                                        <p:tgtEl>
                                          <p:spTgt spid="2"/>
                                        </p:tgtEl>
                                        <p:attrNameLst>
                                          <p:attrName>ppt_x</p:attrName>
                                          <p:attrName>ppt_y</p:attrName>
                                        </p:attrNameLst>
                                      </p:cBhvr>
                                      <p:rCtr x="-78" y="-4792"/>
                                    </p:animMotion>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2" presetClass="entr" presetSubtype="8"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1000" fill="hold"/>
                                        <p:tgtEl>
                                          <p:spTgt spid="12"/>
                                        </p:tgtEl>
                                        <p:attrNameLst>
                                          <p:attrName>ppt_x</p:attrName>
                                        </p:attrNameLst>
                                      </p:cBhvr>
                                      <p:tavLst>
                                        <p:tav tm="0">
                                          <p:val>
                                            <p:strVal val="0-#ppt_w/2"/>
                                          </p:val>
                                        </p:tav>
                                        <p:tav tm="100000">
                                          <p:val>
                                            <p:strVal val="#ppt_x"/>
                                          </p:val>
                                        </p:tav>
                                      </p:tavLst>
                                    </p:anim>
                                    <p:anim calcmode="lin" valueType="num">
                                      <p:cBhvr additive="base">
                                        <p:cTn id="20" dur="1000" fill="hold"/>
                                        <p:tgtEl>
                                          <p:spTgt spid="12"/>
                                        </p:tgtEl>
                                        <p:attrNameLst>
                                          <p:attrName>ppt_y</p:attrName>
                                        </p:attrNameLst>
                                      </p:cBhvr>
                                      <p:tavLst>
                                        <p:tav tm="0">
                                          <p:val>
                                            <p:strVal val="#ppt_y"/>
                                          </p:val>
                                        </p:tav>
                                        <p:tav tm="100000">
                                          <p:val>
                                            <p:strVal val="#ppt_y"/>
                                          </p:val>
                                        </p:tav>
                                      </p:tavLst>
                                    </p:anim>
                                  </p:childTnLst>
                                </p:cTn>
                              </p:par>
                              <p:par>
                                <p:cTn id="21" presetID="22" presetClass="entr" presetSubtype="8" fill="hold" nodeType="withEffect">
                                  <p:stCondLst>
                                    <p:cond delay="10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1000"/>
                                        <p:tgtEl>
                                          <p:spTgt spid="11"/>
                                        </p:tgtEl>
                                      </p:cBhvr>
                                    </p:animEffect>
                                  </p:childTnLst>
                                </p:cTn>
                              </p:par>
                              <p:par>
                                <p:cTn id="24" presetID="10" presetClass="entr" presetSubtype="0" fill="hold" nodeType="withEffect">
                                  <p:stCondLst>
                                    <p:cond delay="10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par>
                                <p:cTn id="27" presetID="19" presetClass="entr" presetSubtype="5" fill="hold" grpId="0" nodeType="withEffect">
                                  <p:stCondLst>
                                    <p:cond delay="100"/>
                                  </p:stCondLst>
                                  <p:iterate type="lt">
                                    <p:tmPct val="10000"/>
                                  </p:iterate>
                                  <p:childTnLst>
                                    <p:set>
                                      <p:cBhvr>
                                        <p:cTn id="28" dur="1" fill="hold">
                                          <p:stCondLst>
                                            <p:cond delay="0"/>
                                          </p:stCondLst>
                                        </p:cTn>
                                        <p:tgtEl>
                                          <p:spTgt spid="13"/>
                                        </p:tgtEl>
                                        <p:attrNameLst>
                                          <p:attrName>style.visibility</p:attrName>
                                        </p:attrNameLst>
                                      </p:cBhvr>
                                      <p:to>
                                        <p:strVal val="visible"/>
                                      </p:to>
                                    </p:set>
                                    <p:anim calcmode="lin" valueType="num">
                                      <p:cBhvr>
                                        <p:cTn id="29" dur="500" fill="hold"/>
                                        <p:tgtEl>
                                          <p:spTgt spid="13"/>
                                        </p:tgtEl>
                                        <p:attrNameLst>
                                          <p:attrName>ppt_w</p:attrName>
                                        </p:attrNameLst>
                                      </p:cBhvr>
                                      <p:tavLst>
                                        <p:tav tm="0">
                                          <p:val>
                                            <p:strVal val="#ppt_w"/>
                                          </p:val>
                                        </p:tav>
                                        <p:tav tm="100000">
                                          <p:val>
                                            <p:strVal val="#ppt_w"/>
                                          </p:val>
                                        </p:tav>
                                      </p:tavLst>
                                    </p:anim>
                                    <p:anim calcmode="lin" valueType="num">
                                      <p:cBhvr>
                                        <p:cTn id="30" dur="500" fill="hold"/>
                                        <p:tgtEl>
                                          <p:spTgt spid="13"/>
                                        </p:tgtEl>
                                        <p:attrNameLst>
                                          <p:attrName>ppt_h</p:attrName>
                                        </p:attrNameLst>
                                      </p:cBhvr>
                                      <p:tavLst>
                                        <p:tav tm="0" fmla="#ppt_h*sin(2.5*pi*$)">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animBg="1"/>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18"/>
          <p:cNvGrpSpPr/>
          <p:nvPr/>
        </p:nvGrpSpPr>
        <p:grpSpPr>
          <a:xfrm>
            <a:off x="7911301" y="2853226"/>
            <a:ext cx="4278818" cy="3167262"/>
            <a:chOff x="0" y="0"/>
            <a:chExt cx="2222306" cy="1644486"/>
          </a:xfrm>
        </p:grpSpPr>
        <p:sp>
          <p:nvSpPr>
            <p:cNvPr id="3" name="chenying0907 214"/>
            <p:cNvSpPr/>
            <p:nvPr/>
          </p:nvSpPr>
          <p:spPr>
            <a:xfrm>
              <a:off x="177800" y="-1"/>
              <a:ext cx="268610" cy="424412"/>
            </a:xfrm>
            <a:custGeom>
              <a:avLst/>
              <a:gdLst/>
              <a:ahLst/>
              <a:cxnLst>
                <a:cxn ang="0">
                  <a:pos x="wd2" y="hd2"/>
                </a:cxn>
                <a:cxn ang="5400000">
                  <a:pos x="wd2" y="hd2"/>
                </a:cxn>
                <a:cxn ang="10800000">
                  <a:pos x="wd2" y="hd2"/>
                </a:cxn>
                <a:cxn ang="16200000">
                  <a:pos x="wd2" y="hd2"/>
                </a:cxn>
              </a:cxnLst>
              <a:rect l="0" t="0" r="r" b="b"/>
              <a:pathLst>
                <a:path w="20717" h="20825" extrusionOk="0">
                  <a:moveTo>
                    <a:pt x="0" y="978"/>
                  </a:moveTo>
                  <a:cubicBezTo>
                    <a:pt x="4331" y="132"/>
                    <a:pt x="6848" y="-775"/>
                    <a:pt x="10359" y="1107"/>
                  </a:cubicBezTo>
                  <a:cubicBezTo>
                    <a:pt x="14373" y="3260"/>
                    <a:pt x="15631" y="7002"/>
                    <a:pt x="17595" y="9981"/>
                  </a:cubicBezTo>
                  <a:cubicBezTo>
                    <a:pt x="19135" y="12318"/>
                    <a:pt x="19785" y="13548"/>
                    <a:pt x="20568" y="16020"/>
                  </a:cubicBezTo>
                  <a:cubicBezTo>
                    <a:pt x="21600" y="19279"/>
                    <a:pt x="17061" y="19856"/>
                    <a:pt x="13655" y="20825"/>
                  </a:cubicBezTo>
                </a:path>
              </a:pathLst>
            </a:custGeom>
            <a:solidFill>
              <a:schemeClr val="accent2"/>
            </a:solidFill>
            <a:ln w="38100" cap="flat">
              <a:solidFill>
                <a:schemeClr val="accent2"/>
              </a:solidFill>
              <a:prstDash val="solid"/>
              <a:miter lim="400000"/>
            </a:ln>
            <a:effectLst/>
          </p:spPr>
          <p:txBody>
            <a:bodyPr wrap="square" lIns="50784" tIns="50784" rIns="50784" bIns="50784" numCol="1" anchor="ctr">
              <a:noAutofit/>
            </a:bodyPr>
            <a:lstStyle/>
            <a:p>
              <a:pPr defTabSz="457051">
                <a:defRPr sz="3000">
                  <a:solidFill>
                    <a:srgbClr val="FFFFFF"/>
                  </a:solidFill>
                  <a:effectLst>
                    <a:outerShdw blurRad="38100" dist="12700" dir="5400000">
                      <a:srgbClr val="000000">
                        <a:alpha val="50000"/>
                      </a:srgbClr>
                    </a:outerShdw>
                  </a:effectLst>
                </a:defRPr>
              </a:pPr>
              <a:endParaRPr sz="3999" dirty="0"/>
            </a:p>
          </p:txBody>
        </p:sp>
        <p:sp>
          <p:nvSpPr>
            <p:cNvPr id="4" name="chenying0907 215"/>
            <p:cNvSpPr/>
            <p:nvPr/>
          </p:nvSpPr>
          <p:spPr>
            <a:xfrm>
              <a:off x="876300" y="990599"/>
              <a:ext cx="288326" cy="392441"/>
            </a:xfrm>
            <a:custGeom>
              <a:avLst/>
              <a:gdLst/>
              <a:ahLst/>
              <a:cxnLst>
                <a:cxn ang="0">
                  <a:pos x="wd2" y="hd2"/>
                </a:cxn>
                <a:cxn ang="5400000">
                  <a:pos x="wd2" y="hd2"/>
                </a:cxn>
                <a:cxn ang="10800000">
                  <a:pos x="wd2" y="hd2"/>
                </a:cxn>
                <a:cxn ang="16200000">
                  <a:pos x="wd2" y="hd2"/>
                </a:cxn>
              </a:cxnLst>
              <a:rect l="0" t="0" r="r" b="b"/>
              <a:pathLst>
                <a:path w="19323" h="18952" extrusionOk="0">
                  <a:moveTo>
                    <a:pt x="0" y="1473"/>
                  </a:moveTo>
                  <a:cubicBezTo>
                    <a:pt x="6540" y="-2648"/>
                    <a:pt x="10391" y="2786"/>
                    <a:pt x="14004" y="6685"/>
                  </a:cubicBezTo>
                  <a:cubicBezTo>
                    <a:pt x="18693" y="11746"/>
                    <a:pt x="21600" y="16421"/>
                    <a:pt x="17023" y="18952"/>
                  </a:cubicBezTo>
                </a:path>
              </a:pathLst>
            </a:custGeom>
            <a:solidFill>
              <a:schemeClr val="accent2"/>
            </a:solidFill>
            <a:ln w="38100" cap="flat">
              <a:solidFill>
                <a:schemeClr val="accent2"/>
              </a:solidFill>
              <a:prstDash val="solid"/>
              <a:miter lim="400000"/>
            </a:ln>
            <a:effectLst/>
          </p:spPr>
          <p:txBody>
            <a:bodyPr wrap="square" lIns="50784" tIns="50784" rIns="50784" bIns="50784" numCol="1" anchor="ctr">
              <a:noAutofit/>
            </a:bodyPr>
            <a:lstStyle/>
            <a:p>
              <a:pPr defTabSz="457051">
                <a:defRPr sz="3000">
                  <a:solidFill>
                    <a:srgbClr val="FFFFFF"/>
                  </a:solidFill>
                  <a:effectLst>
                    <a:outerShdw blurRad="38100" dist="12700" dir="5400000">
                      <a:srgbClr val="000000">
                        <a:alpha val="50000"/>
                      </a:srgbClr>
                    </a:outerShdw>
                  </a:effectLst>
                </a:defRPr>
              </a:pPr>
              <a:endParaRPr sz="3999" dirty="0"/>
            </a:p>
          </p:txBody>
        </p:sp>
        <p:sp>
          <p:nvSpPr>
            <p:cNvPr id="5" name="chenying0907 216"/>
            <p:cNvSpPr/>
            <p:nvPr/>
          </p:nvSpPr>
          <p:spPr>
            <a:xfrm>
              <a:off x="0" y="25400"/>
              <a:ext cx="1130505" cy="1441123"/>
            </a:xfrm>
            <a:custGeom>
              <a:avLst/>
              <a:gdLst/>
              <a:ahLst/>
              <a:cxnLst>
                <a:cxn ang="0">
                  <a:pos x="wd2" y="hd2"/>
                </a:cxn>
                <a:cxn ang="5400000">
                  <a:pos x="wd2" y="hd2"/>
                </a:cxn>
                <a:cxn ang="10800000">
                  <a:pos x="wd2" y="hd2"/>
                </a:cxn>
                <a:cxn ang="16200000">
                  <a:pos x="wd2" y="hd2"/>
                </a:cxn>
              </a:cxnLst>
              <a:rect l="0" t="0" r="r" b="b"/>
              <a:pathLst>
                <a:path w="21386" h="21249" extrusionOk="0">
                  <a:moveTo>
                    <a:pt x="6695" y="5964"/>
                  </a:moveTo>
                  <a:cubicBezTo>
                    <a:pt x="5870" y="4835"/>
                    <a:pt x="5320" y="3733"/>
                    <a:pt x="4734" y="2782"/>
                  </a:cubicBezTo>
                  <a:cubicBezTo>
                    <a:pt x="4160" y="1851"/>
                    <a:pt x="3364" y="1097"/>
                    <a:pt x="3346" y="0"/>
                  </a:cubicBezTo>
                  <a:cubicBezTo>
                    <a:pt x="2749" y="212"/>
                    <a:pt x="2098" y="524"/>
                    <a:pt x="1695" y="926"/>
                  </a:cubicBezTo>
                  <a:cubicBezTo>
                    <a:pt x="988" y="1632"/>
                    <a:pt x="570" y="2910"/>
                    <a:pt x="299" y="3769"/>
                  </a:cubicBezTo>
                  <a:cubicBezTo>
                    <a:pt x="-19" y="4774"/>
                    <a:pt x="-82" y="5809"/>
                    <a:pt x="104" y="6834"/>
                  </a:cubicBezTo>
                  <a:cubicBezTo>
                    <a:pt x="507" y="9059"/>
                    <a:pt x="1907" y="11120"/>
                    <a:pt x="3352" y="13032"/>
                  </a:cubicBezTo>
                  <a:cubicBezTo>
                    <a:pt x="4121" y="14050"/>
                    <a:pt x="4913" y="15069"/>
                    <a:pt x="5760" y="16050"/>
                  </a:cubicBezTo>
                  <a:cubicBezTo>
                    <a:pt x="7632" y="18216"/>
                    <a:pt x="10200" y="20007"/>
                    <a:pt x="13428" y="20934"/>
                  </a:cubicBezTo>
                  <a:cubicBezTo>
                    <a:pt x="15746" y="21600"/>
                    <a:pt x="19972" y="21179"/>
                    <a:pt x="21384" y="19961"/>
                  </a:cubicBezTo>
                  <a:cubicBezTo>
                    <a:pt x="21518" y="19211"/>
                    <a:pt x="16578" y="14785"/>
                    <a:pt x="16540" y="14807"/>
                  </a:cubicBezTo>
                  <a:cubicBezTo>
                    <a:pt x="15277" y="15530"/>
                    <a:pt x="13118" y="16386"/>
                    <a:pt x="11538" y="16347"/>
                  </a:cubicBezTo>
                  <a:cubicBezTo>
                    <a:pt x="9234" y="16290"/>
                    <a:pt x="7991" y="14209"/>
                    <a:pt x="7048" y="12885"/>
                  </a:cubicBezTo>
                  <a:cubicBezTo>
                    <a:pt x="6162" y="11641"/>
                    <a:pt x="5096" y="10300"/>
                    <a:pt x="4890" y="8855"/>
                  </a:cubicBezTo>
                  <a:cubicBezTo>
                    <a:pt x="4802" y="8239"/>
                    <a:pt x="4929" y="7607"/>
                    <a:pt x="5302" y="7056"/>
                  </a:cubicBezTo>
                  <a:cubicBezTo>
                    <a:pt x="5511" y="6746"/>
                    <a:pt x="6171" y="5989"/>
                    <a:pt x="6695" y="5964"/>
                  </a:cubicBezTo>
                  <a:close/>
                </a:path>
              </a:pathLst>
            </a:custGeom>
            <a:noFill/>
            <a:ln w="38100" cap="flat">
              <a:solidFill>
                <a:schemeClr val="accent2"/>
              </a:solidFill>
              <a:prstDash val="solid"/>
              <a:miter lim="400000"/>
            </a:ln>
            <a:effectLst/>
          </p:spPr>
          <p:txBody>
            <a:bodyPr wrap="square" lIns="50784" tIns="50784" rIns="50784" bIns="50784" numCol="1" anchor="ctr">
              <a:noAutofit/>
            </a:bodyPr>
            <a:lstStyle/>
            <a:p>
              <a:pPr defTabSz="457051">
                <a:defRPr sz="3000">
                  <a:solidFill>
                    <a:srgbClr val="FFFFFF"/>
                  </a:solidFill>
                  <a:effectLst>
                    <a:outerShdw blurRad="38100" dist="12700" dir="5400000">
                      <a:srgbClr val="000000">
                        <a:alpha val="50000"/>
                      </a:srgbClr>
                    </a:outerShdw>
                  </a:effectLst>
                </a:defRPr>
              </a:pPr>
              <a:endParaRPr sz="3999" dirty="0"/>
            </a:p>
          </p:txBody>
        </p:sp>
        <p:sp>
          <p:nvSpPr>
            <p:cNvPr id="6" name="chenying0907 217"/>
            <p:cNvSpPr/>
            <p:nvPr/>
          </p:nvSpPr>
          <p:spPr>
            <a:xfrm>
              <a:off x="1041400" y="888999"/>
              <a:ext cx="1180907" cy="755488"/>
            </a:xfrm>
            <a:custGeom>
              <a:avLst/>
              <a:gdLst/>
              <a:ahLst/>
              <a:cxnLst>
                <a:cxn ang="0">
                  <a:pos x="wd2" y="hd2"/>
                </a:cxn>
                <a:cxn ang="5400000">
                  <a:pos x="wd2" y="hd2"/>
                </a:cxn>
                <a:cxn ang="10800000">
                  <a:pos x="wd2" y="hd2"/>
                </a:cxn>
                <a:cxn ang="16200000">
                  <a:pos x="wd2" y="hd2"/>
                </a:cxn>
              </a:cxnLst>
              <a:rect l="0" t="0" r="r" b="b"/>
              <a:pathLst>
                <a:path w="20880" h="19656" extrusionOk="0">
                  <a:moveTo>
                    <a:pt x="0" y="14067"/>
                  </a:moveTo>
                  <a:cubicBezTo>
                    <a:pt x="1546" y="18995"/>
                    <a:pt x="4265" y="21549"/>
                    <a:pt x="7901" y="18005"/>
                  </a:cubicBezTo>
                  <a:cubicBezTo>
                    <a:pt x="9262" y="16678"/>
                    <a:pt x="11668" y="12078"/>
                    <a:pt x="9432" y="10109"/>
                  </a:cubicBezTo>
                  <a:cubicBezTo>
                    <a:pt x="7906" y="8766"/>
                    <a:pt x="6036" y="11469"/>
                    <a:pt x="6486" y="13754"/>
                  </a:cubicBezTo>
                  <a:cubicBezTo>
                    <a:pt x="7019" y="16458"/>
                    <a:pt x="10653" y="17259"/>
                    <a:pt x="12181" y="16654"/>
                  </a:cubicBezTo>
                  <a:cubicBezTo>
                    <a:pt x="14962" y="15554"/>
                    <a:pt x="14704" y="12109"/>
                    <a:pt x="15038" y="8516"/>
                  </a:cubicBezTo>
                  <a:cubicBezTo>
                    <a:pt x="15338" y="5296"/>
                    <a:pt x="15973" y="-51"/>
                    <a:pt x="18921" y="0"/>
                  </a:cubicBezTo>
                  <a:cubicBezTo>
                    <a:pt x="20260" y="23"/>
                    <a:pt x="21600" y="1260"/>
                    <a:pt x="20434" y="3163"/>
                  </a:cubicBezTo>
                </a:path>
              </a:pathLst>
            </a:custGeom>
            <a:noFill/>
            <a:ln w="38100" cap="flat">
              <a:solidFill>
                <a:schemeClr val="accent2"/>
              </a:solidFill>
              <a:prstDash val="solid"/>
              <a:miter lim="400000"/>
            </a:ln>
            <a:effectLst/>
          </p:spPr>
          <p:txBody>
            <a:bodyPr wrap="square" lIns="50784" tIns="50784" rIns="50784" bIns="50784" numCol="1" anchor="ctr">
              <a:noAutofit/>
            </a:bodyPr>
            <a:lstStyle/>
            <a:p>
              <a:pPr defTabSz="457051">
                <a:defRPr sz="3000">
                  <a:solidFill>
                    <a:srgbClr val="FFFFFF"/>
                  </a:solidFill>
                  <a:effectLst>
                    <a:outerShdw blurRad="38100" dist="12700" dir="5400000">
                      <a:srgbClr val="000000">
                        <a:alpha val="50000"/>
                      </a:srgbClr>
                    </a:outerShdw>
                  </a:effectLst>
                </a:defRPr>
              </a:pPr>
              <a:endParaRPr sz="3999" dirty="0"/>
            </a:p>
          </p:txBody>
        </p:sp>
      </p:grpSp>
      <p:sp>
        <p:nvSpPr>
          <p:cNvPr id="7" name="chenying0907 148"/>
          <p:cNvSpPr/>
          <p:nvPr/>
        </p:nvSpPr>
        <p:spPr>
          <a:xfrm>
            <a:off x="937470" y="3525318"/>
            <a:ext cx="3086203" cy="125384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8088" tIns="38088" rIns="38088" bIns="38088" numCol="1" anchor="ctr">
            <a:spAutoFit/>
          </a:bodyPr>
          <a:lstStyle/>
          <a:p>
            <a:pPr algn="r">
              <a:lnSpc>
                <a:spcPct val="130000"/>
              </a:lnSpc>
              <a:spcBef>
                <a:spcPct val="0"/>
              </a:spcBef>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itchFamily="34" charset="-122"/>
              </a:rPr>
              <a:t>在此录入上述图表的描述说明，在此录入上述图表的综合描述说明。在此录入上述图表的描述说明，在此录入上述图表的综合描述说明。</a:t>
            </a:r>
          </a:p>
          <a:p>
            <a:pPr algn="r">
              <a:lnSpc>
                <a:spcPct val="130000"/>
              </a:lnSpc>
              <a:spcBef>
                <a:spcPct val="0"/>
              </a:spcBef>
              <a:buNone/>
            </a:pP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itchFamily="34" charset="-122"/>
            </a:endParaRPr>
          </a:p>
        </p:txBody>
      </p:sp>
      <p:sp>
        <p:nvSpPr>
          <p:cNvPr id="8" name="文本框 7"/>
          <p:cNvSpPr txBox="1"/>
          <p:nvPr/>
        </p:nvSpPr>
        <p:spPr>
          <a:xfrm>
            <a:off x="1101274" y="2848599"/>
            <a:ext cx="1829290" cy="420536"/>
          </a:xfrm>
          <a:prstGeom prst="rect">
            <a:avLst/>
          </a:prstGeom>
          <a:noFill/>
        </p:spPr>
        <p:txBody>
          <a:bodyPr wrap="none" lIns="91412" tIns="45706" rIns="91412" bIns="45706" rtlCol="0">
            <a:spAutoFit/>
          </a:bodyPr>
          <a:lstStyle/>
          <a:p>
            <a:pPr algn="r"/>
            <a:r>
              <a:rPr kumimoji="1" lang="zh-CN" altLang="en-US" sz="2133" dirty="0">
                <a:solidFill>
                  <a:schemeClr val="tx2">
                    <a:lumMod val="75000"/>
                  </a:schemeClr>
                </a:solidFill>
                <a:latin typeface="DFPShaoNvW5-GB" charset="-122"/>
                <a:ea typeface="DFPShaoNvW5-GB" charset="-122"/>
                <a:cs typeface="DFPShaoNvW5-GB" charset="-122"/>
              </a:rPr>
              <a:t>点击添加标题</a:t>
            </a:r>
          </a:p>
        </p:txBody>
      </p:sp>
      <p:grpSp>
        <p:nvGrpSpPr>
          <p:cNvPr id="9" name="Group 157"/>
          <p:cNvGrpSpPr/>
          <p:nvPr/>
        </p:nvGrpSpPr>
        <p:grpSpPr>
          <a:xfrm>
            <a:off x="8815137" y="1304714"/>
            <a:ext cx="1566779" cy="1894222"/>
            <a:chOff x="0" y="0"/>
            <a:chExt cx="832429" cy="1006091"/>
          </a:xfrm>
        </p:grpSpPr>
        <p:sp>
          <p:nvSpPr>
            <p:cNvPr id="11" name="chenying0907 153"/>
            <p:cNvSpPr/>
            <p:nvPr/>
          </p:nvSpPr>
          <p:spPr>
            <a:xfrm>
              <a:off x="0" y="0"/>
              <a:ext cx="825247" cy="1004894"/>
            </a:xfrm>
            <a:custGeom>
              <a:avLst/>
              <a:gdLst/>
              <a:ahLst/>
              <a:cxnLst>
                <a:cxn ang="0">
                  <a:pos x="wd2" y="hd2"/>
                </a:cxn>
                <a:cxn ang="5400000">
                  <a:pos x="wd2" y="hd2"/>
                </a:cxn>
                <a:cxn ang="10800000">
                  <a:pos x="wd2" y="hd2"/>
                </a:cxn>
                <a:cxn ang="16200000">
                  <a:pos x="wd2" y="hd2"/>
                </a:cxn>
              </a:cxnLst>
              <a:rect l="0" t="0" r="r" b="b"/>
              <a:pathLst>
                <a:path w="20617" h="18782" extrusionOk="0">
                  <a:moveTo>
                    <a:pt x="20606" y="8003"/>
                  </a:moveTo>
                  <a:cubicBezTo>
                    <a:pt x="20536" y="9105"/>
                    <a:pt x="20133" y="10194"/>
                    <a:pt x="19322" y="11192"/>
                  </a:cubicBezTo>
                  <a:cubicBezTo>
                    <a:pt x="17235" y="13763"/>
                    <a:pt x="10676" y="14469"/>
                    <a:pt x="6988" y="14575"/>
                  </a:cubicBezTo>
                  <a:cubicBezTo>
                    <a:pt x="4986" y="15277"/>
                    <a:pt x="3185" y="16577"/>
                    <a:pt x="3059" y="18782"/>
                  </a:cubicBezTo>
                  <a:cubicBezTo>
                    <a:pt x="2578" y="17275"/>
                    <a:pt x="1936" y="15773"/>
                    <a:pt x="4218" y="13676"/>
                  </a:cubicBezTo>
                  <a:cubicBezTo>
                    <a:pt x="3958" y="13915"/>
                    <a:pt x="973" y="11280"/>
                    <a:pt x="253" y="9351"/>
                  </a:cubicBezTo>
                  <a:cubicBezTo>
                    <a:pt x="-538" y="7230"/>
                    <a:pt x="624" y="4258"/>
                    <a:pt x="2405" y="2680"/>
                  </a:cubicBezTo>
                  <a:cubicBezTo>
                    <a:pt x="8610" y="-2818"/>
                    <a:pt x="21062" y="731"/>
                    <a:pt x="20606" y="8003"/>
                  </a:cubicBezTo>
                  <a:close/>
                </a:path>
              </a:pathLst>
            </a:custGeom>
            <a:solidFill>
              <a:schemeClr val="accent4">
                <a:lumMod val="20000"/>
                <a:lumOff val="80000"/>
              </a:schemeClr>
            </a:solidFill>
            <a:ln w="38100" cap="flat">
              <a:solidFill>
                <a:schemeClr val="accent4"/>
              </a:solidFill>
              <a:prstDash val="solid"/>
              <a:miter lim="400000"/>
            </a:ln>
            <a:effectLst/>
          </p:spPr>
          <p:txBody>
            <a:bodyPr wrap="square" lIns="50784" tIns="50784" rIns="50784" bIns="50784" numCol="1" anchor="ctr">
              <a:noAutofit/>
            </a:bodyPr>
            <a:lstStyle/>
            <a:p>
              <a:pPr defTabSz="457051">
                <a:defRPr sz="3000">
                  <a:solidFill>
                    <a:srgbClr val="FFFFFF"/>
                  </a:solidFill>
                  <a:effectLst>
                    <a:outerShdw blurRad="38100" dist="12700" dir="5400000">
                      <a:srgbClr val="000000">
                        <a:alpha val="50000"/>
                      </a:srgbClr>
                    </a:outerShdw>
                  </a:effectLst>
                </a:defRPr>
              </a:pPr>
              <a:endParaRPr sz="3999" dirty="0"/>
            </a:p>
          </p:txBody>
        </p:sp>
        <p:sp>
          <p:nvSpPr>
            <p:cNvPr id="10" name="chenying0907 152"/>
            <p:cNvSpPr/>
            <p:nvPr/>
          </p:nvSpPr>
          <p:spPr>
            <a:xfrm>
              <a:off x="63500" y="177800"/>
              <a:ext cx="768929" cy="828291"/>
            </a:xfrm>
            <a:custGeom>
              <a:avLst/>
              <a:gdLst/>
              <a:ahLst/>
              <a:cxnLst>
                <a:cxn ang="0">
                  <a:pos x="wd2" y="hd2"/>
                </a:cxn>
                <a:cxn ang="5400000">
                  <a:pos x="wd2" y="hd2"/>
                </a:cxn>
                <a:cxn ang="10800000">
                  <a:pos x="wd2" y="hd2"/>
                </a:cxn>
                <a:cxn ang="16200000">
                  <a:pos x="wd2" y="hd2"/>
                </a:cxn>
              </a:cxnLst>
              <a:rect l="0" t="0" r="r" b="b"/>
              <a:pathLst>
                <a:path w="21412" h="21600" extrusionOk="0">
                  <a:moveTo>
                    <a:pt x="21365" y="6553"/>
                  </a:moveTo>
                  <a:cubicBezTo>
                    <a:pt x="21209" y="8299"/>
                    <a:pt x="20695" y="9966"/>
                    <a:pt x="20017" y="11011"/>
                  </a:cubicBezTo>
                  <a:cubicBezTo>
                    <a:pt x="17690" y="14597"/>
                    <a:pt x="10380" y="15582"/>
                    <a:pt x="6269" y="15729"/>
                  </a:cubicBezTo>
                  <a:cubicBezTo>
                    <a:pt x="4038" y="16710"/>
                    <a:pt x="2030" y="18524"/>
                    <a:pt x="1890" y="21600"/>
                  </a:cubicBezTo>
                  <a:cubicBezTo>
                    <a:pt x="1354" y="19498"/>
                    <a:pt x="638" y="17403"/>
                    <a:pt x="3179" y="14478"/>
                  </a:cubicBezTo>
                  <a:cubicBezTo>
                    <a:pt x="2729" y="14996"/>
                    <a:pt x="-3" y="11060"/>
                    <a:pt x="0" y="10322"/>
                  </a:cubicBezTo>
                  <a:cubicBezTo>
                    <a:pt x="7119" y="10785"/>
                    <a:pt x="20375" y="9891"/>
                    <a:pt x="18971" y="0"/>
                  </a:cubicBezTo>
                  <a:cubicBezTo>
                    <a:pt x="21020" y="1136"/>
                    <a:pt x="21597" y="3933"/>
                    <a:pt x="21365" y="6553"/>
                  </a:cubicBezTo>
                  <a:close/>
                </a:path>
              </a:pathLst>
            </a:custGeom>
            <a:solidFill>
              <a:schemeClr val="accent4"/>
            </a:solidFill>
            <a:ln w="12700" cap="flat">
              <a:solidFill>
                <a:schemeClr val="accent4"/>
              </a:solidFill>
              <a:miter lim="400000"/>
            </a:ln>
            <a:effectLst/>
          </p:spPr>
          <p:txBody>
            <a:bodyPr wrap="square" lIns="50784" tIns="50784" rIns="50784" bIns="50784" numCol="1" anchor="ctr">
              <a:noAutofit/>
            </a:bodyPr>
            <a:lstStyle/>
            <a:p>
              <a:pPr defTabSz="457051">
                <a:defRPr sz="3000">
                  <a:solidFill>
                    <a:srgbClr val="FFFFFF"/>
                  </a:solidFill>
                  <a:effectLst>
                    <a:outerShdw blurRad="38100" dist="12700" dir="5400000">
                      <a:srgbClr val="000000">
                        <a:alpha val="50000"/>
                      </a:srgbClr>
                    </a:outerShdw>
                  </a:effectLst>
                </a:defRPr>
              </a:pPr>
              <a:endParaRPr sz="3999" dirty="0"/>
            </a:p>
          </p:txBody>
        </p:sp>
        <p:grpSp>
          <p:nvGrpSpPr>
            <p:cNvPr id="12" name="Group 156"/>
            <p:cNvGrpSpPr/>
            <p:nvPr/>
          </p:nvGrpSpPr>
          <p:grpSpPr>
            <a:xfrm>
              <a:off x="330200" y="215900"/>
              <a:ext cx="178940" cy="367431"/>
              <a:chOff x="0" y="0"/>
              <a:chExt cx="178939" cy="367430"/>
            </a:xfrm>
          </p:grpSpPr>
          <p:sp>
            <p:nvSpPr>
              <p:cNvPr id="13" name="chenying0907 154"/>
              <p:cNvSpPr/>
              <p:nvPr/>
            </p:nvSpPr>
            <p:spPr>
              <a:xfrm>
                <a:off x="0" y="0"/>
                <a:ext cx="178940" cy="244342"/>
              </a:xfrm>
              <a:custGeom>
                <a:avLst/>
                <a:gdLst/>
                <a:ahLst/>
                <a:cxnLst>
                  <a:cxn ang="0">
                    <a:pos x="wd2" y="hd2"/>
                  </a:cxn>
                  <a:cxn ang="5400000">
                    <a:pos x="wd2" y="hd2"/>
                  </a:cxn>
                  <a:cxn ang="10800000">
                    <a:pos x="wd2" y="hd2"/>
                  </a:cxn>
                  <a:cxn ang="16200000">
                    <a:pos x="wd2" y="hd2"/>
                  </a:cxn>
                </a:cxnLst>
                <a:rect l="0" t="0" r="r" b="b"/>
                <a:pathLst>
                  <a:path w="17224" h="18018" extrusionOk="0">
                    <a:moveTo>
                      <a:pt x="100" y="9277"/>
                    </a:moveTo>
                    <a:cubicBezTo>
                      <a:pt x="-1213" y="3536"/>
                      <a:pt x="10703" y="-3582"/>
                      <a:pt x="16203" y="2063"/>
                    </a:cubicBezTo>
                    <a:cubicBezTo>
                      <a:pt x="20387" y="6358"/>
                      <a:pt x="10513" y="14060"/>
                      <a:pt x="8251" y="18018"/>
                    </a:cubicBezTo>
                  </a:path>
                </a:pathLst>
              </a:custGeom>
              <a:noFill/>
              <a:ln w="38100" cap="flat">
                <a:solidFill>
                  <a:schemeClr val="accent4"/>
                </a:solidFill>
                <a:prstDash val="solid"/>
                <a:miter lim="400000"/>
              </a:ln>
              <a:effectLst/>
            </p:spPr>
            <p:txBody>
              <a:bodyPr wrap="square" lIns="50784" tIns="50784" rIns="50784" bIns="50784" numCol="1" anchor="ctr">
                <a:noAutofit/>
              </a:bodyPr>
              <a:lstStyle/>
              <a:p>
                <a:pPr defTabSz="457051">
                  <a:defRPr sz="3000">
                    <a:solidFill>
                      <a:srgbClr val="FFFFFF"/>
                    </a:solidFill>
                    <a:effectLst>
                      <a:outerShdw blurRad="38100" dist="12700" dir="5400000">
                        <a:srgbClr val="000000">
                          <a:alpha val="50000"/>
                        </a:srgbClr>
                      </a:outerShdw>
                    </a:effectLst>
                  </a:defRPr>
                </a:pPr>
                <a:endParaRPr sz="3999" dirty="0"/>
              </a:p>
            </p:txBody>
          </p:sp>
          <p:sp>
            <p:nvSpPr>
              <p:cNvPr id="14" name="chenying0907 155"/>
              <p:cNvSpPr/>
              <p:nvPr/>
            </p:nvSpPr>
            <p:spPr>
              <a:xfrm>
                <a:off x="76200" y="342900"/>
                <a:ext cx="19564" cy="24531"/>
              </a:xfrm>
              <a:custGeom>
                <a:avLst/>
                <a:gdLst/>
                <a:ahLst/>
                <a:cxnLst>
                  <a:cxn ang="0">
                    <a:pos x="wd2" y="hd2"/>
                  </a:cxn>
                  <a:cxn ang="5400000">
                    <a:pos x="wd2" y="hd2"/>
                  </a:cxn>
                  <a:cxn ang="10800000">
                    <a:pos x="wd2" y="hd2"/>
                  </a:cxn>
                  <a:cxn ang="16200000">
                    <a:pos x="wd2" y="hd2"/>
                  </a:cxn>
                </a:cxnLst>
                <a:rect l="0" t="0" r="r" b="b"/>
                <a:pathLst>
                  <a:path w="18659" h="15561" extrusionOk="0">
                    <a:moveTo>
                      <a:pt x="0" y="8336"/>
                    </a:moveTo>
                    <a:cubicBezTo>
                      <a:pt x="3561" y="8171"/>
                      <a:pt x="10161" y="-5031"/>
                      <a:pt x="7784" y="2124"/>
                    </a:cubicBezTo>
                    <a:cubicBezTo>
                      <a:pt x="8671" y="6888"/>
                      <a:pt x="11060" y="11294"/>
                      <a:pt x="14952" y="15353"/>
                    </a:cubicBezTo>
                    <a:cubicBezTo>
                      <a:pt x="21600" y="16569"/>
                      <a:pt x="19305" y="12443"/>
                      <a:pt x="8067" y="2966"/>
                    </a:cubicBezTo>
                  </a:path>
                </a:pathLst>
              </a:custGeom>
              <a:noFill/>
              <a:ln w="38100" cap="flat">
                <a:solidFill>
                  <a:schemeClr val="accent4"/>
                </a:solidFill>
                <a:prstDash val="solid"/>
                <a:miter lim="400000"/>
              </a:ln>
              <a:effectLst/>
            </p:spPr>
            <p:txBody>
              <a:bodyPr wrap="square" lIns="50784" tIns="50784" rIns="50784" bIns="50784" numCol="1" anchor="ctr">
                <a:noAutofit/>
              </a:bodyPr>
              <a:lstStyle/>
              <a:p>
                <a:pPr defTabSz="457051">
                  <a:defRPr sz="3000">
                    <a:solidFill>
                      <a:srgbClr val="FFFFFF"/>
                    </a:solidFill>
                    <a:effectLst>
                      <a:outerShdw blurRad="38100" dist="12700" dir="5400000">
                        <a:srgbClr val="000000">
                          <a:alpha val="50000"/>
                        </a:srgbClr>
                      </a:outerShdw>
                    </a:effectLst>
                  </a:defRPr>
                </a:pPr>
                <a:endParaRPr sz="3999" dirty="0"/>
              </a:p>
            </p:txBody>
          </p:sp>
        </p:grpSp>
      </p:grpSp>
      <p:sp>
        <p:nvSpPr>
          <p:cNvPr id="15" name="chenying0907 148"/>
          <p:cNvSpPr/>
          <p:nvPr/>
        </p:nvSpPr>
        <p:spPr>
          <a:xfrm>
            <a:off x="4551123" y="3519150"/>
            <a:ext cx="3086203" cy="125384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8088" tIns="38088" rIns="38088" bIns="38088" numCol="1" anchor="ctr">
            <a:spAutoFit/>
          </a:bodyPr>
          <a:lstStyle/>
          <a:p>
            <a:pPr algn="r">
              <a:lnSpc>
                <a:spcPct val="130000"/>
              </a:lnSpc>
              <a:spcBef>
                <a:spcPct val="0"/>
              </a:spcBef>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itchFamily="34" charset="-122"/>
              </a:rPr>
              <a:t>在此录入上述图表的描述说明，在此录入上述图表的综合描述说明。在此录入上述图表的描述说明，在此录入上述图表的综合描述说明。</a:t>
            </a:r>
          </a:p>
          <a:p>
            <a:pPr algn="r">
              <a:lnSpc>
                <a:spcPct val="130000"/>
              </a:lnSpc>
              <a:spcBef>
                <a:spcPct val="0"/>
              </a:spcBef>
              <a:buNone/>
            </a:pP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itchFamily="34" charset="-122"/>
            </a:endParaRPr>
          </a:p>
        </p:txBody>
      </p:sp>
      <p:sp>
        <p:nvSpPr>
          <p:cNvPr id="16" name="文本框 7"/>
          <p:cNvSpPr txBox="1"/>
          <p:nvPr/>
        </p:nvSpPr>
        <p:spPr>
          <a:xfrm>
            <a:off x="4700563" y="2848599"/>
            <a:ext cx="1829290" cy="420536"/>
          </a:xfrm>
          <a:prstGeom prst="rect">
            <a:avLst/>
          </a:prstGeom>
          <a:noFill/>
        </p:spPr>
        <p:txBody>
          <a:bodyPr wrap="none" lIns="91412" tIns="45706" rIns="91412" bIns="45706" rtlCol="0">
            <a:spAutoFit/>
          </a:bodyPr>
          <a:lstStyle/>
          <a:p>
            <a:pPr algn="r"/>
            <a:r>
              <a:rPr kumimoji="1" lang="zh-CN" altLang="en-US" sz="2133" dirty="0">
                <a:solidFill>
                  <a:schemeClr val="tx2">
                    <a:lumMod val="75000"/>
                  </a:schemeClr>
                </a:solidFill>
                <a:latin typeface="DFPShaoNvW5-GB" charset="-122"/>
                <a:ea typeface="DFPShaoNvW5-GB" charset="-122"/>
                <a:cs typeface="DFPShaoNvW5-GB" charset="-122"/>
              </a:rPr>
              <a:t>点击添加标题</a:t>
            </a:r>
          </a:p>
        </p:txBody>
      </p:sp>
      <p:cxnSp>
        <p:nvCxnSpPr>
          <p:cNvPr id="17" name="直接连接符 16">
            <a:extLst>
              <a:ext uri="{FF2B5EF4-FFF2-40B4-BE49-F238E27FC236}">
                <a16:creationId xmlns:a16="http://schemas.microsoft.com/office/drawing/2014/main" xmlns="" id="{CC389BC1-C5A2-4AEC-8881-27E5C52DD15B}"/>
              </a:ext>
            </a:extLst>
          </p:cNvPr>
          <p:cNvCxnSpPr>
            <a:cxnSpLocks/>
          </p:cNvCxnSpPr>
          <p:nvPr/>
        </p:nvCxnSpPr>
        <p:spPr>
          <a:xfrm>
            <a:off x="298340" y="797406"/>
            <a:ext cx="7080461"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8" name="Freeform 6">
            <a:extLst>
              <a:ext uri="{FF2B5EF4-FFF2-40B4-BE49-F238E27FC236}">
                <a16:creationId xmlns:a16="http://schemas.microsoft.com/office/drawing/2014/main" xmlns="" id="{F1AE5843-264A-400B-8E3D-3C38C35AC7E3}"/>
              </a:ext>
            </a:extLst>
          </p:cNvPr>
          <p:cNvSpPr>
            <a:spLocks noEditPoints="1"/>
          </p:cNvSpPr>
          <p:nvPr/>
        </p:nvSpPr>
        <p:spPr bwMode="auto">
          <a:xfrm>
            <a:off x="7378801" y="304061"/>
            <a:ext cx="477985" cy="493818"/>
          </a:xfrm>
          <a:custGeom>
            <a:avLst/>
            <a:gdLst>
              <a:gd name="T0" fmla="*/ 760 w 1905"/>
              <a:gd name="T1" fmla="*/ 1455 h 1912"/>
              <a:gd name="T2" fmla="*/ 448 w 1905"/>
              <a:gd name="T3" fmla="*/ 1143 h 1912"/>
              <a:gd name="T4" fmla="*/ 529 w 1905"/>
              <a:gd name="T5" fmla="*/ 1061 h 1912"/>
              <a:gd name="T6" fmla="*/ 841 w 1905"/>
              <a:gd name="T7" fmla="*/ 1374 h 1912"/>
              <a:gd name="T8" fmla="*/ 1802 w 1905"/>
              <a:gd name="T9" fmla="*/ 108 h 1912"/>
              <a:gd name="T10" fmla="*/ 748 w 1905"/>
              <a:gd name="T11" fmla="*/ 785 h 1912"/>
              <a:gd name="T12" fmla="*/ 55 w 1905"/>
              <a:gd name="T13" fmla="*/ 1737 h 1912"/>
              <a:gd name="T14" fmla="*/ 173 w 1905"/>
              <a:gd name="T15" fmla="*/ 1854 h 1912"/>
              <a:gd name="T16" fmla="*/ 1124 w 1905"/>
              <a:gd name="T17" fmla="*/ 1161 h 1912"/>
              <a:gd name="T18" fmla="*/ 1802 w 1905"/>
              <a:gd name="T19" fmla="*/ 108 h 1912"/>
              <a:gd name="T20" fmla="*/ 110 w 1905"/>
              <a:gd name="T21" fmla="*/ 1803 h 1912"/>
              <a:gd name="T22" fmla="*/ 0 w 1905"/>
              <a:gd name="T23" fmla="*/ 1912 h 1912"/>
              <a:gd name="T24" fmla="*/ 1758 w 1905"/>
              <a:gd name="T25" fmla="*/ 368 h 1912"/>
              <a:gd name="T26" fmla="*/ 1544 w 1905"/>
              <a:gd name="T27" fmla="*/ 153 h 1912"/>
              <a:gd name="T28" fmla="*/ 786 w 1905"/>
              <a:gd name="T29" fmla="*/ 513 h 1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5" h="1912">
                <a:moveTo>
                  <a:pt x="760" y="1455"/>
                </a:moveTo>
                <a:cubicBezTo>
                  <a:pt x="448" y="1143"/>
                  <a:pt x="448" y="1143"/>
                  <a:pt x="448" y="1143"/>
                </a:cubicBezTo>
                <a:moveTo>
                  <a:pt x="529" y="1061"/>
                </a:moveTo>
                <a:cubicBezTo>
                  <a:pt x="841" y="1374"/>
                  <a:pt x="841" y="1374"/>
                  <a:pt x="841" y="1374"/>
                </a:cubicBezTo>
                <a:moveTo>
                  <a:pt x="1802" y="108"/>
                </a:moveTo>
                <a:cubicBezTo>
                  <a:pt x="1698" y="4"/>
                  <a:pt x="1226" y="307"/>
                  <a:pt x="748" y="785"/>
                </a:cubicBezTo>
                <a:cubicBezTo>
                  <a:pt x="364" y="1169"/>
                  <a:pt x="94" y="1548"/>
                  <a:pt x="55" y="1737"/>
                </a:cubicBezTo>
                <a:cubicBezTo>
                  <a:pt x="173" y="1854"/>
                  <a:pt x="173" y="1854"/>
                  <a:pt x="173" y="1854"/>
                </a:cubicBezTo>
                <a:cubicBezTo>
                  <a:pt x="361" y="1815"/>
                  <a:pt x="740" y="1545"/>
                  <a:pt x="1124" y="1161"/>
                </a:cubicBezTo>
                <a:cubicBezTo>
                  <a:pt x="1602" y="683"/>
                  <a:pt x="1905" y="212"/>
                  <a:pt x="1802" y="108"/>
                </a:cubicBezTo>
                <a:close/>
                <a:moveTo>
                  <a:pt x="110" y="1803"/>
                </a:moveTo>
                <a:cubicBezTo>
                  <a:pt x="0" y="1912"/>
                  <a:pt x="0" y="1912"/>
                  <a:pt x="0" y="1912"/>
                </a:cubicBezTo>
                <a:moveTo>
                  <a:pt x="1758" y="368"/>
                </a:moveTo>
                <a:cubicBezTo>
                  <a:pt x="1758" y="368"/>
                  <a:pt x="1643" y="253"/>
                  <a:pt x="1544" y="153"/>
                </a:cubicBezTo>
                <a:cubicBezTo>
                  <a:pt x="1544" y="153"/>
                  <a:pt x="1319" y="0"/>
                  <a:pt x="786" y="513"/>
                </a:cubicBezTo>
              </a:path>
            </a:pathLst>
          </a:custGeom>
          <a:noFill/>
          <a:ln w="12700"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03693" tIns="51846" rIns="103693" bIns="51846" numCol="1" anchor="t" anchorCtr="0" compatLnSpc="1">
            <a:prstTxWarp prst="textNoShape">
              <a:avLst/>
            </a:prstTxWarp>
          </a:bodyPr>
          <a:lstStyle/>
          <a:p>
            <a:endParaRPr lang="zh-CN" altLang="en-US"/>
          </a:p>
        </p:txBody>
      </p:sp>
      <p:sp>
        <p:nvSpPr>
          <p:cNvPr id="19" name="TextBox 28">
            <a:extLst>
              <a:ext uri="{FF2B5EF4-FFF2-40B4-BE49-F238E27FC236}">
                <a16:creationId xmlns:a16="http://schemas.microsoft.com/office/drawing/2014/main" xmlns="" id="{588477E0-3E5A-4F79-A496-64FCF2468AA2}"/>
              </a:ext>
            </a:extLst>
          </p:cNvPr>
          <p:cNvSpPr txBox="1"/>
          <p:nvPr/>
        </p:nvSpPr>
        <p:spPr>
          <a:xfrm>
            <a:off x="681253" y="275546"/>
            <a:ext cx="2423342" cy="430841"/>
          </a:xfrm>
          <a:prstGeom prst="rect">
            <a:avLst/>
          </a:prstGeom>
          <a:noFill/>
        </p:spPr>
        <p:txBody>
          <a:bodyPr wrap="square" lIns="121873" tIns="60937" rIns="121873" bIns="60937" rtlCol="0">
            <a:spAutoFit/>
          </a:bodyPr>
          <a:lstStyle/>
          <a:p>
            <a:r>
              <a:rPr lang="zh-CN" altLang="en-US" sz="2000" dirty="0">
                <a:solidFill>
                  <a:schemeClr val="tx1">
                    <a:lumMod val="65000"/>
                    <a:lumOff val="35000"/>
                  </a:schemeClr>
                </a:solidFill>
                <a:latin typeface="文鼎谁的字体" panose="020B0602010101010101" pitchFamily="33" charset="-122"/>
                <a:ea typeface="文鼎谁的字体" panose="020B0602010101010101" pitchFamily="33" charset="-122"/>
              </a:rPr>
              <a:t>点击添加您的标题</a:t>
            </a:r>
          </a:p>
        </p:txBody>
      </p:sp>
      <p:grpSp>
        <p:nvGrpSpPr>
          <p:cNvPr id="20" name="组合 19">
            <a:extLst>
              <a:ext uri="{FF2B5EF4-FFF2-40B4-BE49-F238E27FC236}">
                <a16:creationId xmlns:a16="http://schemas.microsoft.com/office/drawing/2014/main" xmlns="" id="{AC2EABC6-FC44-45D3-8181-046F595D1A02}"/>
              </a:ext>
            </a:extLst>
          </p:cNvPr>
          <p:cNvGrpSpPr/>
          <p:nvPr/>
        </p:nvGrpSpPr>
        <p:grpSpPr>
          <a:xfrm>
            <a:off x="214323" y="266495"/>
            <a:ext cx="406366" cy="418246"/>
            <a:chOff x="848004" y="393400"/>
            <a:chExt cx="406366" cy="418246"/>
          </a:xfrm>
          <a:effectLst>
            <a:outerShdw blurRad="165100" dist="38100" dir="6960000" sx="98000" sy="98000" algn="t" rotWithShape="0">
              <a:prstClr val="black">
                <a:alpha val="34000"/>
              </a:prstClr>
            </a:outerShdw>
          </a:effectLst>
        </p:grpSpPr>
        <p:grpSp>
          <p:nvGrpSpPr>
            <p:cNvPr id="21" name="组合 20">
              <a:extLst>
                <a:ext uri="{FF2B5EF4-FFF2-40B4-BE49-F238E27FC236}">
                  <a16:creationId xmlns:a16="http://schemas.microsoft.com/office/drawing/2014/main" xmlns="" id="{92CC60F3-D97E-4271-B61E-9DA2106AE6E3}"/>
                </a:ext>
              </a:extLst>
            </p:cNvPr>
            <p:cNvGrpSpPr/>
            <p:nvPr/>
          </p:nvGrpSpPr>
          <p:grpSpPr>
            <a:xfrm>
              <a:off x="848004" y="393400"/>
              <a:ext cx="406366" cy="418246"/>
              <a:chOff x="848005" y="369553"/>
              <a:chExt cx="406366" cy="418246"/>
            </a:xfrm>
          </p:grpSpPr>
          <p:sp>
            <p:nvSpPr>
              <p:cNvPr id="23" name="椭圆 22">
                <a:extLst>
                  <a:ext uri="{FF2B5EF4-FFF2-40B4-BE49-F238E27FC236}">
                    <a16:creationId xmlns:a16="http://schemas.microsoft.com/office/drawing/2014/main" xmlns="" id="{5CAAF215-03ED-4772-B23F-D86D60FB8185}"/>
                  </a:ext>
                </a:extLst>
              </p:cNvPr>
              <p:cNvSpPr/>
              <p:nvPr/>
            </p:nvSpPr>
            <p:spPr>
              <a:xfrm>
                <a:off x="848005" y="369553"/>
                <a:ext cx="406366" cy="418246"/>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xmlns="" id="{19D69BB3-7372-4BF1-BACA-152E0222DEE9}"/>
                  </a:ext>
                </a:extLst>
              </p:cNvPr>
              <p:cNvSpPr/>
              <p:nvPr/>
            </p:nvSpPr>
            <p:spPr>
              <a:xfrm>
                <a:off x="856799" y="378604"/>
                <a:ext cx="388778" cy="400144"/>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椭圆 21">
              <a:extLst>
                <a:ext uri="{FF2B5EF4-FFF2-40B4-BE49-F238E27FC236}">
                  <a16:creationId xmlns:a16="http://schemas.microsoft.com/office/drawing/2014/main" xmlns="" id="{5B31B4E9-EEC2-4A86-9569-7E5DA83C5D8F}"/>
                </a:ext>
              </a:extLst>
            </p:cNvPr>
            <p:cNvSpPr/>
            <p:nvPr/>
          </p:nvSpPr>
          <p:spPr>
            <a:xfrm>
              <a:off x="907857" y="455002"/>
              <a:ext cx="286661" cy="295042"/>
            </a:xfrm>
            <a:prstGeom prst="ellipse">
              <a:avLst/>
            </a:prstGeom>
            <a:solidFill>
              <a:srgbClr val="5092E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51846" rIns="0" bIns="51846" rtlCol="0" anchor="ctr"/>
            <a:lstStyle/>
            <a:p>
              <a:pPr algn="ctr"/>
              <a:endParaRPr lang="zh-CN" altLang="en-US" sz="3600" dirty="0">
                <a:solidFill>
                  <a:schemeClr val="bg1"/>
                </a:solidFill>
                <a:latin typeface="DIN Mittelschrift Std" pitchFamily="50" charset="0"/>
                <a:ea typeface="微软雅黑" pitchFamily="34" charset="-122"/>
              </a:endParaRPr>
            </a:p>
          </p:txBody>
        </p:sp>
      </p:grpSp>
    </p:spTree>
    <p:extLst>
      <p:ext uri="{BB962C8B-B14F-4D97-AF65-F5344CB8AC3E}">
        <p14:creationId xmlns:p14="http://schemas.microsoft.com/office/powerpoint/2010/main" val="197139372"/>
      </p:ext>
    </p:extLst>
  </p:cSld>
  <p:clrMapOvr>
    <a:masterClrMapping/>
  </p:clrMapOvr>
  <mc:AlternateContent xmlns:mc="http://schemas.openxmlformats.org/markup-compatibility/2006" xmlns:p14="http://schemas.microsoft.com/office/powerpoint/2010/main">
    <mc:Choice Requires="p14">
      <p:transition spd="slow" p14:dur="1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par>
                          <p:cTn id="21" fill="hold">
                            <p:stCondLst>
                              <p:cond delay="2000"/>
                            </p:stCondLst>
                            <p:childTnLst>
                              <p:par>
                                <p:cTn id="22" presetID="22" presetClass="entr" presetSubtype="8" fill="hold" grpId="0" nodeType="after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wipe(left)">
                                      <p:cBhvr>
                                        <p:cTn id="24" dur="500"/>
                                        <p:tgtEl>
                                          <p:spTgt spid="16"/>
                                        </p:tgtEl>
                                      </p:cBhvr>
                                    </p:animEffect>
                                  </p:childTnLst>
                                </p:cTn>
                              </p:par>
                            </p:childTnLst>
                          </p:cTn>
                        </p:par>
                        <p:par>
                          <p:cTn id="25" fill="hold">
                            <p:stCondLst>
                              <p:cond delay="2500"/>
                            </p:stCondLst>
                            <p:childTnLst>
                              <p:par>
                                <p:cTn id="26" presetID="10" presetClass="entr" presetSubtype="0" fill="hold" grpId="0" nodeType="after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par>
                                <p:cTn id="29" presetID="2" presetClass="entr" presetSubtype="8"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1000" fill="hold"/>
                                        <p:tgtEl>
                                          <p:spTgt spid="18"/>
                                        </p:tgtEl>
                                        <p:attrNameLst>
                                          <p:attrName>ppt_x</p:attrName>
                                        </p:attrNameLst>
                                      </p:cBhvr>
                                      <p:tavLst>
                                        <p:tav tm="0">
                                          <p:val>
                                            <p:strVal val="0-#ppt_w/2"/>
                                          </p:val>
                                        </p:tav>
                                        <p:tav tm="100000">
                                          <p:val>
                                            <p:strVal val="#ppt_x"/>
                                          </p:val>
                                        </p:tav>
                                      </p:tavLst>
                                    </p:anim>
                                    <p:anim calcmode="lin" valueType="num">
                                      <p:cBhvr additive="base">
                                        <p:cTn id="32" dur="1000" fill="hold"/>
                                        <p:tgtEl>
                                          <p:spTgt spid="18"/>
                                        </p:tgtEl>
                                        <p:attrNameLst>
                                          <p:attrName>ppt_y</p:attrName>
                                        </p:attrNameLst>
                                      </p:cBhvr>
                                      <p:tavLst>
                                        <p:tav tm="0">
                                          <p:val>
                                            <p:strVal val="#ppt_y"/>
                                          </p:val>
                                        </p:tav>
                                        <p:tav tm="100000">
                                          <p:val>
                                            <p:strVal val="#ppt_y"/>
                                          </p:val>
                                        </p:tav>
                                      </p:tavLst>
                                    </p:anim>
                                  </p:childTnLst>
                                </p:cTn>
                              </p:par>
                              <p:par>
                                <p:cTn id="33" presetID="22" presetClass="entr" presetSubtype="8" fill="hold" nodeType="withEffect">
                                  <p:stCondLst>
                                    <p:cond delay="100"/>
                                  </p:stCondLst>
                                  <p:childTnLst>
                                    <p:set>
                                      <p:cBhvr>
                                        <p:cTn id="34" dur="1" fill="hold">
                                          <p:stCondLst>
                                            <p:cond delay="0"/>
                                          </p:stCondLst>
                                        </p:cTn>
                                        <p:tgtEl>
                                          <p:spTgt spid="17"/>
                                        </p:tgtEl>
                                        <p:attrNameLst>
                                          <p:attrName>style.visibility</p:attrName>
                                        </p:attrNameLst>
                                      </p:cBhvr>
                                      <p:to>
                                        <p:strVal val="visible"/>
                                      </p:to>
                                    </p:set>
                                    <p:animEffect transition="in" filter="wipe(left)">
                                      <p:cBhvr>
                                        <p:cTn id="35" dur="1000"/>
                                        <p:tgtEl>
                                          <p:spTgt spid="17"/>
                                        </p:tgtEl>
                                      </p:cBhvr>
                                    </p:animEffect>
                                  </p:childTnLst>
                                </p:cTn>
                              </p:par>
                              <p:par>
                                <p:cTn id="36" presetID="10" presetClass="entr" presetSubtype="0" fill="hold" nodeType="withEffect">
                                  <p:stCondLst>
                                    <p:cond delay="10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par>
                                <p:cTn id="39" presetID="19" presetClass="entr" presetSubtype="5" fill="hold" grpId="0" nodeType="withEffect">
                                  <p:stCondLst>
                                    <p:cond delay="100"/>
                                  </p:stCondLst>
                                  <p:iterate type="lt">
                                    <p:tmPct val="10000"/>
                                  </p:iterate>
                                  <p:childTnLst>
                                    <p:set>
                                      <p:cBhvr>
                                        <p:cTn id="40" dur="1" fill="hold">
                                          <p:stCondLst>
                                            <p:cond delay="0"/>
                                          </p:stCondLst>
                                        </p:cTn>
                                        <p:tgtEl>
                                          <p:spTgt spid="19"/>
                                        </p:tgtEl>
                                        <p:attrNameLst>
                                          <p:attrName>style.visibility</p:attrName>
                                        </p:attrNameLst>
                                      </p:cBhvr>
                                      <p:to>
                                        <p:strVal val="visible"/>
                                      </p:to>
                                    </p:set>
                                    <p:anim calcmode="lin" valueType="num">
                                      <p:cBhvr>
                                        <p:cTn id="41" dur="500" fill="hold"/>
                                        <p:tgtEl>
                                          <p:spTgt spid="19"/>
                                        </p:tgtEl>
                                        <p:attrNameLst>
                                          <p:attrName>ppt_w</p:attrName>
                                        </p:attrNameLst>
                                      </p:cBhvr>
                                      <p:tavLst>
                                        <p:tav tm="0">
                                          <p:val>
                                            <p:strVal val="#ppt_w"/>
                                          </p:val>
                                        </p:tav>
                                        <p:tav tm="100000">
                                          <p:val>
                                            <p:strVal val="#ppt_w"/>
                                          </p:val>
                                        </p:tav>
                                      </p:tavLst>
                                    </p:anim>
                                    <p:anim calcmode="lin" valueType="num">
                                      <p:cBhvr>
                                        <p:cTn id="42" dur="500" fill="hold"/>
                                        <p:tgtEl>
                                          <p:spTgt spid="19"/>
                                        </p:tgtEl>
                                        <p:attrNameLst>
                                          <p:attrName>ppt_h</p:attrName>
                                        </p:attrNameLst>
                                      </p:cBhvr>
                                      <p:tavLst>
                                        <p:tav tm="0" fmla="#ppt_h*sin(2.5*pi*$)">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5" grpId="0"/>
      <p:bldP spid="16" grpId="0"/>
      <p:bldP spid="18" grpId="0" animBg="1"/>
      <p:bldP spid="1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a:extLst>
              <a:ext uri="{FF2B5EF4-FFF2-40B4-BE49-F238E27FC236}">
                <a16:creationId xmlns:a16="http://schemas.microsoft.com/office/drawing/2014/main" xmlns="" id="{1301699A-F7A4-4B1B-B20F-E446D2EB8EFE}"/>
              </a:ext>
            </a:extLst>
          </p:cNvPr>
          <p:cNvSpPr txBox="1"/>
          <p:nvPr/>
        </p:nvSpPr>
        <p:spPr>
          <a:xfrm>
            <a:off x="5602424" y="3453492"/>
            <a:ext cx="2376264" cy="253916"/>
          </a:xfrm>
          <a:prstGeom prst="rect">
            <a:avLst/>
          </a:prstGeom>
          <a:noFill/>
        </p:spPr>
        <p:txBody>
          <a:bodyPr wrap="square" lIns="68580" tIns="34290" rIns="68580" bIns="34290" rtlCol="0">
            <a:spAutoFit/>
          </a:bodyPr>
          <a:lstStyle/>
          <a:p>
            <a:pPr algn="dist"/>
            <a:r>
              <a:rPr lang="en-US" altLang="zh-CN" sz="1200" dirty="0">
                <a:solidFill>
                  <a:schemeClr val="tx1">
                    <a:lumMod val="50000"/>
                    <a:lumOff val="50000"/>
                  </a:schemeClr>
                </a:solidFill>
                <a:latin typeface="迷你简丫丫" panose="02010604000101010101" pitchFamily="2" charset="-122"/>
                <a:ea typeface="迷你简丫丫" panose="02010604000101010101" pitchFamily="2" charset="-122"/>
              </a:rPr>
              <a:t>ADD YOUR TITLE HERE</a:t>
            </a:r>
            <a:endParaRPr lang="zh-CN" altLang="en-US" sz="1200" dirty="0">
              <a:solidFill>
                <a:schemeClr val="tx1">
                  <a:lumMod val="50000"/>
                  <a:lumOff val="50000"/>
                </a:schemeClr>
              </a:solidFill>
              <a:latin typeface="迷你简丫丫" panose="02010604000101010101" pitchFamily="2" charset="-122"/>
              <a:ea typeface="迷你简丫丫" panose="02010604000101010101" pitchFamily="2" charset="-122"/>
            </a:endParaRPr>
          </a:p>
        </p:txBody>
      </p:sp>
      <p:sp>
        <p:nvSpPr>
          <p:cNvPr id="23" name="文本框 25">
            <a:extLst>
              <a:ext uri="{FF2B5EF4-FFF2-40B4-BE49-F238E27FC236}">
                <a16:creationId xmlns:a16="http://schemas.microsoft.com/office/drawing/2014/main" xmlns="" id="{3B18FBED-50EC-4A2C-B87E-7AD18086145C}"/>
              </a:ext>
            </a:extLst>
          </p:cNvPr>
          <p:cNvSpPr txBox="1"/>
          <p:nvPr/>
        </p:nvSpPr>
        <p:spPr>
          <a:xfrm>
            <a:off x="5557996" y="2985440"/>
            <a:ext cx="2600712" cy="438582"/>
          </a:xfrm>
          <a:prstGeom prst="rect">
            <a:avLst/>
          </a:prstGeom>
          <a:noFill/>
        </p:spPr>
        <p:txBody>
          <a:bodyPr wrap="none" lIns="68580" tIns="34290" rIns="68580" bIns="34290" rtlCol="0">
            <a:spAutoFit/>
          </a:bodyPr>
          <a:lstStyle/>
          <a:p>
            <a:r>
              <a:rPr lang="zh-CN" altLang="en-US" sz="2400" dirty="0">
                <a:solidFill>
                  <a:srgbClr val="5092E0"/>
                </a:solidFill>
                <a:latin typeface="微软雅黑" pitchFamily="34" charset="-122"/>
                <a:ea typeface="微软雅黑" pitchFamily="34" charset="-122"/>
              </a:rPr>
              <a:t>单击此处添加标题</a:t>
            </a:r>
          </a:p>
        </p:txBody>
      </p:sp>
      <p:sp>
        <p:nvSpPr>
          <p:cNvPr id="24" name="矩形 23">
            <a:extLst>
              <a:ext uri="{FF2B5EF4-FFF2-40B4-BE49-F238E27FC236}">
                <a16:creationId xmlns:a16="http://schemas.microsoft.com/office/drawing/2014/main" xmlns="" id="{4BFC41E5-B144-4672-BFD4-F54938A37F23}"/>
              </a:ext>
            </a:extLst>
          </p:cNvPr>
          <p:cNvSpPr/>
          <p:nvPr/>
        </p:nvSpPr>
        <p:spPr>
          <a:xfrm>
            <a:off x="5602424" y="2589396"/>
            <a:ext cx="1661976" cy="369332"/>
          </a:xfrm>
          <a:prstGeom prst="rect">
            <a:avLst/>
          </a:prstGeom>
          <a:solidFill>
            <a:srgbClr val="5092E0"/>
          </a:solidFill>
        </p:spPr>
        <p:txBody>
          <a:bodyPr wrap="square">
            <a:spAutoFit/>
          </a:bodyPr>
          <a:lstStyle/>
          <a:p>
            <a:r>
              <a:rPr lang="en-US" altLang="zh-CN" dirty="0">
                <a:solidFill>
                  <a:schemeClr val="bg1"/>
                </a:solidFill>
                <a:latin typeface="迷你简丫丫" panose="02010604000101010101" pitchFamily="2" charset="-122"/>
                <a:ea typeface="迷你简丫丫" panose="02010604000101010101" pitchFamily="2" charset="-122"/>
              </a:rPr>
              <a:t>PART  TWO</a:t>
            </a:r>
            <a:endParaRPr lang="zh-CN" altLang="en-US" dirty="0">
              <a:solidFill>
                <a:schemeClr val="bg1"/>
              </a:solidFill>
              <a:latin typeface="迷你简丫丫" panose="02010604000101010101" pitchFamily="2" charset="-122"/>
              <a:ea typeface="迷你简丫丫" panose="02010604000101010101" pitchFamily="2" charset="-122"/>
            </a:endParaRPr>
          </a:p>
        </p:txBody>
      </p:sp>
      <p:grpSp>
        <p:nvGrpSpPr>
          <p:cNvPr id="25" name="Group 4">
            <a:extLst>
              <a:ext uri="{FF2B5EF4-FFF2-40B4-BE49-F238E27FC236}">
                <a16:creationId xmlns:a16="http://schemas.microsoft.com/office/drawing/2014/main" xmlns="" id="{E220914B-EAD4-44D8-B7E7-16EBC713CF32}"/>
              </a:ext>
            </a:extLst>
          </p:cNvPr>
          <p:cNvGrpSpPr>
            <a:grpSpLocks noChangeAspect="1"/>
          </p:cNvGrpSpPr>
          <p:nvPr/>
        </p:nvGrpSpPr>
        <p:grpSpPr bwMode="auto">
          <a:xfrm>
            <a:off x="3730216" y="1835200"/>
            <a:ext cx="1565672" cy="2155697"/>
            <a:chOff x="1558" y="1280"/>
            <a:chExt cx="1315" cy="1810"/>
          </a:xfrm>
          <a:solidFill>
            <a:srgbClr val="5092E0"/>
          </a:solidFill>
        </p:grpSpPr>
        <p:sp>
          <p:nvSpPr>
            <p:cNvPr id="26" name="Freeform 5">
              <a:extLst>
                <a:ext uri="{FF2B5EF4-FFF2-40B4-BE49-F238E27FC236}">
                  <a16:creationId xmlns:a16="http://schemas.microsoft.com/office/drawing/2014/main" xmlns="" id="{0A493B61-CBEE-4373-A2FB-209592249D62}"/>
                </a:ext>
              </a:extLst>
            </p:cNvPr>
            <p:cNvSpPr>
              <a:spLocks/>
            </p:cNvSpPr>
            <p:nvPr/>
          </p:nvSpPr>
          <p:spPr bwMode="auto">
            <a:xfrm>
              <a:off x="1838" y="1280"/>
              <a:ext cx="1035" cy="922"/>
            </a:xfrm>
            <a:custGeom>
              <a:avLst/>
              <a:gdLst>
                <a:gd name="T0" fmla="*/ 9 w 244"/>
                <a:gd name="T1" fmla="*/ 127 h 218"/>
                <a:gd name="T2" fmla="*/ 53 w 244"/>
                <a:gd name="T3" fmla="*/ 203 h 218"/>
                <a:gd name="T4" fmla="*/ 141 w 244"/>
                <a:gd name="T5" fmla="*/ 212 h 218"/>
                <a:gd name="T6" fmla="*/ 209 w 244"/>
                <a:gd name="T7" fmla="*/ 84 h 218"/>
                <a:gd name="T8" fmla="*/ 45 w 244"/>
                <a:gd name="T9" fmla="*/ 42 h 218"/>
                <a:gd name="T10" fmla="*/ 2 w 244"/>
                <a:gd name="T11" fmla="*/ 115 h 218"/>
                <a:gd name="T12" fmla="*/ 44 w 244"/>
                <a:gd name="T13" fmla="*/ 188 h 218"/>
                <a:gd name="T14" fmla="*/ 48 w 244"/>
                <a:gd name="T15" fmla="*/ 181 h 218"/>
                <a:gd name="T16" fmla="*/ 9 w 244"/>
                <a:gd name="T17" fmla="*/ 129 h 218"/>
                <a:gd name="T18" fmla="*/ 53 w 244"/>
                <a:gd name="T19" fmla="*/ 44 h 218"/>
                <a:gd name="T20" fmla="*/ 196 w 244"/>
                <a:gd name="T21" fmla="*/ 80 h 218"/>
                <a:gd name="T22" fmla="*/ 210 w 244"/>
                <a:gd name="T23" fmla="*/ 155 h 218"/>
                <a:gd name="T24" fmla="*/ 141 w 244"/>
                <a:gd name="T25" fmla="*/ 205 h 218"/>
                <a:gd name="T26" fmla="*/ 63 w 244"/>
                <a:gd name="T27" fmla="*/ 199 h 218"/>
                <a:gd name="T28" fmla="*/ 16 w 244"/>
                <a:gd name="T29" fmla="*/ 125 h 218"/>
                <a:gd name="T30" fmla="*/ 9 w 244"/>
                <a:gd name="T31" fmla="*/ 127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4" h="218">
                  <a:moveTo>
                    <a:pt x="9" y="127"/>
                  </a:moveTo>
                  <a:cubicBezTo>
                    <a:pt x="6" y="163"/>
                    <a:pt x="21" y="188"/>
                    <a:pt x="53" y="203"/>
                  </a:cubicBezTo>
                  <a:cubicBezTo>
                    <a:pt x="80" y="216"/>
                    <a:pt x="112" y="218"/>
                    <a:pt x="141" y="212"/>
                  </a:cubicBezTo>
                  <a:cubicBezTo>
                    <a:pt x="201" y="200"/>
                    <a:pt x="244" y="141"/>
                    <a:pt x="209" y="84"/>
                  </a:cubicBezTo>
                  <a:cubicBezTo>
                    <a:pt x="177" y="33"/>
                    <a:pt x="97" y="0"/>
                    <a:pt x="45" y="42"/>
                  </a:cubicBezTo>
                  <a:cubicBezTo>
                    <a:pt x="24" y="59"/>
                    <a:pt x="2" y="86"/>
                    <a:pt x="2" y="115"/>
                  </a:cubicBezTo>
                  <a:cubicBezTo>
                    <a:pt x="1" y="147"/>
                    <a:pt x="21" y="168"/>
                    <a:pt x="44" y="188"/>
                  </a:cubicBezTo>
                  <a:cubicBezTo>
                    <a:pt x="47" y="190"/>
                    <a:pt x="51" y="184"/>
                    <a:pt x="48" y="181"/>
                  </a:cubicBezTo>
                  <a:cubicBezTo>
                    <a:pt x="32" y="166"/>
                    <a:pt x="16" y="151"/>
                    <a:pt x="9" y="129"/>
                  </a:cubicBezTo>
                  <a:cubicBezTo>
                    <a:pt x="0" y="96"/>
                    <a:pt x="28" y="62"/>
                    <a:pt x="53" y="44"/>
                  </a:cubicBezTo>
                  <a:cubicBezTo>
                    <a:pt x="100" y="10"/>
                    <a:pt x="163" y="41"/>
                    <a:pt x="196" y="80"/>
                  </a:cubicBezTo>
                  <a:cubicBezTo>
                    <a:pt x="215" y="101"/>
                    <a:pt x="221" y="129"/>
                    <a:pt x="210" y="155"/>
                  </a:cubicBezTo>
                  <a:cubicBezTo>
                    <a:pt x="199" y="183"/>
                    <a:pt x="168" y="198"/>
                    <a:pt x="141" y="205"/>
                  </a:cubicBezTo>
                  <a:cubicBezTo>
                    <a:pt x="115" y="211"/>
                    <a:pt x="88" y="207"/>
                    <a:pt x="63" y="199"/>
                  </a:cubicBezTo>
                  <a:cubicBezTo>
                    <a:pt x="30" y="187"/>
                    <a:pt x="13" y="160"/>
                    <a:pt x="16" y="125"/>
                  </a:cubicBezTo>
                  <a:cubicBezTo>
                    <a:pt x="16" y="120"/>
                    <a:pt x="9" y="124"/>
                    <a:pt x="9" y="1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6">
              <a:extLst>
                <a:ext uri="{FF2B5EF4-FFF2-40B4-BE49-F238E27FC236}">
                  <a16:creationId xmlns:a16="http://schemas.microsoft.com/office/drawing/2014/main" xmlns="" id="{3B22D548-17FC-4B4F-B342-CC310700F639}"/>
                </a:ext>
              </a:extLst>
            </p:cNvPr>
            <p:cNvSpPr>
              <a:spLocks/>
            </p:cNvSpPr>
            <p:nvPr/>
          </p:nvSpPr>
          <p:spPr bwMode="auto">
            <a:xfrm>
              <a:off x="1775" y="2126"/>
              <a:ext cx="670" cy="537"/>
            </a:xfrm>
            <a:custGeom>
              <a:avLst/>
              <a:gdLst>
                <a:gd name="T0" fmla="*/ 64 w 158"/>
                <a:gd name="T1" fmla="*/ 3 h 127"/>
                <a:gd name="T2" fmla="*/ 32 w 158"/>
                <a:gd name="T3" fmla="*/ 38 h 127"/>
                <a:gd name="T4" fmla="*/ 7 w 158"/>
                <a:gd name="T5" fmla="*/ 76 h 127"/>
                <a:gd name="T6" fmla="*/ 60 w 158"/>
                <a:gd name="T7" fmla="*/ 115 h 127"/>
                <a:gd name="T8" fmla="*/ 139 w 158"/>
                <a:gd name="T9" fmla="*/ 103 h 127"/>
                <a:gd name="T10" fmla="*/ 153 w 158"/>
                <a:gd name="T11" fmla="*/ 5 h 127"/>
                <a:gd name="T12" fmla="*/ 146 w 158"/>
                <a:gd name="T13" fmla="*/ 8 h 127"/>
                <a:gd name="T14" fmla="*/ 142 w 158"/>
                <a:gd name="T15" fmla="*/ 76 h 127"/>
                <a:gd name="T16" fmla="*/ 100 w 158"/>
                <a:gd name="T17" fmla="*/ 111 h 127"/>
                <a:gd name="T18" fmla="*/ 75 w 158"/>
                <a:gd name="T19" fmla="*/ 109 h 127"/>
                <a:gd name="T20" fmla="*/ 15 w 158"/>
                <a:gd name="T21" fmla="*/ 84 h 127"/>
                <a:gd name="T22" fmla="*/ 37 w 158"/>
                <a:gd name="T23" fmla="*/ 41 h 127"/>
                <a:gd name="T24" fmla="*/ 66 w 158"/>
                <a:gd name="T25" fmla="*/ 10 h 127"/>
                <a:gd name="T26" fmla="*/ 64 w 158"/>
                <a:gd name="T27" fmla="*/ 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8" h="127">
                  <a:moveTo>
                    <a:pt x="64" y="3"/>
                  </a:moveTo>
                  <a:cubicBezTo>
                    <a:pt x="51" y="12"/>
                    <a:pt x="42" y="26"/>
                    <a:pt x="32" y="38"/>
                  </a:cubicBezTo>
                  <a:cubicBezTo>
                    <a:pt x="22" y="50"/>
                    <a:pt x="12" y="61"/>
                    <a:pt x="7" y="76"/>
                  </a:cubicBezTo>
                  <a:cubicBezTo>
                    <a:pt x="0" y="104"/>
                    <a:pt x="42" y="113"/>
                    <a:pt x="60" y="115"/>
                  </a:cubicBezTo>
                  <a:cubicBezTo>
                    <a:pt x="86" y="118"/>
                    <a:pt x="121" y="127"/>
                    <a:pt x="139" y="103"/>
                  </a:cubicBezTo>
                  <a:cubicBezTo>
                    <a:pt x="158" y="77"/>
                    <a:pt x="151" y="35"/>
                    <a:pt x="153" y="5"/>
                  </a:cubicBezTo>
                  <a:cubicBezTo>
                    <a:pt x="153" y="0"/>
                    <a:pt x="146" y="4"/>
                    <a:pt x="146" y="8"/>
                  </a:cubicBezTo>
                  <a:cubicBezTo>
                    <a:pt x="145" y="30"/>
                    <a:pt x="147" y="54"/>
                    <a:pt x="142" y="76"/>
                  </a:cubicBezTo>
                  <a:cubicBezTo>
                    <a:pt x="138" y="97"/>
                    <a:pt x="125" y="113"/>
                    <a:pt x="100" y="111"/>
                  </a:cubicBezTo>
                  <a:cubicBezTo>
                    <a:pt x="92" y="110"/>
                    <a:pt x="83" y="110"/>
                    <a:pt x="75" y="109"/>
                  </a:cubicBezTo>
                  <a:cubicBezTo>
                    <a:pt x="54" y="108"/>
                    <a:pt x="24" y="106"/>
                    <a:pt x="15" y="84"/>
                  </a:cubicBezTo>
                  <a:cubicBezTo>
                    <a:pt x="9" y="70"/>
                    <a:pt x="29" y="51"/>
                    <a:pt x="37" y="41"/>
                  </a:cubicBezTo>
                  <a:cubicBezTo>
                    <a:pt x="46" y="30"/>
                    <a:pt x="54" y="18"/>
                    <a:pt x="66" y="10"/>
                  </a:cubicBezTo>
                  <a:cubicBezTo>
                    <a:pt x="70" y="7"/>
                    <a:pt x="69" y="0"/>
                    <a:pt x="6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7">
              <a:extLst>
                <a:ext uri="{FF2B5EF4-FFF2-40B4-BE49-F238E27FC236}">
                  <a16:creationId xmlns:a16="http://schemas.microsoft.com/office/drawing/2014/main" xmlns="" id="{7E3639C4-8F5B-46A4-8162-7D9D2FFB4F4A}"/>
                </a:ext>
              </a:extLst>
            </p:cNvPr>
            <p:cNvSpPr>
              <a:spLocks/>
            </p:cNvSpPr>
            <p:nvPr/>
          </p:nvSpPr>
          <p:spPr bwMode="auto">
            <a:xfrm>
              <a:off x="1787" y="2562"/>
              <a:ext cx="365" cy="528"/>
            </a:xfrm>
            <a:custGeom>
              <a:avLst/>
              <a:gdLst>
                <a:gd name="T0" fmla="*/ 35 w 86"/>
                <a:gd name="T1" fmla="*/ 8 h 125"/>
                <a:gd name="T2" fmla="*/ 35 w 86"/>
                <a:gd name="T3" fmla="*/ 5 h 125"/>
                <a:gd name="T4" fmla="*/ 28 w 86"/>
                <a:gd name="T5" fmla="*/ 8 h 125"/>
                <a:gd name="T6" fmla="*/ 52 w 86"/>
                <a:gd name="T7" fmla="*/ 54 h 125"/>
                <a:gd name="T8" fmla="*/ 67 w 86"/>
                <a:gd name="T9" fmla="*/ 80 h 125"/>
                <a:gd name="T10" fmla="*/ 46 w 86"/>
                <a:gd name="T11" fmla="*/ 88 h 125"/>
                <a:gd name="T12" fmla="*/ 10 w 86"/>
                <a:gd name="T13" fmla="*/ 111 h 125"/>
                <a:gd name="T14" fmla="*/ 68 w 86"/>
                <a:gd name="T15" fmla="*/ 110 h 125"/>
                <a:gd name="T16" fmla="*/ 86 w 86"/>
                <a:gd name="T17" fmla="*/ 95 h 125"/>
                <a:gd name="T18" fmla="*/ 60 w 86"/>
                <a:gd name="T19" fmla="*/ 84 h 125"/>
                <a:gd name="T20" fmla="*/ 59 w 86"/>
                <a:gd name="T21" fmla="*/ 91 h 125"/>
                <a:gd name="T22" fmla="*/ 63 w 86"/>
                <a:gd name="T23" fmla="*/ 91 h 125"/>
                <a:gd name="T24" fmla="*/ 68 w 86"/>
                <a:gd name="T25" fmla="*/ 103 h 125"/>
                <a:gd name="T26" fmla="*/ 52 w 86"/>
                <a:gd name="T27" fmla="*/ 107 h 125"/>
                <a:gd name="T28" fmla="*/ 28 w 86"/>
                <a:gd name="T29" fmla="*/ 109 h 125"/>
                <a:gd name="T30" fmla="*/ 21 w 86"/>
                <a:gd name="T31" fmla="*/ 98 h 125"/>
                <a:gd name="T32" fmla="*/ 37 w 86"/>
                <a:gd name="T33" fmla="*/ 95 h 125"/>
                <a:gd name="T34" fmla="*/ 70 w 86"/>
                <a:gd name="T35" fmla="*/ 95 h 125"/>
                <a:gd name="T36" fmla="*/ 73 w 86"/>
                <a:gd name="T37" fmla="*/ 74 h 125"/>
                <a:gd name="T38" fmla="*/ 35 w 86"/>
                <a:gd name="T39" fmla="*/ 4 h 125"/>
                <a:gd name="T40" fmla="*/ 28 w 86"/>
                <a:gd name="T41" fmla="*/ 7 h 125"/>
                <a:gd name="T42" fmla="*/ 28 w 86"/>
                <a:gd name="T43" fmla="*/ 10 h 125"/>
                <a:gd name="T44" fmla="*/ 35 w 86"/>
                <a:gd name="T45" fmla="*/ 8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6" h="125">
                  <a:moveTo>
                    <a:pt x="35" y="8"/>
                  </a:moveTo>
                  <a:cubicBezTo>
                    <a:pt x="35" y="7"/>
                    <a:pt x="35" y="6"/>
                    <a:pt x="35" y="5"/>
                  </a:cubicBezTo>
                  <a:cubicBezTo>
                    <a:pt x="33" y="6"/>
                    <a:pt x="31" y="7"/>
                    <a:pt x="28" y="8"/>
                  </a:cubicBezTo>
                  <a:cubicBezTo>
                    <a:pt x="32" y="23"/>
                    <a:pt x="44" y="40"/>
                    <a:pt x="52" y="54"/>
                  </a:cubicBezTo>
                  <a:cubicBezTo>
                    <a:pt x="57" y="62"/>
                    <a:pt x="61" y="72"/>
                    <a:pt x="67" y="80"/>
                  </a:cubicBezTo>
                  <a:cubicBezTo>
                    <a:pt x="77" y="92"/>
                    <a:pt x="51" y="88"/>
                    <a:pt x="46" y="88"/>
                  </a:cubicBezTo>
                  <a:cubicBezTo>
                    <a:pt x="34" y="88"/>
                    <a:pt x="0" y="91"/>
                    <a:pt x="10" y="111"/>
                  </a:cubicBezTo>
                  <a:cubicBezTo>
                    <a:pt x="17" y="125"/>
                    <a:pt x="57" y="113"/>
                    <a:pt x="68" y="110"/>
                  </a:cubicBezTo>
                  <a:cubicBezTo>
                    <a:pt x="74" y="109"/>
                    <a:pt x="86" y="102"/>
                    <a:pt x="86" y="95"/>
                  </a:cubicBezTo>
                  <a:cubicBezTo>
                    <a:pt x="85" y="83"/>
                    <a:pt x="69" y="84"/>
                    <a:pt x="60" y="84"/>
                  </a:cubicBezTo>
                  <a:cubicBezTo>
                    <a:pt x="57" y="84"/>
                    <a:pt x="54" y="91"/>
                    <a:pt x="59" y="91"/>
                  </a:cubicBezTo>
                  <a:cubicBezTo>
                    <a:pt x="60" y="91"/>
                    <a:pt x="62" y="91"/>
                    <a:pt x="63" y="91"/>
                  </a:cubicBezTo>
                  <a:cubicBezTo>
                    <a:pt x="74" y="89"/>
                    <a:pt x="75" y="93"/>
                    <a:pt x="68" y="103"/>
                  </a:cubicBezTo>
                  <a:cubicBezTo>
                    <a:pt x="63" y="105"/>
                    <a:pt x="57" y="106"/>
                    <a:pt x="52" y="107"/>
                  </a:cubicBezTo>
                  <a:cubicBezTo>
                    <a:pt x="44" y="108"/>
                    <a:pt x="36" y="109"/>
                    <a:pt x="28" y="109"/>
                  </a:cubicBezTo>
                  <a:cubicBezTo>
                    <a:pt x="26" y="109"/>
                    <a:pt x="4" y="105"/>
                    <a:pt x="21" y="98"/>
                  </a:cubicBezTo>
                  <a:cubicBezTo>
                    <a:pt x="26" y="96"/>
                    <a:pt x="32" y="96"/>
                    <a:pt x="37" y="95"/>
                  </a:cubicBezTo>
                  <a:cubicBezTo>
                    <a:pt x="48" y="94"/>
                    <a:pt x="59" y="96"/>
                    <a:pt x="70" y="95"/>
                  </a:cubicBezTo>
                  <a:cubicBezTo>
                    <a:pt x="82" y="94"/>
                    <a:pt x="76" y="80"/>
                    <a:pt x="73" y="74"/>
                  </a:cubicBezTo>
                  <a:cubicBezTo>
                    <a:pt x="60" y="54"/>
                    <a:pt x="40" y="28"/>
                    <a:pt x="35" y="4"/>
                  </a:cubicBezTo>
                  <a:cubicBezTo>
                    <a:pt x="34" y="0"/>
                    <a:pt x="28" y="4"/>
                    <a:pt x="28" y="7"/>
                  </a:cubicBezTo>
                  <a:cubicBezTo>
                    <a:pt x="28" y="8"/>
                    <a:pt x="28" y="9"/>
                    <a:pt x="28" y="10"/>
                  </a:cubicBezTo>
                  <a:cubicBezTo>
                    <a:pt x="28" y="15"/>
                    <a:pt x="35" y="11"/>
                    <a:pt x="35"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8">
              <a:extLst>
                <a:ext uri="{FF2B5EF4-FFF2-40B4-BE49-F238E27FC236}">
                  <a16:creationId xmlns:a16="http://schemas.microsoft.com/office/drawing/2014/main" xmlns="" id="{872756FB-CB07-4C24-812D-6D9379776695}"/>
                </a:ext>
              </a:extLst>
            </p:cNvPr>
            <p:cNvSpPr>
              <a:spLocks/>
            </p:cNvSpPr>
            <p:nvPr/>
          </p:nvSpPr>
          <p:spPr bwMode="auto">
            <a:xfrm>
              <a:off x="2228" y="2591"/>
              <a:ext cx="276" cy="474"/>
            </a:xfrm>
            <a:custGeom>
              <a:avLst/>
              <a:gdLst>
                <a:gd name="T0" fmla="*/ 2 w 65"/>
                <a:gd name="T1" fmla="*/ 8 h 112"/>
                <a:gd name="T2" fmla="*/ 26 w 65"/>
                <a:gd name="T3" fmla="*/ 44 h 112"/>
                <a:gd name="T4" fmla="*/ 50 w 65"/>
                <a:gd name="T5" fmla="*/ 85 h 112"/>
                <a:gd name="T6" fmla="*/ 55 w 65"/>
                <a:gd name="T7" fmla="*/ 79 h 112"/>
                <a:gd name="T8" fmla="*/ 12 w 65"/>
                <a:gd name="T9" fmla="*/ 85 h 112"/>
                <a:gd name="T10" fmla="*/ 18 w 65"/>
                <a:gd name="T11" fmla="*/ 103 h 112"/>
                <a:gd name="T12" fmla="*/ 64 w 65"/>
                <a:gd name="T13" fmla="*/ 79 h 112"/>
                <a:gd name="T14" fmla="*/ 58 w 65"/>
                <a:gd name="T15" fmla="*/ 79 h 112"/>
                <a:gd name="T16" fmla="*/ 32 w 65"/>
                <a:gd name="T17" fmla="*/ 98 h 112"/>
                <a:gd name="T18" fmla="*/ 25 w 65"/>
                <a:gd name="T19" fmla="*/ 97 h 112"/>
                <a:gd name="T20" fmla="*/ 27 w 65"/>
                <a:gd name="T21" fmla="*/ 86 h 112"/>
                <a:gd name="T22" fmla="*/ 51 w 65"/>
                <a:gd name="T23" fmla="*/ 87 h 112"/>
                <a:gd name="T24" fmla="*/ 56 w 65"/>
                <a:gd name="T25" fmla="*/ 81 h 112"/>
                <a:gd name="T26" fmla="*/ 38 w 65"/>
                <a:gd name="T27" fmla="*/ 49 h 112"/>
                <a:gd name="T28" fmla="*/ 8 w 65"/>
                <a:gd name="T29" fmla="*/ 3 h 112"/>
                <a:gd name="T30" fmla="*/ 2 w 65"/>
                <a:gd name="T31" fmla="*/ 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5" h="112">
                  <a:moveTo>
                    <a:pt x="2" y="8"/>
                  </a:moveTo>
                  <a:cubicBezTo>
                    <a:pt x="10" y="20"/>
                    <a:pt x="18" y="32"/>
                    <a:pt x="26" y="44"/>
                  </a:cubicBezTo>
                  <a:cubicBezTo>
                    <a:pt x="34" y="56"/>
                    <a:pt x="46" y="71"/>
                    <a:pt x="50" y="85"/>
                  </a:cubicBezTo>
                  <a:cubicBezTo>
                    <a:pt x="51" y="83"/>
                    <a:pt x="53" y="81"/>
                    <a:pt x="55" y="79"/>
                  </a:cubicBezTo>
                  <a:cubicBezTo>
                    <a:pt x="40" y="78"/>
                    <a:pt x="23" y="75"/>
                    <a:pt x="12" y="85"/>
                  </a:cubicBezTo>
                  <a:cubicBezTo>
                    <a:pt x="5" y="92"/>
                    <a:pt x="12" y="100"/>
                    <a:pt x="18" y="103"/>
                  </a:cubicBezTo>
                  <a:cubicBezTo>
                    <a:pt x="36" y="112"/>
                    <a:pt x="61" y="99"/>
                    <a:pt x="64" y="79"/>
                  </a:cubicBezTo>
                  <a:cubicBezTo>
                    <a:pt x="65" y="74"/>
                    <a:pt x="58" y="75"/>
                    <a:pt x="58" y="79"/>
                  </a:cubicBezTo>
                  <a:cubicBezTo>
                    <a:pt x="56" y="93"/>
                    <a:pt x="44" y="98"/>
                    <a:pt x="32" y="98"/>
                  </a:cubicBezTo>
                  <a:cubicBezTo>
                    <a:pt x="29" y="98"/>
                    <a:pt x="27" y="97"/>
                    <a:pt x="25" y="97"/>
                  </a:cubicBezTo>
                  <a:cubicBezTo>
                    <a:pt x="16" y="95"/>
                    <a:pt x="17" y="92"/>
                    <a:pt x="27" y="86"/>
                  </a:cubicBezTo>
                  <a:cubicBezTo>
                    <a:pt x="34" y="84"/>
                    <a:pt x="44" y="86"/>
                    <a:pt x="51" y="87"/>
                  </a:cubicBezTo>
                  <a:cubicBezTo>
                    <a:pt x="54" y="87"/>
                    <a:pt x="57" y="84"/>
                    <a:pt x="56" y="81"/>
                  </a:cubicBezTo>
                  <a:cubicBezTo>
                    <a:pt x="53" y="70"/>
                    <a:pt x="44" y="59"/>
                    <a:pt x="38" y="49"/>
                  </a:cubicBezTo>
                  <a:cubicBezTo>
                    <a:pt x="29" y="33"/>
                    <a:pt x="18" y="18"/>
                    <a:pt x="8" y="3"/>
                  </a:cubicBezTo>
                  <a:cubicBezTo>
                    <a:pt x="5" y="0"/>
                    <a:pt x="0" y="5"/>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9">
              <a:extLst>
                <a:ext uri="{FF2B5EF4-FFF2-40B4-BE49-F238E27FC236}">
                  <a16:creationId xmlns:a16="http://schemas.microsoft.com/office/drawing/2014/main" xmlns="" id="{97B16132-325D-4C6F-9741-960F1D098914}"/>
                </a:ext>
              </a:extLst>
            </p:cNvPr>
            <p:cNvSpPr>
              <a:spLocks/>
            </p:cNvSpPr>
            <p:nvPr/>
          </p:nvSpPr>
          <p:spPr bwMode="auto">
            <a:xfrm>
              <a:off x="1783" y="2164"/>
              <a:ext cx="598" cy="355"/>
            </a:xfrm>
            <a:custGeom>
              <a:avLst/>
              <a:gdLst>
                <a:gd name="T0" fmla="*/ 50 w 141"/>
                <a:gd name="T1" fmla="*/ 10 h 84"/>
                <a:gd name="T2" fmla="*/ 52 w 141"/>
                <a:gd name="T3" fmla="*/ 6 h 84"/>
                <a:gd name="T4" fmla="*/ 48 w 141"/>
                <a:gd name="T5" fmla="*/ 2 h 84"/>
                <a:gd name="T6" fmla="*/ 13 w 141"/>
                <a:gd name="T7" fmla="*/ 25 h 84"/>
                <a:gd name="T8" fmla="*/ 1 w 141"/>
                <a:gd name="T9" fmla="*/ 35 h 84"/>
                <a:gd name="T10" fmla="*/ 2 w 141"/>
                <a:gd name="T11" fmla="*/ 39 h 84"/>
                <a:gd name="T12" fmla="*/ 82 w 141"/>
                <a:gd name="T13" fmla="*/ 65 h 84"/>
                <a:gd name="T14" fmla="*/ 120 w 141"/>
                <a:gd name="T15" fmla="*/ 66 h 84"/>
                <a:gd name="T16" fmla="*/ 85 w 141"/>
                <a:gd name="T17" fmla="*/ 61 h 84"/>
                <a:gd name="T18" fmla="*/ 92 w 141"/>
                <a:gd name="T19" fmla="*/ 57 h 84"/>
                <a:gd name="T20" fmla="*/ 106 w 141"/>
                <a:gd name="T21" fmla="*/ 54 h 84"/>
                <a:gd name="T22" fmla="*/ 89 w 141"/>
                <a:gd name="T23" fmla="*/ 60 h 84"/>
                <a:gd name="T24" fmla="*/ 87 w 141"/>
                <a:gd name="T25" fmla="*/ 56 h 84"/>
                <a:gd name="T26" fmla="*/ 25 w 141"/>
                <a:gd name="T27" fmla="*/ 41 h 84"/>
                <a:gd name="T28" fmla="*/ 11 w 141"/>
                <a:gd name="T29" fmla="*/ 35 h 84"/>
                <a:gd name="T30" fmla="*/ 15 w 141"/>
                <a:gd name="T31" fmla="*/ 31 h 84"/>
                <a:gd name="T32" fmla="*/ 50 w 141"/>
                <a:gd name="T33" fmla="*/ 9 h 84"/>
                <a:gd name="T34" fmla="*/ 46 w 141"/>
                <a:gd name="T35" fmla="*/ 5 h 84"/>
                <a:gd name="T36" fmla="*/ 44 w 141"/>
                <a:gd name="T37" fmla="*/ 9 h 84"/>
                <a:gd name="T38" fmla="*/ 50 w 141"/>
                <a:gd name="T39" fmla="*/ 1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1" h="84">
                  <a:moveTo>
                    <a:pt x="50" y="10"/>
                  </a:moveTo>
                  <a:cubicBezTo>
                    <a:pt x="51" y="9"/>
                    <a:pt x="51" y="8"/>
                    <a:pt x="52" y="6"/>
                  </a:cubicBezTo>
                  <a:cubicBezTo>
                    <a:pt x="52" y="4"/>
                    <a:pt x="51" y="0"/>
                    <a:pt x="48" y="2"/>
                  </a:cubicBezTo>
                  <a:cubicBezTo>
                    <a:pt x="36" y="10"/>
                    <a:pt x="25" y="18"/>
                    <a:pt x="13" y="25"/>
                  </a:cubicBezTo>
                  <a:cubicBezTo>
                    <a:pt x="8" y="28"/>
                    <a:pt x="3" y="29"/>
                    <a:pt x="1" y="35"/>
                  </a:cubicBezTo>
                  <a:cubicBezTo>
                    <a:pt x="0" y="36"/>
                    <a:pt x="0" y="38"/>
                    <a:pt x="2" y="39"/>
                  </a:cubicBezTo>
                  <a:cubicBezTo>
                    <a:pt x="10" y="46"/>
                    <a:pt x="82" y="64"/>
                    <a:pt x="82" y="65"/>
                  </a:cubicBezTo>
                  <a:cubicBezTo>
                    <a:pt x="77" y="84"/>
                    <a:pt x="115" y="73"/>
                    <a:pt x="120" y="66"/>
                  </a:cubicBezTo>
                  <a:cubicBezTo>
                    <a:pt x="141" y="41"/>
                    <a:pt x="80" y="41"/>
                    <a:pt x="85" y="61"/>
                  </a:cubicBezTo>
                  <a:cubicBezTo>
                    <a:pt x="87" y="65"/>
                    <a:pt x="93" y="60"/>
                    <a:pt x="92" y="57"/>
                  </a:cubicBezTo>
                  <a:cubicBezTo>
                    <a:pt x="91" y="55"/>
                    <a:pt x="104" y="54"/>
                    <a:pt x="106" y="54"/>
                  </a:cubicBezTo>
                  <a:cubicBezTo>
                    <a:pt x="138" y="53"/>
                    <a:pt x="84" y="81"/>
                    <a:pt x="89" y="60"/>
                  </a:cubicBezTo>
                  <a:cubicBezTo>
                    <a:pt x="90" y="58"/>
                    <a:pt x="89" y="56"/>
                    <a:pt x="87" y="56"/>
                  </a:cubicBezTo>
                  <a:cubicBezTo>
                    <a:pt x="66" y="56"/>
                    <a:pt x="46" y="45"/>
                    <a:pt x="25" y="41"/>
                  </a:cubicBezTo>
                  <a:cubicBezTo>
                    <a:pt x="20" y="40"/>
                    <a:pt x="15" y="38"/>
                    <a:pt x="11" y="35"/>
                  </a:cubicBezTo>
                  <a:cubicBezTo>
                    <a:pt x="7" y="33"/>
                    <a:pt x="10" y="34"/>
                    <a:pt x="15" y="31"/>
                  </a:cubicBezTo>
                  <a:cubicBezTo>
                    <a:pt x="27" y="24"/>
                    <a:pt x="38" y="16"/>
                    <a:pt x="50" y="9"/>
                  </a:cubicBezTo>
                  <a:cubicBezTo>
                    <a:pt x="48" y="7"/>
                    <a:pt x="47" y="6"/>
                    <a:pt x="46" y="5"/>
                  </a:cubicBezTo>
                  <a:cubicBezTo>
                    <a:pt x="45" y="6"/>
                    <a:pt x="45" y="7"/>
                    <a:pt x="44" y="9"/>
                  </a:cubicBezTo>
                  <a:cubicBezTo>
                    <a:pt x="43" y="14"/>
                    <a:pt x="49" y="15"/>
                    <a:pt x="5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10">
              <a:extLst>
                <a:ext uri="{FF2B5EF4-FFF2-40B4-BE49-F238E27FC236}">
                  <a16:creationId xmlns:a16="http://schemas.microsoft.com/office/drawing/2014/main" xmlns="" id="{6EFD52DB-9C7C-4BAF-A8CC-9F5F0523F3D4}"/>
                </a:ext>
              </a:extLst>
            </p:cNvPr>
            <p:cNvSpPr>
              <a:spLocks/>
            </p:cNvSpPr>
            <p:nvPr/>
          </p:nvSpPr>
          <p:spPr bwMode="auto">
            <a:xfrm>
              <a:off x="2347" y="2227"/>
              <a:ext cx="496" cy="267"/>
            </a:xfrm>
            <a:custGeom>
              <a:avLst/>
              <a:gdLst>
                <a:gd name="T0" fmla="*/ 14 w 117"/>
                <a:gd name="T1" fmla="*/ 9 h 63"/>
                <a:gd name="T2" fmla="*/ 14 w 117"/>
                <a:gd name="T3" fmla="*/ 5 h 63"/>
                <a:gd name="T4" fmla="*/ 7 w 117"/>
                <a:gd name="T5" fmla="*/ 8 h 63"/>
                <a:gd name="T6" fmla="*/ 16 w 117"/>
                <a:gd name="T7" fmla="*/ 42 h 63"/>
                <a:gd name="T8" fmla="*/ 80 w 117"/>
                <a:gd name="T9" fmla="*/ 55 h 63"/>
                <a:gd name="T10" fmla="*/ 82 w 117"/>
                <a:gd name="T11" fmla="*/ 48 h 63"/>
                <a:gd name="T12" fmla="*/ 80 w 117"/>
                <a:gd name="T13" fmla="*/ 48 h 63"/>
                <a:gd name="T14" fmla="*/ 77 w 117"/>
                <a:gd name="T15" fmla="*/ 55 h 63"/>
                <a:gd name="T16" fmla="*/ 116 w 117"/>
                <a:gd name="T17" fmla="*/ 43 h 63"/>
                <a:gd name="T18" fmla="*/ 116 w 117"/>
                <a:gd name="T19" fmla="*/ 40 h 63"/>
                <a:gd name="T20" fmla="*/ 76 w 117"/>
                <a:gd name="T21" fmla="*/ 48 h 63"/>
                <a:gd name="T22" fmla="*/ 109 w 117"/>
                <a:gd name="T23" fmla="*/ 51 h 63"/>
                <a:gd name="T24" fmla="*/ 109 w 117"/>
                <a:gd name="T25" fmla="*/ 44 h 63"/>
                <a:gd name="T26" fmla="*/ 102 w 117"/>
                <a:gd name="T27" fmla="*/ 46 h 63"/>
                <a:gd name="T28" fmla="*/ 91 w 117"/>
                <a:gd name="T29" fmla="*/ 48 h 63"/>
                <a:gd name="T30" fmla="*/ 91 w 117"/>
                <a:gd name="T31" fmla="*/ 45 h 63"/>
                <a:gd name="T32" fmla="*/ 82 w 117"/>
                <a:gd name="T33" fmla="*/ 48 h 63"/>
                <a:gd name="T34" fmla="*/ 79 w 117"/>
                <a:gd name="T35" fmla="*/ 55 h 63"/>
                <a:gd name="T36" fmla="*/ 80 w 117"/>
                <a:gd name="T37" fmla="*/ 55 h 63"/>
                <a:gd name="T38" fmla="*/ 82 w 117"/>
                <a:gd name="T39" fmla="*/ 48 h 63"/>
                <a:gd name="T40" fmla="*/ 35 w 117"/>
                <a:gd name="T41" fmla="*/ 40 h 63"/>
                <a:gd name="T42" fmla="*/ 12 w 117"/>
                <a:gd name="T43" fmla="*/ 23 h 63"/>
                <a:gd name="T44" fmla="*/ 14 w 117"/>
                <a:gd name="T45" fmla="*/ 5 h 63"/>
                <a:gd name="T46" fmla="*/ 7 w 117"/>
                <a:gd name="T47" fmla="*/ 8 h 63"/>
                <a:gd name="T48" fmla="*/ 7 w 117"/>
                <a:gd name="T49" fmla="*/ 12 h 63"/>
                <a:gd name="T50" fmla="*/ 14 w 117"/>
                <a:gd name="T51" fmla="*/ 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7" h="63">
                  <a:moveTo>
                    <a:pt x="14" y="9"/>
                  </a:moveTo>
                  <a:cubicBezTo>
                    <a:pt x="14" y="8"/>
                    <a:pt x="14" y="7"/>
                    <a:pt x="14" y="5"/>
                  </a:cubicBezTo>
                  <a:cubicBezTo>
                    <a:pt x="14" y="0"/>
                    <a:pt x="7" y="4"/>
                    <a:pt x="7" y="8"/>
                  </a:cubicBezTo>
                  <a:cubicBezTo>
                    <a:pt x="7" y="20"/>
                    <a:pt x="0" y="36"/>
                    <a:pt x="16" y="42"/>
                  </a:cubicBezTo>
                  <a:cubicBezTo>
                    <a:pt x="38" y="49"/>
                    <a:pt x="58" y="55"/>
                    <a:pt x="80" y="55"/>
                  </a:cubicBezTo>
                  <a:cubicBezTo>
                    <a:pt x="84" y="55"/>
                    <a:pt x="86" y="48"/>
                    <a:pt x="82" y="48"/>
                  </a:cubicBezTo>
                  <a:cubicBezTo>
                    <a:pt x="81" y="48"/>
                    <a:pt x="81" y="48"/>
                    <a:pt x="80" y="48"/>
                  </a:cubicBezTo>
                  <a:cubicBezTo>
                    <a:pt x="78" y="48"/>
                    <a:pt x="74" y="53"/>
                    <a:pt x="77" y="55"/>
                  </a:cubicBezTo>
                  <a:cubicBezTo>
                    <a:pt x="87" y="62"/>
                    <a:pt x="111" y="54"/>
                    <a:pt x="116" y="43"/>
                  </a:cubicBezTo>
                  <a:cubicBezTo>
                    <a:pt x="116" y="42"/>
                    <a:pt x="116" y="40"/>
                    <a:pt x="116" y="40"/>
                  </a:cubicBezTo>
                  <a:cubicBezTo>
                    <a:pt x="108" y="32"/>
                    <a:pt x="79" y="35"/>
                    <a:pt x="76" y="48"/>
                  </a:cubicBezTo>
                  <a:cubicBezTo>
                    <a:pt x="73" y="63"/>
                    <a:pt x="103" y="53"/>
                    <a:pt x="109" y="51"/>
                  </a:cubicBezTo>
                  <a:cubicBezTo>
                    <a:pt x="113" y="50"/>
                    <a:pt x="114" y="43"/>
                    <a:pt x="109" y="44"/>
                  </a:cubicBezTo>
                  <a:cubicBezTo>
                    <a:pt x="106" y="45"/>
                    <a:pt x="104" y="46"/>
                    <a:pt x="102" y="46"/>
                  </a:cubicBezTo>
                  <a:cubicBezTo>
                    <a:pt x="98" y="47"/>
                    <a:pt x="95" y="48"/>
                    <a:pt x="91" y="48"/>
                  </a:cubicBezTo>
                  <a:cubicBezTo>
                    <a:pt x="86" y="49"/>
                    <a:pt x="86" y="48"/>
                    <a:pt x="91" y="45"/>
                  </a:cubicBezTo>
                  <a:cubicBezTo>
                    <a:pt x="117" y="41"/>
                    <a:pt x="91" y="54"/>
                    <a:pt x="82" y="48"/>
                  </a:cubicBezTo>
                  <a:cubicBezTo>
                    <a:pt x="81" y="51"/>
                    <a:pt x="80" y="53"/>
                    <a:pt x="79" y="55"/>
                  </a:cubicBezTo>
                  <a:cubicBezTo>
                    <a:pt x="79" y="55"/>
                    <a:pt x="80" y="55"/>
                    <a:pt x="80" y="55"/>
                  </a:cubicBezTo>
                  <a:cubicBezTo>
                    <a:pt x="84" y="55"/>
                    <a:pt x="86" y="48"/>
                    <a:pt x="82" y="48"/>
                  </a:cubicBezTo>
                  <a:cubicBezTo>
                    <a:pt x="65" y="48"/>
                    <a:pt x="50" y="44"/>
                    <a:pt x="35" y="40"/>
                  </a:cubicBezTo>
                  <a:cubicBezTo>
                    <a:pt x="26" y="38"/>
                    <a:pt x="12" y="34"/>
                    <a:pt x="12" y="23"/>
                  </a:cubicBezTo>
                  <a:cubicBezTo>
                    <a:pt x="13" y="17"/>
                    <a:pt x="14" y="11"/>
                    <a:pt x="14" y="5"/>
                  </a:cubicBezTo>
                  <a:cubicBezTo>
                    <a:pt x="14" y="0"/>
                    <a:pt x="7" y="4"/>
                    <a:pt x="7" y="8"/>
                  </a:cubicBezTo>
                  <a:cubicBezTo>
                    <a:pt x="7" y="9"/>
                    <a:pt x="7" y="10"/>
                    <a:pt x="7" y="12"/>
                  </a:cubicBezTo>
                  <a:cubicBezTo>
                    <a:pt x="7" y="17"/>
                    <a:pt x="14" y="13"/>
                    <a:pt x="14"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11">
              <a:extLst>
                <a:ext uri="{FF2B5EF4-FFF2-40B4-BE49-F238E27FC236}">
                  <a16:creationId xmlns:a16="http://schemas.microsoft.com/office/drawing/2014/main" xmlns="" id="{8CB6F9BB-6F10-4F3C-8EB1-FE39ED9112E2}"/>
                </a:ext>
              </a:extLst>
            </p:cNvPr>
            <p:cNvSpPr>
              <a:spLocks/>
            </p:cNvSpPr>
            <p:nvPr/>
          </p:nvSpPr>
          <p:spPr bwMode="auto">
            <a:xfrm>
              <a:off x="2665" y="1808"/>
              <a:ext cx="55" cy="60"/>
            </a:xfrm>
            <a:custGeom>
              <a:avLst/>
              <a:gdLst>
                <a:gd name="T0" fmla="*/ 8 w 13"/>
                <a:gd name="T1" fmla="*/ 3 h 14"/>
                <a:gd name="T2" fmla="*/ 1 w 13"/>
                <a:gd name="T3" fmla="*/ 8 h 14"/>
                <a:gd name="T4" fmla="*/ 4 w 13"/>
                <a:gd name="T5" fmla="*/ 12 h 14"/>
                <a:gd name="T6" fmla="*/ 9 w 13"/>
                <a:gd name="T7" fmla="*/ 4 h 14"/>
                <a:gd name="T8" fmla="*/ 7 w 13"/>
                <a:gd name="T9" fmla="*/ 2 h 14"/>
                <a:gd name="T10" fmla="*/ 0 w 13"/>
                <a:gd name="T11" fmla="*/ 11 h 14"/>
                <a:gd name="T12" fmla="*/ 5 w 13"/>
                <a:gd name="T13" fmla="*/ 12 h 14"/>
                <a:gd name="T14" fmla="*/ 9 w 13"/>
                <a:gd name="T15" fmla="*/ 5 h 14"/>
                <a:gd name="T16" fmla="*/ 3 w 13"/>
                <a:gd name="T17" fmla="*/ 6 h 14"/>
                <a:gd name="T18" fmla="*/ 2 w 13"/>
                <a:gd name="T19" fmla="*/ 7 h 14"/>
                <a:gd name="T20" fmla="*/ 7 w 13"/>
                <a:gd name="T21" fmla="*/ 8 h 14"/>
                <a:gd name="T22" fmla="*/ 7 w 13"/>
                <a:gd name="T23" fmla="*/ 9 h 14"/>
                <a:gd name="T24" fmla="*/ 5 w 13"/>
                <a:gd name="T25" fmla="*/ 9 h 14"/>
                <a:gd name="T26" fmla="*/ 3 w 13"/>
                <a:gd name="T27" fmla="*/ 7 h 14"/>
                <a:gd name="T28" fmla="*/ 3 w 13"/>
                <a:gd name="T29" fmla="*/ 7 h 14"/>
                <a:gd name="T30" fmla="*/ 4 w 13"/>
                <a:gd name="T31" fmla="*/ 5 h 14"/>
                <a:gd name="T32" fmla="*/ 4 w 13"/>
                <a:gd name="T33" fmla="*/ 5 h 14"/>
                <a:gd name="T34" fmla="*/ 6 w 13"/>
                <a:gd name="T35" fmla="*/ 4 h 14"/>
                <a:gd name="T36" fmla="*/ 5 w 13"/>
                <a:gd name="T37" fmla="*/ 4 h 14"/>
                <a:gd name="T38" fmla="*/ 8 w 13"/>
                <a:gd name="T39" fmla="*/ 8 h 14"/>
                <a:gd name="T40" fmla="*/ 8 w 13"/>
                <a:gd name="T41" fmla="*/ 8 h 14"/>
                <a:gd name="T42" fmla="*/ 7 w 13"/>
                <a:gd name="T43" fmla="*/ 10 h 14"/>
                <a:gd name="T44" fmla="*/ 7 w 13"/>
                <a:gd name="T45" fmla="*/ 10 h 14"/>
                <a:gd name="T46" fmla="*/ 5 w 13"/>
                <a:gd name="T47" fmla="*/ 11 h 14"/>
                <a:gd name="T48" fmla="*/ 7 w 13"/>
                <a:gd name="T49" fmla="*/ 10 h 14"/>
                <a:gd name="T50" fmla="*/ 8 w 13"/>
                <a:gd name="T51"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 h="14">
                  <a:moveTo>
                    <a:pt x="8" y="3"/>
                  </a:moveTo>
                  <a:cubicBezTo>
                    <a:pt x="5" y="3"/>
                    <a:pt x="2" y="5"/>
                    <a:pt x="1" y="8"/>
                  </a:cubicBezTo>
                  <a:cubicBezTo>
                    <a:pt x="1" y="10"/>
                    <a:pt x="2" y="12"/>
                    <a:pt x="4" y="12"/>
                  </a:cubicBezTo>
                  <a:cubicBezTo>
                    <a:pt x="8" y="11"/>
                    <a:pt x="9" y="8"/>
                    <a:pt x="9" y="4"/>
                  </a:cubicBezTo>
                  <a:cubicBezTo>
                    <a:pt x="9" y="3"/>
                    <a:pt x="8" y="2"/>
                    <a:pt x="7" y="2"/>
                  </a:cubicBezTo>
                  <a:cubicBezTo>
                    <a:pt x="3" y="2"/>
                    <a:pt x="0" y="7"/>
                    <a:pt x="0" y="11"/>
                  </a:cubicBezTo>
                  <a:cubicBezTo>
                    <a:pt x="0" y="14"/>
                    <a:pt x="3" y="14"/>
                    <a:pt x="5" y="12"/>
                  </a:cubicBezTo>
                  <a:cubicBezTo>
                    <a:pt x="7" y="10"/>
                    <a:pt x="9" y="8"/>
                    <a:pt x="9" y="5"/>
                  </a:cubicBezTo>
                  <a:cubicBezTo>
                    <a:pt x="10" y="0"/>
                    <a:pt x="3" y="2"/>
                    <a:pt x="3" y="6"/>
                  </a:cubicBezTo>
                  <a:cubicBezTo>
                    <a:pt x="3" y="6"/>
                    <a:pt x="2" y="7"/>
                    <a:pt x="2" y="7"/>
                  </a:cubicBezTo>
                  <a:cubicBezTo>
                    <a:pt x="3" y="7"/>
                    <a:pt x="5" y="8"/>
                    <a:pt x="7" y="8"/>
                  </a:cubicBezTo>
                  <a:cubicBezTo>
                    <a:pt x="7" y="8"/>
                    <a:pt x="7" y="8"/>
                    <a:pt x="7" y="9"/>
                  </a:cubicBezTo>
                  <a:cubicBezTo>
                    <a:pt x="7" y="8"/>
                    <a:pt x="7" y="9"/>
                    <a:pt x="5" y="9"/>
                  </a:cubicBezTo>
                  <a:cubicBezTo>
                    <a:pt x="4" y="8"/>
                    <a:pt x="4" y="7"/>
                    <a:pt x="3" y="7"/>
                  </a:cubicBezTo>
                  <a:cubicBezTo>
                    <a:pt x="3" y="7"/>
                    <a:pt x="3" y="7"/>
                    <a:pt x="3" y="7"/>
                  </a:cubicBezTo>
                  <a:cubicBezTo>
                    <a:pt x="3" y="6"/>
                    <a:pt x="4" y="6"/>
                    <a:pt x="4" y="5"/>
                  </a:cubicBezTo>
                  <a:cubicBezTo>
                    <a:pt x="4" y="5"/>
                    <a:pt x="4" y="5"/>
                    <a:pt x="4" y="5"/>
                  </a:cubicBezTo>
                  <a:cubicBezTo>
                    <a:pt x="5" y="5"/>
                    <a:pt x="5" y="5"/>
                    <a:pt x="6" y="4"/>
                  </a:cubicBezTo>
                  <a:cubicBezTo>
                    <a:pt x="6" y="4"/>
                    <a:pt x="6" y="4"/>
                    <a:pt x="5" y="4"/>
                  </a:cubicBezTo>
                  <a:cubicBezTo>
                    <a:pt x="6" y="6"/>
                    <a:pt x="7" y="7"/>
                    <a:pt x="8" y="8"/>
                  </a:cubicBezTo>
                  <a:cubicBezTo>
                    <a:pt x="8" y="8"/>
                    <a:pt x="8" y="8"/>
                    <a:pt x="8" y="8"/>
                  </a:cubicBezTo>
                  <a:cubicBezTo>
                    <a:pt x="7" y="9"/>
                    <a:pt x="7" y="9"/>
                    <a:pt x="7" y="10"/>
                  </a:cubicBezTo>
                  <a:cubicBezTo>
                    <a:pt x="7" y="10"/>
                    <a:pt x="7" y="10"/>
                    <a:pt x="7" y="10"/>
                  </a:cubicBezTo>
                  <a:cubicBezTo>
                    <a:pt x="6" y="10"/>
                    <a:pt x="6" y="10"/>
                    <a:pt x="5" y="11"/>
                  </a:cubicBezTo>
                  <a:cubicBezTo>
                    <a:pt x="6" y="10"/>
                    <a:pt x="6" y="10"/>
                    <a:pt x="7" y="10"/>
                  </a:cubicBezTo>
                  <a:cubicBezTo>
                    <a:pt x="10" y="10"/>
                    <a:pt x="13" y="3"/>
                    <a:pt x="8"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12">
              <a:extLst>
                <a:ext uri="{FF2B5EF4-FFF2-40B4-BE49-F238E27FC236}">
                  <a16:creationId xmlns:a16="http://schemas.microsoft.com/office/drawing/2014/main" xmlns="" id="{75273170-3D68-4D25-9BCC-8CEFCCB5BA8D}"/>
                </a:ext>
              </a:extLst>
            </p:cNvPr>
            <p:cNvSpPr>
              <a:spLocks/>
            </p:cNvSpPr>
            <p:nvPr/>
          </p:nvSpPr>
          <p:spPr bwMode="auto">
            <a:xfrm>
              <a:off x="2648" y="1770"/>
              <a:ext cx="144" cy="195"/>
            </a:xfrm>
            <a:custGeom>
              <a:avLst/>
              <a:gdLst>
                <a:gd name="T0" fmla="*/ 7 w 34"/>
                <a:gd name="T1" fmla="*/ 39 h 46"/>
                <a:gd name="T2" fmla="*/ 7 w 34"/>
                <a:gd name="T3" fmla="*/ 37 h 46"/>
                <a:gd name="T4" fmla="*/ 3 w 34"/>
                <a:gd name="T5" fmla="*/ 42 h 46"/>
                <a:gd name="T6" fmla="*/ 12 w 34"/>
                <a:gd name="T7" fmla="*/ 38 h 46"/>
                <a:gd name="T8" fmla="*/ 18 w 34"/>
                <a:gd name="T9" fmla="*/ 32 h 46"/>
                <a:gd name="T10" fmla="*/ 25 w 34"/>
                <a:gd name="T11" fmla="*/ 26 h 46"/>
                <a:gd name="T12" fmla="*/ 33 w 34"/>
                <a:gd name="T13" fmla="*/ 13 h 46"/>
                <a:gd name="T14" fmla="*/ 30 w 34"/>
                <a:gd name="T15" fmla="*/ 4 h 46"/>
                <a:gd name="T16" fmla="*/ 24 w 34"/>
                <a:gd name="T17" fmla="*/ 9 h 46"/>
                <a:gd name="T18" fmla="*/ 25 w 34"/>
                <a:gd name="T19" fmla="*/ 15 h 46"/>
                <a:gd name="T20" fmla="*/ 20 w 34"/>
                <a:gd name="T21" fmla="*/ 22 h 46"/>
                <a:gd name="T22" fmla="*/ 4 w 34"/>
                <a:gd name="T23" fmla="*/ 35 h 46"/>
                <a:gd name="T24" fmla="*/ 0 w 34"/>
                <a:gd name="T25" fmla="*/ 40 h 46"/>
                <a:gd name="T26" fmla="*/ 0 w 34"/>
                <a:gd name="T27" fmla="*/ 41 h 46"/>
                <a:gd name="T28" fmla="*/ 7 w 34"/>
                <a:gd name="T29" fmla="*/ 3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 h="46">
                  <a:moveTo>
                    <a:pt x="7" y="39"/>
                  </a:moveTo>
                  <a:cubicBezTo>
                    <a:pt x="7" y="38"/>
                    <a:pt x="7" y="38"/>
                    <a:pt x="7" y="37"/>
                  </a:cubicBezTo>
                  <a:cubicBezTo>
                    <a:pt x="5" y="39"/>
                    <a:pt x="4" y="41"/>
                    <a:pt x="3" y="42"/>
                  </a:cubicBezTo>
                  <a:cubicBezTo>
                    <a:pt x="6" y="41"/>
                    <a:pt x="9" y="39"/>
                    <a:pt x="12" y="38"/>
                  </a:cubicBezTo>
                  <a:cubicBezTo>
                    <a:pt x="14" y="36"/>
                    <a:pt x="16" y="34"/>
                    <a:pt x="18" y="32"/>
                  </a:cubicBezTo>
                  <a:cubicBezTo>
                    <a:pt x="20" y="30"/>
                    <a:pt x="23" y="28"/>
                    <a:pt x="25" y="26"/>
                  </a:cubicBezTo>
                  <a:cubicBezTo>
                    <a:pt x="29" y="23"/>
                    <a:pt x="31" y="17"/>
                    <a:pt x="33" y="13"/>
                  </a:cubicBezTo>
                  <a:cubicBezTo>
                    <a:pt x="34" y="9"/>
                    <a:pt x="32" y="6"/>
                    <a:pt x="30" y="4"/>
                  </a:cubicBezTo>
                  <a:cubicBezTo>
                    <a:pt x="28" y="0"/>
                    <a:pt x="22" y="6"/>
                    <a:pt x="24" y="9"/>
                  </a:cubicBezTo>
                  <a:cubicBezTo>
                    <a:pt x="26" y="12"/>
                    <a:pt x="27" y="12"/>
                    <a:pt x="25" y="15"/>
                  </a:cubicBezTo>
                  <a:cubicBezTo>
                    <a:pt x="24" y="18"/>
                    <a:pt x="22" y="21"/>
                    <a:pt x="20" y="22"/>
                  </a:cubicBezTo>
                  <a:cubicBezTo>
                    <a:pt x="15" y="26"/>
                    <a:pt x="10" y="34"/>
                    <a:pt x="4" y="35"/>
                  </a:cubicBezTo>
                  <a:cubicBezTo>
                    <a:pt x="2" y="35"/>
                    <a:pt x="0" y="37"/>
                    <a:pt x="0" y="40"/>
                  </a:cubicBezTo>
                  <a:cubicBezTo>
                    <a:pt x="0" y="40"/>
                    <a:pt x="0" y="40"/>
                    <a:pt x="0" y="41"/>
                  </a:cubicBezTo>
                  <a:cubicBezTo>
                    <a:pt x="0" y="46"/>
                    <a:pt x="7" y="42"/>
                    <a:pt x="7"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13">
              <a:extLst>
                <a:ext uri="{FF2B5EF4-FFF2-40B4-BE49-F238E27FC236}">
                  <a16:creationId xmlns:a16="http://schemas.microsoft.com/office/drawing/2014/main" xmlns="" id="{350C9C20-6DD6-4E83-8B3B-1AF0AB055052}"/>
                </a:ext>
              </a:extLst>
            </p:cNvPr>
            <p:cNvSpPr>
              <a:spLocks/>
            </p:cNvSpPr>
            <p:nvPr/>
          </p:nvSpPr>
          <p:spPr bwMode="auto">
            <a:xfrm>
              <a:off x="2466" y="1635"/>
              <a:ext cx="182" cy="114"/>
            </a:xfrm>
            <a:custGeom>
              <a:avLst/>
              <a:gdLst>
                <a:gd name="T0" fmla="*/ 3 w 43"/>
                <a:gd name="T1" fmla="*/ 23 h 27"/>
                <a:gd name="T2" fmla="*/ 21 w 43"/>
                <a:gd name="T3" fmla="*/ 22 h 27"/>
                <a:gd name="T4" fmla="*/ 31 w 43"/>
                <a:gd name="T5" fmla="*/ 18 h 27"/>
                <a:gd name="T6" fmla="*/ 41 w 43"/>
                <a:gd name="T7" fmla="*/ 8 h 27"/>
                <a:gd name="T8" fmla="*/ 36 w 43"/>
                <a:gd name="T9" fmla="*/ 5 h 27"/>
                <a:gd name="T10" fmla="*/ 21 w 43"/>
                <a:gd name="T11" fmla="*/ 15 h 27"/>
                <a:gd name="T12" fmla="*/ 16 w 43"/>
                <a:gd name="T13" fmla="*/ 17 h 27"/>
                <a:gd name="T14" fmla="*/ 7 w 43"/>
                <a:gd name="T15" fmla="*/ 16 h 27"/>
                <a:gd name="T16" fmla="*/ 3 w 43"/>
                <a:gd name="T17" fmla="*/ 23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27">
                  <a:moveTo>
                    <a:pt x="3" y="23"/>
                  </a:moveTo>
                  <a:cubicBezTo>
                    <a:pt x="8" y="27"/>
                    <a:pt x="16" y="26"/>
                    <a:pt x="21" y="22"/>
                  </a:cubicBezTo>
                  <a:cubicBezTo>
                    <a:pt x="24" y="20"/>
                    <a:pt x="28" y="20"/>
                    <a:pt x="31" y="18"/>
                  </a:cubicBezTo>
                  <a:cubicBezTo>
                    <a:pt x="35" y="15"/>
                    <a:pt x="38" y="12"/>
                    <a:pt x="41" y="8"/>
                  </a:cubicBezTo>
                  <a:cubicBezTo>
                    <a:pt x="43" y="4"/>
                    <a:pt x="38" y="0"/>
                    <a:pt x="36" y="5"/>
                  </a:cubicBezTo>
                  <a:cubicBezTo>
                    <a:pt x="33" y="10"/>
                    <a:pt x="27" y="13"/>
                    <a:pt x="21" y="15"/>
                  </a:cubicBezTo>
                  <a:cubicBezTo>
                    <a:pt x="19" y="15"/>
                    <a:pt x="18" y="17"/>
                    <a:pt x="16" y="17"/>
                  </a:cubicBezTo>
                  <a:cubicBezTo>
                    <a:pt x="13" y="19"/>
                    <a:pt x="10" y="19"/>
                    <a:pt x="7" y="16"/>
                  </a:cubicBezTo>
                  <a:cubicBezTo>
                    <a:pt x="4" y="14"/>
                    <a:pt x="0" y="21"/>
                    <a:pt x="3"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14">
              <a:extLst>
                <a:ext uri="{FF2B5EF4-FFF2-40B4-BE49-F238E27FC236}">
                  <a16:creationId xmlns:a16="http://schemas.microsoft.com/office/drawing/2014/main" xmlns="" id="{77405DD8-B175-4B43-B162-A5A9DECB8317}"/>
                </a:ext>
              </a:extLst>
            </p:cNvPr>
            <p:cNvSpPr>
              <a:spLocks/>
            </p:cNvSpPr>
            <p:nvPr/>
          </p:nvSpPr>
          <p:spPr bwMode="auto">
            <a:xfrm>
              <a:off x="2330" y="1580"/>
              <a:ext cx="127" cy="63"/>
            </a:xfrm>
            <a:custGeom>
              <a:avLst/>
              <a:gdLst>
                <a:gd name="T0" fmla="*/ 25 w 30"/>
                <a:gd name="T1" fmla="*/ 1 h 15"/>
                <a:gd name="T2" fmla="*/ 5 w 30"/>
                <a:gd name="T3" fmla="*/ 8 h 15"/>
                <a:gd name="T4" fmla="*/ 4 w 30"/>
                <a:gd name="T5" fmla="*/ 15 h 15"/>
                <a:gd name="T6" fmla="*/ 6 w 30"/>
                <a:gd name="T7" fmla="*/ 15 h 15"/>
                <a:gd name="T8" fmla="*/ 7 w 30"/>
                <a:gd name="T9" fmla="*/ 8 h 15"/>
                <a:gd name="T10" fmla="*/ 6 w 30"/>
                <a:gd name="T11" fmla="*/ 8 h 15"/>
                <a:gd name="T12" fmla="*/ 5 w 30"/>
                <a:gd name="T13" fmla="*/ 15 h 15"/>
                <a:gd name="T14" fmla="*/ 25 w 30"/>
                <a:gd name="T15" fmla="*/ 8 h 15"/>
                <a:gd name="T16" fmla="*/ 25 w 30"/>
                <a:gd name="T17"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5">
                  <a:moveTo>
                    <a:pt x="25" y="1"/>
                  </a:moveTo>
                  <a:cubicBezTo>
                    <a:pt x="18" y="3"/>
                    <a:pt x="11" y="5"/>
                    <a:pt x="5" y="8"/>
                  </a:cubicBezTo>
                  <a:cubicBezTo>
                    <a:pt x="2" y="9"/>
                    <a:pt x="0" y="15"/>
                    <a:pt x="4" y="15"/>
                  </a:cubicBezTo>
                  <a:cubicBezTo>
                    <a:pt x="5" y="15"/>
                    <a:pt x="5" y="15"/>
                    <a:pt x="6" y="15"/>
                  </a:cubicBezTo>
                  <a:cubicBezTo>
                    <a:pt x="9" y="15"/>
                    <a:pt x="12" y="8"/>
                    <a:pt x="7" y="8"/>
                  </a:cubicBezTo>
                  <a:cubicBezTo>
                    <a:pt x="7" y="8"/>
                    <a:pt x="6" y="8"/>
                    <a:pt x="6" y="8"/>
                  </a:cubicBezTo>
                  <a:cubicBezTo>
                    <a:pt x="6" y="10"/>
                    <a:pt x="5" y="13"/>
                    <a:pt x="5" y="15"/>
                  </a:cubicBezTo>
                  <a:cubicBezTo>
                    <a:pt x="12" y="12"/>
                    <a:pt x="18" y="10"/>
                    <a:pt x="25" y="8"/>
                  </a:cubicBezTo>
                  <a:cubicBezTo>
                    <a:pt x="29" y="7"/>
                    <a:pt x="30" y="0"/>
                    <a:pt x="2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15">
              <a:extLst>
                <a:ext uri="{FF2B5EF4-FFF2-40B4-BE49-F238E27FC236}">
                  <a16:creationId xmlns:a16="http://schemas.microsoft.com/office/drawing/2014/main" xmlns="" id="{31072511-A203-40B7-B064-2A760DC72735}"/>
                </a:ext>
              </a:extLst>
            </p:cNvPr>
            <p:cNvSpPr>
              <a:spLocks/>
            </p:cNvSpPr>
            <p:nvPr/>
          </p:nvSpPr>
          <p:spPr bwMode="auto">
            <a:xfrm>
              <a:off x="2500" y="1546"/>
              <a:ext cx="102" cy="47"/>
            </a:xfrm>
            <a:custGeom>
              <a:avLst/>
              <a:gdLst>
                <a:gd name="T0" fmla="*/ 7 w 24"/>
                <a:gd name="T1" fmla="*/ 7 h 11"/>
                <a:gd name="T2" fmla="*/ 7 w 24"/>
                <a:gd name="T3" fmla="*/ 7 h 11"/>
                <a:gd name="T4" fmla="*/ 6 w 24"/>
                <a:gd name="T5" fmla="*/ 9 h 11"/>
                <a:gd name="T6" fmla="*/ 6 w 24"/>
                <a:gd name="T7" fmla="*/ 10 h 11"/>
                <a:gd name="T8" fmla="*/ 11 w 24"/>
                <a:gd name="T9" fmla="*/ 10 h 11"/>
                <a:gd name="T10" fmla="*/ 20 w 24"/>
                <a:gd name="T11" fmla="*/ 8 h 11"/>
                <a:gd name="T12" fmla="*/ 20 w 24"/>
                <a:gd name="T13" fmla="*/ 1 h 11"/>
                <a:gd name="T14" fmla="*/ 7 w 24"/>
                <a:gd name="T15" fmla="*/ 2 h 11"/>
                <a:gd name="T16" fmla="*/ 0 w 24"/>
                <a:gd name="T17" fmla="*/ 8 h 11"/>
                <a:gd name="T18" fmla="*/ 3 w 24"/>
                <a:gd name="T19" fmla="*/ 11 h 11"/>
                <a:gd name="T20" fmla="*/ 7 w 24"/>
                <a:gd name="T21"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 h="11">
                  <a:moveTo>
                    <a:pt x="7" y="7"/>
                  </a:moveTo>
                  <a:cubicBezTo>
                    <a:pt x="7" y="7"/>
                    <a:pt x="7" y="7"/>
                    <a:pt x="7" y="7"/>
                  </a:cubicBezTo>
                  <a:cubicBezTo>
                    <a:pt x="7" y="8"/>
                    <a:pt x="6" y="9"/>
                    <a:pt x="6" y="9"/>
                  </a:cubicBezTo>
                  <a:cubicBezTo>
                    <a:pt x="5" y="10"/>
                    <a:pt x="5" y="10"/>
                    <a:pt x="6" y="10"/>
                  </a:cubicBezTo>
                  <a:cubicBezTo>
                    <a:pt x="8" y="10"/>
                    <a:pt x="9" y="10"/>
                    <a:pt x="11" y="10"/>
                  </a:cubicBezTo>
                  <a:cubicBezTo>
                    <a:pt x="14" y="10"/>
                    <a:pt x="17" y="9"/>
                    <a:pt x="20" y="8"/>
                  </a:cubicBezTo>
                  <a:cubicBezTo>
                    <a:pt x="23" y="7"/>
                    <a:pt x="24" y="0"/>
                    <a:pt x="20" y="1"/>
                  </a:cubicBezTo>
                  <a:cubicBezTo>
                    <a:pt x="15" y="3"/>
                    <a:pt x="11" y="2"/>
                    <a:pt x="7" y="2"/>
                  </a:cubicBezTo>
                  <a:cubicBezTo>
                    <a:pt x="4" y="3"/>
                    <a:pt x="1" y="4"/>
                    <a:pt x="0" y="8"/>
                  </a:cubicBezTo>
                  <a:cubicBezTo>
                    <a:pt x="0" y="9"/>
                    <a:pt x="1" y="11"/>
                    <a:pt x="3" y="11"/>
                  </a:cubicBezTo>
                  <a:cubicBezTo>
                    <a:pt x="5" y="11"/>
                    <a:pt x="6" y="9"/>
                    <a:pt x="7"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16">
              <a:extLst>
                <a:ext uri="{FF2B5EF4-FFF2-40B4-BE49-F238E27FC236}">
                  <a16:creationId xmlns:a16="http://schemas.microsoft.com/office/drawing/2014/main" xmlns="" id="{BEE57299-03CC-451E-BF86-A61CEB7F6967}"/>
                </a:ext>
              </a:extLst>
            </p:cNvPr>
            <p:cNvSpPr>
              <a:spLocks/>
            </p:cNvSpPr>
            <p:nvPr/>
          </p:nvSpPr>
          <p:spPr bwMode="auto">
            <a:xfrm>
              <a:off x="1613" y="2430"/>
              <a:ext cx="106" cy="165"/>
            </a:xfrm>
            <a:custGeom>
              <a:avLst/>
              <a:gdLst>
                <a:gd name="T0" fmla="*/ 20 w 25"/>
                <a:gd name="T1" fmla="*/ 0 h 39"/>
                <a:gd name="T2" fmla="*/ 8 w 25"/>
                <a:gd name="T3" fmla="*/ 36 h 39"/>
                <a:gd name="T4" fmla="*/ 14 w 25"/>
                <a:gd name="T5" fmla="*/ 30 h 39"/>
                <a:gd name="T6" fmla="*/ 19 w 25"/>
                <a:gd name="T7" fmla="*/ 7 h 39"/>
                <a:gd name="T8" fmla="*/ 20 w 25"/>
                <a:gd name="T9" fmla="*/ 0 h 39"/>
              </a:gdLst>
              <a:ahLst/>
              <a:cxnLst>
                <a:cxn ang="0">
                  <a:pos x="T0" y="T1"/>
                </a:cxn>
                <a:cxn ang="0">
                  <a:pos x="T2" y="T3"/>
                </a:cxn>
                <a:cxn ang="0">
                  <a:pos x="T4" y="T5"/>
                </a:cxn>
                <a:cxn ang="0">
                  <a:pos x="T6" y="T7"/>
                </a:cxn>
                <a:cxn ang="0">
                  <a:pos x="T8" y="T9"/>
                </a:cxn>
              </a:cxnLst>
              <a:rect l="0" t="0" r="r" b="b"/>
              <a:pathLst>
                <a:path w="25" h="39">
                  <a:moveTo>
                    <a:pt x="20" y="0"/>
                  </a:moveTo>
                  <a:cubicBezTo>
                    <a:pt x="6" y="2"/>
                    <a:pt x="0" y="26"/>
                    <a:pt x="8" y="36"/>
                  </a:cubicBezTo>
                  <a:cubicBezTo>
                    <a:pt x="11" y="39"/>
                    <a:pt x="17" y="33"/>
                    <a:pt x="14" y="30"/>
                  </a:cubicBezTo>
                  <a:cubicBezTo>
                    <a:pt x="10" y="26"/>
                    <a:pt x="10" y="8"/>
                    <a:pt x="19" y="7"/>
                  </a:cubicBezTo>
                  <a:cubicBezTo>
                    <a:pt x="22" y="7"/>
                    <a:pt x="25" y="0"/>
                    <a:pt x="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17">
              <a:extLst>
                <a:ext uri="{FF2B5EF4-FFF2-40B4-BE49-F238E27FC236}">
                  <a16:creationId xmlns:a16="http://schemas.microsoft.com/office/drawing/2014/main" xmlns="" id="{62387C69-38FB-449C-A4FE-202685FF145C}"/>
                </a:ext>
              </a:extLst>
            </p:cNvPr>
            <p:cNvSpPr>
              <a:spLocks/>
            </p:cNvSpPr>
            <p:nvPr/>
          </p:nvSpPr>
          <p:spPr bwMode="auto">
            <a:xfrm>
              <a:off x="1558" y="2418"/>
              <a:ext cx="60" cy="156"/>
            </a:xfrm>
            <a:custGeom>
              <a:avLst/>
              <a:gdLst>
                <a:gd name="T0" fmla="*/ 6 w 14"/>
                <a:gd name="T1" fmla="*/ 6 h 37"/>
                <a:gd name="T2" fmla="*/ 4 w 14"/>
                <a:gd name="T3" fmla="*/ 11 h 37"/>
                <a:gd name="T4" fmla="*/ 2 w 14"/>
                <a:gd name="T5" fmla="*/ 18 h 37"/>
                <a:gd name="T6" fmla="*/ 0 w 14"/>
                <a:gd name="T7" fmla="*/ 32 h 37"/>
                <a:gd name="T8" fmla="*/ 6 w 14"/>
                <a:gd name="T9" fmla="*/ 30 h 37"/>
                <a:gd name="T10" fmla="*/ 7 w 14"/>
                <a:gd name="T11" fmla="*/ 21 h 37"/>
                <a:gd name="T12" fmla="*/ 10 w 14"/>
                <a:gd name="T13" fmla="*/ 15 h 37"/>
                <a:gd name="T14" fmla="*/ 10 w 14"/>
                <a:gd name="T15" fmla="*/ 12 h 37"/>
                <a:gd name="T16" fmla="*/ 11 w 14"/>
                <a:gd name="T17" fmla="*/ 10 h 37"/>
                <a:gd name="T18" fmla="*/ 13 w 14"/>
                <a:gd name="T19" fmla="*/ 5 h 37"/>
                <a:gd name="T20" fmla="*/ 6 w 14"/>
                <a:gd name="T21" fmla="*/ 6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37">
                  <a:moveTo>
                    <a:pt x="6" y="6"/>
                  </a:moveTo>
                  <a:cubicBezTo>
                    <a:pt x="6" y="8"/>
                    <a:pt x="4" y="9"/>
                    <a:pt x="4" y="11"/>
                  </a:cubicBezTo>
                  <a:cubicBezTo>
                    <a:pt x="3" y="14"/>
                    <a:pt x="3" y="16"/>
                    <a:pt x="2" y="18"/>
                  </a:cubicBezTo>
                  <a:cubicBezTo>
                    <a:pt x="0" y="23"/>
                    <a:pt x="0" y="27"/>
                    <a:pt x="0" y="32"/>
                  </a:cubicBezTo>
                  <a:cubicBezTo>
                    <a:pt x="0" y="37"/>
                    <a:pt x="6" y="33"/>
                    <a:pt x="6" y="30"/>
                  </a:cubicBezTo>
                  <a:cubicBezTo>
                    <a:pt x="6" y="27"/>
                    <a:pt x="6" y="24"/>
                    <a:pt x="7" y="21"/>
                  </a:cubicBezTo>
                  <a:cubicBezTo>
                    <a:pt x="8" y="19"/>
                    <a:pt x="9" y="17"/>
                    <a:pt x="10" y="15"/>
                  </a:cubicBezTo>
                  <a:cubicBezTo>
                    <a:pt x="10" y="14"/>
                    <a:pt x="10" y="13"/>
                    <a:pt x="10" y="12"/>
                  </a:cubicBezTo>
                  <a:cubicBezTo>
                    <a:pt x="10" y="10"/>
                    <a:pt x="10" y="12"/>
                    <a:pt x="11" y="10"/>
                  </a:cubicBezTo>
                  <a:cubicBezTo>
                    <a:pt x="12" y="9"/>
                    <a:pt x="13" y="7"/>
                    <a:pt x="13" y="5"/>
                  </a:cubicBezTo>
                  <a:cubicBezTo>
                    <a:pt x="14" y="0"/>
                    <a:pt x="7" y="2"/>
                    <a:pt x="6"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9" name="Freeform 21">
            <a:extLst>
              <a:ext uri="{FF2B5EF4-FFF2-40B4-BE49-F238E27FC236}">
                <a16:creationId xmlns:a16="http://schemas.microsoft.com/office/drawing/2014/main" xmlns="" id="{C816BAED-4242-4A18-8032-88D63D07BB33}"/>
              </a:ext>
            </a:extLst>
          </p:cNvPr>
          <p:cNvSpPr>
            <a:spLocks/>
          </p:cNvSpPr>
          <p:nvPr/>
        </p:nvSpPr>
        <p:spPr bwMode="auto">
          <a:xfrm>
            <a:off x="3766220" y="3959436"/>
            <a:ext cx="5506640" cy="265928"/>
          </a:xfrm>
          <a:custGeom>
            <a:avLst/>
            <a:gdLst>
              <a:gd name="T0" fmla="*/ 3 w 764"/>
              <a:gd name="T1" fmla="*/ 1 h 70"/>
              <a:gd name="T2" fmla="*/ 0 w 764"/>
              <a:gd name="T3" fmla="*/ 4 h 70"/>
              <a:gd name="T4" fmla="*/ 3 w 764"/>
              <a:gd name="T5" fmla="*/ 8 h 70"/>
              <a:gd name="T6" fmla="*/ 183 w 764"/>
              <a:gd name="T7" fmla="*/ 7 h 70"/>
              <a:gd name="T8" fmla="*/ 625 w 764"/>
              <a:gd name="T9" fmla="*/ 9 h 70"/>
              <a:gd name="T10" fmla="*/ 638 w 764"/>
              <a:gd name="T11" fmla="*/ 9 h 70"/>
              <a:gd name="T12" fmla="*/ 517 w 764"/>
              <a:gd name="T13" fmla="*/ 13 h 70"/>
              <a:gd name="T14" fmla="*/ 241 w 764"/>
              <a:gd name="T15" fmla="*/ 22 h 70"/>
              <a:gd name="T16" fmla="*/ 47 w 764"/>
              <a:gd name="T17" fmla="*/ 33 h 70"/>
              <a:gd name="T18" fmla="*/ 47 w 764"/>
              <a:gd name="T19" fmla="*/ 39 h 70"/>
              <a:gd name="T20" fmla="*/ 215 w 764"/>
              <a:gd name="T21" fmla="*/ 33 h 70"/>
              <a:gd name="T22" fmla="*/ 539 w 764"/>
              <a:gd name="T23" fmla="*/ 40 h 70"/>
              <a:gd name="T24" fmla="*/ 530 w 764"/>
              <a:gd name="T25" fmla="*/ 40 h 70"/>
              <a:gd name="T26" fmla="*/ 236 w 764"/>
              <a:gd name="T27" fmla="*/ 60 h 70"/>
              <a:gd name="T28" fmla="*/ 217 w 764"/>
              <a:gd name="T29" fmla="*/ 63 h 70"/>
              <a:gd name="T30" fmla="*/ 215 w 764"/>
              <a:gd name="T31" fmla="*/ 67 h 70"/>
              <a:gd name="T32" fmla="*/ 218 w 764"/>
              <a:gd name="T33" fmla="*/ 70 h 70"/>
              <a:gd name="T34" fmla="*/ 237 w 764"/>
              <a:gd name="T35" fmla="*/ 67 h 70"/>
              <a:gd name="T36" fmla="*/ 530 w 764"/>
              <a:gd name="T37" fmla="*/ 47 h 70"/>
              <a:gd name="T38" fmla="*/ 575 w 764"/>
              <a:gd name="T39" fmla="*/ 47 h 70"/>
              <a:gd name="T40" fmla="*/ 575 w 764"/>
              <a:gd name="T41" fmla="*/ 41 h 70"/>
              <a:gd name="T42" fmla="*/ 573 w 764"/>
              <a:gd name="T43" fmla="*/ 40 h 70"/>
              <a:gd name="T44" fmla="*/ 560 w 764"/>
              <a:gd name="T45" fmla="*/ 37 h 70"/>
              <a:gd name="T46" fmla="*/ 321 w 764"/>
              <a:gd name="T47" fmla="*/ 22 h 70"/>
              <a:gd name="T48" fmla="*/ 517 w 764"/>
              <a:gd name="T49" fmla="*/ 19 h 70"/>
              <a:gd name="T50" fmla="*/ 668 w 764"/>
              <a:gd name="T51" fmla="*/ 14 h 70"/>
              <a:gd name="T52" fmla="*/ 761 w 764"/>
              <a:gd name="T53" fmla="*/ 8 h 70"/>
              <a:gd name="T54" fmla="*/ 763 w 764"/>
              <a:gd name="T55" fmla="*/ 7 h 70"/>
              <a:gd name="T56" fmla="*/ 763 w 764"/>
              <a:gd name="T57" fmla="*/ 2 h 70"/>
              <a:gd name="T58" fmla="*/ 763 w 764"/>
              <a:gd name="T59" fmla="*/ 2 h 70"/>
              <a:gd name="T60" fmla="*/ 759 w 764"/>
              <a:gd name="T61" fmla="*/ 2 h 70"/>
              <a:gd name="T62" fmla="*/ 759 w 764"/>
              <a:gd name="T63" fmla="*/ 2 h 70"/>
              <a:gd name="T64" fmla="*/ 759 w 764"/>
              <a:gd name="T65" fmla="*/ 2 h 70"/>
              <a:gd name="T66" fmla="*/ 682 w 764"/>
              <a:gd name="T67" fmla="*/ 2 h 70"/>
              <a:gd name="T68" fmla="*/ 625 w 764"/>
              <a:gd name="T69" fmla="*/ 2 h 70"/>
              <a:gd name="T70" fmla="*/ 183 w 764"/>
              <a:gd name="T71" fmla="*/ 1 h 70"/>
              <a:gd name="T72" fmla="*/ 3 w 764"/>
              <a:gd name="T73" fmla="*/ 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4" h="70">
                <a:moveTo>
                  <a:pt x="3" y="1"/>
                </a:moveTo>
                <a:cubicBezTo>
                  <a:pt x="1" y="1"/>
                  <a:pt x="0" y="3"/>
                  <a:pt x="0" y="4"/>
                </a:cubicBezTo>
                <a:cubicBezTo>
                  <a:pt x="0" y="6"/>
                  <a:pt x="1" y="8"/>
                  <a:pt x="3" y="8"/>
                </a:cubicBezTo>
                <a:cubicBezTo>
                  <a:pt x="59" y="8"/>
                  <a:pt x="121" y="8"/>
                  <a:pt x="183" y="7"/>
                </a:cubicBezTo>
                <a:cubicBezTo>
                  <a:pt x="330" y="7"/>
                  <a:pt x="473" y="7"/>
                  <a:pt x="625" y="9"/>
                </a:cubicBezTo>
                <a:cubicBezTo>
                  <a:pt x="627" y="9"/>
                  <a:pt x="632" y="9"/>
                  <a:pt x="638" y="9"/>
                </a:cubicBezTo>
                <a:cubicBezTo>
                  <a:pt x="581" y="11"/>
                  <a:pt x="523" y="13"/>
                  <a:pt x="517" y="13"/>
                </a:cubicBezTo>
                <a:cubicBezTo>
                  <a:pt x="414" y="7"/>
                  <a:pt x="327" y="15"/>
                  <a:pt x="241" y="22"/>
                </a:cubicBezTo>
                <a:cubicBezTo>
                  <a:pt x="178" y="28"/>
                  <a:pt x="115" y="33"/>
                  <a:pt x="47" y="33"/>
                </a:cubicBezTo>
                <a:cubicBezTo>
                  <a:pt x="47" y="39"/>
                  <a:pt x="47" y="39"/>
                  <a:pt x="47" y="39"/>
                </a:cubicBezTo>
                <a:cubicBezTo>
                  <a:pt x="108" y="39"/>
                  <a:pt x="162" y="36"/>
                  <a:pt x="215" y="33"/>
                </a:cubicBezTo>
                <a:cubicBezTo>
                  <a:pt x="316" y="28"/>
                  <a:pt x="411" y="22"/>
                  <a:pt x="539" y="40"/>
                </a:cubicBezTo>
                <a:cubicBezTo>
                  <a:pt x="530" y="40"/>
                  <a:pt x="530" y="40"/>
                  <a:pt x="530" y="40"/>
                </a:cubicBezTo>
                <a:cubicBezTo>
                  <a:pt x="427" y="40"/>
                  <a:pt x="355" y="40"/>
                  <a:pt x="236" y="60"/>
                </a:cubicBezTo>
                <a:cubicBezTo>
                  <a:pt x="217" y="63"/>
                  <a:pt x="217" y="63"/>
                  <a:pt x="217" y="63"/>
                </a:cubicBezTo>
                <a:cubicBezTo>
                  <a:pt x="216" y="64"/>
                  <a:pt x="214" y="65"/>
                  <a:pt x="215" y="67"/>
                </a:cubicBezTo>
                <a:cubicBezTo>
                  <a:pt x="215" y="69"/>
                  <a:pt x="217" y="70"/>
                  <a:pt x="218" y="70"/>
                </a:cubicBezTo>
                <a:cubicBezTo>
                  <a:pt x="237" y="67"/>
                  <a:pt x="237" y="67"/>
                  <a:pt x="237" y="67"/>
                </a:cubicBezTo>
                <a:cubicBezTo>
                  <a:pt x="356" y="46"/>
                  <a:pt x="427" y="47"/>
                  <a:pt x="530" y="47"/>
                </a:cubicBezTo>
                <a:cubicBezTo>
                  <a:pt x="546" y="47"/>
                  <a:pt x="563" y="47"/>
                  <a:pt x="575" y="47"/>
                </a:cubicBezTo>
                <a:cubicBezTo>
                  <a:pt x="575" y="41"/>
                  <a:pt x="575" y="41"/>
                  <a:pt x="575" y="41"/>
                </a:cubicBezTo>
                <a:cubicBezTo>
                  <a:pt x="574" y="41"/>
                  <a:pt x="574" y="40"/>
                  <a:pt x="573" y="40"/>
                </a:cubicBezTo>
                <a:cubicBezTo>
                  <a:pt x="569" y="39"/>
                  <a:pt x="561" y="37"/>
                  <a:pt x="560" y="37"/>
                </a:cubicBezTo>
                <a:cubicBezTo>
                  <a:pt x="467" y="23"/>
                  <a:pt x="392" y="20"/>
                  <a:pt x="321" y="22"/>
                </a:cubicBezTo>
                <a:cubicBezTo>
                  <a:pt x="382" y="18"/>
                  <a:pt x="446" y="15"/>
                  <a:pt x="517" y="19"/>
                </a:cubicBezTo>
                <a:cubicBezTo>
                  <a:pt x="524" y="20"/>
                  <a:pt x="602" y="17"/>
                  <a:pt x="668" y="14"/>
                </a:cubicBezTo>
                <a:cubicBezTo>
                  <a:pt x="713" y="12"/>
                  <a:pt x="753" y="10"/>
                  <a:pt x="761" y="8"/>
                </a:cubicBezTo>
                <a:cubicBezTo>
                  <a:pt x="762" y="8"/>
                  <a:pt x="763" y="8"/>
                  <a:pt x="763" y="7"/>
                </a:cubicBezTo>
                <a:cubicBezTo>
                  <a:pt x="764" y="6"/>
                  <a:pt x="764" y="4"/>
                  <a:pt x="763" y="2"/>
                </a:cubicBezTo>
                <a:cubicBezTo>
                  <a:pt x="763" y="2"/>
                  <a:pt x="763" y="2"/>
                  <a:pt x="763" y="2"/>
                </a:cubicBezTo>
                <a:cubicBezTo>
                  <a:pt x="763" y="2"/>
                  <a:pt x="761" y="2"/>
                  <a:pt x="759" y="2"/>
                </a:cubicBezTo>
                <a:cubicBezTo>
                  <a:pt x="759" y="2"/>
                  <a:pt x="759" y="2"/>
                  <a:pt x="759" y="2"/>
                </a:cubicBezTo>
                <a:cubicBezTo>
                  <a:pt x="759" y="2"/>
                  <a:pt x="759" y="2"/>
                  <a:pt x="759" y="2"/>
                </a:cubicBezTo>
                <a:cubicBezTo>
                  <a:pt x="748" y="2"/>
                  <a:pt x="713" y="2"/>
                  <a:pt x="682" y="2"/>
                </a:cubicBezTo>
                <a:cubicBezTo>
                  <a:pt x="655" y="2"/>
                  <a:pt x="631" y="2"/>
                  <a:pt x="625" y="2"/>
                </a:cubicBezTo>
                <a:cubicBezTo>
                  <a:pt x="474" y="0"/>
                  <a:pt x="330" y="1"/>
                  <a:pt x="183" y="1"/>
                </a:cubicBezTo>
                <a:cubicBezTo>
                  <a:pt x="126" y="1"/>
                  <a:pt x="68" y="1"/>
                  <a:pt x="3" y="1"/>
                </a:cubicBezTo>
                <a:close/>
              </a:path>
            </a:pathLst>
          </a:custGeom>
          <a:solidFill>
            <a:srgbClr val="5092E0"/>
          </a:solidFill>
          <a:ln>
            <a:noFill/>
          </a:ln>
        </p:spPr>
        <p:txBody>
          <a:bodyPr vert="horz" wrap="square" lIns="68580" tIns="34290" rIns="68580" bIns="3429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162610119"/>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slide(fromBottom)">
                                      <p:cBhvr>
                                        <p:cTn id="7" dur="500"/>
                                        <p:tgtEl>
                                          <p:spTgt spid="24"/>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23"/>
                                        </p:tgtEl>
                                        <p:attrNameLst>
                                          <p:attrName>style.visibility</p:attrName>
                                        </p:attrNameLst>
                                      </p:cBhvr>
                                      <p:to>
                                        <p:strVal val="visible"/>
                                      </p:to>
                                    </p:set>
                                    <p:anim calcmode="lin" valueType="num">
                                      <p:cBhvr>
                                        <p:cTn id="11" dur="500" fill="hold"/>
                                        <p:tgtEl>
                                          <p:spTgt spid="23"/>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23"/>
                                        </p:tgtEl>
                                        <p:attrNameLst>
                                          <p:attrName>ppt_y</p:attrName>
                                        </p:attrNameLst>
                                      </p:cBhvr>
                                      <p:tavLst>
                                        <p:tav tm="0">
                                          <p:val>
                                            <p:strVal val="#ppt_y"/>
                                          </p:val>
                                        </p:tav>
                                        <p:tav tm="100000">
                                          <p:val>
                                            <p:strVal val="#ppt_y"/>
                                          </p:val>
                                        </p:tav>
                                      </p:tavLst>
                                    </p:anim>
                                    <p:anim calcmode="lin" valueType="num">
                                      <p:cBhvr>
                                        <p:cTn id="13" dur="500" fill="hold"/>
                                        <p:tgtEl>
                                          <p:spTgt spid="23"/>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23"/>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23"/>
                                        </p:tgtEl>
                                      </p:cBhvr>
                                    </p:animEffect>
                                  </p:childTnLst>
                                </p:cTn>
                              </p:par>
                              <p:par>
                                <p:cTn id="16" presetID="10" presetClass="entr" presetSubtype="0" fill="hold" grpId="0" nodeType="withEffect">
                                  <p:stCondLst>
                                    <p:cond delay="50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par>
                                <p:cTn id="24" presetID="10" presetClass="entr" presetSubtype="0" fill="hold" grpId="0" nodeType="withEffect">
                                  <p:stCondLst>
                                    <p:cond delay="600"/>
                                  </p:stCondLst>
                                  <p:childTnLst>
                                    <p:set>
                                      <p:cBhvr>
                                        <p:cTn id="25" dur="1" fill="hold">
                                          <p:stCondLst>
                                            <p:cond delay="0"/>
                                          </p:stCondLst>
                                        </p:cTn>
                                        <p:tgtEl>
                                          <p:spTgt spid="39"/>
                                        </p:tgtEl>
                                        <p:attrNameLst>
                                          <p:attrName>style.visibility</p:attrName>
                                        </p:attrNameLst>
                                      </p:cBhvr>
                                      <p:to>
                                        <p:strVal val="visible"/>
                                      </p:to>
                                    </p:set>
                                    <p:animEffect transition="in" filter="fade">
                                      <p:cBhvr>
                                        <p:cTn id="26"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animBg="1"/>
      <p:bldP spid="3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enying0907 109"/>
          <p:cNvSpPr/>
          <p:nvPr/>
        </p:nvSpPr>
        <p:spPr>
          <a:xfrm>
            <a:off x="6436321" y="1882406"/>
            <a:ext cx="873401" cy="832001"/>
          </a:xfrm>
          <a:custGeom>
            <a:avLst/>
            <a:gdLst/>
            <a:ahLst/>
            <a:cxnLst>
              <a:cxn ang="0">
                <a:pos x="wd2" y="hd2"/>
              </a:cxn>
              <a:cxn ang="5400000">
                <a:pos x="wd2" y="hd2"/>
              </a:cxn>
              <a:cxn ang="10800000">
                <a:pos x="wd2" y="hd2"/>
              </a:cxn>
              <a:cxn ang="16200000">
                <a:pos x="wd2" y="hd2"/>
              </a:cxn>
            </a:cxnLst>
            <a:rect l="0" t="0" r="r" b="b"/>
            <a:pathLst>
              <a:path w="21394" h="21252" extrusionOk="0">
                <a:moveTo>
                  <a:pt x="0" y="11486"/>
                </a:moveTo>
                <a:cubicBezTo>
                  <a:pt x="6297" y="11810"/>
                  <a:pt x="8452" y="9094"/>
                  <a:pt x="10432" y="6445"/>
                </a:cubicBezTo>
                <a:cubicBezTo>
                  <a:pt x="11413" y="5133"/>
                  <a:pt x="12361" y="62"/>
                  <a:pt x="14424" y="1"/>
                </a:cubicBezTo>
                <a:cubicBezTo>
                  <a:pt x="15769" y="-39"/>
                  <a:pt x="16223" y="2237"/>
                  <a:pt x="16082" y="3272"/>
                </a:cubicBezTo>
                <a:cubicBezTo>
                  <a:pt x="15861" y="4889"/>
                  <a:pt x="14041" y="6135"/>
                  <a:pt x="14194" y="7965"/>
                </a:cubicBezTo>
                <a:cubicBezTo>
                  <a:pt x="14390" y="10301"/>
                  <a:pt x="17861" y="9673"/>
                  <a:pt x="19260" y="10227"/>
                </a:cubicBezTo>
                <a:cubicBezTo>
                  <a:pt x="19766" y="10428"/>
                  <a:pt x="21231" y="11033"/>
                  <a:pt x="21376" y="11673"/>
                </a:cubicBezTo>
                <a:cubicBezTo>
                  <a:pt x="21570" y="12535"/>
                  <a:pt x="20193" y="13225"/>
                  <a:pt x="19575" y="13518"/>
                </a:cubicBezTo>
                <a:cubicBezTo>
                  <a:pt x="20100" y="13794"/>
                  <a:pt x="21600" y="14815"/>
                  <a:pt x="21175" y="15661"/>
                </a:cubicBezTo>
                <a:cubicBezTo>
                  <a:pt x="20946" y="16116"/>
                  <a:pt x="20069" y="16279"/>
                  <a:pt x="19912" y="16721"/>
                </a:cubicBezTo>
                <a:cubicBezTo>
                  <a:pt x="19755" y="17170"/>
                  <a:pt x="20477" y="17215"/>
                  <a:pt x="20793" y="17467"/>
                </a:cubicBezTo>
                <a:cubicBezTo>
                  <a:pt x="21207" y="17798"/>
                  <a:pt x="21392" y="18222"/>
                  <a:pt x="21094" y="18674"/>
                </a:cubicBezTo>
                <a:cubicBezTo>
                  <a:pt x="20996" y="18822"/>
                  <a:pt x="20711" y="18995"/>
                  <a:pt x="20448" y="19175"/>
                </a:cubicBezTo>
                <a:cubicBezTo>
                  <a:pt x="20191" y="19349"/>
                  <a:pt x="19956" y="19529"/>
                  <a:pt x="19937" y="19697"/>
                </a:cubicBezTo>
                <a:cubicBezTo>
                  <a:pt x="19902" y="20016"/>
                  <a:pt x="20352" y="20019"/>
                  <a:pt x="20495" y="20232"/>
                </a:cubicBezTo>
                <a:cubicBezTo>
                  <a:pt x="21389" y="21561"/>
                  <a:pt x="18668" y="21213"/>
                  <a:pt x="18243" y="21207"/>
                </a:cubicBezTo>
                <a:cubicBezTo>
                  <a:pt x="15548" y="21174"/>
                  <a:pt x="12492" y="21415"/>
                  <a:pt x="9278" y="20028"/>
                </a:cubicBezTo>
                <a:cubicBezTo>
                  <a:pt x="6757" y="18941"/>
                  <a:pt x="4040" y="19440"/>
                  <a:pt x="1192" y="19163"/>
                </a:cubicBezTo>
              </a:path>
            </a:pathLst>
          </a:custGeom>
          <a:ln w="38100">
            <a:solidFill>
              <a:schemeClr val="accent2"/>
            </a:solidFill>
            <a:miter lim="400000"/>
          </a:ln>
        </p:spPr>
        <p:txBody>
          <a:bodyPr lIns="38088" tIns="38088" rIns="38088" bIns="38088" anchor="ctr"/>
          <a:lstStyle/>
          <a:p>
            <a:pPr defTabSz="457051">
              <a:defRPr sz="3000">
                <a:solidFill>
                  <a:srgbClr val="FFFFFF"/>
                </a:solidFill>
                <a:effectLst>
                  <a:outerShdw blurRad="38100" dist="12700" dir="5400000">
                    <a:srgbClr val="000000">
                      <a:alpha val="50000"/>
                    </a:srgbClr>
                  </a:outerShdw>
                </a:effectLst>
              </a:defRPr>
            </a:pPr>
            <a:endParaRPr sz="3999" dirty="0"/>
          </a:p>
        </p:txBody>
      </p:sp>
      <p:sp>
        <p:nvSpPr>
          <p:cNvPr id="4" name="chenying0907 148"/>
          <p:cNvSpPr/>
          <p:nvPr/>
        </p:nvSpPr>
        <p:spPr>
          <a:xfrm>
            <a:off x="7439735" y="2003596"/>
            <a:ext cx="4409571" cy="101377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8088" tIns="38088" rIns="38088" bIns="38088" numCol="1" anchor="ctr">
            <a:spAutoFit/>
          </a:bodyPr>
          <a:lstStyle/>
          <a:p>
            <a:pPr>
              <a:lnSpc>
                <a:spcPct val="130000"/>
              </a:lnSpc>
              <a:spcBef>
                <a:spcPct val="0"/>
              </a:spcBef>
            </a:pPr>
            <a:r>
              <a:rPr lang="zh-CN" altLang="en-US" sz="1200" dirty="0">
                <a:solidFill>
                  <a:schemeClr val="tx1">
                    <a:lumMod val="50000"/>
                    <a:lumOff val="50000"/>
                  </a:schemeClr>
                </a:solidFill>
                <a:latin typeface="微软雅黑" pitchFamily="34" charset="-122"/>
                <a:ea typeface="微软雅黑" pitchFamily="34" charset="-122"/>
                <a:sym typeface="微软雅黑" pitchFamily="34" charset="-122"/>
              </a:rPr>
              <a:t>在此录入上述图表的描述说明，在此录入上述图表的综合描述说明。在此录入上述图表的描述说明，在此录入上述图表的综合描述说明。</a:t>
            </a:r>
          </a:p>
          <a:p>
            <a:pPr>
              <a:lnSpc>
                <a:spcPct val="130000"/>
              </a:lnSpc>
              <a:spcBef>
                <a:spcPct val="0"/>
              </a:spcBef>
              <a:buNone/>
            </a:pPr>
            <a:endParaRPr lang="zh-CN" altLang="en-US" sz="1200" dirty="0">
              <a:solidFill>
                <a:schemeClr val="tx1">
                  <a:lumMod val="50000"/>
                  <a:lumOff val="50000"/>
                </a:schemeClr>
              </a:solidFill>
              <a:latin typeface="微软雅黑" pitchFamily="34" charset="-122"/>
              <a:ea typeface="微软雅黑" pitchFamily="34" charset="-122"/>
              <a:sym typeface="微软雅黑" pitchFamily="34" charset="-122"/>
            </a:endParaRPr>
          </a:p>
        </p:txBody>
      </p:sp>
      <p:sp>
        <p:nvSpPr>
          <p:cNvPr id="5" name="chenying0907 109"/>
          <p:cNvSpPr/>
          <p:nvPr/>
        </p:nvSpPr>
        <p:spPr>
          <a:xfrm>
            <a:off x="6436321" y="3234214"/>
            <a:ext cx="873401" cy="832001"/>
          </a:xfrm>
          <a:custGeom>
            <a:avLst/>
            <a:gdLst/>
            <a:ahLst/>
            <a:cxnLst>
              <a:cxn ang="0">
                <a:pos x="wd2" y="hd2"/>
              </a:cxn>
              <a:cxn ang="5400000">
                <a:pos x="wd2" y="hd2"/>
              </a:cxn>
              <a:cxn ang="10800000">
                <a:pos x="wd2" y="hd2"/>
              </a:cxn>
              <a:cxn ang="16200000">
                <a:pos x="wd2" y="hd2"/>
              </a:cxn>
            </a:cxnLst>
            <a:rect l="0" t="0" r="r" b="b"/>
            <a:pathLst>
              <a:path w="21394" h="21252" extrusionOk="0">
                <a:moveTo>
                  <a:pt x="0" y="11486"/>
                </a:moveTo>
                <a:cubicBezTo>
                  <a:pt x="6297" y="11810"/>
                  <a:pt x="8452" y="9094"/>
                  <a:pt x="10432" y="6445"/>
                </a:cubicBezTo>
                <a:cubicBezTo>
                  <a:pt x="11413" y="5133"/>
                  <a:pt x="12361" y="62"/>
                  <a:pt x="14424" y="1"/>
                </a:cubicBezTo>
                <a:cubicBezTo>
                  <a:pt x="15769" y="-39"/>
                  <a:pt x="16223" y="2237"/>
                  <a:pt x="16082" y="3272"/>
                </a:cubicBezTo>
                <a:cubicBezTo>
                  <a:pt x="15861" y="4889"/>
                  <a:pt x="14041" y="6135"/>
                  <a:pt x="14194" y="7965"/>
                </a:cubicBezTo>
                <a:cubicBezTo>
                  <a:pt x="14390" y="10301"/>
                  <a:pt x="17861" y="9673"/>
                  <a:pt x="19260" y="10227"/>
                </a:cubicBezTo>
                <a:cubicBezTo>
                  <a:pt x="19766" y="10428"/>
                  <a:pt x="21231" y="11033"/>
                  <a:pt x="21376" y="11673"/>
                </a:cubicBezTo>
                <a:cubicBezTo>
                  <a:pt x="21570" y="12535"/>
                  <a:pt x="20193" y="13225"/>
                  <a:pt x="19575" y="13518"/>
                </a:cubicBezTo>
                <a:cubicBezTo>
                  <a:pt x="20100" y="13794"/>
                  <a:pt x="21600" y="14815"/>
                  <a:pt x="21175" y="15661"/>
                </a:cubicBezTo>
                <a:cubicBezTo>
                  <a:pt x="20946" y="16116"/>
                  <a:pt x="20069" y="16279"/>
                  <a:pt x="19912" y="16721"/>
                </a:cubicBezTo>
                <a:cubicBezTo>
                  <a:pt x="19755" y="17170"/>
                  <a:pt x="20477" y="17215"/>
                  <a:pt x="20793" y="17467"/>
                </a:cubicBezTo>
                <a:cubicBezTo>
                  <a:pt x="21207" y="17798"/>
                  <a:pt x="21392" y="18222"/>
                  <a:pt x="21094" y="18674"/>
                </a:cubicBezTo>
                <a:cubicBezTo>
                  <a:pt x="20996" y="18822"/>
                  <a:pt x="20711" y="18995"/>
                  <a:pt x="20448" y="19175"/>
                </a:cubicBezTo>
                <a:cubicBezTo>
                  <a:pt x="20191" y="19349"/>
                  <a:pt x="19956" y="19529"/>
                  <a:pt x="19937" y="19697"/>
                </a:cubicBezTo>
                <a:cubicBezTo>
                  <a:pt x="19902" y="20016"/>
                  <a:pt x="20352" y="20019"/>
                  <a:pt x="20495" y="20232"/>
                </a:cubicBezTo>
                <a:cubicBezTo>
                  <a:pt x="21389" y="21561"/>
                  <a:pt x="18668" y="21213"/>
                  <a:pt x="18243" y="21207"/>
                </a:cubicBezTo>
                <a:cubicBezTo>
                  <a:pt x="15548" y="21174"/>
                  <a:pt x="12492" y="21415"/>
                  <a:pt x="9278" y="20028"/>
                </a:cubicBezTo>
                <a:cubicBezTo>
                  <a:pt x="6757" y="18941"/>
                  <a:pt x="4040" y="19440"/>
                  <a:pt x="1192" y="19163"/>
                </a:cubicBezTo>
              </a:path>
            </a:pathLst>
          </a:custGeom>
          <a:ln w="38100">
            <a:solidFill>
              <a:schemeClr val="accent2"/>
            </a:solidFill>
            <a:miter lim="400000"/>
          </a:ln>
        </p:spPr>
        <p:txBody>
          <a:bodyPr lIns="38088" tIns="38088" rIns="38088" bIns="38088" anchor="ctr"/>
          <a:lstStyle/>
          <a:p>
            <a:pPr defTabSz="457051">
              <a:defRPr sz="3000">
                <a:solidFill>
                  <a:srgbClr val="FFFFFF"/>
                </a:solidFill>
                <a:effectLst>
                  <a:outerShdw blurRad="38100" dist="12700" dir="5400000">
                    <a:srgbClr val="000000">
                      <a:alpha val="50000"/>
                    </a:srgbClr>
                  </a:outerShdw>
                </a:effectLst>
              </a:defRPr>
            </a:pPr>
            <a:endParaRPr sz="3999" dirty="0"/>
          </a:p>
        </p:txBody>
      </p:sp>
      <p:sp>
        <p:nvSpPr>
          <p:cNvPr id="6" name="chenying0907 148"/>
          <p:cNvSpPr/>
          <p:nvPr/>
        </p:nvSpPr>
        <p:spPr>
          <a:xfrm>
            <a:off x="7439735" y="3355404"/>
            <a:ext cx="4409571" cy="101377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8088" tIns="38088" rIns="38088" bIns="38088" numCol="1" anchor="ctr">
            <a:spAutoFit/>
          </a:bodyPr>
          <a:lstStyle/>
          <a:p>
            <a:pPr>
              <a:lnSpc>
                <a:spcPct val="130000"/>
              </a:lnSpc>
              <a:spcBef>
                <a:spcPct val="0"/>
              </a:spcBef>
            </a:pPr>
            <a:r>
              <a:rPr lang="zh-CN" altLang="en-US" sz="1200" dirty="0">
                <a:solidFill>
                  <a:schemeClr val="tx1">
                    <a:lumMod val="50000"/>
                    <a:lumOff val="50000"/>
                  </a:schemeClr>
                </a:solidFill>
                <a:latin typeface="微软雅黑" pitchFamily="34" charset="-122"/>
                <a:ea typeface="微软雅黑" pitchFamily="34" charset="-122"/>
                <a:sym typeface="微软雅黑" pitchFamily="34" charset="-122"/>
              </a:rPr>
              <a:t>在此录入上述图表的描述说明，在此录入上述图表的综合描述说明。在此录入上述图表的描述说明，在此录入上述图表的综合描述说明。</a:t>
            </a:r>
          </a:p>
          <a:p>
            <a:pPr>
              <a:lnSpc>
                <a:spcPct val="130000"/>
              </a:lnSpc>
              <a:spcBef>
                <a:spcPct val="0"/>
              </a:spcBef>
              <a:buNone/>
            </a:pPr>
            <a:endParaRPr lang="zh-CN" altLang="en-US" sz="1200" dirty="0">
              <a:solidFill>
                <a:schemeClr val="tx1">
                  <a:lumMod val="50000"/>
                  <a:lumOff val="50000"/>
                </a:schemeClr>
              </a:solidFill>
              <a:latin typeface="微软雅黑" pitchFamily="34" charset="-122"/>
              <a:ea typeface="微软雅黑" pitchFamily="34" charset="-122"/>
              <a:sym typeface="微软雅黑" pitchFamily="34" charset="-122"/>
            </a:endParaRPr>
          </a:p>
        </p:txBody>
      </p:sp>
      <p:sp>
        <p:nvSpPr>
          <p:cNvPr id="7" name="chenying0907 109"/>
          <p:cNvSpPr/>
          <p:nvPr/>
        </p:nvSpPr>
        <p:spPr>
          <a:xfrm>
            <a:off x="6436321" y="4586022"/>
            <a:ext cx="873401" cy="832001"/>
          </a:xfrm>
          <a:custGeom>
            <a:avLst/>
            <a:gdLst/>
            <a:ahLst/>
            <a:cxnLst>
              <a:cxn ang="0">
                <a:pos x="wd2" y="hd2"/>
              </a:cxn>
              <a:cxn ang="5400000">
                <a:pos x="wd2" y="hd2"/>
              </a:cxn>
              <a:cxn ang="10800000">
                <a:pos x="wd2" y="hd2"/>
              </a:cxn>
              <a:cxn ang="16200000">
                <a:pos x="wd2" y="hd2"/>
              </a:cxn>
            </a:cxnLst>
            <a:rect l="0" t="0" r="r" b="b"/>
            <a:pathLst>
              <a:path w="21394" h="21252" extrusionOk="0">
                <a:moveTo>
                  <a:pt x="0" y="11486"/>
                </a:moveTo>
                <a:cubicBezTo>
                  <a:pt x="6297" y="11810"/>
                  <a:pt x="8452" y="9094"/>
                  <a:pt x="10432" y="6445"/>
                </a:cubicBezTo>
                <a:cubicBezTo>
                  <a:pt x="11413" y="5133"/>
                  <a:pt x="12361" y="62"/>
                  <a:pt x="14424" y="1"/>
                </a:cubicBezTo>
                <a:cubicBezTo>
                  <a:pt x="15769" y="-39"/>
                  <a:pt x="16223" y="2237"/>
                  <a:pt x="16082" y="3272"/>
                </a:cubicBezTo>
                <a:cubicBezTo>
                  <a:pt x="15861" y="4889"/>
                  <a:pt x="14041" y="6135"/>
                  <a:pt x="14194" y="7965"/>
                </a:cubicBezTo>
                <a:cubicBezTo>
                  <a:pt x="14390" y="10301"/>
                  <a:pt x="17861" y="9673"/>
                  <a:pt x="19260" y="10227"/>
                </a:cubicBezTo>
                <a:cubicBezTo>
                  <a:pt x="19766" y="10428"/>
                  <a:pt x="21231" y="11033"/>
                  <a:pt x="21376" y="11673"/>
                </a:cubicBezTo>
                <a:cubicBezTo>
                  <a:pt x="21570" y="12535"/>
                  <a:pt x="20193" y="13225"/>
                  <a:pt x="19575" y="13518"/>
                </a:cubicBezTo>
                <a:cubicBezTo>
                  <a:pt x="20100" y="13794"/>
                  <a:pt x="21600" y="14815"/>
                  <a:pt x="21175" y="15661"/>
                </a:cubicBezTo>
                <a:cubicBezTo>
                  <a:pt x="20946" y="16116"/>
                  <a:pt x="20069" y="16279"/>
                  <a:pt x="19912" y="16721"/>
                </a:cubicBezTo>
                <a:cubicBezTo>
                  <a:pt x="19755" y="17170"/>
                  <a:pt x="20477" y="17215"/>
                  <a:pt x="20793" y="17467"/>
                </a:cubicBezTo>
                <a:cubicBezTo>
                  <a:pt x="21207" y="17798"/>
                  <a:pt x="21392" y="18222"/>
                  <a:pt x="21094" y="18674"/>
                </a:cubicBezTo>
                <a:cubicBezTo>
                  <a:pt x="20996" y="18822"/>
                  <a:pt x="20711" y="18995"/>
                  <a:pt x="20448" y="19175"/>
                </a:cubicBezTo>
                <a:cubicBezTo>
                  <a:pt x="20191" y="19349"/>
                  <a:pt x="19956" y="19529"/>
                  <a:pt x="19937" y="19697"/>
                </a:cubicBezTo>
                <a:cubicBezTo>
                  <a:pt x="19902" y="20016"/>
                  <a:pt x="20352" y="20019"/>
                  <a:pt x="20495" y="20232"/>
                </a:cubicBezTo>
                <a:cubicBezTo>
                  <a:pt x="21389" y="21561"/>
                  <a:pt x="18668" y="21213"/>
                  <a:pt x="18243" y="21207"/>
                </a:cubicBezTo>
                <a:cubicBezTo>
                  <a:pt x="15548" y="21174"/>
                  <a:pt x="12492" y="21415"/>
                  <a:pt x="9278" y="20028"/>
                </a:cubicBezTo>
                <a:cubicBezTo>
                  <a:pt x="6757" y="18941"/>
                  <a:pt x="4040" y="19440"/>
                  <a:pt x="1192" y="19163"/>
                </a:cubicBezTo>
              </a:path>
            </a:pathLst>
          </a:custGeom>
          <a:ln w="38100">
            <a:solidFill>
              <a:schemeClr val="accent2"/>
            </a:solidFill>
            <a:miter lim="400000"/>
          </a:ln>
        </p:spPr>
        <p:txBody>
          <a:bodyPr lIns="38088" tIns="38088" rIns="38088" bIns="38088" anchor="ctr"/>
          <a:lstStyle/>
          <a:p>
            <a:pPr defTabSz="457051">
              <a:defRPr sz="3000">
                <a:solidFill>
                  <a:srgbClr val="FFFFFF"/>
                </a:solidFill>
                <a:effectLst>
                  <a:outerShdw blurRad="38100" dist="12700" dir="5400000">
                    <a:srgbClr val="000000">
                      <a:alpha val="50000"/>
                    </a:srgbClr>
                  </a:outerShdw>
                </a:effectLst>
              </a:defRPr>
            </a:pPr>
            <a:endParaRPr sz="3999" dirty="0"/>
          </a:p>
        </p:txBody>
      </p:sp>
      <p:sp>
        <p:nvSpPr>
          <p:cNvPr id="8" name="chenying0907 148"/>
          <p:cNvSpPr/>
          <p:nvPr/>
        </p:nvSpPr>
        <p:spPr>
          <a:xfrm>
            <a:off x="7439735" y="4707212"/>
            <a:ext cx="4409571" cy="101377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8088" tIns="38088" rIns="38088" bIns="38088" numCol="1" anchor="ctr">
            <a:spAutoFit/>
          </a:bodyPr>
          <a:lstStyle/>
          <a:p>
            <a:pPr>
              <a:lnSpc>
                <a:spcPct val="130000"/>
              </a:lnSpc>
              <a:spcBef>
                <a:spcPct val="0"/>
              </a:spcBef>
            </a:pPr>
            <a:r>
              <a:rPr lang="zh-CN" altLang="en-US" sz="1200" dirty="0">
                <a:solidFill>
                  <a:schemeClr val="tx1">
                    <a:lumMod val="50000"/>
                    <a:lumOff val="50000"/>
                  </a:schemeClr>
                </a:solidFill>
                <a:latin typeface="微软雅黑" pitchFamily="34" charset="-122"/>
                <a:ea typeface="微软雅黑" pitchFamily="34" charset="-122"/>
                <a:sym typeface="微软雅黑" pitchFamily="34" charset="-122"/>
              </a:rPr>
              <a:t>在此录入上述图表的描述说明，在此录入上述图表的综合描述说明。在此录入上述图表的描述说明，在此录入上述图表的综合描述说明。</a:t>
            </a:r>
          </a:p>
          <a:p>
            <a:pPr>
              <a:lnSpc>
                <a:spcPct val="130000"/>
              </a:lnSpc>
              <a:spcBef>
                <a:spcPct val="0"/>
              </a:spcBef>
              <a:buNone/>
            </a:pPr>
            <a:endParaRPr lang="zh-CN" altLang="en-US" sz="1200" dirty="0">
              <a:solidFill>
                <a:schemeClr val="tx1">
                  <a:lumMod val="50000"/>
                  <a:lumOff val="50000"/>
                </a:schemeClr>
              </a:solidFill>
              <a:latin typeface="微软雅黑" pitchFamily="34" charset="-122"/>
              <a:ea typeface="微软雅黑" pitchFamily="34" charset="-122"/>
              <a:sym typeface="微软雅黑" pitchFamily="34" charset="-122"/>
            </a:endParaRPr>
          </a:p>
        </p:txBody>
      </p:sp>
      <p:grpSp>
        <p:nvGrpSpPr>
          <p:cNvPr id="3" name="Group 44"/>
          <p:cNvGrpSpPr/>
          <p:nvPr/>
        </p:nvGrpSpPr>
        <p:grpSpPr>
          <a:xfrm>
            <a:off x="2931339" y="2100886"/>
            <a:ext cx="807118" cy="906808"/>
            <a:chOff x="0" y="0"/>
            <a:chExt cx="807366" cy="906807"/>
          </a:xfrm>
        </p:grpSpPr>
        <p:sp>
          <p:nvSpPr>
            <p:cNvPr id="16" name="chenying0907 42"/>
            <p:cNvSpPr/>
            <p:nvPr/>
          </p:nvSpPr>
          <p:spPr>
            <a:xfrm>
              <a:off x="-1" y="101600"/>
              <a:ext cx="792823" cy="805208"/>
            </a:xfrm>
            <a:custGeom>
              <a:avLst/>
              <a:gdLst/>
              <a:ahLst/>
              <a:cxnLst>
                <a:cxn ang="0">
                  <a:pos x="wd2" y="hd2"/>
                </a:cxn>
                <a:cxn ang="5400000">
                  <a:pos x="wd2" y="hd2"/>
                </a:cxn>
                <a:cxn ang="10800000">
                  <a:pos x="wd2" y="hd2"/>
                </a:cxn>
                <a:cxn ang="16200000">
                  <a:pos x="wd2" y="hd2"/>
                </a:cxn>
              </a:cxnLst>
              <a:rect l="0" t="0" r="r" b="b"/>
              <a:pathLst>
                <a:path w="19846" h="19829" extrusionOk="0">
                  <a:moveTo>
                    <a:pt x="13770" y="824"/>
                  </a:moveTo>
                  <a:cubicBezTo>
                    <a:pt x="8089" y="-376"/>
                    <a:pt x="1804" y="-1265"/>
                    <a:pt x="353" y="5681"/>
                  </a:cubicBezTo>
                  <a:cubicBezTo>
                    <a:pt x="-441" y="9482"/>
                    <a:pt x="-115" y="16268"/>
                    <a:pt x="3660" y="18583"/>
                  </a:cubicBezTo>
                  <a:cubicBezTo>
                    <a:pt x="6516" y="20335"/>
                    <a:pt x="12966" y="20052"/>
                    <a:pt x="15977" y="18892"/>
                  </a:cubicBezTo>
                  <a:cubicBezTo>
                    <a:pt x="21159" y="16897"/>
                    <a:pt x="19879" y="11191"/>
                    <a:pt x="19174" y="6766"/>
                  </a:cubicBezTo>
                </a:path>
              </a:pathLst>
            </a:custGeom>
            <a:noFill/>
            <a:ln w="38100" cap="flat">
              <a:solidFill>
                <a:schemeClr val="accent2"/>
              </a:solidFill>
              <a:prstDash val="solid"/>
              <a:miter lim="400000"/>
            </a:ln>
            <a:effectLst/>
          </p:spPr>
          <p:txBody>
            <a:bodyPr wrap="square" lIns="50784" tIns="50784" rIns="50784" bIns="50784" numCol="1" anchor="ctr">
              <a:noAutofit/>
            </a:bodyPr>
            <a:lstStyle/>
            <a:p>
              <a:pPr defTabSz="457051">
                <a:defRPr sz="3000">
                  <a:solidFill>
                    <a:srgbClr val="FFFFFF"/>
                  </a:solidFill>
                  <a:effectLst>
                    <a:outerShdw blurRad="38100" dist="12700" dir="5400000">
                      <a:srgbClr val="000000">
                        <a:alpha val="50000"/>
                      </a:srgbClr>
                    </a:outerShdw>
                  </a:effectLst>
                </a:defRPr>
              </a:pPr>
              <a:endParaRPr sz="3999" dirty="0"/>
            </a:p>
          </p:txBody>
        </p:sp>
        <p:sp>
          <p:nvSpPr>
            <p:cNvPr id="17" name="chenying0907 43"/>
            <p:cNvSpPr/>
            <p:nvPr/>
          </p:nvSpPr>
          <p:spPr>
            <a:xfrm>
              <a:off x="165100" y="-1"/>
              <a:ext cx="642267" cy="718972"/>
            </a:xfrm>
            <a:custGeom>
              <a:avLst/>
              <a:gdLst/>
              <a:ahLst/>
              <a:cxnLst>
                <a:cxn ang="0">
                  <a:pos x="wd2" y="hd2"/>
                </a:cxn>
                <a:cxn ang="5400000">
                  <a:pos x="wd2" y="hd2"/>
                </a:cxn>
                <a:cxn ang="10800000">
                  <a:pos x="wd2" y="hd2"/>
                </a:cxn>
                <a:cxn ang="16200000">
                  <a:pos x="wd2" y="hd2"/>
                </a:cxn>
              </a:cxnLst>
              <a:rect l="0" t="0" r="r" b="b"/>
              <a:pathLst>
                <a:path w="21521" h="21116" extrusionOk="0">
                  <a:moveTo>
                    <a:pt x="21521" y="13"/>
                  </a:moveTo>
                  <a:cubicBezTo>
                    <a:pt x="21600" y="-484"/>
                    <a:pt x="8558" y="13479"/>
                    <a:pt x="8933" y="13772"/>
                  </a:cubicBezTo>
                  <a:cubicBezTo>
                    <a:pt x="6785" y="12126"/>
                    <a:pt x="2898" y="10471"/>
                    <a:pt x="0" y="10120"/>
                  </a:cubicBezTo>
                  <a:cubicBezTo>
                    <a:pt x="1254" y="12620"/>
                    <a:pt x="2166" y="14279"/>
                    <a:pt x="4430" y="16128"/>
                  </a:cubicBezTo>
                  <a:cubicBezTo>
                    <a:pt x="4883" y="16498"/>
                    <a:pt x="10336" y="20581"/>
                    <a:pt x="9763" y="21116"/>
                  </a:cubicBezTo>
                  <a:cubicBezTo>
                    <a:pt x="14957" y="16270"/>
                    <a:pt x="20402" y="7017"/>
                    <a:pt x="21521" y="13"/>
                  </a:cubicBezTo>
                  <a:close/>
                </a:path>
              </a:pathLst>
            </a:custGeom>
            <a:solidFill>
              <a:schemeClr val="accent2"/>
            </a:solidFill>
            <a:ln w="38100" cap="flat">
              <a:solidFill>
                <a:schemeClr val="accent2"/>
              </a:solidFill>
              <a:prstDash val="solid"/>
              <a:miter lim="400000"/>
            </a:ln>
            <a:effectLst/>
          </p:spPr>
          <p:txBody>
            <a:bodyPr wrap="square" lIns="50784" tIns="50784" rIns="50784" bIns="50784" numCol="1" anchor="ctr">
              <a:noAutofit/>
            </a:bodyPr>
            <a:lstStyle/>
            <a:p>
              <a:pPr defTabSz="457051">
                <a:defRPr sz="3000">
                  <a:solidFill>
                    <a:srgbClr val="FFFFFF"/>
                  </a:solidFill>
                  <a:effectLst>
                    <a:outerShdw blurRad="38100" dist="12700" dir="5400000">
                      <a:srgbClr val="000000">
                        <a:alpha val="50000"/>
                      </a:srgbClr>
                    </a:outerShdw>
                  </a:effectLst>
                </a:defRPr>
              </a:pPr>
              <a:endParaRPr sz="3999" dirty="0"/>
            </a:p>
          </p:txBody>
        </p:sp>
      </p:grpSp>
      <p:grpSp>
        <p:nvGrpSpPr>
          <p:cNvPr id="9" name="组 47"/>
          <p:cNvGrpSpPr/>
          <p:nvPr/>
        </p:nvGrpSpPr>
        <p:grpSpPr>
          <a:xfrm>
            <a:off x="792304" y="1415439"/>
            <a:ext cx="4759579" cy="5093556"/>
            <a:chOff x="829100" y="2206816"/>
            <a:chExt cx="4556482" cy="4874704"/>
          </a:xfrm>
        </p:grpSpPr>
        <p:grpSp>
          <p:nvGrpSpPr>
            <p:cNvPr id="10" name="Group 32"/>
            <p:cNvGrpSpPr/>
            <p:nvPr/>
          </p:nvGrpSpPr>
          <p:grpSpPr>
            <a:xfrm rot="20904357">
              <a:off x="829100" y="2206816"/>
              <a:ext cx="4556482" cy="4874704"/>
              <a:chOff x="88900" y="0"/>
              <a:chExt cx="2639505" cy="2823847"/>
            </a:xfrm>
          </p:grpSpPr>
          <p:sp>
            <p:nvSpPr>
              <p:cNvPr id="24" name="chenying0907 29"/>
              <p:cNvSpPr/>
              <p:nvPr/>
            </p:nvSpPr>
            <p:spPr>
              <a:xfrm>
                <a:off x="355600" y="0"/>
                <a:ext cx="2372805" cy="2607215"/>
              </a:xfrm>
              <a:custGeom>
                <a:avLst/>
                <a:gdLst/>
                <a:ahLst/>
                <a:cxnLst>
                  <a:cxn ang="0">
                    <a:pos x="wd2" y="hd2"/>
                  </a:cxn>
                  <a:cxn ang="5400000">
                    <a:pos x="wd2" y="hd2"/>
                  </a:cxn>
                  <a:cxn ang="10800000">
                    <a:pos x="wd2" y="hd2"/>
                  </a:cxn>
                  <a:cxn ang="16200000">
                    <a:pos x="wd2" y="hd2"/>
                  </a:cxn>
                </a:cxnLst>
                <a:rect l="0" t="0" r="r" b="b"/>
                <a:pathLst>
                  <a:path w="21600" h="21600" extrusionOk="0">
                    <a:moveTo>
                      <a:pt x="15178" y="0"/>
                    </a:moveTo>
                    <a:cubicBezTo>
                      <a:pt x="15283" y="360"/>
                      <a:pt x="1413" y="2588"/>
                      <a:pt x="0" y="2538"/>
                    </a:cubicBezTo>
                    <a:cubicBezTo>
                      <a:pt x="1189" y="8871"/>
                      <a:pt x="2988" y="15292"/>
                      <a:pt x="4463" y="21600"/>
                    </a:cubicBezTo>
                    <a:cubicBezTo>
                      <a:pt x="10160" y="21478"/>
                      <a:pt x="15941" y="19429"/>
                      <a:pt x="21600" y="18751"/>
                    </a:cubicBezTo>
                    <a:cubicBezTo>
                      <a:pt x="21453" y="15310"/>
                      <a:pt x="18621" y="11919"/>
                      <a:pt x="17450" y="8748"/>
                    </a:cubicBezTo>
                    <a:cubicBezTo>
                      <a:pt x="16397" y="5895"/>
                      <a:pt x="16019" y="2887"/>
                      <a:pt x="15178" y="0"/>
                    </a:cubicBezTo>
                    <a:close/>
                  </a:path>
                </a:pathLst>
              </a:custGeom>
              <a:noFill/>
              <a:ln w="38100" cap="flat">
                <a:solidFill>
                  <a:schemeClr val="accent4"/>
                </a:solidFill>
                <a:prstDash val="solid"/>
                <a:miter lim="400000"/>
              </a:ln>
              <a:effectLst/>
            </p:spPr>
            <p:txBody>
              <a:bodyPr wrap="square" lIns="50784" tIns="50784" rIns="50784" bIns="50784" numCol="1" anchor="ctr">
                <a:noAutofit/>
              </a:bodyPr>
              <a:lstStyle/>
              <a:p>
                <a:pPr defTabSz="457051">
                  <a:defRPr sz="3000">
                    <a:solidFill>
                      <a:srgbClr val="FFFFFF"/>
                    </a:solidFill>
                    <a:effectLst>
                      <a:outerShdw blurRad="38100" dist="12700" dir="5400000">
                        <a:srgbClr val="000000">
                          <a:alpha val="50000"/>
                        </a:srgbClr>
                      </a:outerShdw>
                    </a:effectLst>
                  </a:defRPr>
                </a:pPr>
                <a:endParaRPr sz="3999" dirty="0"/>
              </a:p>
            </p:txBody>
          </p:sp>
          <p:sp>
            <p:nvSpPr>
              <p:cNvPr id="25" name="chenying0907 30"/>
              <p:cNvSpPr/>
              <p:nvPr/>
            </p:nvSpPr>
            <p:spPr>
              <a:xfrm>
                <a:off x="88900" y="508000"/>
                <a:ext cx="2533719" cy="2315847"/>
              </a:xfrm>
              <a:custGeom>
                <a:avLst/>
                <a:gdLst/>
                <a:ahLst/>
                <a:cxnLst>
                  <a:cxn ang="0">
                    <a:pos x="wd2" y="hd2"/>
                  </a:cxn>
                  <a:cxn ang="5400000">
                    <a:pos x="wd2" y="hd2"/>
                  </a:cxn>
                  <a:cxn ang="10800000">
                    <a:pos x="wd2" y="hd2"/>
                  </a:cxn>
                  <a:cxn ang="16200000">
                    <a:pos x="wd2" y="hd2"/>
                  </a:cxn>
                </a:cxnLst>
                <a:rect l="0" t="0" r="r" b="b"/>
                <a:pathLst>
                  <a:path w="21600" h="21600" extrusionOk="0">
                    <a:moveTo>
                      <a:pt x="2405" y="0"/>
                    </a:moveTo>
                    <a:lnTo>
                      <a:pt x="0" y="702"/>
                    </a:lnTo>
                    <a:cubicBezTo>
                      <a:pt x="1804" y="5235"/>
                      <a:pt x="3615" y="14498"/>
                      <a:pt x="4997" y="21600"/>
                    </a:cubicBezTo>
                    <a:cubicBezTo>
                      <a:pt x="10332" y="21463"/>
                      <a:pt x="16300" y="19156"/>
                      <a:pt x="21600" y="18393"/>
                    </a:cubicBezTo>
                    <a:lnTo>
                      <a:pt x="20804" y="16702"/>
                    </a:lnTo>
                  </a:path>
                </a:pathLst>
              </a:custGeom>
              <a:noFill/>
              <a:ln w="38100" cap="flat">
                <a:solidFill>
                  <a:schemeClr val="accent4"/>
                </a:solidFill>
                <a:prstDash val="solid"/>
                <a:miter lim="400000"/>
              </a:ln>
              <a:effectLst/>
            </p:spPr>
            <p:txBody>
              <a:bodyPr wrap="square" lIns="50784" tIns="50784" rIns="50784" bIns="50784" numCol="1" anchor="ctr">
                <a:noAutofit/>
              </a:bodyPr>
              <a:lstStyle/>
              <a:p>
                <a:pPr defTabSz="457051">
                  <a:defRPr sz="3000">
                    <a:solidFill>
                      <a:srgbClr val="FFFFFF"/>
                    </a:solidFill>
                    <a:effectLst>
                      <a:outerShdw blurRad="38100" dist="12700" dir="5400000">
                        <a:srgbClr val="000000">
                          <a:alpha val="50000"/>
                        </a:srgbClr>
                      </a:outerShdw>
                    </a:effectLst>
                  </a:defRPr>
                </a:pPr>
                <a:endParaRPr sz="3999" dirty="0"/>
              </a:p>
            </p:txBody>
          </p:sp>
        </p:grpSp>
        <p:sp>
          <p:nvSpPr>
            <p:cNvPr id="42" name="任意形状 41"/>
            <p:cNvSpPr/>
            <p:nvPr/>
          </p:nvSpPr>
          <p:spPr>
            <a:xfrm>
              <a:off x="1723292" y="3446585"/>
              <a:ext cx="949570" cy="299210"/>
            </a:xfrm>
            <a:custGeom>
              <a:avLst/>
              <a:gdLst>
                <a:gd name="connsiteX0" fmla="*/ 0 w 949570"/>
                <a:gd name="connsiteY0" fmla="*/ 281353 h 299210"/>
                <a:gd name="connsiteX1" fmla="*/ 70339 w 949570"/>
                <a:gd name="connsiteY1" fmla="*/ 298938 h 299210"/>
                <a:gd name="connsiteX2" fmla="*/ 228600 w 949570"/>
                <a:gd name="connsiteY2" fmla="*/ 246184 h 299210"/>
                <a:gd name="connsiteX3" fmla="*/ 509954 w 949570"/>
                <a:gd name="connsiteY3" fmla="*/ 193430 h 299210"/>
                <a:gd name="connsiteX4" fmla="*/ 703385 w 949570"/>
                <a:gd name="connsiteY4" fmla="*/ 123092 h 299210"/>
                <a:gd name="connsiteX5" fmla="*/ 773723 w 949570"/>
                <a:gd name="connsiteY5" fmla="*/ 87923 h 299210"/>
                <a:gd name="connsiteX6" fmla="*/ 879231 w 949570"/>
                <a:gd name="connsiteY6" fmla="*/ 52753 h 299210"/>
                <a:gd name="connsiteX7" fmla="*/ 931985 w 949570"/>
                <a:gd name="connsiteY7" fmla="*/ 35169 h 299210"/>
                <a:gd name="connsiteX8" fmla="*/ 949570 w 949570"/>
                <a:gd name="connsiteY8" fmla="*/ 0 h 299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9570" h="299210">
                  <a:moveTo>
                    <a:pt x="0" y="281353"/>
                  </a:moveTo>
                  <a:cubicBezTo>
                    <a:pt x="23446" y="287215"/>
                    <a:pt x="46291" y="301343"/>
                    <a:pt x="70339" y="298938"/>
                  </a:cubicBezTo>
                  <a:cubicBezTo>
                    <a:pt x="202234" y="285749"/>
                    <a:pt x="136276" y="261571"/>
                    <a:pt x="228600" y="246184"/>
                  </a:cubicBezTo>
                  <a:cubicBezTo>
                    <a:pt x="309104" y="232767"/>
                    <a:pt x="422748" y="219592"/>
                    <a:pt x="509954" y="193430"/>
                  </a:cubicBezTo>
                  <a:cubicBezTo>
                    <a:pt x="569940" y="175434"/>
                    <a:pt x="645300" y="148908"/>
                    <a:pt x="703385" y="123092"/>
                  </a:cubicBezTo>
                  <a:cubicBezTo>
                    <a:pt x="727339" y="112446"/>
                    <a:pt x="749384" y="97658"/>
                    <a:pt x="773723" y="87923"/>
                  </a:cubicBezTo>
                  <a:cubicBezTo>
                    <a:pt x="808143" y="74155"/>
                    <a:pt x="844062" y="64476"/>
                    <a:pt x="879231" y="52753"/>
                  </a:cubicBezTo>
                  <a:cubicBezTo>
                    <a:pt x="896816" y="46891"/>
                    <a:pt x="923695" y="51748"/>
                    <a:pt x="931985" y="35169"/>
                  </a:cubicBezTo>
                  <a:lnTo>
                    <a:pt x="949570" y="0"/>
                  </a:lnTo>
                </a:path>
              </a:pathLst>
            </a:custGeom>
            <a:noFill/>
            <a:ln w="38100" cap="flat">
              <a:solidFill>
                <a:schemeClr val="accent4"/>
              </a:solidFill>
              <a:prstDash val="solid"/>
              <a:miter lim="400000"/>
            </a:ln>
            <a:effectLst/>
          </p:spPr>
          <p:txBody>
            <a:bodyPr wrap="square" lIns="50784" tIns="50784" rIns="50784" bIns="50784" numCol="1" anchor="ctr">
              <a:noAutofit/>
            </a:bodyPr>
            <a:lstStyle/>
            <a:p>
              <a:pPr defTabSz="457051"/>
              <a:endParaRPr lang="zh-CN" altLang="en-US" sz="3066" dirty="0">
                <a:solidFill>
                  <a:srgbClr val="FFFFFF"/>
                </a:solidFill>
                <a:effectLst>
                  <a:outerShdw blurRad="38100" dist="12700" dir="5400000">
                    <a:srgbClr val="000000">
                      <a:alpha val="50000"/>
                    </a:srgbClr>
                  </a:outerShdw>
                </a:effectLst>
              </a:endParaRPr>
            </a:p>
          </p:txBody>
        </p:sp>
        <p:sp>
          <p:nvSpPr>
            <p:cNvPr id="43" name="任意形状 42"/>
            <p:cNvSpPr/>
            <p:nvPr/>
          </p:nvSpPr>
          <p:spPr>
            <a:xfrm>
              <a:off x="1969477" y="4149969"/>
              <a:ext cx="351692" cy="123093"/>
            </a:xfrm>
            <a:custGeom>
              <a:avLst/>
              <a:gdLst>
                <a:gd name="connsiteX0" fmla="*/ 0 w 351692"/>
                <a:gd name="connsiteY0" fmla="*/ 123093 h 123093"/>
                <a:gd name="connsiteX1" fmla="*/ 140677 w 351692"/>
                <a:gd name="connsiteY1" fmla="*/ 87923 h 123093"/>
                <a:gd name="connsiteX2" fmla="*/ 193431 w 351692"/>
                <a:gd name="connsiteY2" fmla="*/ 70339 h 123093"/>
                <a:gd name="connsiteX3" fmla="*/ 281354 w 351692"/>
                <a:gd name="connsiteY3" fmla="*/ 52754 h 123093"/>
                <a:gd name="connsiteX4" fmla="*/ 351692 w 351692"/>
                <a:gd name="connsiteY4" fmla="*/ 0 h 1230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692" h="123093">
                  <a:moveTo>
                    <a:pt x="0" y="123093"/>
                  </a:moveTo>
                  <a:cubicBezTo>
                    <a:pt x="46892" y="111370"/>
                    <a:pt x="94822" y="103208"/>
                    <a:pt x="140677" y="87923"/>
                  </a:cubicBezTo>
                  <a:cubicBezTo>
                    <a:pt x="158262" y="82062"/>
                    <a:pt x="175449" y="74835"/>
                    <a:pt x="193431" y="70339"/>
                  </a:cubicBezTo>
                  <a:cubicBezTo>
                    <a:pt x="222427" y="63090"/>
                    <a:pt x="252046" y="58616"/>
                    <a:pt x="281354" y="52754"/>
                  </a:cubicBezTo>
                  <a:cubicBezTo>
                    <a:pt x="341005" y="12987"/>
                    <a:pt x="319164" y="32529"/>
                    <a:pt x="351692" y="0"/>
                  </a:cubicBezTo>
                </a:path>
              </a:pathLst>
            </a:custGeom>
            <a:noFill/>
            <a:ln w="38100" cap="flat">
              <a:solidFill>
                <a:schemeClr val="accent4"/>
              </a:solidFill>
              <a:prstDash val="solid"/>
              <a:miter lim="400000"/>
            </a:ln>
            <a:effectLst/>
          </p:spPr>
          <p:txBody>
            <a:bodyPr wrap="square" lIns="50784" tIns="50784" rIns="50784" bIns="50784" numCol="1" anchor="ctr">
              <a:noAutofit/>
            </a:bodyPr>
            <a:lstStyle/>
            <a:p>
              <a:pPr defTabSz="457051"/>
              <a:endParaRPr lang="zh-CN" altLang="en-US" sz="3066" dirty="0">
                <a:solidFill>
                  <a:srgbClr val="FFFFFF"/>
                </a:solidFill>
                <a:effectLst>
                  <a:outerShdw blurRad="38100" dist="12700" dir="5400000">
                    <a:srgbClr val="000000">
                      <a:alpha val="50000"/>
                    </a:srgbClr>
                  </a:outerShdw>
                </a:effectLst>
              </a:endParaRPr>
            </a:p>
          </p:txBody>
        </p:sp>
        <p:sp>
          <p:nvSpPr>
            <p:cNvPr id="44" name="任意形状 43"/>
            <p:cNvSpPr/>
            <p:nvPr/>
          </p:nvSpPr>
          <p:spPr>
            <a:xfrm>
              <a:off x="2514600" y="4026314"/>
              <a:ext cx="404446" cy="141240"/>
            </a:xfrm>
            <a:custGeom>
              <a:avLst/>
              <a:gdLst>
                <a:gd name="connsiteX0" fmla="*/ 0 w 404446"/>
                <a:gd name="connsiteY0" fmla="*/ 141240 h 141240"/>
                <a:gd name="connsiteX1" fmla="*/ 87923 w 404446"/>
                <a:gd name="connsiteY1" fmla="*/ 88486 h 141240"/>
                <a:gd name="connsiteX2" fmla="*/ 158262 w 404446"/>
                <a:gd name="connsiteY2" fmla="*/ 70901 h 141240"/>
                <a:gd name="connsiteX3" fmla="*/ 211015 w 404446"/>
                <a:gd name="connsiteY3" fmla="*/ 53317 h 141240"/>
                <a:gd name="connsiteX4" fmla="*/ 281354 w 404446"/>
                <a:gd name="connsiteY4" fmla="*/ 35732 h 141240"/>
                <a:gd name="connsiteX5" fmla="*/ 404446 w 404446"/>
                <a:gd name="connsiteY5" fmla="*/ 563 h 141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4446" h="141240">
                  <a:moveTo>
                    <a:pt x="0" y="141240"/>
                  </a:moveTo>
                  <a:cubicBezTo>
                    <a:pt x="29308" y="123655"/>
                    <a:pt x="56690" y="102367"/>
                    <a:pt x="87923" y="88486"/>
                  </a:cubicBezTo>
                  <a:cubicBezTo>
                    <a:pt x="110008" y="78670"/>
                    <a:pt x="135024" y="77540"/>
                    <a:pt x="158262" y="70901"/>
                  </a:cubicBezTo>
                  <a:cubicBezTo>
                    <a:pt x="176084" y="65809"/>
                    <a:pt x="193193" y="58409"/>
                    <a:pt x="211015" y="53317"/>
                  </a:cubicBezTo>
                  <a:cubicBezTo>
                    <a:pt x="234253" y="46678"/>
                    <a:pt x="258725" y="44218"/>
                    <a:pt x="281354" y="35732"/>
                  </a:cubicBezTo>
                  <a:cubicBezTo>
                    <a:pt x="396109" y="-7301"/>
                    <a:pt x="306234" y="563"/>
                    <a:pt x="404446" y="563"/>
                  </a:cubicBezTo>
                </a:path>
              </a:pathLst>
            </a:custGeom>
            <a:noFill/>
            <a:ln w="38100" cap="flat">
              <a:solidFill>
                <a:schemeClr val="accent4"/>
              </a:solidFill>
              <a:prstDash val="solid"/>
              <a:miter lim="400000"/>
            </a:ln>
            <a:effectLst/>
          </p:spPr>
          <p:txBody>
            <a:bodyPr wrap="square" lIns="50784" tIns="50784" rIns="50784" bIns="50784" numCol="1" anchor="ctr">
              <a:noAutofit/>
            </a:bodyPr>
            <a:lstStyle/>
            <a:p>
              <a:pPr defTabSz="457051"/>
              <a:endParaRPr lang="zh-CN" altLang="en-US" sz="3066" dirty="0">
                <a:solidFill>
                  <a:srgbClr val="FFFFFF"/>
                </a:solidFill>
                <a:effectLst>
                  <a:outerShdw blurRad="38100" dist="12700" dir="5400000">
                    <a:srgbClr val="000000">
                      <a:alpha val="50000"/>
                    </a:srgbClr>
                  </a:outerShdw>
                </a:effectLst>
              </a:endParaRPr>
            </a:p>
          </p:txBody>
        </p:sp>
        <p:sp>
          <p:nvSpPr>
            <p:cNvPr id="45" name="任意形状 44"/>
            <p:cNvSpPr/>
            <p:nvPr/>
          </p:nvSpPr>
          <p:spPr>
            <a:xfrm>
              <a:off x="3112477" y="3621846"/>
              <a:ext cx="844061" cy="369862"/>
            </a:xfrm>
            <a:custGeom>
              <a:avLst/>
              <a:gdLst>
                <a:gd name="connsiteX0" fmla="*/ 0 w 844061"/>
                <a:gd name="connsiteY0" fmla="*/ 369862 h 369862"/>
                <a:gd name="connsiteX1" fmla="*/ 158261 w 844061"/>
                <a:gd name="connsiteY1" fmla="*/ 317108 h 369862"/>
                <a:gd name="connsiteX2" fmla="*/ 298938 w 844061"/>
                <a:gd name="connsiteY2" fmla="*/ 264354 h 369862"/>
                <a:gd name="connsiteX3" fmla="*/ 369277 w 844061"/>
                <a:gd name="connsiteY3" fmla="*/ 211600 h 369862"/>
                <a:gd name="connsiteX4" fmla="*/ 474785 w 844061"/>
                <a:gd name="connsiteY4" fmla="*/ 176431 h 369862"/>
                <a:gd name="connsiteX5" fmla="*/ 597877 w 844061"/>
                <a:gd name="connsiteY5" fmla="*/ 106092 h 369862"/>
                <a:gd name="connsiteX6" fmla="*/ 703385 w 844061"/>
                <a:gd name="connsiteY6" fmla="*/ 53339 h 369862"/>
                <a:gd name="connsiteX7" fmla="*/ 738554 w 844061"/>
                <a:gd name="connsiteY7" fmla="*/ 18169 h 369862"/>
                <a:gd name="connsiteX8" fmla="*/ 844061 w 844061"/>
                <a:gd name="connsiteY8" fmla="*/ 585 h 369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4061" h="369862">
                  <a:moveTo>
                    <a:pt x="0" y="369862"/>
                  </a:moveTo>
                  <a:cubicBezTo>
                    <a:pt x="148214" y="340219"/>
                    <a:pt x="30856" y="371710"/>
                    <a:pt x="158261" y="317108"/>
                  </a:cubicBezTo>
                  <a:cubicBezTo>
                    <a:pt x="227354" y="287496"/>
                    <a:pt x="216975" y="309889"/>
                    <a:pt x="298938" y="264354"/>
                  </a:cubicBezTo>
                  <a:cubicBezTo>
                    <a:pt x="324558" y="250121"/>
                    <a:pt x="343063" y="224707"/>
                    <a:pt x="369277" y="211600"/>
                  </a:cubicBezTo>
                  <a:cubicBezTo>
                    <a:pt x="402435" y="195021"/>
                    <a:pt x="474785" y="176431"/>
                    <a:pt x="474785" y="176431"/>
                  </a:cubicBezTo>
                  <a:cubicBezTo>
                    <a:pt x="644861" y="48873"/>
                    <a:pt x="463618" y="173222"/>
                    <a:pt x="597877" y="106092"/>
                  </a:cubicBezTo>
                  <a:cubicBezTo>
                    <a:pt x="734223" y="37919"/>
                    <a:pt x="570793" y="97535"/>
                    <a:pt x="703385" y="53339"/>
                  </a:cubicBezTo>
                  <a:cubicBezTo>
                    <a:pt x="715108" y="41616"/>
                    <a:pt x="724338" y="26699"/>
                    <a:pt x="738554" y="18169"/>
                  </a:cubicBezTo>
                  <a:cubicBezTo>
                    <a:pt x="777128" y="-4975"/>
                    <a:pt x="802050" y="585"/>
                    <a:pt x="844061" y="585"/>
                  </a:cubicBezTo>
                </a:path>
              </a:pathLst>
            </a:custGeom>
            <a:noFill/>
            <a:ln w="38100" cap="flat">
              <a:solidFill>
                <a:schemeClr val="accent4"/>
              </a:solidFill>
              <a:prstDash val="solid"/>
              <a:miter lim="400000"/>
            </a:ln>
            <a:effectLst/>
          </p:spPr>
          <p:txBody>
            <a:bodyPr wrap="square" lIns="50784" tIns="50784" rIns="50784" bIns="50784" numCol="1" anchor="ctr">
              <a:noAutofit/>
            </a:bodyPr>
            <a:lstStyle/>
            <a:p>
              <a:pPr defTabSz="457051"/>
              <a:endParaRPr lang="zh-CN" altLang="en-US" sz="3066" dirty="0">
                <a:solidFill>
                  <a:srgbClr val="FFFFFF"/>
                </a:solidFill>
                <a:effectLst>
                  <a:outerShdw blurRad="38100" dist="12700" dir="5400000">
                    <a:srgbClr val="000000">
                      <a:alpha val="50000"/>
                    </a:srgbClr>
                  </a:outerShdw>
                </a:effectLst>
              </a:endParaRPr>
            </a:p>
          </p:txBody>
        </p:sp>
        <p:sp>
          <p:nvSpPr>
            <p:cNvPr id="46" name="任意形状 45"/>
            <p:cNvSpPr/>
            <p:nvPr/>
          </p:nvSpPr>
          <p:spPr>
            <a:xfrm>
              <a:off x="2233246" y="4149969"/>
              <a:ext cx="2039816" cy="756139"/>
            </a:xfrm>
            <a:custGeom>
              <a:avLst/>
              <a:gdLst>
                <a:gd name="connsiteX0" fmla="*/ 0 w 2039816"/>
                <a:gd name="connsiteY0" fmla="*/ 756139 h 756139"/>
                <a:gd name="connsiteX1" fmla="*/ 105508 w 2039816"/>
                <a:gd name="connsiteY1" fmla="*/ 738554 h 756139"/>
                <a:gd name="connsiteX2" fmla="*/ 158262 w 2039816"/>
                <a:gd name="connsiteY2" fmla="*/ 703385 h 756139"/>
                <a:gd name="connsiteX3" fmla="*/ 281354 w 2039816"/>
                <a:gd name="connsiteY3" fmla="*/ 650631 h 756139"/>
                <a:gd name="connsiteX4" fmla="*/ 386862 w 2039816"/>
                <a:gd name="connsiteY4" fmla="*/ 615462 h 756139"/>
                <a:gd name="connsiteX5" fmla="*/ 527539 w 2039816"/>
                <a:gd name="connsiteY5" fmla="*/ 562708 h 756139"/>
                <a:gd name="connsiteX6" fmla="*/ 650631 w 2039816"/>
                <a:gd name="connsiteY6" fmla="*/ 527539 h 756139"/>
                <a:gd name="connsiteX7" fmla="*/ 720969 w 2039816"/>
                <a:gd name="connsiteY7" fmla="*/ 492369 h 756139"/>
                <a:gd name="connsiteX8" fmla="*/ 773723 w 2039816"/>
                <a:gd name="connsiteY8" fmla="*/ 474785 h 756139"/>
                <a:gd name="connsiteX9" fmla="*/ 861646 w 2039816"/>
                <a:gd name="connsiteY9" fmla="*/ 439616 h 756139"/>
                <a:gd name="connsiteX10" fmla="*/ 1019908 w 2039816"/>
                <a:gd name="connsiteY10" fmla="*/ 369277 h 756139"/>
                <a:gd name="connsiteX11" fmla="*/ 1160585 w 2039816"/>
                <a:gd name="connsiteY11" fmla="*/ 334108 h 756139"/>
                <a:gd name="connsiteX12" fmla="*/ 1248508 w 2039816"/>
                <a:gd name="connsiteY12" fmla="*/ 298939 h 756139"/>
                <a:gd name="connsiteX13" fmla="*/ 1301262 w 2039816"/>
                <a:gd name="connsiteY13" fmla="*/ 281354 h 756139"/>
                <a:gd name="connsiteX14" fmla="*/ 1371600 w 2039816"/>
                <a:gd name="connsiteY14" fmla="*/ 228600 h 756139"/>
                <a:gd name="connsiteX15" fmla="*/ 1441939 w 2039816"/>
                <a:gd name="connsiteY15" fmla="*/ 211016 h 756139"/>
                <a:gd name="connsiteX16" fmla="*/ 1529862 w 2039816"/>
                <a:gd name="connsiteY16" fmla="*/ 175846 h 756139"/>
                <a:gd name="connsiteX17" fmla="*/ 1670539 w 2039816"/>
                <a:gd name="connsiteY17" fmla="*/ 123093 h 756139"/>
                <a:gd name="connsiteX18" fmla="*/ 1723292 w 2039816"/>
                <a:gd name="connsiteY18" fmla="*/ 87923 h 756139"/>
                <a:gd name="connsiteX19" fmla="*/ 1776046 w 2039816"/>
                <a:gd name="connsiteY19" fmla="*/ 70339 h 756139"/>
                <a:gd name="connsiteX20" fmla="*/ 1951892 w 2039816"/>
                <a:gd name="connsiteY20" fmla="*/ 35169 h 756139"/>
                <a:gd name="connsiteX21" fmla="*/ 2039816 w 2039816"/>
                <a:gd name="connsiteY21" fmla="*/ 0 h 756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039816" h="756139">
                  <a:moveTo>
                    <a:pt x="0" y="756139"/>
                  </a:moveTo>
                  <a:cubicBezTo>
                    <a:pt x="35169" y="750277"/>
                    <a:pt x="71683" y="749829"/>
                    <a:pt x="105508" y="738554"/>
                  </a:cubicBezTo>
                  <a:cubicBezTo>
                    <a:pt x="125558" y="731871"/>
                    <a:pt x="139359" y="712836"/>
                    <a:pt x="158262" y="703385"/>
                  </a:cubicBezTo>
                  <a:cubicBezTo>
                    <a:pt x="198189" y="683421"/>
                    <a:pt x="239689" y="666656"/>
                    <a:pt x="281354" y="650631"/>
                  </a:cubicBezTo>
                  <a:cubicBezTo>
                    <a:pt x="315955" y="637323"/>
                    <a:pt x="351950" y="627931"/>
                    <a:pt x="386862" y="615462"/>
                  </a:cubicBezTo>
                  <a:cubicBezTo>
                    <a:pt x="434025" y="598618"/>
                    <a:pt x="480028" y="578545"/>
                    <a:pt x="527539" y="562708"/>
                  </a:cubicBezTo>
                  <a:cubicBezTo>
                    <a:pt x="568022" y="549214"/>
                    <a:pt x="610528" y="542122"/>
                    <a:pt x="650631" y="527539"/>
                  </a:cubicBezTo>
                  <a:cubicBezTo>
                    <a:pt x="675266" y="518581"/>
                    <a:pt x="696875" y="502695"/>
                    <a:pt x="720969" y="492369"/>
                  </a:cubicBezTo>
                  <a:cubicBezTo>
                    <a:pt x="738006" y="485067"/>
                    <a:pt x="756367" y="481293"/>
                    <a:pt x="773723" y="474785"/>
                  </a:cubicBezTo>
                  <a:cubicBezTo>
                    <a:pt x="803279" y="463702"/>
                    <a:pt x="832801" y="452436"/>
                    <a:pt x="861646" y="439616"/>
                  </a:cubicBezTo>
                  <a:cubicBezTo>
                    <a:pt x="937337" y="405975"/>
                    <a:pt x="935198" y="395342"/>
                    <a:pt x="1019908" y="369277"/>
                  </a:cubicBezTo>
                  <a:cubicBezTo>
                    <a:pt x="1066106" y="355062"/>
                    <a:pt x="1114387" y="348323"/>
                    <a:pt x="1160585" y="334108"/>
                  </a:cubicBezTo>
                  <a:cubicBezTo>
                    <a:pt x="1190754" y="324825"/>
                    <a:pt x="1218952" y="310022"/>
                    <a:pt x="1248508" y="298939"/>
                  </a:cubicBezTo>
                  <a:cubicBezTo>
                    <a:pt x="1265864" y="292431"/>
                    <a:pt x="1283677" y="287216"/>
                    <a:pt x="1301262" y="281354"/>
                  </a:cubicBezTo>
                  <a:cubicBezTo>
                    <a:pt x="1324708" y="263769"/>
                    <a:pt x="1345386" y="241707"/>
                    <a:pt x="1371600" y="228600"/>
                  </a:cubicBezTo>
                  <a:cubicBezTo>
                    <a:pt x="1393216" y="217792"/>
                    <a:pt x="1419011" y="218659"/>
                    <a:pt x="1441939" y="211016"/>
                  </a:cubicBezTo>
                  <a:cubicBezTo>
                    <a:pt x="1471885" y="201034"/>
                    <a:pt x="1501629" y="189963"/>
                    <a:pt x="1529862" y="175846"/>
                  </a:cubicBezTo>
                  <a:cubicBezTo>
                    <a:pt x="1650604" y="115475"/>
                    <a:pt x="1500912" y="157017"/>
                    <a:pt x="1670539" y="123093"/>
                  </a:cubicBezTo>
                  <a:cubicBezTo>
                    <a:pt x="1688123" y="111370"/>
                    <a:pt x="1704389" y="97374"/>
                    <a:pt x="1723292" y="87923"/>
                  </a:cubicBezTo>
                  <a:cubicBezTo>
                    <a:pt x="1739871" y="79633"/>
                    <a:pt x="1758223" y="75431"/>
                    <a:pt x="1776046" y="70339"/>
                  </a:cubicBezTo>
                  <a:cubicBezTo>
                    <a:pt x="1898674" y="35303"/>
                    <a:pt x="1796434" y="69715"/>
                    <a:pt x="1951892" y="35169"/>
                  </a:cubicBezTo>
                  <a:cubicBezTo>
                    <a:pt x="1991008" y="26477"/>
                    <a:pt x="2006504" y="16656"/>
                    <a:pt x="2039816" y="0"/>
                  </a:cubicBezTo>
                </a:path>
              </a:pathLst>
            </a:custGeom>
            <a:noFill/>
            <a:ln w="38100" cap="flat">
              <a:solidFill>
                <a:schemeClr val="accent4"/>
              </a:solidFill>
              <a:prstDash val="solid"/>
              <a:miter lim="400000"/>
            </a:ln>
            <a:effectLst/>
          </p:spPr>
          <p:txBody>
            <a:bodyPr wrap="square" lIns="50784" tIns="50784" rIns="50784" bIns="50784" numCol="1" anchor="ctr">
              <a:noAutofit/>
            </a:bodyPr>
            <a:lstStyle/>
            <a:p>
              <a:pPr defTabSz="457051"/>
              <a:endParaRPr lang="zh-CN" altLang="en-US" sz="3066" dirty="0">
                <a:solidFill>
                  <a:srgbClr val="FFFFFF"/>
                </a:solidFill>
                <a:effectLst>
                  <a:outerShdw blurRad="38100" dist="12700" dir="5400000">
                    <a:srgbClr val="000000">
                      <a:alpha val="50000"/>
                    </a:srgbClr>
                  </a:outerShdw>
                </a:effectLst>
              </a:endParaRPr>
            </a:p>
          </p:txBody>
        </p:sp>
        <p:sp>
          <p:nvSpPr>
            <p:cNvPr id="47" name="任意形状 46"/>
            <p:cNvSpPr/>
            <p:nvPr/>
          </p:nvSpPr>
          <p:spPr>
            <a:xfrm>
              <a:off x="2567354" y="4730194"/>
              <a:ext cx="1881554" cy="650698"/>
            </a:xfrm>
            <a:custGeom>
              <a:avLst/>
              <a:gdLst>
                <a:gd name="connsiteX0" fmla="*/ 0 w 1881554"/>
                <a:gd name="connsiteY0" fmla="*/ 650698 h 650698"/>
                <a:gd name="connsiteX1" fmla="*/ 105508 w 1881554"/>
                <a:gd name="connsiteY1" fmla="*/ 615529 h 650698"/>
                <a:gd name="connsiteX2" fmla="*/ 351692 w 1881554"/>
                <a:gd name="connsiteY2" fmla="*/ 545191 h 650698"/>
                <a:gd name="connsiteX3" fmla="*/ 703384 w 1881554"/>
                <a:gd name="connsiteY3" fmla="*/ 422098 h 650698"/>
                <a:gd name="connsiteX4" fmla="*/ 879231 w 1881554"/>
                <a:gd name="connsiteY4" fmla="*/ 386929 h 650698"/>
                <a:gd name="connsiteX5" fmla="*/ 984738 w 1881554"/>
                <a:gd name="connsiteY5" fmla="*/ 369344 h 650698"/>
                <a:gd name="connsiteX6" fmla="*/ 1213338 w 1881554"/>
                <a:gd name="connsiteY6" fmla="*/ 316591 h 650698"/>
                <a:gd name="connsiteX7" fmla="*/ 1266092 w 1881554"/>
                <a:gd name="connsiteY7" fmla="*/ 263837 h 650698"/>
                <a:gd name="connsiteX8" fmla="*/ 1336431 w 1881554"/>
                <a:gd name="connsiteY8" fmla="*/ 246252 h 650698"/>
                <a:gd name="connsiteX9" fmla="*/ 1389184 w 1881554"/>
                <a:gd name="connsiteY9" fmla="*/ 228668 h 650698"/>
                <a:gd name="connsiteX10" fmla="*/ 1441938 w 1881554"/>
                <a:gd name="connsiteY10" fmla="*/ 175914 h 650698"/>
                <a:gd name="connsiteX11" fmla="*/ 1582615 w 1881554"/>
                <a:gd name="connsiteY11" fmla="*/ 140744 h 650698"/>
                <a:gd name="connsiteX12" fmla="*/ 1635369 w 1881554"/>
                <a:gd name="connsiteY12" fmla="*/ 87991 h 650698"/>
                <a:gd name="connsiteX13" fmla="*/ 1811215 w 1881554"/>
                <a:gd name="connsiteY13" fmla="*/ 35237 h 650698"/>
                <a:gd name="connsiteX14" fmla="*/ 1881554 w 1881554"/>
                <a:gd name="connsiteY14" fmla="*/ 68 h 650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81554" h="650698">
                  <a:moveTo>
                    <a:pt x="0" y="650698"/>
                  </a:moveTo>
                  <a:cubicBezTo>
                    <a:pt x="35169" y="638975"/>
                    <a:pt x="70000" y="626181"/>
                    <a:pt x="105508" y="615529"/>
                  </a:cubicBezTo>
                  <a:cubicBezTo>
                    <a:pt x="187254" y="591005"/>
                    <a:pt x="271781" y="575158"/>
                    <a:pt x="351692" y="545191"/>
                  </a:cubicBezTo>
                  <a:cubicBezTo>
                    <a:pt x="428741" y="516298"/>
                    <a:pt x="641835" y="434408"/>
                    <a:pt x="703384" y="422098"/>
                  </a:cubicBezTo>
                  <a:cubicBezTo>
                    <a:pt x="762000" y="410375"/>
                    <a:pt x="820268" y="396756"/>
                    <a:pt x="879231" y="386929"/>
                  </a:cubicBezTo>
                  <a:cubicBezTo>
                    <a:pt x="914400" y="381067"/>
                    <a:pt x="950148" y="377991"/>
                    <a:pt x="984738" y="369344"/>
                  </a:cubicBezTo>
                  <a:cubicBezTo>
                    <a:pt x="1242199" y="304979"/>
                    <a:pt x="927621" y="357406"/>
                    <a:pt x="1213338" y="316591"/>
                  </a:cubicBezTo>
                  <a:cubicBezTo>
                    <a:pt x="1230923" y="299006"/>
                    <a:pt x="1244500" y="276175"/>
                    <a:pt x="1266092" y="263837"/>
                  </a:cubicBezTo>
                  <a:cubicBezTo>
                    <a:pt x="1287076" y="251846"/>
                    <a:pt x="1313193" y="252891"/>
                    <a:pt x="1336431" y="246252"/>
                  </a:cubicBezTo>
                  <a:cubicBezTo>
                    <a:pt x="1354253" y="241160"/>
                    <a:pt x="1371600" y="234529"/>
                    <a:pt x="1389184" y="228668"/>
                  </a:cubicBezTo>
                  <a:cubicBezTo>
                    <a:pt x="1406769" y="211083"/>
                    <a:pt x="1421246" y="189709"/>
                    <a:pt x="1441938" y="175914"/>
                  </a:cubicBezTo>
                  <a:cubicBezTo>
                    <a:pt x="1465112" y="160464"/>
                    <a:pt x="1569932" y="143281"/>
                    <a:pt x="1582615" y="140744"/>
                  </a:cubicBezTo>
                  <a:cubicBezTo>
                    <a:pt x="1600200" y="123160"/>
                    <a:pt x="1614281" y="101171"/>
                    <a:pt x="1635369" y="87991"/>
                  </a:cubicBezTo>
                  <a:cubicBezTo>
                    <a:pt x="1689807" y="53967"/>
                    <a:pt x="1750321" y="47415"/>
                    <a:pt x="1811215" y="35237"/>
                  </a:cubicBezTo>
                  <a:cubicBezTo>
                    <a:pt x="1868846" y="-3183"/>
                    <a:pt x="1842835" y="68"/>
                    <a:pt x="1881554" y="68"/>
                  </a:cubicBezTo>
                </a:path>
              </a:pathLst>
            </a:custGeom>
            <a:noFill/>
            <a:ln w="38100" cap="flat">
              <a:solidFill>
                <a:schemeClr val="accent4"/>
              </a:solidFill>
              <a:prstDash val="solid"/>
              <a:miter lim="400000"/>
            </a:ln>
            <a:effectLst/>
          </p:spPr>
          <p:txBody>
            <a:bodyPr wrap="square" lIns="50784" tIns="50784" rIns="50784" bIns="50784" numCol="1" anchor="ctr">
              <a:noAutofit/>
            </a:bodyPr>
            <a:lstStyle/>
            <a:p>
              <a:pPr defTabSz="457051"/>
              <a:endParaRPr lang="zh-CN" altLang="en-US" sz="3066" dirty="0">
                <a:solidFill>
                  <a:srgbClr val="FFFFFF"/>
                </a:solidFill>
                <a:effectLst>
                  <a:outerShdw blurRad="38100" dist="12700" dir="5400000">
                    <a:srgbClr val="000000">
                      <a:alpha val="50000"/>
                    </a:srgbClr>
                  </a:outerShdw>
                </a:effectLst>
              </a:endParaRPr>
            </a:p>
          </p:txBody>
        </p:sp>
      </p:grpSp>
      <p:cxnSp>
        <p:nvCxnSpPr>
          <p:cNvPr id="21" name="直接连接符 20">
            <a:extLst>
              <a:ext uri="{FF2B5EF4-FFF2-40B4-BE49-F238E27FC236}">
                <a16:creationId xmlns:a16="http://schemas.microsoft.com/office/drawing/2014/main" xmlns="" id="{D7AF0AA2-0BC5-431B-AD41-AA8EE6E86CF6}"/>
              </a:ext>
            </a:extLst>
          </p:cNvPr>
          <p:cNvCxnSpPr>
            <a:cxnSpLocks/>
          </p:cNvCxnSpPr>
          <p:nvPr/>
        </p:nvCxnSpPr>
        <p:spPr>
          <a:xfrm>
            <a:off x="298340" y="797406"/>
            <a:ext cx="7080461"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2" name="Freeform 6">
            <a:extLst>
              <a:ext uri="{FF2B5EF4-FFF2-40B4-BE49-F238E27FC236}">
                <a16:creationId xmlns:a16="http://schemas.microsoft.com/office/drawing/2014/main" xmlns="" id="{7BDDC82A-15A5-40C0-BE0A-F81AB40D658A}"/>
              </a:ext>
            </a:extLst>
          </p:cNvPr>
          <p:cNvSpPr>
            <a:spLocks noEditPoints="1"/>
          </p:cNvSpPr>
          <p:nvPr/>
        </p:nvSpPr>
        <p:spPr bwMode="auto">
          <a:xfrm>
            <a:off x="7378801" y="304061"/>
            <a:ext cx="477985" cy="493818"/>
          </a:xfrm>
          <a:custGeom>
            <a:avLst/>
            <a:gdLst>
              <a:gd name="T0" fmla="*/ 760 w 1905"/>
              <a:gd name="T1" fmla="*/ 1455 h 1912"/>
              <a:gd name="T2" fmla="*/ 448 w 1905"/>
              <a:gd name="T3" fmla="*/ 1143 h 1912"/>
              <a:gd name="T4" fmla="*/ 529 w 1905"/>
              <a:gd name="T5" fmla="*/ 1061 h 1912"/>
              <a:gd name="T6" fmla="*/ 841 w 1905"/>
              <a:gd name="T7" fmla="*/ 1374 h 1912"/>
              <a:gd name="T8" fmla="*/ 1802 w 1905"/>
              <a:gd name="T9" fmla="*/ 108 h 1912"/>
              <a:gd name="T10" fmla="*/ 748 w 1905"/>
              <a:gd name="T11" fmla="*/ 785 h 1912"/>
              <a:gd name="T12" fmla="*/ 55 w 1905"/>
              <a:gd name="T13" fmla="*/ 1737 h 1912"/>
              <a:gd name="T14" fmla="*/ 173 w 1905"/>
              <a:gd name="T15" fmla="*/ 1854 h 1912"/>
              <a:gd name="T16" fmla="*/ 1124 w 1905"/>
              <a:gd name="T17" fmla="*/ 1161 h 1912"/>
              <a:gd name="T18" fmla="*/ 1802 w 1905"/>
              <a:gd name="T19" fmla="*/ 108 h 1912"/>
              <a:gd name="T20" fmla="*/ 110 w 1905"/>
              <a:gd name="T21" fmla="*/ 1803 h 1912"/>
              <a:gd name="T22" fmla="*/ 0 w 1905"/>
              <a:gd name="T23" fmla="*/ 1912 h 1912"/>
              <a:gd name="T24" fmla="*/ 1758 w 1905"/>
              <a:gd name="T25" fmla="*/ 368 h 1912"/>
              <a:gd name="T26" fmla="*/ 1544 w 1905"/>
              <a:gd name="T27" fmla="*/ 153 h 1912"/>
              <a:gd name="T28" fmla="*/ 786 w 1905"/>
              <a:gd name="T29" fmla="*/ 513 h 1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5" h="1912">
                <a:moveTo>
                  <a:pt x="760" y="1455"/>
                </a:moveTo>
                <a:cubicBezTo>
                  <a:pt x="448" y="1143"/>
                  <a:pt x="448" y="1143"/>
                  <a:pt x="448" y="1143"/>
                </a:cubicBezTo>
                <a:moveTo>
                  <a:pt x="529" y="1061"/>
                </a:moveTo>
                <a:cubicBezTo>
                  <a:pt x="841" y="1374"/>
                  <a:pt x="841" y="1374"/>
                  <a:pt x="841" y="1374"/>
                </a:cubicBezTo>
                <a:moveTo>
                  <a:pt x="1802" y="108"/>
                </a:moveTo>
                <a:cubicBezTo>
                  <a:pt x="1698" y="4"/>
                  <a:pt x="1226" y="307"/>
                  <a:pt x="748" y="785"/>
                </a:cubicBezTo>
                <a:cubicBezTo>
                  <a:pt x="364" y="1169"/>
                  <a:pt x="94" y="1548"/>
                  <a:pt x="55" y="1737"/>
                </a:cubicBezTo>
                <a:cubicBezTo>
                  <a:pt x="173" y="1854"/>
                  <a:pt x="173" y="1854"/>
                  <a:pt x="173" y="1854"/>
                </a:cubicBezTo>
                <a:cubicBezTo>
                  <a:pt x="361" y="1815"/>
                  <a:pt x="740" y="1545"/>
                  <a:pt x="1124" y="1161"/>
                </a:cubicBezTo>
                <a:cubicBezTo>
                  <a:pt x="1602" y="683"/>
                  <a:pt x="1905" y="212"/>
                  <a:pt x="1802" y="108"/>
                </a:cubicBezTo>
                <a:close/>
                <a:moveTo>
                  <a:pt x="110" y="1803"/>
                </a:moveTo>
                <a:cubicBezTo>
                  <a:pt x="0" y="1912"/>
                  <a:pt x="0" y="1912"/>
                  <a:pt x="0" y="1912"/>
                </a:cubicBezTo>
                <a:moveTo>
                  <a:pt x="1758" y="368"/>
                </a:moveTo>
                <a:cubicBezTo>
                  <a:pt x="1758" y="368"/>
                  <a:pt x="1643" y="253"/>
                  <a:pt x="1544" y="153"/>
                </a:cubicBezTo>
                <a:cubicBezTo>
                  <a:pt x="1544" y="153"/>
                  <a:pt x="1319" y="0"/>
                  <a:pt x="786" y="513"/>
                </a:cubicBezTo>
              </a:path>
            </a:pathLst>
          </a:custGeom>
          <a:noFill/>
          <a:ln w="12700"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03693" tIns="51846" rIns="103693" bIns="51846" numCol="1" anchor="t" anchorCtr="0" compatLnSpc="1">
            <a:prstTxWarp prst="textNoShape">
              <a:avLst/>
            </a:prstTxWarp>
          </a:bodyPr>
          <a:lstStyle/>
          <a:p>
            <a:endParaRPr lang="zh-CN" altLang="en-US"/>
          </a:p>
        </p:txBody>
      </p:sp>
      <p:sp>
        <p:nvSpPr>
          <p:cNvPr id="23" name="TextBox 28">
            <a:extLst>
              <a:ext uri="{FF2B5EF4-FFF2-40B4-BE49-F238E27FC236}">
                <a16:creationId xmlns:a16="http://schemas.microsoft.com/office/drawing/2014/main" xmlns="" id="{2B5D8A7E-717F-4AAF-8F7F-700671A7E107}"/>
              </a:ext>
            </a:extLst>
          </p:cNvPr>
          <p:cNvSpPr txBox="1"/>
          <p:nvPr/>
        </p:nvSpPr>
        <p:spPr>
          <a:xfrm>
            <a:off x="681253" y="275546"/>
            <a:ext cx="2423342" cy="430841"/>
          </a:xfrm>
          <a:prstGeom prst="rect">
            <a:avLst/>
          </a:prstGeom>
          <a:noFill/>
        </p:spPr>
        <p:txBody>
          <a:bodyPr wrap="square" lIns="121873" tIns="60937" rIns="121873" bIns="60937" rtlCol="0">
            <a:spAutoFit/>
          </a:bodyPr>
          <a:lstStyle/>
          <a:p>
            <a:r>
              <a:rPr lang="zh-CN" altLang="en-US" sz="2000" dirty="0">
                <a:solidFill>
                  <a:schemeClr val="tx1">
                    <a:lumMod val="65000"/>
                    <a:lumOff val="35000"/>
                  </a:schemeClr>
                </a:solidFill>
                <a:latin typeface="文鼎谁的字体" panose="020B0602010101010101" pitchFamily="33" charset="-122"/>
                <a:ea typeface="文鼎谁的字体" panose="020B0602010101010101" pitchFamily="33" charset="-122"/>
              </a:rPr>
              <a:t>点击添加您的标题</a:t>
            </a:r>
          </a:p>
        </p:txBody>
      </p:sp>
      <p:grpSp>
        <p:nvGrpSpPr>
          <p:cNvPr id="26" name="组合 25">
            <a:extLst>
              <a:ext uri="{FF2B5EF4-FFF2-40B4-BE49-F238E27FC236}">
                <a16:creationId xmlns:a16="http://schemas.microsoft.com/office/drawing/2014/main" xmlns="" id="{EC31568B-1D83-406A-819A-39250D9D7F96}"/>
              </a:ext>
            </a:extLst>
          </p:cNvPr>
          <p:cNvGrpSpPr/>
          <p:nvPr/>
        </p:nvGrpSpPr>
        <p:grpSpPr>
          <a:xfrm>
            <a:off x="214323" y="266495"/>
            <a:ext cx="406366" cy="418246"/>
            <a:chOff x="848004" y="393400"/>
            <a:chExt cx="406366" cy="418246"/>
          </a:xfrm>
          <a:effectLst>
            <a:outerShdw blurRad="165100" dist="38100" dir="6960000" sx="98000" sy="98000" algn="t" rotWithShape="0">
              <a:prstClr val="black">
                <a:alpha val="34000"/>
              </a:prstClr>
            </a:outerShdw>
          </a:effectLst>
        </p:grpSpPr>
        <p:grpSp>
          <p:nvGrpSpPr>
            <p:cNvPr id="27" name="组合 26">
              <a:extLst>
                <a:ext uri="{FF2B5EF4-FFF2-40B4-BE49-F238E27FC236}">
                  <a16:creationId xmlns:a16="http://schemas.microsoft.com/office/drawing/2014/main" xmlns="" id="{A549174D-B3C9-48CF-B2A3-0DE5E19DD92D}"/>
                </a:ext>
              </a:extLst>
            </p:cNvPr>
            <p:cNvGrpSpPr/>
            <p:nvPr/>
          </p:nvGrpSpPr>
          <p:grpSpPr>
            <a:xfrm>
              <a:off x="848004" y="393400"/>
              <a:ext cx="406366" cy="418246"/>
              <a:chOff x="848005" y="369553"/>
              <a:chExt cx="406366" cy="418246"/>
            </a:xfrm>
          </p:grpSpPr>
          <p:sp>
            <p:nvSpPr>
              <p:cNvPr id="29" name="椭圆 28">
                <a:extLst>
                  <a:ext uri="{FF2B5EF4-FFF2-40B4-BE49-F238E27FC236}">
                    <a16:creationId xmlns:a16="http://schemas.microsoft.com/office/drawing/2014/main" xmlns="" id="{57698103-4C64-4BE7-B677-258E6BDB21D5}"/>
                  </a:ext>
                </a:extLst>
              </p:cNvPr>
              <p:cNvSpPr/>
              <p:nvPr/>
            </p:nvSpPr>
            <p:spPr>
              <a:xfrm>
                <a:off x="848005" y="369553"/>
                <a:ext cx="406366" cy="418246"/>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a:extLst>
                  <a:ext uri="{FF2B5EF4-FFF2-40B4-BE49-F238E27FC236}">
                    <a16:creationId xmlns:a16="http://schemas.microsoft.com/office/drawing/2014/main" xmlns="" id="{1ADB4C70-A043-464F-98FA-C42B4A2A76BA}"/>
                  </a:ext>
                </a:extLst>
              </p:cNvPr>
              <p:cNvSpPr/>
              <p:nvPr/>
            </p:nvSpPr>
            <p:spPr>
              <a:xfrm>
                <a:off x="856799" y="378604"/>
                <a:ext cx="388778" cy="400144"/>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椭圆 27">
              <a:extLst>
                <a:ext uri="{FF2B5EF4-FFF2-40B4-BE49-F238E27FC236}">
                  <a16:creationId xmlns:a16="http://schemas.microsoft.com/office/drawing/2014/main" xmlns="" id="{831F2B1A-4EE3-43C4-A107-4BAE247ABE86}"/>
                </a:ext>
              </a:extLst>
            </p:cNvPr>
            <p:cNvSpPr/>
            <p:nvPr/>
          </p:nvSpPr>
          <p:spPr>
            <a:xfrm>
              <a:off x="907857" y="455002"/>
              <a:ext cx="286661" cy="295042"/>
            </a:xfrm>
            <a:prstGeom prst="ellipse">
              <a:avLst/>
            </a:prstGeom>
            <a:solidFill>
              <a:srgbClr val="5092E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51846" rIns="0" bIns="51846" rtlCol="0" anchor="ctr"/>
            <a:lstStyle/>
            <a:p>
              <a:pPr algn="ctr"/>
              <a:endParaRPr lang="zh-CN" altLang="en-US" sz="3600" dirty="0">
                <a:solidFill>
                  <a:schemeClr val="bg1"/>
                </a:solidFill>
                <a:latin typeface="DIN Mittelschrift Std" pitchFamily="50" charset="0"/>
                <a:ea typeface="微软雅黑" pitchFamily="34" charset="-122"/>
              </a:endParaRPr>
            </a:p>
          </p:txBody>
        </p:sp>
      </p:grpSp>
    </p:spTree>
    <p:extLst>
      <p:ext uri="{BB962C8B-B14F-4D97-AF65-F5344CB8AC3E}">
        <p14:creationId xmlns:p14="http://schemas.microsoft.com/office/powerpoint/2010/main" val="1513252050"/>
      </p:ext>
    </p:extLst>
  </p:cSld>
  <p:clrMapOvr>
    <a:masterClrMapping/>
  </p:clrMapOvr>
  <mc:AlternateContent xmlns:mc="http://schemas.openxmlformats.org/markup-compatibility/2006" xmlns:p14="http://schemas.microsoft.com/office/powerpoint/2010/main">
    <mc:Choice Requires="p14">
      <p:transition spd="slow" p14:dur="1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1000" fill="hold"/>
                                        <p:tgtEl>
                                          <p:spTgt spid="22"/>
                                        </p:tgtEl>
                                        <p:attrNameLst>
                                          <p:attrName>ppt_x</p:attrName>
                                        </p:attrNameLst>
                                      </p:cBhvr>
                                      <p:tavLst>
                                        <p:tav tm="0">
                                          <p:val>
                                            <p:strVal val="0-#ppt_w/2"/>
                                          </p:val>
                                        </p:tav>
                                        <p:tav tm="100000">
                                          <p:val>
                                            <p:strVal val="#ppt_x"/>
                                          </p:val>
                                        </p:tav>
                                      </p:tavLst>
                                    </p:anim>
                                    <p:anim calcmode="lin" valueType="num">
                                      <p:cBhvr additive="base">
                                        <p:cTn id="8" dur="1000" fill="hold"/>
                                        <p:tgtEl>
                                          <p:spTgt spid="22"/>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100"/>
                                  </p:stCondLst>
                                  <p:childTnLst>
                                    <p:set>
                                      <p:cBhvr>
                                        <p:cTn id="10" dur="1" fill="hold">
                                          <p:stCondLst>
                                            <p:cond delay="0"/>
                                          </p:stCondLst>
                                        </p:cTn>
                                        <p:tgtEl>
                                          <p:spTgt spid="21"/>
                                        </p:tgtEl>
                                        <p:attrNameLst>
                                          <p:attrName>style.visibility</p:attrName>
                                        </p:attrNameLst>
                                      </p:cBhvr>
                                      <p:to>
                                        <p:strVal val="visible"/>
                                      </p:to>
                                    </p:set>
                                    <p:animEffect transition="in" filter="wipe(left)">
                                      <p:cBhvr>
                                        <p:cTn id="11" dur="1000"/>
                                        <p:tgtEl>
                                          <p:spTgt spid="21"/>
                                        </p:tgtEl>
                                      </p:cBhvr>
                                    </p:animEffect>
                                  </p:childTnLst>
                                </p:cTn>
                              </p:par>
                              <p:par>
                                <p:cTn id="12" presetID="10" presetClass="entr" presetSubtype="0" fill="hold" nodeType="withEffect">
                                  <p:stCondLst>
                                    <p:cond delay="100"/>
                                  </p:stCondLst>
                                  <p:childTnLst>
                                    <p:set>
                                      <p:cBhvr>
                                        <p:cTn id="13" dur="1" fill="hold">
                                          <p:stCondLst>
                                            <p:cond delay="0"/>
                                          </p:stCondLst>
                                        </p:cTn>
                                        <p:tgtEl>
                                          <p:spTgt spid="26"/>
                                        </p:tgtEl>
                                        <p:attrNameLst>
                                          <p:attrName>style.visibility</p:attrName>
                                        </p:attrNameLst>
                                      </p:cBhvr>
                                      <p:to>
                                        <p:strVal val="visible"/>
                                      </p:to>
                                    </p:set>
                                    <p:animEffect transition="in" filter="fade">
                                      <p:cBhvr>
                                        <p:cTn id="14" dur="500"/>
                                        <p:tgtEl>
                                          <p:spTgt spid="26"/>
                                        </p:tgtEl>
                                      </p:cBhvr>
                                    </p:animEffect>
                                  </p:childTnLst>
                                </p:cTn>
                              </p:par>
                              <p:par>
                                <p:cTn id="15" presetID="19" presetClass="entr" presetSubtype="5" fill="hold" grpId="0" nodeType="withEffect">
                                  <p:stCondLst>
                                    <p:cond delay="100"/>
                                  </p:stCondLst>
                                  <p:iterate type="lt">
                                    <p:tmPct val="10000"/>
                                  </p:iterate>
                                  <p:childTnLst>
                                    <p:set>
                                      <p:cBhvr>
                                        <p:cTn id="16" dur="1" fill="hold">
                                          <p:stCondLst>
                                            <p:cond delay="0"/>
                                          </p:stCondLst>
                                        </p:cTn>
                                        <p:tgtEl>
                                          <p:spTgt spid="23"/>
                                        </p:tgtEl>
                                        <p:attrNameLst>
                                          <p:attrName>style.visibility</p:attrName>
                                        </p:attrNameLst>
                                      </p:cBhvr>
                                      <p:to>
                                        <p:strVal val="visible"/>
                                      </p:to>
                                    </p:set>
                                    <p:anim calcmode="lin" valueType="num">
                                      <p:cBhvr>
                                        <p:cTn id="17" dur="500" fill="hold"/>
                                        <p:tgtEl>
                                          <p:spTgt spid="23"/>
                                        </p:tgtEl>
                                        <p:attrNameLst>
                                          <p:attrName>ppt_w</p:attrName>
                                        </p:attrNameLst>
                                      </p:cBhvr>
                                      <p:tavLst>
                                        <p:tav tm="0">
                                          <p:val>
                                            <p:strVal val="#ppt_w"/>
                                          </p:val>
                                        </p:tav>
                                        <p:tav tm="100000">
                                          <p:val>
                                            <p:strVal val="#ppt_w"/>
                                          </p:val>
                                        </p:tav>
                                      </p:tavLst>
                                    </p:anim>
                                    <p:anim calcmode="lin" valueType="num">
                                      <p:cBhvr>
                                        <p:cTn id="18" dur="500" fill="hold"/>
                                        <p:tgtEl>
                                          <p:spTgt spid="23"/>
                                        </p:tgtEl>
                                        <p:attrNameLst>
                                          <p:attrName>ppt_h</p:attrName>
                                        </p:attrNameLst>
                                      </p:cBhvr>
                                      <p:tavLst>
                                        <p:tav tm="0" fmla="#ppt_h*sin(2.5*pi*$)">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69"/>
          <p:cNvSpPr>
            <a:spLocks noEditPoints="1"/>
          </p:cNvSpPr>
          <p:nvPr/>
        </p:nvSpPr>
        <p:spPr bwMode="auto">
          <a:xfrm>
            <a:off x="5147483" y="3560620"/>
            <a:ext cx="2238376" cy="1369601"/>
          </a:xfrm>
          <a:custGeom>
            <a:avLst/>
            <a:gdLst>
              <a:gd name="T0" fmla="*/ 491 w 582"/>
              <a:gd name="T1" fmla="*/ 236 h 356"/>
              <a:gd name="T2" fmla="*/ 527 w 582"/>
              <a:gd name="T3" fmla="*/ 36 h 356"/>
              <a:gd name="T4" fmla="*/ 95 w 582"/>
              <a:gd name="T5" fmla="*/ 228 h 356"/>
              <a:gd name="T6" fmla="*/ 523 w 582"/>
              <a:gd name="T7" fmla="*/ 38 h 356"/>
              <a:gd name="T8" fmla="*/ 87 w 582"/>
              <a:gd name="T9" fmla="*/ 228 h 356"/>
              <a:gd name="T10" fmla="*/ 512 w 582"/>
              <a:gd name="T11" fmla="*/ 55 h 356"/>
              <a:gd name="T12" fmla="*/ 531 w 582"/>
              <a:gd name="T13" fmla="*/ 40 h 356"/>
              <a:gd name="T14" fmla="*/ 544 w 582"/>
              <a:gd name="T15" fmla="*/ 74 h 356"/>
              <a:gd name="T16" fmla="*/ 514 w 582"/>
              <a:gd name="T17" fmla="*/ 49 h 356"/>
              <a:gd name="T18" fmla="*/ 546 w 582"/>
              <a:gd name="T19" fmla="*/ 104 h 356"/>
              <a:gd name="T20" fmla="*/ 548 w 582"/>
              <a:gd name="T21" fmla="*/ 34 h 356"/>
              <a:gd name="T22" fmla="*/ 362 w 582"/>
              <a:gd name="T23" fmla="*/ 61 h 356"/>
              <a:gd name="T24" fmla="*/ 379 w 582"/>
              <a:gd name="T25" fmla="*/ 120 h 356"/>
              <a:gd name="T26" fmla="*/ 91 w 582"/>
              <a:gd name="T27" fmla="*/ 304 h 356"/>
              <a:gd name="T28" fmla="*/ 369 w 582"/>
              <a:gd name="T29" fmla="*/ 89 h 356"/>
              <a:gd name="T30" fmla="*/ 365 w 582"/>
              <a:gd name="T31" fmla="*/ 110 h 356"/>
              <a:gd name="T32" fmla="*/ 516 w 582"/>
              <a:gd name="T33" fmla="*/ 228 h 356"/>
              <a:gd name="T34" fmla="*/ 82 w 582"/>
              <a:gd name="T35" fmla="*/ 312 h 356"/>
              <a:gd name="T36" fmla="*/ 68 w 582"/>
              <a:gd name="T37" fmla="*/ 279 h 356"/>
              <a:gd name="T38" fmla="*/ 531 w 582"/>
              <a:gd name="T39" fmla="*/ 91 h 356"/>
              <a:gd name="T40" fmla="*/ 518 w 582"/>
              <a:gd name="T41" fmla="*/ 76 h 356"/>
              <a:gd name="T42" fmla="*/ 84 w 582"/>
              <a:gd name="T43" fmla="*/ 276 h 356"/>
              <a:gd name="T44" fmla="*/ 542 w 582"/>
              <a:gd name="T45" fmla="*/ 169 h 356"/>
              <a:gd name="T46" fmla="*/ 105 w 582"/>
              <a:gd name="T47" fmla="*/ 312 h 356"/>
              <a:gd name="T48" fmla="*/ 497 w 582"/>
              <a:gd name="T49" fmla="*/ 91 h 356"/>
              <a:gd name="T50" fmla="*/ 474 w 582"/>
              <a:gd name="T51" fmla="*/ 55 h 356"/>
              <a:gd name="T52" fmla="*/ 537 w 582"/>
              <a:gd name="T53" fmla="*/ 118 h 356"/>
              <a:gd name="T54" fmla="*/ 535 w 582"/>
              <a:gd name="T55" fmla="*/ 110 h 356"/>
              <a:gd name="T56" fmla="*/ 510 w 582"/>
              <a:gd name="T57" fmla="*/ 89 h 356"/>
              <a:gd name="T58" fmla="*/ 457 w 582"/>
              <a:gd name="T59" fmla="*/ 152 h 356"/>
              <a:gd name="T60" fmla="*/ 466 w 582"/>
              <a:gd name="T61" fmla="*/ 150 h 356"/>
              <a:gd name="T62" fmla="*/ 463 w 582"/>
              <a:gd name="T63" fmla="*/ 131 h 356"/>
              <a:gd name="T64" fmla="*/ 476 w 582"/>
              <a:gd name="T65" fmla="*/ 121 h 356"/>
              <a:gd name="T66" fmla="*/ 489 w 582"/>
              <a:gd name="T67" fmla="*/ 139 h 356"/>
              <a:gd name="T68" fmla="*/ 485 w 582"/>
              <a:gd name="T69" fmla="*/ 158 h 356"/>
              <a:gd name="T70" fmla="*/ 449 w 582"/>
              <a:gd name="T71" fmla="*/ 49 h 356"/>
              <a:gd name="T72" fmla="*/ 455 w 582"/>
              <a:gd name="T73" fmla="*/ 53 h 356"/>
              <a:gd name="T74" fmla="*/ 461 w 582"/>
              <a:gd name="T75" fmla="*/ 245 h 356"/>
              <a:gd name="T76" fmla="*/ 539 w 582"/>
              <a:gd name="T77" fmla="*/ 192 h 356"/>
              <a:gd name="T78" fmla="*/ 392 w 582"/>
              <a:gd name="T79" fmla="*/ 93 h 356"/>
              <a:gd name="T80" fmla="*/ 103 w 582"/>
              <a:gd name="T81" fmla="*/ 226 h 356"/>
              <a:gd name="T82" fmla="*/ 112 w 582"/>
              <a:gd name="T83" fmla="*/ 257 h 356"/>
              <a:gd name="T84" fmla="*/ 118 w 582"/>
              <a:gd name="T85" fmla="*/ 262 h 356"/>
              <a:gd name="T86" fmla="*/ 160 w 582"/>
              <a:gd name="T87" fmla="*/ 302 h 356"/>
              <a:gd name="T88" fmla="*/ 223 w 582"/>
              <a:gd name="T89" fmla="*/ 293 h 356"/>
              <a:gd name="T90" fmla="*/ 207 w 582"/>
              <a:gd name="T91" fmla="*/ 299 h 356"/>
              <a:gd name="T92" fmla="*/ 143 w 582"/>
              <a:gd name="T93" fmla="*/ 302 h 356"/>
              <a:gd name="T94" fmla="*/ 122 w 582"/>
              <a:gd name="T95" fmla="*/ 312 h 356"/>
              <a:gd name="T96" fmla="*/ 118 w 582"/>
              <a:gd name="T97" fmla="*/ 314 h 356"/>
              <a:gd name="T98" fmla="*/ 569 w 582"/>
              <a:gd name="T99" fmla="*/ 239 h 356"/>
              <a:gd name="T100" fmla="*/ 510 w 582"/>
              <a:gd name="T101" fmla="*/ 260 h 356"/>
              <a:gd name="T102" fmla="*/ 487 w 582"/>
              <a:gd name="T103" fmla="*/ 260 h 356"/>
              <a:gd name="T104" fmla="*/ 32 w 582"/>
              <a:gd name="T105" fmla="*/ 335 h 356"/>
              <a:gd name="T106" fmla="*/ 49 w 582"/>
              <a:gd name="T107" fmla="*/ 297 h 356"/>
              <a:gd name="T108" fmla="*/ 59 w 582"/>
              <a:gd name="T109" fmla="*/ 241 h 356"/>
              <a:gd name="T110" fmla="*/ 68 w 582"/>
              <a:gd name="T111" fmla="*/ 205 h 356"/>
              <a:gd name="T112" fmla="*/ 154 w 582"/>
              <a:gd name="T113" fmla="*/ 200 h 356"/>
              <a:gd name="T114" fmla="*/ 346 w 582"/>
              <a:gd name="T115" fmla="*/ 116 h 356"/>
              <a:gd name="T116" fmla="*/ 322 w 582"/>
              <a:gd name="T117" fmla="*/ 101 h 356"/>
              <a:gd name="T118" fmla="*/ 352 w 582"/>
              <a:gd name="T119" fmla="*/ 34 h 356"/>
              <a:gd name="T120" fmla="*/ 535 w 582"/>
              <a:gd name="T121" fmla="*/ 9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2" h="356">
                <a:moveTo>
                  <a:pt x="369" y="110"/>
                </a:moveTo>
                <a:lnTo>
                  <a:pt x="369" y="110"/>
                </a:lnTo>
                <a:lnTo>
                  <a:pt x="367" y="112"/>
                </a:lnTo>
                <a:lnTo>
                  <a:pt x="369" y="112"/>
                </a:lnTo>
                <a:lnTo>
                  <a:pt x="369" y="112"/>
                </a:lnTo>
                <a:lnTo>
                  <a:pt x="369" y="110"/>
                </a:lnTo>
                <a:lnTo>
                  <a:pt x="371" y="110"/>
                </a:lnTo>
                <a:lnTo>
                  <a:pt x="371" y="110"/>
                </a:lnTo>
                <a:lnTo>
                  <a:pt x="369" y="110"/>
                </a:lnTo>
                <a:close/>
                <a:moveTo>
                  <a:pt x="483" y="64"/>
                </a:moveTo>
                <a:lnTo>
                  <a:pt x="483" y="64"/>
                </a:lnTo>
                <a:lnTo>
                  <a:pt x="483" y="66"/>
                </a:lnTo>
                <a:lnTo>
                  <a:pt x="485" y="66"/>
                </a:lnTo>
                <a:lnTo>
                  <a:pt x="485" y="66"/>
                </a:lnTo>
                <a:lnTo>
                  <a:pt x="485" y="68"/>
                </a:lnTo>
                <a:lnTo>
                  <a:pt x="487" y="68"/>
                </a:lnTo>
                <a:lnTo>
                  <a:pt x="485" y="68"/>
                </a:lnTo>
                <a:lnTo>
                  <a:pt x="485" y="66"/>
                </a:lnTo>
                <a:lnTo>
                  <a:pt x="485" y="66"/>
                </a:lnTo>
                <a:lnTo>
                  <a:pt x="483" y="66"/>
                </a:lnTo>
                <a:lnTo>
                  <a:pt x="483" y="64"/>
                </a:lnTo>
                <a:lnTo>
                  <a:pt x="483" y="64"/>
                </a:lnTo>
                <a:close/>
                <a:moveTo>
                  <a:pt x="491" y="234"/>
                </a:moveTo>
                <a:lnTo>
                  <a:pt x="491" y="236"/>
                </a:lnTo>
                <a:lnTo>
                  <a:pt x="491" y="236"/>
                </a:lnTo>
                <a:lnTo>
                  <a:pt x="493" y="236"/>
                </a:lnTo>
                <a:lnTo>
                  <a:pt x="493" y="236"/>
                </a:lnTo>
                <a:lnTo>
                  <a:pt x="493" y="234"/>
                </a:lnTo>
                <a:lnTo>
                  <a:pt x="493" y="234"/>
                </a:lnTo>
                <a:lnTo>
                  <a:pt x="491" y="234"/>
                </a:lnTo>
                <a:close/>
                <a:moveTo>
                  <a:pt x="91" y="228"/>
                </a:moveTo>
                <a:lnTo>
                  <a:pt x="91" y="228"/>
                </a:lnTo>
                <a:lnTo>
                  <a:pt x="89" y="228"/>
                </a:lnTo>
                <a:lnTo>
                  <a:pt x="91" y="230"/>
                </a:lnTo>
                <a:lnTo>
                  <a:pt x="91" y="230"/>
                </a:lnTo>
                <a:lnTo>
                  <a:pt x="91" y="228"/>
                </a:lnTo>
                <a:lnTo>
                  <a:pt x="91" y="228"/>
                </a:lnTo>
                <a:close/>
                <a:moveTo>
                  <a:pt x="93" y="262"/>
                </a:moveTo>
                <a:lnTo>
                  <a:pt x="91" y="262"/>
                </a:lnTo>
                <a:lnTo>
                  <a:pt x="91" y="264"/>
                </a:lnTo>
                <a:lnTo>
                  <a:pt x="91" y="264"/>
                </a:lnTo>
                <a:lnTo>
                  <a:pt x="91" y="264"/>
                </a:lnTo>
                <a:lnTo>
                  <a:pt x="93" y="262"/>
                </a:lnTo>
                <a:lnTo>
                  <a:pt x="93" y="262"/>
                </a:lnTo>
                <a:close/>
                <a:moveTo>
                  <a:pt x="529" y="40"/>
                </a:moveTo>
                <a:lnTo>
                  <a:pt x="529" y="38"/>
                </a:lnTo>
                <a:lnTo>
                  <a:pt x="529" y="38"/>
                </a:lnTo>
                <a:lnTo>
                  <a:pt x="527" y="36"/>
                </a:lnTo>
                <a:lnTo>
                  <a:pt x="525" y="36"/>
                </a:lnTo>
                <a:lnTo>
                  <a:pt x="523" y="34"/>
                </a:lnTo>
                <a:lnTo>
                  <a:pt x="529" y="40"/>
                </a:lnTo>
                <a:close/>
                <a:moveTo>
                  <a:pt x="546" y="91"/>
                </a:moveTo>
                <a:lnTo>
                  <a:pt x="546" y="93"/>
                </a:lnTo>
                <a:lnTo>
                  <a:pt x="546" y="93"/>
                </a:lnTo>
                <a:lnTo>
                  <a:pt x="548" y="93"/>
                </a:lnTo>
                <a:lnTo>
                  <a:pt x="546" y="89"/>
                </a:lnTo>
                <a:lnTo>
                  <a:pt x="544" y="91"/>
                </a:lnTo>
                <a:lnTo>
                  <a:pt x="546" y="91"/>
                </a:lnTo>
                <a:close/>
                <a:moveTo>
                  <a:pt x="384" y="101"/>
                </a:moveTo>
                <a:lnTo>
                  <a:pt x="383" y="104"/>
                </a:lnTo>
                <a:lnTo>
                  <a:pt x="381" y="106"/>
                </a:lnTo>
                <a:lnTo>
                  <a:pt x="383" y="106"/>
                </a:lnTo>
                <a:lnTo>
                  <a:pt x="383" y="102"/>
                </a:lnTo>
                <a:lnTo>
                  <a:pt x="384" y="101"/>
                </a:lnTo>
                <a:close/>
                <a:moveTo>
                  <a:pt x="95" y="226"/>
                </a:moveTo>
                <a:lnTo>
                  <a:pt x="95" y="228"/>
                </a:lnTo>
                <a:lnTo>
                  <a:pt x="93" y="230"/>
                </a:lnTo>
                <a:lnTo>
                  <a:pt x="93" y="232"/>
                </a:lnTo>
                <a:lnTo>
                  <a:pt x="93" y="230"/>
                </a:lnTo>
                <a:lnTo>
                  <a:pt x="95" y="230"/>
                </a:lnTo>
                <a:lnTo>
                  <a:pt x="95" y="228"/>
                </a:lnTo>
                <a:lnTo>
                  <a:pt x="95" y="228"/>
                </a:lnTo>
                <a:lnTo>
                  <a:pt x="95" y="226"/>
                </a:lnTo>
                <a:close/>
                <a:moveTo>
                  <a:pt x="533" y="97"/>
                </a:moveTo>
                <a:lnTo>
                  <a:pt x="535" y="99"/>
                </a:lnTo>
                <a:lnTo>
                  <a:pt x="537" y="101"/>
                </a:lnTo>
                <a:lnTo>
                  <a:pt x="537" y="101"/>
                </a:lnTo>
                <a:lnTo>
                  <a:pt x="537" y="99"/>
                </a:lnTo>
                <a:lnTo>
                  <a:pt x="535" y="99"/>
                </a:lnTo>
                <a:lnTo>
                  <a:pt x="535" y="97"/>
                </a:lnTo>
                <a:lnTo>
                  <a:pt x="533" y="97"/>
                </a:lnTo>
                <a:close/>
                <a:moveTo>
                  <a:pt x="544" y="64"/>
                </a:moveTo>
                <a:lnTo>
                  <a:pt x="544" y="66"/>
                </a:lnTo>
                <a:lnTo>
                  <a:pt x="544" y="68"/>
                </a:lnTo>
                <a:lnTo>
                  <a:pt x="544" y="64"/>
                </a:lnTo>
                <a:lnTo>
                  <a:pt x="544" y="62"/>
                </a:lnTo>
                <a:lnTo>
                  <a:pt x="544" y="62"/>
                </a:lnTo>
                <a:lnTo>
                  <a:pt x="544" y="64"/>
                </a:lnTo>
                <a:close/>
                <a:moveTo>
                  <a:pt x="527" y="40"/>
                </a:moveTo>
                <a:lnTo>
                  <a:pt x="525" y="38"/>
                </a:lnTo>
                <a:lnTo>
                  <a:pt x="525" y="38"/>
                </a:lnTo>
                <a:lnTo>
                  <a:pt x="523" y="36"/>
                </a:lnTo>
                <a:lnTo>
                  <a:pt x="523" y="36"/>
                </a:lnTo>
                <a:lnTo>
                  <a:pt x="523" y="34"/>
                </a:lnTo>
                <a:lnTo>
                  <a:pt x="522" y="36"/>
                </a:lnTo>
                <a:lnTo>
                  <a:pt x="523" y="38"/>
                </a:lnTo>
                <a:lnTo>
                  <a:pt x="525" y="38"/>
                </a:lnTo>
                <a:lnTo>
                  <a:pt x="527" y="40"/>
                </a:lnTo>
                <a:close/>
                <a:moveTo>
                  <a:pt x="137" y="285"/>
                </a:moveTo>
                <a:lnTo>
                  <a:pt x="137" y="293"/>
                </a:lnTo>
                <a:lnTo>
                  <a:pt x="137" y="293"/>
                </a:lnTo>
                <a:lnTo>
                  <a:pt x="137" y="293"/>
                </a:lnTo>
                <a:lnTo>
                  <a:pt x="135" y="289"/>
                </a:lnTo>
                <a:lnTo>
                  <a:pt x="135" y="287"/>
                </a:lnTo>
                <a:lnTo>
                  <a:pt x="135" y="285"/>
                </a:lnTo>
                <a:lnTo>
                  <a:pt x="137" y="285"/>
                </a:lnTo>
                <a:close/>
                <a:moveTo>
                  <a:pt x="531" y="34"/>
                </a:moveTo>
                <a:lnTo>
                  <a:pt x="531" y="34"/>
                </a:lnTo>
                <a:lnTo>
                  <a:pt x="533" y="36"/>
                </a:lnTo>
                <a:lnTo>
                  <a:pt x="535" y="38"/>
                </a:lnTo>
                <a:lnTo>
                  <a:pt x="535" y="36"/>
                </a:lnTo>
                <a:lnTo>
                  <a:pt x="533" y="34"/>
                </a:lnTo>
                <a:lnTo>
                  <a:pt x="533" y="34"/>
                </a:lnTo>
                <a:lnTo>
                  <a:pt x="531" y="34"/>
                </a:lnTo>
                <a:close/>
                <a:moveTo>
                  <a:pt x="82" y="234"/>
                </a:moveTo>
                <a:lnTo>
                  <a:pt x="85" y="232"/>
                </a:lnTo>
                <a:lnTo>
                  <a:pt x="85" y="230"/>
                </a:lnTo>
                <a:lnTo>
                  <a:pt x="87" y="228"/>
                </a:lnTo>
                <a:lnTo>
                  <a:pt x="89" y="228"/>
                </a:lnTo>
                <a:lnTo>
                  <a:pt x="87" y="228"/>
                </a:lnTo>
                <a:lnTo>
                  <a:pt x="85" y="230"/>
                </a:lnTo>
                <a:lnTo>
                  <a:pt x="82" y="234"/>
                </a:lnTo>
                <a:lnTo>
                  <a:pt x="82" y="234"/>
                </a:lnTo>
                <a:close/>
                <a:moveTo>
                  <a:pt x="386" y="101"/>
                </a:moveTo>
                <a:lnTo>
                  <a:pt x="386" y="102"/>
                </a:lnTo>
                <a:lnTo>
                  <a:pt x="384" y="104"/>
                </a:lnTo>
                <a:lnTo>
                  <a:pt x="384" y="104"/>
                </a:lnTo>
                <a:lnTo>
                  <a:pt x="386" y="104"/>
                </a:lnTo>
                <a:lnTo>
                  <a:pt x="388" y="102"/>
                </a:lnTo>
                <a:lnTo>
                  <a:pt x="390" y="102"/>
                </a:lnTo>
                <a:lnTo>
                  <a:pt x="388" y="101"/>
                </a:lnTo>
                <a:lnTo>
                  <a:pt x="388" y="101"/>
                </a:lnTo>
                <a:lnTo>
                  <a:pt x="386" y="101"/>
                </a:lnTo>
                <a:close/>
                <a:moveTo>
                  <a:pt x="504" y="45"/>
                </a:moveTo>
                <a:lnTo>
                  <a:pt x="504" y="47"/>
                </a:lnTo>
                <a:lnTo>
                  <a:pt x="506" y="47"/>
                </a:lnTo>
                <a:lnTo>
                  <a:pt x="506" y="47"/>
                </a:lnTo>
                <a:lnTo>
                  <a:pt x="508" y="49"/>
                </a:lnTo>
                <a:lnTo>
                  <a:pt x="508" y="49"/>
                </a:lnTo>
                <a:lnTo>
                  <a:pt x="508" y="51"/>
                </a:lnTo>
                <a:lnTo>
                  <a:pt x="510" y="51"/>
                </a:lnTo>
                <a:lnTo>
                  <a:pt x="510" y="53"/>
                </a:lnTo>
                <a:lnTo>
                  <a:pt x="512" y="53"/>
                </a:lnTo>
                <a:lnTo>
                  <a:pt x="512" y="55"/>
                </a:lnTo>
                <a:lnTo>
                  <a:pt x="512" y="55"/>
                </a:lnTo>
                <a:lnTo>
                  <a:pt x="514" y="57"/>
                </a:lnTo>
                <a:lnTo>
                  <a:pt x="514" y="59"/>
                </a:lnTo>
                <a:lnTo>
                  <a:pt x="514" y="57"/>
                </a:lnTo>
                <a:lnTo>
                  <a:pt x="512" y="55"/>
                </a:lnTo>
                <a:lnTo>
                  <a:pt x="512" y="55"/>
                </a:lnTo>
                <a:lnTo>
                  <a:pt x="512" y="53"/>
                </a:lnTo>
                <a:lnTo>
                  <a:pt x="510" y="53"/>
                </a:lnTo>
                <a:lnTo>
                  <a:pt x="510" y="51"/>
                </a:lnTo>
                <a:lnTo>
                  <a:pt x="510" y="51"/>
                </a:lnTo>
                <a:lnTo>
                  <a:pt x="508" y="49"/>
                </a:lnTo>
                <a:lnTo>
                  <a:pt x="508" y="49"/>
                </a:lnTo>
                <a:lnTo>
                  <a:pt x="508" y="49"/>
                </a:lnTo>
                <a:lnTo>
                  <a:pt x="506" y="47"/>
                </a:lnTo>
                <a:lnTo>
                  <a:pt x="506" y="47"/>
                </a:lnTo>
                <a:lnTo>
                  <a:pt x="506" y="45"/>
                </a:lnTo>
                <a:lnTo>
                  <a:pt x="504" y="45"/>
                </a:lnTo>
                <a:close/>
                <a:moveTo>
                  <a:pt x="529" y="40"/>
                </a:moveTo>
                <a:lnTo>
                  <a:pt x="531" y="41"/>
                </a:lnTo>
                <a:lnTo>
                  <a:pt x="535" y="45"/>
                </a:lnTo>
                <a:lnTo>
                  <a:pt x="535" y="43"/>
                </a:lnTo>
                <a:lnTo>
                  <a:pt x="535" y="41"/>
                </a:lnTo>
                <a:lnTo>
                  <a:pt x="535" y="41"/>
                </a:lnTo>
                <a:lnTo>
                  <a:pt x="531" y="40"/>
                </a:lnTo>
                <a:lnTo>
                  <a:pt x="529" y="40"/>
                </a:lnTo>
                <a:close/>
                <a:moveTo>
                  <a:pt x="358" y="85"/>
                </a:moveTo>
                <a:lnTo>
                  <a:pt x="358" y="85"/>
                </a:lnTo>
                <a:lnTo>
                  <a:pt x="360" y="83"/>
                </a:lnTo>
                <a:lnTo>
                  <a:pt x="360" y="81"/>
                </a:lnTo>
                <a:lnTo>
                  <a:pt x="362" y="80"/>
                </a:lnTo>
                <a:lnTo>
                  <a:pt x="360" y="81"/>
                </a:lnTo>
                <a:lnTo>
                  <a:pt x="356" y="83"/>
                </a:lnTo>
                <a:lnTo>
                  <a:pt x="356" y="87"/>
                </a:lnTo>
                <a:lnTo>
                  <a:pt x="356" y="87"/>
                </a:lnTo>
                <a:lnTo>
                  <a:pt x="356" y="85"/>
                </a:lnTo>
                <a:lnTo>
                  <a:pt x="358" y="85"/>
                </a:lnTo>
                <a:close/>
                <a:moveTo>
                  <a:pt x="499" y="213"/>
                </a:moveTo>
                <a:lnTo>
                  <a:pt x="497" y="215"/>
                </a:lnTo>
                <a:lnTo>
                  <a:pt x="497" y="217"/>
                </a:lnTo>
                <a:lnTo>
                  <a:pt x="495" y="217"/>
                </a:lnTo>
                <a:lnTo>
                  <a:pt x="493" y="219"/>
                </a:lnTo>
                <a:lnTo>
                  <a:pt x="495" y="220"/>
                </a:lnTo>
                <a:lnTo>
                  <a:pt x="497" y="219"/>
                </a:lnTo>
                <a:lnTo>
                  <a:pt x="499" y="215"/>
                </a:lnTo>
                <a:lnTo>
                  <a:pt x="499" y="215"/>
                </a:lnTo>
                <a:lnTo>
                  <a:pt x="499" y="213"/>
                </a:lnTo>
                <a:lnTo>
                  <a:pt x="499" y="213"/>
                </a:lnTo>
                <a:close/>
                <a:moveTo>
                  <a:pt x="544" y="74"/>
                </a:moveTo>
                <a:lnTo>
                  <a:pt x="544" y="76"/>
                </a:lnTo>
                <a:lnTo>
                  <a:pt x="544" y="80"/>
                </a:lnTo>
                <a:lnTo>
                  <a:pt x="546" y="81"/>
                </a:lnTo>
                <a:lnTo>
                  <a:pt x="546" y="83"/>
                </a:lnTo>
                <a:lnTo>
                  <a:pt x="546" y="80"/>
                </a:lnTo>
                <a:lnTo>
                  <a:pt x="546" y="74"/>
                </a:lnTo>
                <a:lnTo>
                  <a:pt x="544" y="74"/>
                </a:lnTo>
                <a:lnTo>
                  <a:pt x="544" y="72"/>
                </a:lnTo>
                <a:lnTo>
                  <a:pt x="544" y="74"/>
                </a:lnTo>
                <a:close/>
                <a:moveTo>
                  <a:pt x="381" y="102"/>
                </a:moveTo>
                <a:lnTo>
                  <a:pt x="379" y="104"/>
                </a:lnTo>
                <a:lnTo>
                  <a:pt x="379" y="104"/>
                </a:lnTo>
                <a:lnTo>
                  <a:pt x="375" y="110"/>
                </a:lnTo>
                <a:lnTo>
                  <a:pt x="371" y="118"/>
                </a:lnTo>
                <a:lnTo>
                  <a:pt x="375" y="112"/>
                </a:lnTo>
                <a:lnTo>
                  <a:pt x="379" y="108"/>
                </a:lnTo>
                <a:lnTo>
                  <a:pt x="381" y="102"/>
                </a:lnTo>
                <a:close/>
                <a:moveTo>
                  <a:pt x="527" y="40"/>
                </a:moveTo>
                <a:lnTo>
                  <a:pt x="531" y="45"/>
                </a:lnTo>
                <a:lnTo>
                  <a:pt x="535" y="49"/>
                </a:lnTo>
                <a:lnTo>
                  <a:pt x="531" y="45"/>
                </a:lnTo>
                <a:lnTo>
                  <a:pt x="527" y="40"/>
                </a:lnTo>
                <a:lnTo>
                  <a:pt x="527" y="40"/>
                </a:lnTo>
                <a:close/>
                <a:moveTo>
                  <a:pt x="514" y="49"/>
                </a:moveTo>
                <a:lnTo>
                  <a:pt x="510" y="45"/>
                </a:lnTo>
                <a:lnTo>
                  <a:pt x="508" y="40"/>
                </a:lnTo>
                <a:lnTo>
                  <a:pt x="503" y="36"/>
                </a:lnTo>
                <a:lnTo>
                  <a:pt x="508" y="41"/>
                </a:lnTo>
                <a:lnTo>
                  <a:pt x="512" y="47"/>
                </a:lnTo>
                <a:lnTo>
                  <a:pt x="512" y="49"/>
                </a:lnTo>
                <a:lnTo>
                  <a:pt x="514" y="49"/>
                </a:lnTo>
                <a:lnTo>
                  <a:pt x="514" y="49"/>
                </a:lnTo>
                <a:lnTo>
                  <a:pt x="514" y="49"/>
                </a:lnTo>
                <a:close/>
                <a:moveTo>
                  <a:pt x="527" y="238"/>
                </a:moveTo>
                <a:lnTo>
                  <a:pt x="525" y="239"/>
                </a:lnTo>
                <a:lnTo>
                  <a:pt x="525" y="239"/>
                </a:lnTo>
                <a:lnTo>
                  <a:pt x="525" y="239"/>
                </a:lnTo>
                <a:lnTo>
                  <a:pt x="523" y="238"/>
                </a:lnTo>
                <a:lnTo>
                  <a:pt x="522" y="239"/>
                </a:lnTo>
                <a:lnTo>
                  <a:pt x="520" y="241"/>
                </a:lnTo>
                <a:lnTo>
                  <a:pt x="518" y="243"/>
                </a:lnTo>
                <a:lnTo>
                  <a:pt x="523" y="241"/>
                </a:lnTo>
                <a:lnTo>
                  <a:pt x="529" y="239"/>
                </a:lnTo>
                <a:lnTo>
                  <a:pt x="529" y="239"/>
                </a:lnTo>
                <a:lnTo>
                  <a:pt x="527" y="238"/>
                </a:lnTo>
                <a:lnTo>
                  <a:pt x="527" y="238"/>
                </a:lnTo>
                <a:lnTo>
                  <a:pt x="527" y="238"/>
                </a:lnTo>
                <a:close/>
                <a:moveTo>
                  <a:pt x="546" y="104"/>
                </a:moveTo>
                <a:lnTo>
                  <a:pt x="546" y="112"/>
                </a:lnTo>
                <a:lnTo>
                  <a:pt x="548" y="120"/>
                </a:lnTo>
                <a:lnTo>
                  <a:pt x="548" y="114"/>
                </a:lnTo>
                <a:lnTo>
                  <a:pt x="548" y="108"/>
                </a:lnTo>
                <a:lnTo>
                  <a:pt x="548" y="102"/>
                </a:lnTo>
                <a:lnTo>
                  <a:pt x="546" y="102"/>
                </a:lnTo>
                <a:lnTo>
                  <a:pt x="546" y="102"/>
                </a:lnTo>
                <a:lnTo>
                  <a:pt x="546" y="104"/>
                </a:lnTo>
                <a:close/>
                <a:moveTo>
                  <a:pt x="548" y="34"/>
                </a:moveTo>
                <a:lnTo>
                  <a:pt x="550" y="38"/>
                </a:lnTo>
                <a:lnTo>
                  <a:pt x="550" y="40"/>
                </a:lnTo>
                <a:lnTo>
                  <a:pt x="550" y="41"/>
                </a:lnTo>
                <a:lnTo>
                  <a:pt x="550" y="43"/>
                </a:lnTo>
                <a:lnTo>
                  <a:pt x="552" y="43"/>
                </a:lnTo>
                <a:lnTo>
                  <a:pt x="552" y="38"/>
                </a:lnTo>
                <a:lnTo>
                  <a:pt x="550" y="32"/>
                </a:lnTo>
                <a:lnTo>
                  <a:pt x="550" y="30"/>
                </a:lnTo>
                <a:lnTo>
                  <a:pt x="552" y="30"/>
                </a:lnTo>
                <a:lnTo>
                  <a:pt x="552" y="28"/>
                </a:lnTo>
                <a:lnTo>
                  <a:pt x="550" y="28"/>
                </a:lnTo>
                <a:lnTo>
                  <a:pt x="548" y="28"/>
                </a:lnTo>
                <a:lnTo>
                  <a:pt x="548" y="30"/>
                </a:lnTo>
                <a:lnTo>
                  <a:pt x="548" y="32"/>
                </a:lnTo>
                <a:lnTo>
                  <a:pt x="548" y="34"/>
                </a:lnTo>
                <a:close/>
                <a:moveTo>
                  <a:pt x="522" y="61"/>
                </a:moveTo>
                <a:lnTo>
                  <a:pt x="537" y="80"/>
                </a:lnTo>
                <a:lnTo>
                  <a:pt x="537" y="78"/>
                </a:lnTo>
                <a:lnTo>
                  <a:pt x="537" y="78"/>
                </a:lnTo>
                <a:lnTo>
                  <a:pt x="523" y="62"/>
                </a:lnTo>
                <a:lnTo>
                  <a:pt x="523" y="62"/>
                </a:lnTo>
                <a:lnTo>
                  <a:pt x="522" y="61"/>
                </a:lnTo>
                <a:lnTo>
                  <a:pt x="522" y="61"/>
                </a:lnTo>
                <a:lnTo>
                  <a:pt x="522" y="61"/>
                </a:lnTo>
                <a:close/>
                <a:moveTo>
                  <a:pt x="82" y="295"/>
                </a:moveTo>
                <a:lnTo>
                  <a:pt x="76" y="300"/>
                </a:lnTo>
                <a:lnTo>
                  <a:pt x="72" y="306"/>
                </a:lnTo>
                <a:lnTo>
                  <a:pt x="72" y="306"/>
                </a:lnTo>
                <a:lnTo>
                  <a:pt x="74" y="306"/>
                </a:lnTo>
                <a:lnTo>
                  <a:pt x="74" y="306"/>
                </a:lnTo>
                <a:lnTo>
                  <a:pt x="82" y="297"/>
                </a:lnTo>
                <a:lnTo>
                  <a:pt x="82" y="295"/>
                </a:lnTo>
                <a:close/>
                <a:moveTo>
                  <a:pt x="362" y="55"/>
                </a:moveTo>
                <a:lnTo>
                  <a:pt x="360" y="57"/>
                </a:lnTo>
                <a:lnTo>
                  <a:pt x="358" y="57"/>
                </a:lnTo>
                <a:lnTo>
                  <a:pt x="358" y="59"/>
                </a:lnTo>
                <a:lnTo>
                  <a:pt x="360" y="61"/>
                </a:lnTo>
                <a:lnTo>
                  <a:pt x="362" y="61"/>
                </a:lnTo>
                <a:lnTo>
                  <a:pt x="362" y="61"/>
                </a:lnTo>
                <a:lnTo>
                  <a:pt x="363" y="59"/>
                </a:lnTo>
                <a:lnTo>
                  <a:pt x="363" y="57"/>
                </a:lnTo>
                <a:lnTo>
                  <a:pt x="365" y="57"/>
                </a:lnTo>
                <a:lnTo>
                  <a:pt x="365" y="57"/>
                </a:lnTo>
                <a:lnTo>
                  <a:pt x="367" y="55"/>
                </a:lnTo>
                <a:lnTo>
                  <a:pt x="365" y="55"/>
                </a:lnTo>
                <a:lnTo>
                  <a:pt x="363" y="55"/>
                </a:lnTo>
                <a:lnTo>
                  <a:pt x="362" y="55"/>
                </a:lnTo>
                <a:close/>
                <a:moveTo>
                  <a:pt x="82" y="234"/>
                </a:moveTo>
                <a:lnTo>
                  <a:pt x="78" y="236"/>
                </a:lnTo>
                <a:lnTo>
                  <a:pt x="74" y="239"/>
                </a:lnTo>
                <a:lnTo>
                  <a:pt x="72" y="241"/>
                </a:lnTo>
                <a:lnTo>
                  <a:pt x="70" y="243"/>
                </a:lnTo>
                <a:lnTo>
                  <a:pt x="72" y="243"/>
                </a:lnTo>
                <a:lnTo>
                  <a:pt x="72" y="243"/>
                </a:lnTo>
                <a:lnTo>
                  <a:pt x="78" y="239"/>
                </a:lnTo>
                <a:lnTo>
                  <a:pt x="82" y="234"/>
                </a:lnTo>
                <a:close/>
                <a:moveTo>
                  <a:pt x="383" y="112"/>
                </a:moveTo>
                <a:lnTo>
                  <a:pt x="379" y="116"/>
                </a:lnTo>
                <a:lnTo>
                  <a:pt x="373" y="120"/>
                </a:lnTo>
                <a:lnTo>
                  <a:pt x="375" y="121"/>
                </a:lnTo>
                <a:lnTo>
                  <a:pt x="375" y="123"/>
                </a:lnTo>
                <a:lnTo>
                  <a:pt x="377" y="121"/>
                </a:lnTo>
                <a:lnTo>
                  <a:pt x="379" y="120"/>
                </a:lnTo>
                <a:lnTo>
                  <a:pt x="381" y="118"/>
                </a:lnTo>
                <a:lnTo>
                  <a:pt x="383" y="118"/>
                </a:lnTo>
                <a:lnTo>
                  <a:pt x="384" y="116"/>
                </a:lnTo>
                <a:lnTo>
                  <a:pt x="384" y="114"/>
                </a:lnTo>
                <a:lnTo>
                  <a:pt x="384" y="112"/>
                </a:lnTo>
                <a:lnTo>
                  <a:pt x="383" y="112"/>
                </a:lnTo>
                <a:close/>
                <a:moveTo>
                  <a:pt x="82" y="253"/>
                </a:moveTo>
                <a:lnTo>
                  <a:pt x="78" y="257"/>
                </a:lnTo>
                <a:lnTo>
                  <a:pt x="72" y="260"/>
                </a:lnTo>
                <a:lnTo>
                  <a:pt x="70" y="262"/>
                </a:lnTo>
                <a:lnTo>
                  <a:pt x="68" y="266"/>
                </a:lnTo>
                <a:lnTo>
                  <a:pt x="68" y="268"/>
                </a:lnTo>
                <a:lnTo>
                  <a:pt x="74" y="264"/>
                </a:lnTo>
                <a:lnTo>
                  <a:pt x="78" y="259"/>
                </a:lnTo>
                <a:lnTo>
                  <a:pt x="80" y="259"/>
                </a:lnTo>
                <a:lnTo>
                  <a:pt x="82" y="257"/>
                </a:lnTo>
                <a:lnTo>
                  <a:pt x="82" y="257"/>
                </a:lnTo>
                <a:lnTo>
                  <a:pt x="82" y="255"/>
                </a:lnTo>
                <a:lnTo>
                  <a:pt x="84" y="255"/>
                </a:lnTo>
                <a:lnTo>
                  <a:pt x="84" y="253"/>
                </a:lnTo>
                <a:lnTo>
                  <a:pt x="84" y="253"/>
                </a:lnTo>
                <a:lnTo>
                  <a:pt x="84" y="253"/>
                </a:lnTo>
                <a:lnTo>
                  <a:pt x="82" y="253"/>
                </a:lnTo>
                <a:close/>
                <a:moveTo>
                  <a:pt x="91" y="304"/>
                </a:moveTo>
                <a:lnTo>
                  <a:pt x="87" y="310"/>
                </a:lnTo>
                <a:lnTo>
                  <a:pt x="82" y="314"/>
                </a:lnTo>
                <a:lnTo>
                  <a:pt x="91" y="318"/>
                </a:lnTo>
                <a:lnTo>
                  <a:pt x="91" y="312"/>
                </a:lnTo>
                <a:lnTo>
                  <a:pt x="93" y="306"/>
                </a:lnTo>
                <a:lnTo>
                  <a:pt x="93" y="304"/>
                </a:lnTo>
                <a:lnTo>
                  <a:pt x="91" y="304"/>
                </a:lnTo>
                <a:lnTo>
                  <a:pt x="91" y="304"/>
                </a:lnTo>
                <a:close/>
                <a:moveTo>
                  <a:pt x="369" y="89"/>
                </a:moveTo>
                <a:lnTo>
                  <a:pt x="367" y="89"/>
                </a:lnTo>
                <a:lnTo>
                  <a:pt x="367" y="91"/>
                </a:lnTo>
                <a:lnTo>
                  <a:pt x="363" y="97"/>
                </a:lnTo>
                <a:lnTo>
                  <a:pt x="360" y="102"/>
                </a:lnTo>
                <a:lnTo>
                  <a:pt x="360" y="104"/>
                </a:lnTo>
                <a:lnTo>
                  <a:pt x="362" y="104"/>
                </a:lnTo>
                <a:lnTo>
                  <a:pt x="362" y="104"/>
                </a:lnTo>
                <a:lnTo>
                  <a:pt x="363" y="102"/>
                </a:lnTo>
                <a:lnTo>
                  <a:pt x="365" y="99"/>
                </a:lnTo>
                <a:lnTo>
                  <a:pt x="369" y="95"/>
                </a:lnTo>
                <a:lnTo>
                  <a:pt x="369" y="95"/>
                </a:lnTo>
                <a:lnTo>
                  <a:pt x="371" y="91"/>
                </a:lnTo>
                <a:lnTo>
                  <a:pt x="371" y="89"/>
                </a:lnTo>
                <a:lnTo>
                  <a:pt x="369" y="89"/>
                </a:lnTo>
                <a:lnTo>
                  <a:pt x="369" y="89"/>
                </a:lnTo>
                <a:close/>
                <a:moveTo>
                  <a:pt x="529" y="133"/>
                </a:moveTo>
                <a:lnTo>
                  <a:pt x="533" y="140"/>
                </a:lnTo>
                <a:lnTo>
                  <a:pt x="539" y="148"/>
                </a:lnTo>
                <a:lnTo>
                  <a:pt x="542" y="158"/>
                </a:lnTo>
                <a:lnTo>
                  <a:pt x="542" y="150"/>
                </a:lnTo>
                <a:lnTo>
                  <a:pt x="541" y="142"/>
                </a:lnTo>
                <a:lnTo>
                  <a:pt x="541" y="142"/>
                </a:lnTo>
                <a:lnTo>
                  <a:pt x="539" y="142"/>
                </a:lnTo>
                <a:lnTo>
                  <a:pt x="529" y="133"/>
                </a:lnTo>
                <a:close/>
                <a:moveTo>
                  <a:pt x="506" y="220"/>
                </a:moveTo>
                <a:lnTo>
                  <a:pt x="503" y="226"/>
                </a:lnTo>
                <a:lnTo>
                  <a:pt x="499" y="232"/>
                </a:lnTo>
                <a:lnTo>
                  <a:pt x="495" y="238"/>
                </a:lnTo>
                <a:lnTo>
                  <a:pt x="501" y="234"/>
                </a:lnTo>
                <a:lnTo>
                  <a:pt x="504" y="228"/>
                </a:lnTo>
                <a:lnTo>
                  <a:pt x="510" y="222"/>
                </a:lnTo>
                <a:lnTo>
                  <a:pt x="510" y="222"/>
                </a:lnTo>
                <a:lnTo>
                  <a:pt x="508" y="220"/>
                </a:lnTo>
                <a:lnTo>
                  <a:pt x="506" y="220"/>
                </a:lnTo>
                <a:close/>
                <a:moveTo>
                  <a:pt x="381" y="95"/>
                </a:moveTo>
                <a:lnTo>
                  <a:pt x="371" y="101"/>
                </a:lnTo>
                <a:lnTo>
                  <a:pt x="365" y="108"/>
                </a:lnTo>
                <a:lnTo>
                  <a:pt x="365" y="110"/>
                </a:lnTo>
                <a:lnTo>
                  <a:pt x="365" y="110"/>
                </a:lnTo>
                <a:lnTo>
                  <a:pt x="371" y="108"/>
                </a:lnTo>
                <a:lnTo>
                  <a:pt x="373" y="104"/>
                </a:lnTo>
                <a:lnTo>
                  <a:pt x="381" y="97"/>
                </a:lnTo>
                <a:lnTo>
                  <a:pt x="381" y="95"/>
                </a:lnTo>
                <a:lnTo>
                  <a:pt x="381" y="95"/>
                </a:lnTo>
                <a:close/>
                <a:moveTo>
                  <a:pt x="520" y="230"/>
                </a:moveTo>
                <a:lnTo>
                  <a:pt x="514" y="236"/>
                </a:lnTo>
                <a:lnTo>
                  <a:pt x="508" y="239"/>
                </a:lnTo>
                <a:lnTo>
                  <a:pt x="503" y="243"/>
                </a:lnTo>
                <a:lnTo>
                  <a:pt x="506" y="245"/>
                </a:lnTo>
                <a:lnTo>
                  <a:pt x="508" y="243"/>
                </a:lnTo>
                <a:lnTo>
                  <a:pt x="510" y="243"/>
                </a:lnTo>
                <a:lnTo>
                  <a:pt x="512" y="241"/>
                </a:lnTo>
                <a:lnTo>
                  <a:pt x="518" y="238"/>
                </a:lnTo>
                <a:lnTo>
                  <a:pt x="523" y="234"/>
                </a:lnTo>
                <a:lnTo>
                  <a:pt x="522" y="232"/>
                </a:lnTo>
                <a:lnTo>
                  <a:pt x="520" y="230"/>
                </a:lnTo>
                <a:close/>
                <a:moveTo>
                  <a:pt x="512" y="226"/>
                </a:moveTo>
                <a:lnTo>
                  <a:pt x="499" y="239"/>
                </a:lnTo>
                <a:lnTo>
                  <a:pt x="499" y="239"/>
                </a:lnTo>
                <a:lnTo>
                  <a:pt x="499" y="241"/>
                </a:lnTo>
                <a:lnTo>
                  <a:pt x="501" y="241"/>
                </a:lnTo>
                <a:lnTo>
                  <a:pt x="508" y="236"/>
                </a:lnTo>
                <a:lnTo>
                  <a:pt x="516" y="228"/>
                </a:lnTo>
                <a:lnTo>
                  <a:pt x="516" y="226"/>
                </a:lnTo>
                <a:lnTo>
                  <a:pt x="514" y="226"/>
                </a:lnTo>
                <a:lnTo>
                  <a:pt x="514" y="226"/>
                </a:lnTo>
                <a:lnTo>
                  <a:pt x="512" y="226"/>
                </a:lnTo>
                <a:close/>
                <a:moveTo>
                  <a:pt x="89" y="241"/>
                </a:moveTo>
                <a:lnTo>
                  <a:pt x="87" y="239"/>
                </a:lnTo>
                <a:lnTo>
                  <a:pt x="87" y="239"/>
                </a:lnTo>
                <a:lnTo>
                  <a:pt x="82" y="243"/>
                </a:lnTo>
                <a:lnTo>
                  <a:pt x="76" y="247"/>
                </a:lnTo>
                <a:lnTo>
                  <a:pt x="70" y="251"/>
                </a:lnTo>
                <a:lnTo>
                  <a:pt x="70" y="253"/>
                </a:lnTo>
                <a:lnTo>
                  <a:pt x="70" y="255"/>
                </a:lnTo>
                <a:lnTo>
                  <a:pt x="72" y="255"/>
                </a:lnTo>
                <a:lnTo>
                  <a:pt x="76" y="253"/>
                </a:lnTo>
                <a:lnTo>
                  <a:pt x="78" y="251"/>
                </a:lnTo>
                <a:lnTo>
                  <a:pt x="80" y="249"/>
                </a:lnTo>
                <a:lnTo>
                  <a:pt x="85" y="245"/>
                </a:lnTo>
                <a:lnTo>
                  <a:pt x="89" y="241"/>
                </a:lnTo>
                <a:close/>
                <a:moveTo>
                  <a:pt x="93" y="287"/>
                </a:moveTo>
                <a:lnTo>
                  <a:pt x="84" y="299"/>
                </a:lnTo>
                <a:lnTo>
                  <a:pt x="78" y="308"/>
                </a:lnTo>
                <a:lnTo>
                  <a:pt x="78" y="310"/>
                </a:lnTo>
                <a:lnTo>
                  <a:pt x="80" y="310"/>
                </a:lnTo>
                <a:lnTo>
                  <a:pt x="82" y="312"/>
                </a:lnTo>
                <a:lnTo>
                  <a:pt x="84" y="310"/>
                </a:lnTo>
                <a:lnTo>
                  <a:pt x="84" y="308"/>
                </a:lnTo>
                <a:lnTo>
                  <a:pt x="85" y="308"/>
                </a:lnTo>
                <a:lnTo>
                  <a:pt x="85" y="308"/>
                </a:lnTo>
                <a:lnTo>
                  <a:pt x="84" y="308"/>
                </a:lnTo>
                <a:lnTo>
                  <a:pt x="84" y="306"/>
                </a:lnTo>
                <a:lnTo>
                  <a:pt x="85" y="306"/>
                </a:lnTo>
                <a:lnTo>
                  <a:pt x="85" y="306"/>
                </a:lnTo>
                <a:lnTo>
                  <a:pt x="85" y="306"/>
                </a:lnTo>
                <a:lnTo>
                  <a:pt x="87" y="306"/>
                </a:lnTo>
                <a:lnTo>
                  <a:pt x="85" y="304"/>
                </a:lnTo>
                <a:lnTo>
                  <a:pt x="89" y="302"/>
                </a:lnTo>
                <a:lnTo>
                  <a:pt x="93" y="299"/>
                </a:lnTo>
                <a:lnTo>
                  <a:pt x="93" y="297"/>
                </a:lnTo>
                <a:lnTo>
                  <a:pt x="93" y="293"/>
                </a:lnTo>
                <a:lnTo>
                  <a:pt x="93" y="291"/>
                </a:lnTo>
                <a:lnTo>
                  <a:pt x="93" y="287"/>
                </a:lnTo>
                <a:lnTo>
                  <a:pt x="93" y="287"/>
                </a:lnTo>
                <a:close/>
                <a:moveTo>
                  <a:pt x="91" y="257"/>
                </a:moveTo>
                <a:lnTo>
                  <a:pt x="84" y="262"/>
                </a:lnTo>
                <a:lnTo>
                  <a:pt x="76" y="268"/>
                </a:lnTo>
                <a:lnTo>
                  <a:pt x="68" y="274"/>
                </a:lnTo>
                <a:lnTo>
                  <a:pt x="68" y="276"/>
                </a:lnTo>
                <a:lnTo>
                  <a:pt x="68" y="279"/>
                </a:lnTo>
                <a:lnTo>
                  <a:pt x="68" y="281"/>
                </a:lnTo>
                <a:lnTo>
                  <a:pt x="74" y="278"/>
                </a:lnTo>
                <a:lnTo>
                  <a:pt x="80" y="272"/>
                </a:lnTo>
                <a:lnTo>
                  <a:pt x="85" y="264"/>
                </a:lnTo>
                <a:lnTo>
                  <a:pt x="85" y="264"/>
                </a:lnTo>
                <a:lnTo>
                  <a:pt x="87" y="264"/>
                </a:lnTo>
                <a:lnTo>
                  <a:pt x="87" y="262"/>
                </a:lnTo>
                <a:lnTo>
                  <a:pt x="87" y="260"/>
                </a:lnTo>
                <a:lnTo>
                  <a:pt x="89" y="260"/>
                </a:lnTo>
                <a:lnTo>
                  <a:pt x="89" y="262"/>
                </a:lnTo>
                <a:lnTo>
                  <a:pt x="89" y="260"/>
                </a:lnTo>
                <a:lnTo>
                  <a:pt x="89" y="259"/>
                </a:lnTo>
                <a:lnTo>
                  <a:pt x="89" y="259"/>
                </a:lnTo>
                <a:lnTo>
                  <a:pt x="91" y="257"/>
                </a:lnTo>
                <a:lnTo>
                  <a:pt x="91" y="257"/>
                </a:lnTo>
                <a:lnTo>
                  <a:pt x="91" y="257"/>
                </a:lnTo>
                <a:close/>
                <a:moveTo>
                  <a:pt x="522" y="78"/>
                </a:moveTo>
                <a:lnTo>
                  <a:pt x="522" y="80"/>
                </a:lnTo>
                <a:lnTo>
                  <a:pt x="522" y="80"/>
                </a:lnTo>
                <a:lnTo>
                  <a:pt x="523" y="80"/>
                </a:lnTo>
                <a:lnTo>
                  <a:pt x="531" y="89"/>
                </a:lnTo>
                <a:lnTo>
                  <a:pt x="531" y="91"/>
                </a:lnTo>
                <a:lnTo>
                  <a:pt x="531" y="91"/>
                </a:lnTo>
                <a:lnTo>
                  <a:pt x="531" y="91"/>
                </a:lnTo>
                <a:lnTo>
                  <a:pt x="531" y="91"/>
                </a:lnTo>
                <a:lnTo>
                  <a:pt x="533" y="91"/>
                </a:lnTo>
                <a:lnTo>
                  <a:pt x="533" y="91"/>
                </a:lnTo>
                <a:lnTo>
                  <a:pt x="533" y="93"/>
                </a:lnTo>
                <a:lnTo>
                  <a:pt x="535" y="93"/>
                </a:lnTo>
                <a:lnTo>
                  <a:pt x="533" y="91"/>
                </a:lnTo>
                <a:lnTo>
                  <a:pt x="497" y="43"/>
                </a:lnTo>
                <a:lnTo>
                  <a:pt x="497" y="41"/>
                </a:lnTo>
                <a:lnTo>
                  <a:pt x="495" y="40"/>
                </a:lnTo>
                <a:lnTo>
                  <a:pt x="493" y="40"/>
                </a:lnTo>
                <a:lnTo>
                  <a:pt x="491" y="40"/>
                </a:lnTo>
                <a:lnTo>
                  <a:pt x="489" y="40"/>
                </a:lnTo>
                <a:lnTo>
                  <a:pt x="489" y="40"/>
                </a:lnTo>
                <a:lnTo>
                  <a:pt x="489" y="40"/>
                </a:lnTo>
                <a:lnTo>
                  <a:pt x="497" y="49"/>
                </a:lnTo>
                <a:lnTo>
                  <a:pt x="504" y="59"/>
                </a:lnTo>
                <a:lnTo>
                  <a:pt x="512" y="68"/>
                </a:lnTo>
                <a:lnTo>
                  <a:pt x="512" y="68"/>
                </a:lnTo>
                <a:lnTo>
                  <a:pt x="514" y="68"/>
                </a:lnTo>
                <a:lnTo>
                  <a:pt x="514" y="70"/>
                </a:lnTo>
                <a:lnTo>
                  <a:pt x="516" y="72"/>
                </a:lnTo>
                <a:lnTo>
                  <a:pt x="518" y="72"/>
                </a:lnTo>
                <a:lnTo>
                  <a:pt x="518" y="74"/>
                </a:lnTo>
                <a:lnTo>
                  <a:pt x="518" y="76"/>
                </a:lnTo>
                <a:lnTo>
                  <a:pt x="520" y="78"/>
                </a:lnTo>
                <a:lnTo>
                  <a:pt x="522" y="78"/>
                </a:lnTo>
                <a:close/>
                <a:moveTo>
                  <a:pt x="525" y="59"/>
                </a:moveTo>
                <a:lnTo>
                  <a:pt x="527" y="59"/>
                </a:lnTo>
                <a:lnTo>
                  <a:pt x="527" y="61"/>
                </a:lnTo>
                <a:lnTo>
                  <a:pt x="529" y="61"/>
                </a:lnTo>
                <a:lnTo>
                  <a:pt x="529" y="62"/>
                </a:lnTo>
                <a:lnTo>
                  <a:pt x="529" y="62"/>
                </a:lnTo>
                <a:lnTo>
                  <a:pt x="531" y="64"/>
                </a:lnTo>
                <a:lnTo>
                  <a:pt x="531" y="64"/>
                </a:lnTo>
                <a:lnTo>
                  <a:pt x="531" y="66"/>
                </a:lnTo>
                <a:lnTo>
                  <a:pt x="533" y="66"/>
                </a:lnTo>
                <a:lnTo>
                  <a:pt x="535" y="68"/>
                </a:lnTo>
                <a:lnTo>
                  <a:pt x="535" y="62"/>
                </a:lnTo>
                <a:lnTo>
                  <a:pt x="535" y="57"/>
                </a:lnTo>
                <a:lnTo>
                  <a:pt x="527" y="45"/>
                </a:lnTo>
                <a:lnTo>
                  <a:pt x="516" y="36"/>
                </a:lnTo>
                <a:lnTo>
                  <a:pt x="514" y="36"/>
                </a:lnTo>
                <a:lnTo>
                  <a:pt x="512" y="36"/>
                </a:lnTo>
                <a:lnTo>
                  <a:pt x="508" y="36"/>
                </a:lnTo>
                <a:lnTo>
                  <a:pt x="518" y="47"/>
                </a:lnTo>
                <a:lnTo>
                  <a:pt x="525" y="59"/>
                </a:lnTo>
                <a:close/>
                <a:moveTo>
                  <a:pt x="93" y="270"/>
                </a:moveTo>
                <a:lnTo>
                  <a:pt x="84" y="276"/>
                </a:lnTo>
                <a:lnTo>
                  <a:pt x="74" y="283"/>
                </a:lnTo>
                <a:lnTo>
                  <a:pt x="66" y="291"/>
                </a:lnTo>
                <a:lnTo>
                  <a:pt x="66" y="293"/>
                </a:lnTo>
                <a:lnTo>
                  <a:pt x="66" y="293"/>
                </a:lnTo>
                <a:lnTo>
                  <a:pt x="66" y="295"/>
                </a:lnTo>
                <a:lnTo>
                  <a:pt x="66" y="297"/>
                </a:lnTo>
                <a:lnTo>
                  <a:pt x="65" y="297"/>
                </a:lnTo>
                <a:lnTo>
                  <a:pt x="65" y="299"/>
                </a:lnTo>
                <a:lnTo>
                  <a:pt x="65" y="302"/>
                </a:lnTo>
                <a:lnTo>
                  <a:pt x="66" y="302"/>
                </a:lnTo>
                <a:lnTo>
                  <a:pt x="80" y="289"/>
                </a:lnTo>
                <a:lnTo>
                  <a:pt x="93" y="274"/>
                </a:lnTo>
                <a:lnTo>
                  <a:pt x="93" y="274"/>
                </a:lnTo>
                <a:lnTo>
                  <a:pt x="93" y="272"/>
                </a:lnTo>
                <a:lnTo>
                  <a:pt x="93" y="270"/>
                </a:lnTo>
                <a:lnTo>
                  <a:pt x="93" y="270"/>
                </a:lnTo>
                <a:lnTo>
                  <a:pt x="93" y="268"/>
                </a:lnTo>
                <a:lnTo>
                  <a:pt x="93" y="270"/>
                </a:lnTo>
                <a:close/>
                <a:moveTo>
                  <a:pt x="514" y="140"/>
                </a:moveTo>
                <a:lnTo>
                  <a:pt x="520" y="152"/>
                </a:lnTo>
                <a:lnTo>
                  <a:pt x="527" y="161"/>
                </a:lnTo>
                <a:lnTo>
                  <a:pt x="535" y="175"/>
                </a:lnTo>
                <a:lnTo>
                  <a:pt x="544" y="190"/>
                </a:lnTo>
                <a:lnTo>
                  <a:pt x="542" y="169"/>
                </a:lnTo>
                <a:lnTo>
                  <a:pt x="527" y="156"/>
                </a:lnTo>
                <a:lnTo>
                  <a:pt x="514" y="140"/>
                </a:lnTo>
                <a:close/>
                <a:moveTo>
                  <a:pt x="106" y="238"/>
                </a:moveTo>
                <a:lnTo>
                  <a:pt x="106" y="239"/>
                </a:lnTo>
                <a:lnTo>
                  <a:pt x="105" y="239"/>
                </a:lnTo>
                <a:lnTo>
                  <a:pt x="103" y="253"/>
                </a:lnTo>
                <a:lnTo>
                  <a:pt x="103" y="255"/>
                </a:lnTo>
                <a:lnTo>
                  <a:pt x="105" y="257"/>
                </a:lnTo>
                <a:lnTo>
                  <a:pt x="106" y="259"/>
                </a:lnTo>
                <a:lnTo>
                  <a:pt x="105" y="260"/>
                </a:lnTo>
                <a:lnTo>
                  <a:pt x="103" y="264"/>
                </a:lnTo>
                <a:lnTo>
                  <a:pt x="101" y="268"/>
                </a:lnTo>
                <a:lnTo>
                  <a:pt x="101" y="291"/>
                </a:lnTo>
                <a:lnTo>
                  <a:pt x="101" y="312"/>
                </a:lnTo>
                <a:lnTo>
                  <a:pt x="101" y="316"/>
                </a:lnTo>
                <a:lnTo>
                  <a:pt x="101" y="318"/>
                </a:lnTo>
                <a:lnTo>
                  <a:pt x="99" y="321"/>
                </a:lnTo>
                <a:lnTo>
                  <a:pt x="101" y="321"/>
                </a:lnTo>
                <a:lnTo>
                  <a:pt x="101" y="321"/>
                </a:lnTo>
                <a:lnTo>
                  <a:pt x="101" y="323"/>
                </a:lnTo>
                <a:lnTo>
                  <a:pt x="103" y="323"/>
                </a:lnTo>
                <a:lnTo>
                  <a:pt x="103" y="325"/>
                </a:lnTo>
                <a:lnTo>
                  <a:pt x="103" y="323"/>
                </a:lnTo>
                <a:lnTo>
                  <a:pt x="105" y="312"/>
                </a:lnTo>
                <a:lnTo>
                  <a:pt x="105" y="300"/>
                </a:lnTo>
                <a:lnTo>
                  <a:pt x="108" y="236"/>
                </a:lnTo>
                <a:lnTo>
                  <a:pt x="108" y="236"/>
                </a:lnTo>
                <a:lnTo>
                  <a:pt x="106" y="236"/>
                </a:lnTo>
                <a:lnTo>
                  <a:pt x="106" y="238"/>
                </a:lnTo>
                <a:lnTo>
                  <a:pt x="106" y="238"/>
                </a:lnTo>
                <a:close/>
                <a:moveTo>
                  <a:pt x="468" y="49"/>
                </a:moveTo>
                <a:lnTo>
                  <a:pt x="468" y="49"/>
                </a:lnTo>
                <a:lnTo>
                  <a:pt x="468" y="51"/>
                </a:lnTo>
                <a:lnTo>
                  <a:pt x="470" y="51"/>
                </a:lnTo>
                <a:lnTo>
                  <a:pt x="470" y="53"/>
                </a:lnTo>
                <a:lnTo>
                  <a:pt x="468" y="51"/>
                </a:lnTo>
                <a:lnTo>
                  <a:pt x="466" y="49"/>
                </a:lnTo>
                <a:lnTo>
                  <a:pt x="464" y="47"/>
                </a:lnTo>
                <a:lnTo>
                  <a:pt x="463" y="47"/>
                </a:lnTo>
                <a:lnTo>
                  <a:pt x="461" y="45"/>
                </a:lnTo>
                <a:lnTo>
                  <a:pt x="461" y="43"/>
                </a:lnTo>
                <a:lnTo>
                  <a:pt x="457" y="43"/>
                </a:lnTo>
                <a:lnTo>
                  <a:pt x="451" y="43"/>
                </a:lnTo>
                <a:lnTo>
                  <a:pt x="464" y="55"/>
                </a:lnTo>
                <a:lnTo>
                  <a:pt x="476" y="68"/>
                </a:lnTo>
                <a:lnTo>
                  <a:pt x="476" y="68"/>
                </a:lnTo>
                <a:lnTo>
                  <a:pt x="478" y="68"/>
                </a:lnTo>
                <a:lnTo>
                  <a:pt x="497" y="91"/>
                </a:lnTo>
                <a:lnTo>
                  <a:pt x="516" y="114"/>
                </a:lnTo>
                <a:lnTo>
                  <a:pt x="516" y="116"/>
                </a:lnTo>
                <a:lnTo>
                  <a:pt x="518" y="116"/>
                </a:lnTo>
                <a:lnTo>
                  <a:pt x="518" y="118"/>
                </a:lnTo>
                <a:lnTo>
                  <a:pt x="520" y="118"/>
                </a:lnTo>
                <a:lnTo>
                  <a:pt x="520" y="118"/>
                </a:lnTo>
                <a:lnTo>
                  <a:pt x="520" y="120"/>
                </a:lnTo>
                <a:lnTo>
                  <a:pt x="520" y="120"/>
                </a:lnTo>
                <a:lnTo>
                  <a:pt x="523" y="123"/>
                </a:lnTo>
                <a:lnTo>
                  <a:pt x="525" y="123"/>
                </a:lnTo>
                <a:lnTo>
                  <a:pt x="525" y="123"/>
                </a:lnTo>
                <a:lnTo>
                  <a:pt x="523" y="125"/>
                </a:lnTo>
                <a:lnTo>
                  <a:pt x="527" y="127"/>
                </a:lnTo>
                <a:lnTo>
                  <a:pt x="531" y="131"/>
                </a:lnTo>
                <a:lnTo>
                  <a:pt x="531" y="135"/>
                </a:lnTo>
                <a:lnTo>
                  <a:pt x="533" y="133"/>
                </a:lnTo>
                <a:lnTo>
                  <a:pt x="533" y="133"/>
                </a:lnTo>
                <a:lnTo>
                  <a:pt x="529" y="125"/>
                </a:lnTo>
                <a:lnTo>
                  <a:pt x="529" y="123"/>
                </a:lnTo>
                <a:lnTo>
                  <a:pt x="527" y="123"/>
                </a:lnTo>
                <a:lnTo>
                  <a:pt x="527" y="123"/>
                </a:lnTo>
                <a:lnTo>
                  <a:pt x="501" y="87"/>
                </a:lnTo>
                <a:lnTo>
                  <a:pt x="472" y="55"/>
                </a:lnTo>
                <a:lnTo>
                  <a:pt x="474" y="55"/>
                </a:lnTo>
                <a:lnTo>
                  <a:pt x="474" y="57"/>
                </a:lnTo>
                <a:lnTo>
                  <a:pt x="474" y="57"/>
                </a:lnTo>
                <a:lnTo>
                  <a:pt x="474" y="55"/>
                </a:lnTo>
                <a:lnTo>
                  <a:pt x="472" y="53"/>
                </a:lnTo>
                <a:lnTo>
                  <a:pt x="472" y="53"/>
                </a:lnTo>
                <a:lnTo>
                  <a:pt x="470" y="51"/>
                </a:lnTo>
                <a:lnTo>
                  <a:pt x="468" y="51"/>
                </a:lnTo>
                <a:lnTo>
                  <a:pt x="468" y="49"/>
                </a:lnTo>
                <a:lnTo>
                  <a:pt x="468" y="49"/>
                </a:lnTo>
                <a:close/>
                <a:moveTo>
                  <a:pt x="516" y="102"/>
                </a:moveTo>
                <a:lnTo>
                  <a:pt x="518" y="104"/>
                </a:lnTo>
                <a:lnTo>
                  <a:pt x="520" y="108"/>
                </a:lnTo>
                <a:lnTo>
                  <a:pt x="531" y="121"/>
                </a:lnTo>
                <a:lnTo>
                  <a:pt x="541" y="139"/>
                </a:lnTo>
                <a:lnTo>
                  <a:pt x="541" y="133"/>
                </a:lnTo>
                <a:lnTo>
                  <a:pt x="539" y="127"/>
                </a:lnTo>
                <a:lnTo>
                  <a:pt x="537" y="123"/>
                </a:lnTo>
                <a:lnTo>
                  <a:pt x="533" y="120"/>
                </a:lnTo>
                <a:lnTo>
                  <a:pt x="533" y="120"/>
                </a:lnTo>
                <a:lnTo>
                  <a:pt x="533" y="120"/>
                </a:lnTo>
                <a:lnTo>
                  <a:pt x="535" y="120"/>
                </a:lnTo>
                <a:lnTo>
                  <a:pt x="535" y="120"/>
                </a:lnTo>
                <a:lnTo>
                  <a:pt x="535" y="120"/>
                </a:lnTo>
                <a:lnTo>
                  <a:pt x="537" y="118"/>
                </a:lnTo>
                <a:lnTo>
                  <a:pt x="533" y="114"/>
                </a:lnTo>
                <a:lnTo>
                  <a:pt x="529" y="110"/>
                </a:lnTo>
                <a:lnTo>
                  <a:pt x="529" y="108"/>
                </a:lnTo>
                <a:lnTo>
                  <a:pt x="529" y="106"/>
                </a:lnTo>
                <a:lnTo>
                  <a:pt x="529" y="106"/>
                </a:lnTo>
                <a:lnTo>
                  <a:pt x="527" y="106"/>
                </a:lnTo>
                <a:lnTo>
                  <a:pt x="527" y="106"/>
                </a:lnTo>
                <a:lnTo>
                  <a:pt x="512" y="85"/>
                </a:lnTo>
                <a:lnTo>
                  <a:pt x="495" y="64"/>
                </a:lnTo>
                <a:lnTo>
                  <a:pt x="476" y="45"/>
                </a:lnTo>
                <a:lnTo>
                  <a:pt x="478" y="45"/>
                </a:lnTo>
                <a:lnTo>
                  <a:pt x="480" y="45"/>
                </a:lnTo>
                <a:lnTo>
                  <a:pt x="482" y="45"/>
                </a:lnTo>
                <a:lnTo>
                  <a:pt x="499" y="64"/>
                </a:lnTo>
                <a:lnTo>
                  <a:pt x="516" y="85"/>
                </a:lnTo>
                <a:lnTo>
                  <a:pt x="531" y="104"/>
                </a:lnTo>
                <a:lnTo>
                  <a:pt x="531" y="104"/>
                </a:lnTo>
                <a:lnTo>
                  <a:pt x="533" y="104"/>
                </a:lnTo>
                <a:lnTo>
                  <a:pt x="533" y="106"/>
                </a:lnTo>
                <a:lnTo>
                  <a:pt x="533" y="106"/>
                </a:lnTo>
                <a:lnTo>
                  <a:pt x="535" y="108"/>
                </a:lnTo>
                <a:lnTo>
                  <a:pt x="535" y="108"/>
                </a:lnTo>
                <a:lnTo>
                  <a:pt x="535" y="110"/>
                </a:lnTo>
                <a:lnTo>
                  <a:pt x="535" y="110"/>
                </a:lnTo>
                <a:lnTo>
                  <a:pt x="537" y="112"/>
                </a:lnTo>
                <a:lnTo>
                  <a:pt x="537" y="110"/>
                </a:lnTo>
                <a:lnTo>
                  <a:pt x="535" y="110"/>
                </a:lnTo>
                <a:lnTo>
                  <a:pt x="537" y="110"/>
                </a:lnTo>
                <a:lnTo>
                  <a:pt x="539" y="110"/>
                </a:lnTo>
                <a:lnTo>
                  <a:pt x="539" y="110"/>
                </a:lnTo>
                <a:lnTo>
                  <a:pt x="539" y="108"/>
                </a:lnTo>
                <a:lnTo>
                  <a:pt x="512" y="72"/>
                </a:lnTo>
                <a:lnTo>
                  <a:pt x="483" y="40"/>
                </a:lnTo>
                <a:lnTo>
                  <a:pt x="468" y="41"/>
                </a:lnTo>
                <a:lnTo>
                  <a:pt x="466" y="41"/>
                </a:lnTo>
                <a:lnTo>
                  <a:pt x="466" y="43"/>
                </a:lnTo>
                <a:lnTo>
                  <a:pt x="466" y="43"/>
                </a:lnTo>
                <a:lnTo>
                  <a:pt x="480" y="55"/>
                </a:lnTo>
                <a:lnTo>
                  <a:pt x="489" y="66"/>
                </a:lnTo>
                <a:lnTo>
                  <a:pt x="491" y="68"/>
                </a:lnTo>
                <a:lnTo>
                  <a:pt x="493" y="70"/>
                </a:lnTo>
                <a:lnTo>
                  <a:pt x="495" y="72"/>
                </a:lnTo>
                <a:lnTo>
                  <a:pt x="495" y="72"/>
                </a:lnTo>
                <a:lnTo>
                  <a:pt x="495" y="74"/>
                </a:lnTo>
                <a:lnTo>
                  <a:pt x="495" y="74"/>
                </a:lnTo>
                <a:lnTo>
                  <a:pt x="499" y="78"/>
                </a:lnTo>
                <a:lnTo>
                  <a:pt x="503" y="80"/>
                </a:lnTo>
                <a:lnTo>
                  <a:pt x="510" y="89"/>
                </a:lnTo>
                <a:lnTo>
                  <a:pt x="518" y="99"/>
                </a:lnTo>
                <a:lnTo>
                  <a:pt x="525" y="108"/>
                </a:lnTo>
                <a:lnTo>
                  <a:pt x="527" y="108"/>
                </a:lnTo>
                <a:lnTo>
                  <a:pt x="527" y="108"/>
                </a:lnTo>
                <a:lnTo>
                  <a:pt x="525" y="108"/>
                </a:lnTo>
                <a:lnTo>
                  <a:pt x="527" y="112"/>
                </a:lnTo>
                <a:lnTo>
                  <a:pt x="531" y="114"/>
                </a:lnTo>
                <a:lnTo>
                  <a:pt x="531" y="114"/>
                </a:lnTo>
                <a:lnTo>
                  <a:pt x="533" y="116"/>
                </a:lnTo>
                <a:lnTo>
                  <a:pt x="533" y="118"/>
                </a:lnTo>
                <a:lnTo>
                  <a:pt x="533" y="118"/>
                </a:lnTo>
                <a:lnTo>
                  <a:pt x="533" y="118"/>
                </a:lnTo>
                <a:lnTo>
                  <a:pt x="533" y="120"/>
                </a:lnTo>
                <a:lnTo>
                  <a:pt x="527" y="114"/>
                </a:lnTo>
                <a:lnTo>
                  <a:pt x="522" y="108"/>
                </a:lnTo>
                <a:lnTo>
                  <a:pt x="522" y="106"/>
                </a:lnTo>
                <a:lnTo>
                  <a:pt x="520" y="108"/>
                </a:lnTo>
                <a:lnTo>
                  <a:pt x="520" y="106"/>
                </a:lnTo>
                <a:lnTo>
                  <a:pt x="520" y="104"/>
                </a:lnTo>
                <a:lnTo>
                  <a:pt x="518" y="102"/>
                </a:lnTo>
                <a:lnTo>
                  <a:pt x="518" y="102"/>
                </a:lnTo>
                <a:lnTo>
                  <a:pt x="516" y="102"/>
                </a:lnTo>
                <a:close/>
                <a:moveTo>
                  <a:pt x="457" y="150"/>
                </a:moveTo>
                <a:lnTo>
                  <a:pt x="457" y="152"/>
                </a:lnTo>
                <a:lnTo>
                  <a:pt x="459" y="154"/>
                </a:lnTo>
                <a:lnTo>
                  <a:pt x="457" y="154"/>
                </a:lnTo>
                <a:lnTo>
                  <a:pt x="455" y="154"/>
                </a:lnTo>
                <a:lnTo>
                  <a:pt x="453" y="154"/>
                </a:lnTo>
                <a:lnTo>
                  <a:pt x="451" y="156"/>
                </a:lnTo>
                <a:lnTo>
                  <a:pt x="447" y="158"/>
                </a:lnTo>
                <a:lnTo>
                  <a:pt x="447" y="160"/>
                </a:lnTo>
                <a:lnTo>
                  <a:pt x="445" y="163"/>
                </a:lnTo>
                <a:lnTo>
                  <a:pt x="445" y="163"/>
                </a:lnTo>
                <a:lnTo>
                  <a:pt x="443" y="163"/>
                </a:lnTo>
                <a:lnTo>
                  <a:pt x="443" y="163"/>
                </a:lnTo>
                <a:lnTo>
                  <a:pt x="443" y="158"/>
                </a:lnTo>
                <a:lnTo>
                  <a:pt x="447" y="154"/>
                </a:lnTo>
                <a:lnTo>
                  <a:pt x="449" y="152"/>
                </a:lnTo>
                <a:lnTo>
                  <a:pt x="453" y="150"/>
                </a:lnTo>
                <a:lnTo>
                  <a:pt x="449" y="144"/>
                </a:lnTo>
                <a:lnTo>
                  <a:pt x="445" y="137"/>
                </a:lnTo>
                <a:lnTo>
                  <a:pt x="445" y="135"/>
                </a:lnTo>
                <a:lnTo>
                  <a:pt x="447" y="135"/>
                </a:lnTo>
                <a:lnTo>
                  <a:pt x="449" y="135"/>
                </a:lnTo>
                <a:lnTo>
                  <a:pt x="455" y="139"/>
                </a:lnTo>
                <a:lnTo>
                  <a:pt x="459" y="142"/>
                </a:lnTo>
                <a:lnTo>
                  <a:pt x="464" y="148"/>
                </a:lnTo>
                <a:lnTo>
                  <a:pt x="466" y="150"/>
                </a:lnTo>
                <a:lnTo>
                  <a:pt x="468" y="150"/>
                </a:lnTo>
                <a:lnTo>
                  <a:pt x="472" y="152"/>
                </a:lnTo>
                <a:lnTo>
                  <a:pt x="470" y="150"/>
                </a:lnTo>
                <a:lnTo>
                  <a:pt x="468" y="148"/>
                </a:lnTo>
                <a:lnTo>
                  <a:pt x="468" y="146"/>
                </a:lnTo>
                <a:lnTo>
                  <a:pt x="463" y="139"/>
                </a:lnTo>
                <a:lnTo>
                  <a:pt x="457" y="131"/>
                </a:lnTo>
                <a:lnTo>
                  <a:pt x="451" y="123"/>
                </a:lnTo>
                <a:lnTo>
                  <a:pt x="451" y="123"/>
                </a:lnTo>
                <a:lnTo>
                  <a:pt x="451" y="123"/>
                </a:lnTo>
                <a:lnTo>
                  <a:pt x="451" y="123"/>
                </a:lnTo>
                <a:lnTo>
                  <a:pt x="449" y="123"/>
                </a:lnTo>
                <a:lnTo>
                  <a:pt x="447" y="121"/>
                </a:lnTo>
                <a:lnTo>
                  <a:pt x="445" y="120"/>
                </a:lnTo>
                <a:lnTo>
                  <a:pt x="445" y="118"/>
                </a:lnTo>
                <a:lnTo>
                  <a:pt x="443" y="118"/>
                </a:lnTo>
                <a:lnTo>
                  <a:pt x="443" y="116"/>
                </a:lnTo>
                <a:lnTo>
                  <a:pt x="445" y="114"/>
                </a:lnTo>
                <a:lnTo>
                  <a:pt x="447" y="114"/>
                </a:lnTo>
                <a:lnTo>
                  <a:pt x="455" y="121"/>
                </a:lnTo>
                <a:lnTo>
                  <a:pt x="461" y="129"/>
                </a:lnTo>
                <a:lnTo>
                  <a:pt x="463" y="129"/>
                </a:lnTo>
                <a:lnTo>
                  <a:pt x="463" y="131"/>
                </a:lnTo>
                <a:lnTo>
                  <a:pt x="463" y="131"/>
                </a:lnTo>
                <a:lnTo>
                  <a:pt x="463" y="133"/>
                </a:lnTo>
                <a:lnTo>
                  <a:pt x="463" y="133"/>
                </a:lnTo>
                <a:lnTo>
                  <a:pt x="464" y="133"/>
                </a:lnTo>
                <a:lnTo>
                  <a:pt x="466" y="133"/>
                </a:lnTo>
                <a:lnTo>
                  <a:pt x="466" y="137"/>
                </a:lnTo>
                <a:lnTo>
                  <a:pt x="468" y="139"/>
                </a:lnTo>
                <a:lnTo>
                  <a:pt x="472" y="142"/>
                </a:lnTo>
                <a:lnTo>
                  <a:pt x="476" y="146"/>
                </a:lnTo>
                <a:lnTo>
                  <a:pt x="480" y="150"/>
                </a:lnTo>
                <a:lnTo>
                  <a:pt x="483" y="154"/>
                </a:lnTo>
                <a:lnTo>
                  <a:pt x="487" y="158"/>
                </a:lnTo>
                <a:lnTo>
                  <a:pt x="491" y="161"/>
                </a:lnTo>
                <a:lnTo>
                  <a:pt x="497" y="165"/>
                </a:lnTo>
                <a:lnTo>
                  <a:pt x="476" y="135"/>
                </a:lnTo>
                <a:lnTo>
                  <a:pt x="453" y="104"/>
                </a:lnTo>
                <a:lnTo>
                  <a:pt x="434" y="85"/>
                </a:lnTo>
                <a:lnTo>
                  <a:pt x="415" y="66"/>
                </a:lnTo>
                <a:lnTo>
                  <a:pt x="415" y="66"/>
                </a:lnTo>
                <a:lnTo>
                  <a:pt x="415" y="64"/>
                </a:lnTo>
                <a:lnTo>
                  <a:pt x="417" y="64"/>
                </a:lnTo>
                <a:lnTo>
                  <a:pt x="447" y="91"/>
                </a:lnTo>
                <a:lnTo>
                  <a:pt x="476" y="120"/>
                </a:lnTo>
                <a:lnTo>
                  <a:pt x="476" y="121"/>
                </a:lnTo>
                <a:lnTo>
                  <a:pt x="476" y="121"/>
                </a:lnTo>
                <a:lnTo>
                  <a:pt x="480" y="123"/>
                </a:lnTo>
                <a:lnTo>
                  <a:pt x="483" y="125"/>
                </a:lnTo>
                <a:lnTo>
                  <a:pt x="539" y="190"/>
                </a:lnTo>
                <a:lnTo>
                  <a:pt x="539" y="190"/>
                </a:lnTo>
                <a:lnTo>
                  <a:pt x="537" y="190"/>
                </a:lnTo>
                <a:lnTo>
                  <a:pt x="537" y="190"/>
                </a:lnTo>
                <a:lnTo>
                  <a:pt x="535" y="190"/>
                </a:lnTo>
                <a:lnTo>
                  <a:pt x="504" y="156"/>
                </a:lnTo>
                <a:lnTo>
                  <a:pt x="503" y="154"/>
                </a:lnTo>
                <a:lnTo>
                  <a:pt x="503" y="152"/>
                </a:lnTo>
                <a:lnTo>
                  <a:pt x="503" y="152"/>
                </a:lnTo>
                <a:lnTo>
                  <a:pt x="501" y="152"/>
                </a:lnTo>
                <a:lnTo>
                  <a:pt x="501" y="150"/>
                </a:lnTo>
                <a:lnTo>
                  <a:pt x="499" y="148"/>
                </a:lnTo>
                <a:lnTo>
                  <a:pt x="497" y="146"/>
                </a:lnTo>
                <a:lnTo>
                  <a:pt x="495" y="144"/>
                </a:lnTo>
                <a:lnTo>
                  <a:pt x="495" y="144"/>
                </a:lnTo>
                <a:lnTo>
                  <a:pt x="493" y="142"/>
                </a:lnTo>
                <a:lnTo>
                  <a:pt x="493" y="142"/>
                </a:lnTo>
                <a:lnTo>
                  <a:pt x="491" y="142"/>
                </a:lnTo>
                <a:lnTo>
                  <a:pt x="491" y="140"/>
                </a:lnTo>
                <a:lnTo>
                  <a:pt x="491" y="140"/>
                </a:lnTo>
                <a:lnTo>
                  <a:pt x="491" y="140"/>
                </a:lnTo>
                <a:lnTo>
                  <a:pt x="489" y="139"/>
                </a:lnTo>
                <a:lnTo>
                  <a:pt x="483" y="135"/>
                </a:lnTo>
                <a:lnTo>
                  <a:pt x="482" y="129"/>
                </a:lnTo>
                <a:lnTo>
                  <a:pt x="480" y="129"/>
                </a:lnTo>
                <a:lnTo>
                  <a:pt x="480" y="127"/>
                </a:lnTo>
                <a:lnTo>
                  <a:pt x="480" y="127"/>
                </a:lnTo>
                <a:lnTo>
                  <a:pt x="478" y="127"/>
                </a:lnTo>
                <a:lnTo>
                  <a:pt x="476" y="123"/>
                </a:lnTo>
                <a:lnTo>
                  <a:pt x="474" y="121"/>
                </a:lnTo>
                <a:lnTo>
                  <a:pt x="472" y="120"/>
                </a:lnTo>
                <a:lnTo>
                  <a:pt x="472" y="120"/>
                </a:lnTo>
                <a:lnTo>
                  <a:pt x="470" y="120"/>
                </a:lnTo>
                <a:lnTo>
                  <a:pt x="470" y="118"/>
                </a:lnTo>
                <a:lnTo>
                  <a:pt x="468" y="118"/>
                </a:lnTo>
                <a:lnTo>
                  <a:pt x="466" y="116"/>
                </a:lnTo>
                <a:lnTo>
                  <a:pt x="480" y="133"/>
                </a:lnTo>
                <a:lnTo>
                  <a:pt x="491" y="150"/>
                </a:lnTo>
                <a:lnTo>
                  <a:pt x="495" y="156"/>
                </a:lnTo>
                <a:lnTo>
                  <a:pt x="499" y="161"/>
                </a:lnTo>
                <a:lnTo>
                  <a:pt x="503" y="169"/>
                </a:lnTo>
                <a:lnTo>
                  <a:pt x="501" y="169"/>
                </a:lnTo>
                <a:lnTo>
                  <a:pt x="501" y="169"/>
                </a:lnTo>
                <a:lnTo>
                  <a:pt x="499" y="169"/>
                </a:lnTo>
                <a:lnTo>
                  <a:pt x="497" y="167"/>
                </a:lnTo>
                <a:lnTo>
                  <a:pt x="485" y="158"/>
                </a:lnTo>
                <a:lnTo>
                  <a:pt x="472" y="146"/>
                </a:lnTo>
                <a:lnTo>
                  <a:pt x="474" y="150"/>
                </a:lnTo>
                <a:lnTo>
                  <a:pt x="476" y="152"/>
                </a:lnTo>
                <a:lnTo>
                  <a:pt x="476" y="156"/>
                </a:lnTo>
                <a:lnTo>
                  <a:pt x="476" y="156"/>
                </a:lnTo>
                <a:lnTo>
                  <a:pt x="476" y="158"/>
                </a:lnTo>
                <a:lnTo>
                  <a:pt x="474" y="158"/>
                </a:lnTo>
                <a:lnTo>
                  <a:pt x="463" y="148"/>
                </a:lnTo>
                <a:lnTo>
                  <a:pt x="451" y="140"/>
                </a:lnTo>
                <a:lnTo>
                  <a:pt x="451" y="140"/>
                </a:lnTo>
                <a:lnTo>
                  <a:pt x="451" y="142"/>
                </a:lnTo>
                <a:lnTo>
                  <a:pt x="451" y="142"/>
                </a:lnTo>
                <a:lnTo>
                  <a:pt x="453" y="142"/>
                </a:lnTo>
                <a:lnTo>
                  <a:pt x="453" y="144"/>
                </a:lnTo>
                <a:lnTo>
                  <a:pt x="453" y="144"/>
                </a:lnTo>
                <a:lnTo>
                  <a:pt x="453" y="146"/>
                </a:lnTo>
                <a:lnTo>
                  <a:pt x="455" y="148"/>
                </a:lnTo>
                <a:lnTo>
                  <a:pt x="457" y="150"/>
                </a:lnTo>
                <a:close/>
                <a:moveTo>
                  <a:pt x="451" y="51"/>
                </a:moveTo>
                <a:lnTo>
                  <a:pt x="451" y="51"/>
                </a:lnTo>
                <a:lnTo>
                  <a:pt x="451" y="49"/>
                </a:lnTo>
                <a:lnTo>
                  <a:pt x="451" y="49"/>
                </a:lnTo>
                <a:lnTo>
                  <a:pt x="449" y="47"/>
                </a:lnTo>
                <a:lnTo>
                  <a:pt x="449" y="49"/>
                </a:lnTo>
                <a:lnTo>
                  <a:pt x="447" y="47"/>
                </a:lnTo>
                <a:lnTo>
                  <a:pt x="445" y="45"/>
                </a:lnTo>
                <a:lnTo>
                  <a:pt x="443" y="45"/>
                </a:lnTo>
                <a:lnTo>
                  <a:pt x="434" y="47"/>
                </a:lnTo>
                <a:lnTo>
                  <a:pt x="426" y="47"/>
                </a:lnTo>
                <a:lnTo>
                  <a:pt x="449" y="70"/>
                </a:lnTo>
                <a:lnTo>
                  <a:pt x="472" y="91"/>
                </a:lnTo>
                <a:lnTo>
                  <a:pt x="482" y="101"/>
                </a:lnTo>
                <a:lnTo>
                  <a:pt x="489" y="110"/>
                </a:lnTo>
                <a:lnTo>
                  <a:pt x="527" y="152"/>
                </a:lnTo>
                <a:lnTo>
                  <a:pt x="531" y="156"/>
                </a:lnTo>
                <a:lnTo>
                  <a:pt x="535" y="158"/>
                </a:lnTo>
                <a:lnTo>
                  <a:pt x="539" y="161"/>
                </a:lnTo>
                <a:lnTo>
                  <a:pt x="537" y="156"/>
                </a:lnTo>
                <a:lnTo>
                  <a:pt x="535" y="150"/>
                </a:lnTo>
                <a:lnTo>
                  <a:pt x="506" y="108"/>
                </a:lnTo>
                <a:lnTo>
                  <a:pt x="470" y="70"/>
                </a:lnTo>
                <a:lnTo>
                  <a:pt x="470" y="68"/>
                </a:lnTo>
                <a:lnTo>
                  <a:pt x="470" y="68"/>
                </a:lnTo>
                <a:lnTo>
                  <a:pt x="464" y="62"/>
                </a:lnTo>
                <a:lnTo>
                  <a:pt x="459" y="59"/>
                </a:lnTo>
                <a:lnTo>
                  <a:pt x="459" y="57"/>
                </a:lnTo>
                <a:lnTo>
                  <a:pt x="457" y="55"/>
                </a:lnTo>
                <a:lnTo>
                  <a:pt x="455" y="53"/>
                </a:lnTo>
                <a:lnTo>
                  <a:pt x="453" y="53"/>
                </a:lnTo>
                <a:lnTo>
                  <a:pt x="455" y="53"/>
                </a:lnTo>
                <a:lnTo>
                  <a:pt x="455" y="51"/>
                </a:lnTo>
                <a:lnTo>
                  <a:pt x="453" y="51"/>
                </a:lnTo>
                <a:lnTo>
                  <a:pt x="453" y="51"/>
                </a:lnTo>
                <a:lnTo>
                  <a:pt x="451" y="51"/>
                </a:lnTo>
                <a:close/>
                <a:moveTo>
                  <a:pt x="116" y="314"/>
                </a:moveTo>
                <a:lnTo>
                  <a:pt x="116" y="316"/>
                </a:lnTo>
                <a:lnTo>
                  <a:pt x="118" y="316"/>
                </a:lnTo>
                <a:lnTo>
                  <a:pt x="118" y="318"/>
                </a:lnTo>
                <a:lnTo>
                  <a:pt x="118" y="319"/>
                </a:lnTo>
                <a:lnTo>
                  <a:pt x="118" y="323"/>
                </a:lnTo>
                <a:lnTo>
                  <a:pt x="118" y="329"/>
                </a:lnTo>
                <a:lnTo>
                  <a:pt x="118" y="329"/>
                </a:lnTo>
                <a:lnTo>
                  <a:pt x="120" y="331"/>
                </a:lnTo>
                <a:lnTo>
                  <a:pt x="160" y="340"/>
                </a:lnTo>
                <a:lnTo>
                  <a:pt x="205" y="344"/>
                </a:lnTo>
                <a:lnTo>
                  <a:pt x="251" y="342"/>
                </a:lnTo>
                <a:lnTo>
                  <a:pt x="295" y="337"/>
                </a:lnTo>
                <a:lnTo>
                  <a:pt x="335" y="325"/>
                </a:lnTo>
                <a:lnTo>
                  <a:pt x="358" y="316"/>
                </a:lnTo>
                <a:lnTo>
                  <a:pt x="381" y="304"/>
                </a:lnTo>
                <a:lnTo>
                  <a:pt x="402" y="291"/>
                </a:lnTo>
                <a:lnTo>
                  <a:pt x="461" y="245"/>
                </a:lnTo>
                <a:lnTo>
                  <a:pt x="478" y="226"/>
                </a:lnTo>
                <a:lnTo>
                  <a:pt x="493" y="205"/>
                </a:lnTo>
                <a:lnTo>
                  <a:pt x="495" y="203"/>
                </a:lnTo>
                <a:lnTo>
                  <a:pt x="495" y="203"/>
                </a:lnTo>
                <a:lnTo>
                  <a:pt x="497" y="201"/>
                </a:lnTo>
                <a:lnTo>
                  <a:pt x="499" y="201"/>
                </a:lnTo>
                <a:lnTo>
                  <a:pt x="501" y="201"/>
                </a:lnTo>
                <a:lnTo>
                  <a:pt x="501" y="200"/>
                </a:lnTo>
                <a:lnTo>
                  <a:pt x="501" y="200"/>
                </a:lnTo>
                <a:lnTo>
                  <a:pt x="504" y="200"/>
                </a:lnTo>
                <a:lnTo>
                  <a:pt x="506" y="201"/>
                </a:lnTo>
                <a:lnTo>
                  <a:pt x="516" y="211"/>
                </a:lnTo>
                <a:lnTo>
                  <a:pt x="525" y="220"/>
                </a:lnTo>
                <a:lnTo>
                  <a:pt x="537" y="230"/>
                </a:lnTo>
                <a:lnTo>
                  <a:pt x="539" y="232"/>
                </a:lnTo>
                <a:lnTo>
                  <a:pt x="541" y="236"/>
                </a:lnTo>
                <a:lnTo>
                  <a:pt x="544" y="238"/>
                </a:lnTo>
                <a:lnTo>
                  <a:pt x="542" y="220"/>
                </a:lnTo>
                <a:lnTo>
                  <a:pt x="544" y="205"/>
                </a:lnTo>
                <a:lnTo>
                  <a:pt x="544" y="201"/>
                </a:lnTo>
                <a:lnTo>
                  <a:pt x="544" y="198"/>
                </a:lnTo>
                <a:lnTo>
                  <a:pt x="541" y="196"/>
                </a:lnTo>
                <a:lnTo>
                  <a:pt x="541" y="194"/>
                </a:lnTo>
                <a:lnTo>
                  <a:pt x="539" y="192"/>
                </a:lnTo>
                <a:lnTo>
                  <a:pt x="539" y="190"/>
                </a:lnTo>
                <a:lnTo>
                  <a:pt x="539" y="190"/>
                </a:lnTo>
                <a:lnTo>
                  <a:pt x="539" y="190"/>
                </a:lnTo>
                <a:lnTo>
                  <a:pt x="539" y="190"/>
                </a:lnTo>
                <a:lnTo>
                  <a:pt x="539" y="190"/>
                </a:lnTo>
                <a:lnTo>
                  <a:pt x="514" y="146"/>
                </a:lnTo>
                <a:lnTo>
                  <a:pt x="483" y="110"/>
                </a:lnTo>
                <a:lnTo>
                  <a:pt x="453" y="78"/>
                </a:lnTo>
                <a:lnTo>
                  <a:pt x="421" y="49"/>
                </a:lnTo>
                <a:lnTo>
                  <a:pt x="394" y="51"/>
                </a:lnTo>
                <a:lnTo>
                  <a:pt x="369" y="55"/>
                </a:lnTo>
                <a:lnTo>
                  <a:pt x="369" y="59"/>
                </a:lnTo>
                <a:lnTo>
                  <a:pt x="367" y="62"/>
                </a:lnTo>
                <a:lnTo>
                  <a:pt x="365" y="66"/>
                </a:lnTo>
                <a:lnTo>
                  <a:pt x="369" y="66"/>
                </a:lnTo>
                <a:lnTo>
                  <a:pt x="371" y="70"/>
                </a:lnTo>
                <a:lnTo>
                  <a:pt x="371" y="72"/>
                </a:lnTo>
                <a:lnTo>
                  <a:pt x="390" y="87"/>
                </a:lnTo>
                <a:lnTo>
                  <a:pt x="390" y="87"/>
                </a:lnTo>
                <a:lnTo>
                  <a:pt x="392" y="87"/>
                </a:lnTo>
                <a:lnTo>
                  <a:pt x="392" y="89"/>
                </a:lnTo>
                <a:lnTo>
                  <a:pt x="394" y="89"/>
                </a:lnTo>
                <a:lnTo>
                  <a:pt x="392" y="91"/>
                </a:lnTo>
                <a:lnTo>
                  <a:pt x="392" y="93"/>
                </a:lnTo>
                <a:lnTo>
                  <a:pt x="400" y="101"/>
                </a:lnTo>
                <a:lnTo>
                  <a:pt x="405" y="108"/>
                </a:lnTo>
                <a:lnTo>
                  <a:pt x="403" y="112"/>
                </a:lnTo>
                <a:lnTo>
                  <a:pt x="400" y="116"/>
                </a:lnTo>
                <a:lnTo>
                  <a:pt x="398" y="120"/>
                </a:lnTo>
                <a:lnTo>
                  <a:pt x="396" y="120"/>
                </a:lnTo>
                <a:lnTo>
                  <a:pt x="394" y="121"/>
                </a:lnTo>
                <a:lnTo>
                  <a:pt x="373" y="140"/>
                </a:lnTo>
                <a:lnTo>
                  <a:pt x="350" y="156"/>
                </a:lnTo>
                <a:lnTo>
                  <a:pt x="350" y="158"/>
                </a:lnTo>
                <a:lnTo>
                  <a:pt x="350" y="158"/>
                </a:lnTo>
                <a:lnTo>
                  <a:pt x="335" y="169"/>
                </a:lnTo>
                <a:lnTo>
                  <a:pt x="316" y="179"/>
                </a:lnTo>
                <a:lnTo>
                  <a:pt x="299" y="188"/>
                </a:lnTo>
                <a:lnTo>
                  <a:pt x="291" y="192"/>
                </a:lnTo>
                <a:lnTo>
                  <a:pt x="284" y="196"/>
                </a:lnTo>
                <a:lnTo>
                  <a:pt x="274" y="198"/>
                </a:lnTo>
                <a:lnTo>
                  <a:pt x="255" y="207"/>
                </a:lnTo>
                <a:lnTo>
                  <a:pt x="232" y="213"/>
                </a:lnTo>
                <a:lnTo>
                  <a:pt x="186" y="217"/>
                </a:lnTo>
                <a:lnTo>
                  <a:pt x="139" y="217"/>
                </a:lnTo>
                <a:lnTo>
                  <a:pt x="106" y="211"/>
                </a:lnTo>
                <a:lnTo>
                  <a:pt x="105" y="219"/>
                </a:lnTo>
                <a:lnTo>
                  <a:pt x="103" y="226"/>
                </a:lnTo>
                <a:lnTo>
                  <a:pt x="103" y="236"/>
                </a:lnTo>
                <a:lnTo>
                  <a:pt x="103" y="234"/>
                </a:lnTo>
                <a:lnTo>
                  <a:pt x="103" y="232"/>
                </a:lnTo>
                <a:lnTo>
                  <a:pt x="105" y="230"/>
                </a:lnTo>
                <a:lnTo>
                  <a:pt x="105" y="230"/>
                </a:lnTo>
                <a:lnTo>
                  <a:pt x="105" y="228"/>
                </a:lnTo>
                <a:lnTo>
                  <a:pt x="105" y="224"/>
                </a:lnTo>
                <a:lnTo>
                  <a:pt x="106" y="222"/>
                </a:lnTo>
                <a:lnTo>
                  <a:pt x="108" y="222"/>
                </a:lnTo>
                <a:lnTo>
                  <a:pt x="108" y="224"/>
                </a:lnTo>
                <a:lnTo>
                  <a:pt x="110" y="228"/>
                </a:lnTo>
                <a:lnTo>
                  <a:pt x="110" y="232"/>
                </a:lnTo>
                <a:lnTo>
                  <a:pt x="110" y="234"/>
                </a:lnTo>
                <a:lnTo>
                  <a:pt x="110" y="234"/>
                </a:lnTo>
                <a:lnTo>
                  <a:pt x="112" y="234"/>
                </a:lnTo>
                <a:lnTo>
                  <a:pt x="112" y="234"/>
                </a:lnTo>
                <a:lnTo>
                  <a:pt x="112" y="234"/>
                </a:lnTo>
                <a:lnTo>
                  <a:pt x="114" y="247"/>
                </a:lnTo>
                <a:lnTo>
                  <a:pt x="114" y="262"/>
                </a:lnTo>
                <a:lnTo>
                  <a:pt x="114" y="259"/>
                </a:lnTo>
                <a:lnTo>
                  <a:pt x="114" y="255"/>
                </a:lnTo>
                <a:lnTo>
                  <a:pt x="112" y="253"/>
                </a:lnTo>
                <a:lnTo>
                  <a:pt x="112" y="255"/>
                </a:lnTo>
                <a:lnTo>
                  <a:pt x="112" y="257"/>
                </a:lnTo>
                <a:lnTo>
                  <a:pt x="110" y="259"/>
                </a:lnTo>
                <a:lnTo>
                  <a:pt x="112" y="255"/>
                </a:lnTo>
                <a:lnTo>
                  <a:pt x="112" y="251"/>
                </a:lnTo>
                <a:lnTo>
                  <a:pt x="110" y="247"/>
                </a:lnTo>
                <a:lnTo>
                  <a:pt x="110" y="257"/>
                </a:lnTo>
                <a:lnTo>
                  <a:pt x="110" y="259"/>
                </a:lnTo>
                <a:lnTo>
                  <a:pt x="110" y="259"/>
                </a:lnTo>
                <a:lnTo>
                  <a:pt x="112" y="259"/>
                </a:lnTo>
                <a:lnTo>
                  <a:pt x="112" y="260"/>
                </a:lnTo>
                <a:lnTo>
                  <a:pt x="112" y="260"/>
                </a:lnTo>
                <a:lnTo>
                  <a:pt x="110" y="259"/>
                </a:lnTo>
                <a:lnTo>
                  <a:pt x="108" y="293"/>
                </a:lnTo>
                <a:lnTo>
                  <a:pt x="108" y="327"/>
                </a:lnTo>
                <a:lnTo>
                  <a:pt x="110" y="327"/>
                </a:lnTo>
                <a:lnTo>
                  <a:pt x="112" y="327"/>
                </a:lnTo>
                <a:lnTo>
                  <a:pt x="112" y="327"/>
                </a:lnTo>
                <a:lnTo>
                  <a:pt x="112" y="297"/>
                </a:lnTo>
                <a:lnTo>
                  <a:pt x="112" y="264"/>
                </a:lnTo>
                <a:lnTo>
                  <a:pt x="112" y="266"/>
                </a:lnTo>
                <a:lnTo>
                  <a:pt x="114" y="268"/>
                </a:lnTo>
                <a:lnTo>
                  <a:pt x="114" y="260"/>
                </a:lnTo>
                <a:lnTo>
                  <a:pt x="116" y="262"/>
                </a:lnTo>
                <a:lnTo>
                  <a:pt x="116" y="262"/>
                </a:lnTo>
                <a:lnTo>
                  <a:pt x="118" y="262"/>
                </a:lnTo>
                <a:lnTo>
                  <a:pt x="120" y="264"/>
                </a:lnTo>
                <a:lnTo>
                  <a:pt x="127" y="308"/>
                </a:lnTo>
                <a:lnTo>
                  <a:pt x="129" y="306"/>
                </a:lnTo>
                <a:lnTo>
                  <a:pt x="129" y="306"/>
                </a:lnTo>
                <a:lnTo>
                  <a:pt x="129" y="304"/>
                </a:lnTo>
                <a:lnTo>
                  <a:pt x="129" y="302"/>
                </a:lnTo>
                <a:lnTo>
                  <a:pt x="127" y="300"/>
                </a:lnTo>
                <a:lnTo>
                  <a:pt x="129" y="270"/>
                </a:lnTo>
                <a:lnTo>
                  <a:pt x="131" y="268"/>
                </a:lnTo>
                <a:lnTo>
                  <a:pt x="131" y="268"/>
                </a:lnTo>
                <a:lnTo>
                  <a:pt x="133" y="268"/>
                </a:lnTo>
                <a:lnTo>
                  <a:pt x="133" y="268"/>
                </a:lnTo>
                <a:lnTo>
                  <a:pt x="139" y="281"/>
                </a:lnTo>
                <a:lnTo>
                  <a:pt x="141" y="297"/>
                </a:lnTo>
                <a:lnTo>
                  <a:pt x="143" y="295"/>
                </a:lnTo>
                <a:lnTo>
                  <a:pt x="145" y="291"/>
                </a:lnTo>
                <a:lnTo>
                  <a:pt x="145" y="287"/>
                </a:lnTo>
                <a:lnTo>
                  <a:pt x="145" y="283"/>
                </a:lnTo>
                <a:lnTo>
                  <a:pt x="145" y="281"/>
                </a:lnTo>
                <a:lnTo>
                  <a:pt x="146" y="279"/>
                </a:lnTo>
                <a:lnTo>
                  <a:pt x="148" y="281"/>
                </a:lnTo>
                <a:lnTo>
                  <a:pt x="152" y="293"/>
                </a:lnTo>
                <a:lnTo>
                  <a:pt x="156" y="304"/>
                </a:lnTo>
                <a:lnTo>
                  <a:pt x="160" y="302"/>
                </a:lnTo>
                <a:lnTo>
                  <a:pt x="160" y="300"/>
                </a:lnTo>
                <a:lnTo>
                  <a:pt x="160" y="300"/>
                </a:lnTo>
                <a:lnTo>
                  <a:pt x="162" y="297"/>
                </a:lnTo>
                <a:lnTo>
                  <a:pt x="164" y="295"/>
                </a:lnTo>
                <a:lnTo>
                  <a:pt x="164" y="291"/>
                </a:lnTo>
                <a:lnTo>
                  <a:pt x="164" y="291"/>
                </a:lnTo>
                <a:lnTo>
                  <a:pt x="165" y="289"/>
                </a:lnTo>
                <a:lnTo>
                  <a:pt x="165" y="289"/>
                </a:lnTo>
                <a:lnTo>
                  <a:pt x="167" y="291"/>
                </a:lnTo>
                <a:lnTo>
                  <a:pt x="169" y="295"/>
                </a:lnTo>
                <a:lnTo>
                  <a:pt x="171" y="299"/>
                </a:lnTo>
                <a:lnTo>
                  <a:pt x="173" y="300"/>
                </a:lnTo>
                <a:lnTo>
                  <a:pt x="173" y="302"/>
                </a:lnTo>
                <a:lnTo>
                  <a:pt x="175" y="304"/>
                </a:lnTo>
                <a:lnTo>
                  <a:pt x="179" y="299"/>
                </a:lnTo>
                <a:lnTo>
                  <a:pt x="181" y="295"/>
                </a:lnTo>
                <a:lnTo>
                  <a:pt x="183" y="293"/>
                </a:lnTo>
                <a:lnTo>
                  <a:pt x="184" y="295"/>
                </a:lnTo>
                <a:lnTo>
                  <a:pt x="184" y="293"/>
                </a:lnTo>
                <a:lnTo>
                  <a:pt x="186" y="293"/>
                </a:lnTo>
                <a:lnTo>
                  <a:pt x="188" y="293"/>
                </a:lnTo>
                <a:lnTo>
                  <a:pt x="188" y="295"/>
                </a:lnTo>
                <a:lnTo>
                  <a:pt x="190" y="295"/>
                </a:lnTo>
                <a:lnTo>
                  <a:pt x="223" y="293"/>
                </a:lnTo>
                <a:lnTo>
                  <a:pt x="228" y="291"/>
                </a:lnTo>
                <a:lnTo>
                  <a:pt x="236" y="289"/>
                </a:lnTo>
                <a:lnTo>
                  <a:pt x="242" y="287"/>
                </a:lnTo>
                <a:lnTo>
                  <a:pt x="249" y="285"/>
                </a:lnTo>
                <a:lnTo>
                  <a:pt x="249" y="283"/>
                </a:lnTo>
                <a:lnTo>
                  <a:pt x="249" y="283"/>
                </a:lnTo>
                <a:lnTo>
                  <a:pt x="251" y="283"/>
                </a:lnTo>
                <a:lnTo>
                  <a:pt x="253" y="283"/>
                </a:lnTo>
                <a:lnTo>
                  <a:pt x="253" y="283"/>
                </a:lnTo>
                <a:lnTo>
                  <a:pt x="245" y="287"/>
                </a:lnTo>
                <a:lnTo>
                  <a:pt x="238" y="291"/>
                </a:lnTo>
                <a:lnTo>
                  <a:pt x="238" y="291"/>
                </a:lnTo>
                <a:lnTo>
                  <a:pt x="238" y="291"/>
                </a:lnTo>
                <a:lnTo>
                  <a:pt x="236" y="291"/>
                </a:lnTo>
                <a:lnTo>
                  <a:pt x="236" y="293"/>
                </a:lnTo>
                <a:lnTo>
                  <a:pt x="236" y="293"/>
                </a:lnTo>
                <a:lnTo>
                  <a:pt x="234" y="293"/>
                </a:lnTo>
                <a:lnTo>
                  <a:pt x="234" y="293"/>
                </a:lnTo>
                <a:lnTo>
                  <a:pt x="232" y="293"/>
                </a:lnTo>
                <a:lnTo>
                  <a:pt x="232" y="293"/>
                </a:lnTo>
                <a:lnTo>
                  <a:pt x="230" y="293"/>
                </a:lnTo>
                <a:lnTo>
                  <a:pt x="223" y="297"/>
                </a:lnTo>
                <a:lnTo>
                  <a:pt x="213" y="299"/>
                </a:lnTo>
                <a:lnTo>
                  <a:pt x="207" y="299"/>
                </a:lnTo>
                <a:lnTo>
                  <a:pt x="202" y="299"/>
                </a:lnTo>
                <a:lnTo>
                  <a:pt x="194" y="300"/>
                </a:lnTo>
                <a:lnTo>
                  <a:pt x="186" y="300"/>
                </a:lnTo>
                <a:lnTo>
                  <a:pt x="186" y="300"/>
                </a:lnTo>
                <a:lnTo>
                  <a:pt x="184" y="300"/>
                </a:lnTo>
                <a:lnTo>
                  <a:pt x="183" y="300"/>
                </a:lnTo>
                <a:lnTo>
                  <a:pt x="179" y="306"/>
                </a:lnTo>
                <a:lnTo>
                  <a:pt x="179" y="308"/>
                </a:lnTo>
                <a:lnTo>
                  <a:pt x="177" y="308"/>
                </a:lnTo>
                <a:lnTo>
                  <a:pt x="175" y="308"/>
                </a:lnTo>
                <a:lnTo>
                  <a:pt x="171" y="306"/>
                </a:lnTo>
                <a:lnTo>
                  <a:pt x="169" y="302"/>
                </a:lnTo>
                <a:lnTo>
                  <a:pt x="167" y="297"/>
                </a:lnTo>
                <a:lnTo>
                  <a:pt x="164" y="300"/>
                </a:lnTo>
                <a:lnTo>
                  <a:pt x="162" y="304"/>
                </a:lnTo>
                <a:lnTo>
                  <a:pt x="160" y="308"/>
                </a:lnTo>
                <a:lnTo>
                  <a:pt x="158" y="308"/>
                </a:lnTo>
                <a:lnTo>
                  <a:pt x="154" y="308"/>
                </a:lnTo>
                <a:lnTo>
                  <a:pt x="152" y="306"/>
                </a:lnTo>
                <a:lnTo>
                  <a:pt x="150" y="300"/>
                </a:lnTo>
                <a:lnTo>
                  <a:pt x="148" y="295"/>
                </a:lnTo>
                <a:lnTo>
                  <a:pt x="146" y="289"/>
                </a:lnTo>
                <a:lnTo>
                  <a:pt x="145" y="302"/>
                </a:lnTo>
                <a:lnTo>
                  <a:pt x="143" y="302"/>
                </a:lnTo>
                <a:lnTo>
                  <a:pt x="141" y="302"/>
                </a:lnTo>
                <a:lnTo>
                  <a:pt x="139" y="300"/>
                </a:lnTo>
                <a:lnTo>
                  <a:pt x="137" y="297"/>
                </a:lnTo>
                <a:lnTo>
                  <a:pt x="137" y="293"/>
                </a:lnTo>
                <a:lnTo>
                  <a:pt x="137" y="289"/>
                </a:lnTo>
                <a:lnTo>
                  <a:pt x="137" y="285"/>
                </a:lnTo>
                <a:lnTo>
                  <a:pt x="135" y="279"/>
                </a:lnTo>
                <a:lnTo>
                  <a:pt x="133" y="274"/>
                </a:lnTo>
                <a:lnTo>
                  <a:pt x="133" y="281"/>
                </a:lnTo>
                <a:lnTo>
                  <a:pt x="133" y="287"/>
                </a:lnTo>
                <a:lnTo>
                  <a:pt x="131" y="293"/>
                </a:lnTo>
                <a:lnTo>
                  <a:pt x="129" y="297"/>
                </a:lnTo>
                <a:lnTo>
                  <a:pt x="131" y="300"/>
                </a:lnTo>
                <a:lnTo>
                  <a:pt x="131" y="306"/>
                </a:lnTo>
                <a:lnTo>
                  <a:pt x="131" y="312"/>
                </a:lnTo>
                <a:lnTo>
                  <a:pt x="129" y="316"/>
                </a:lnTo>
                <a:lnTo>
                  <a:pt x="129" y="318"/>
                </a:lnTo>
                <a:lnTo>
                  <a:pt x="127" y="318"/>
                </a:lnTo>
                <a:lnTo>
                  <a:pt x="127" y="318"/>
                </a:lnTo>
                <a:lnTo>
                  <a:pt x="125" y="316"/>
                </a:lnTo>
                <a:lnTo>
                  <a:pt x="125" y="314"/>
                </a:lnTo>
                <a:lnTo>
                  <a:pt x="124" y="312"/>
                </a:lnTo>
                <a:lnTo>
                  <a:pt x="124" y="312"/>
                </a:lnTo>
                <a:lnTo>
                  <a:pt x="122" y="312"/>
                </a:lnTo>
                <a:lnTo>
                  <a:pt x="122" y="310"/>
                </a:lnTo>
                <a:lnTo>
                  <a:pt x="124" y="310"/>
                </a:lnTo>
                <a:lnTo>
                  <a:pt x="124" y="310"/>
                </a:lnTo>
                <a:lnTo>
                  <a:pt x="120" y="287"/>
                </a:lnTo>
                <a:lnTo>
                  <a:pt x="122" y="287"/>
                </a:lnTo>
                <a:lnTo>
                  <a:pt x="122" y="285"/>
                </a:lnTo>
                <a:lnTo>
                  <a:pt x="122" y="283"/>
                </a:lnTo>
                <a:lnTo>
                  <a:pt x="122" y="279"/>
                </a:lnTo>
                <a:lnTo>
                  <a:pt x="122" y="278"/>
                </a:lnTo>
                <a:lnTo>
                  <a:pt x="120" y="278"/>
                </a:lnTo>
                <a:lnTo>
                  <a:pt x="120" y="279"/>
                </a:lnTo>
                <a:lnTo>
                  <a:pt x="120" y="279"/>
                </a:lnTo>
                <a:lnTo>
                  <a:pt x="120" y="281"/>
                </a:lnTo>
                <a:lnTo>
                  <a:pt x="120" y="279"/>
                </a:lnTo>
                <a:lnTo>
                  <a:pt x="120" y="278"/>
                </a:lnTo>
                <a:lnTo>
                  <a:pt x="120" y="276"/>
                </a:lnTo>
                <a:lnTo>
                  <a:pt x="120" y="274"/>
                </a:lnTo>
                <a:lnTo>
                  <a:pt x="118" y="272"/>
                </a:lnTo>
                <a:lnTo>
                  <a:pt x="118" y="272"/>
                </a:lnTo>
                <a:lnTo>
                  <a:pt x="118" y="270"/>
                </a:lnTo>
                <a:lnTo>
                  <a:pt x="118" y="270"/>
                </a:lnTo>
                <a:lnTo>
                  <a:pt x="116" y="312"/>
                </a:lnTo>
                <a:lnTo>
                  <a:pt x="118" y="314"/>
                </a:lnTo>
                <a:lnTo>
                  <a:pt x="118" y="314"/>
                </a:lnTo>
                <a:lnTo>
                  <a:pt x="116" y="314"/>
                </a:lnTo>
                <a:close/>
                <a:moveTo>
                  <a:pt x="552" y="0"/>
                </a:moveTo>
                <a:lnTo>
                  <a:pt x="554" y="0"/>
                </a:lnTo>
                <a:lnTo>
                  <a:pt x="554" y="0"/>
                </a:lnTo>
                <a:lnTo>
                  <a:pt x="556" y="2"/>
                </a:lnTo>
                <a:lnTo>
                  <a:pt x="562" y="36"/>
                </a:lnTo>
                <a:lnTo>
                  <a:pt x="565" y="74"/>
                </a:lnTo>
                <a:lnTo>
                  <a:pt x="563" y="74"/>
                </a:lnTo>
                <a:lnTo>
                  <a:pt x="563" y="74"/>
                </a:lnTo>
                <a:lnTo>
                  <a:pt x="565" y="87"/>
                </a:lnTo>
                <a:lnTo>
                  <a:pt x="565" y="101"/>
                </a:lnTo>
                <a:lnTo>
                  <a:pt x="565" y="135"/>
                </a:lnTo>
                <a:lnTo>
                  <a:pt x="563" y="167"/>
                </a:lnTo>
                <a:lnTo>
                  <a:pt x="562" y="200"/>
                </a:lnTo>
                <a:lnTo>
                  <a:pt x="560" y="232"/>
                </a:lnTo>
                <a:lnTo>
                  <a:pt x="567" y="232"/>
                </a:lnTo>
                <a:lnTo>
                  <a:pt x="575" y="232"/>
                </a:lnTo>
                <a:lnTo>
                  <a:pt x="581" y="234"/>
                </a:lnTo>
                <a:lnTo>
                  <a:pt x="582" y="234"/>
                </a:lnTo>
                <a:lnTo>
                  <a:pt x="582" y="236"/>
                </a:lnTo>
                <a:lnTo>
                  <a:pt x="582" y="236"/>
                </a:lnTo>
                <a:lnTo>
                  <a:pt x="579" y="239"/>
                </a:lnTo>
                <a:lnTo>
                  <a:pt x="575" y="239"/>
                </a:lnTo>
                <a:lnTo>
                  <a:pt x="569" y="239"/>
                </a:lnTo>
                <a:lnTo>
                  <a:pt x="569" y="239"/>
                </a:lnTo>
                <a:lnTo>
                  <a:pt x="569" y="241"/>
                </a:lnTo>
                <a:lnTo>
                  <a:pt x="567" y="243"/>
                </a:lnTo>
                <a:lnTo>
                  <a:pt x="565" y="243"/>
                </a:lnTo>
                <a:lnTo>
                  <a:pt x="562" y="245"/>
                </a:lnTo>
                <a:lnTo>
                  <a:pt x="560" y="245"/>
                </a:lnTo>
                <a:lnTo>
                  <a:pt x="560" y="253"/>
                </a:lnTo>
                <a:lnTo>
                  <a:pt x="560" y="259"/>
                </a:lnTo>
                <a:lnTo>
                  <a:pt x="558" y="260"/>
                </a:lnTo>
                <a:lnTo>
                  <a:pt x="556" y="262"/>
                </a:lnTo>
                <a:lnTo>
                  <a:pt x="554" y="262"/>
                </a:lnTo>
                <a:lnTo>
                  <a:pt x="552" y="262"/>
                </a:lnTo>
                <a:lnTo>
                  <a:pt x="552" y="268"/>
                </a:lnTo>
                <a:lnTo>
                  <a:pt x="552" y="276"/>
                </a:lnTo>
                <a:lnTo>
                  <a:pt x="550" y="278"/>
                </a:lnTo>
                <a:lnTo>
                  <a:pt x="548" y="278"/>
                </a:lnTo>
                <a:lnTo>
                  <a:pt x="544" y="279"/>
                </a:lnTo>
                <a:lnTo>
                  <a:pt x="544" y="278"/>
                </a:lnTo>
                <a:lnTo>
                  <a:pt x="542" y="276"/>
                </a:lnTo>
                <a:lnTo>
                  <a:pt x="542" y="268"/>
                </a:lnTo>
                <a:lnTo>
                  <a:pt x="544" y="260"/>
                </a:lnTo>
                <a:lnTo>
                  <a:pt x="544" y="253"/>
                </a:lnTo>
                <a:lnTo>
                  <a:pt x="512" y="260"/>
                </a:lnTo>
                <a:lnTo>
                  <a:pt x="510" y="260"/>
                </a:lnTo>
                <a:lnTo>
                  <a:pt x="510" y="260"/>
                </a:lnTo>
                <a:lnTo>
                  <a:pt x="512" y="264"/>
                </a:lnTo>
                <a:lnTo>
                  <a:pt x="516" y="264"/>
                </a:lnTo>
                <a:lnTo>
                  <a:pt x="516" y="266"/>
                </a:lnTo>
                <a:lnTo>
                  <a:pt x="516" y="266"/>
                </a:lnTo>
                <a:lnTo>
                  <a:pt x="518" y="268"/>
                </a:lnTo>
                <a:lnTo>
                  <a:pt x="516" y="270"/>
                </a:lnTo>
                <a:lnTo>
                  <a:pt x="516" y="272"/>
                </a:lnTo>
                <a:lnTo>
                  <a:pt x="516" y="276"/>
                </a:lnTo>
                <a:lnTo>
                  <a:pt x="514" y="276"/>
                </a:lnTo>
                <a:lnTo>
                  <a:pt x="510" y="278"/>
                </a:lnTo>
                <a:lnTo>
                  <a:pt x="506" y="276"/>
                </a:lnTo>
                <a:lnTo>
                  <a:pt x="503" y="274"/>
                </a:lnTo>
                <a:lnTo>
                  <a:pt x="501" y="272"/>
                </a:lnTo>
                <a:lnTo>
                  <a:pt x="497" y="270"/>
                </a:lnTo>
                <a:lnTo>
                  <a:pt x="495" y="268"/>
                </a:lnTo>
                <a:lnTo>
                  <a:pt x="491" y="266"/>
                </a:lnTo>
                <a:lnTo>
                  <a:pt x="487" y="264"/>
                </a:lnTo>
                <a:lnTo>
                  <a:pt x="487" y="264"/>
                </a:lnTo>
                <a:lnTo>
                  <a:pt x="485" y="264"/>
                </a:lnTo>
                <a:lnTo>
                  <a:pt x="485" y="262"/>
                </a:lnTo>
                <a:lnTo>
                  <a:pt x="485" y="262"/>
                </a:lnTo>
                <a:lnTo>
                  <a:pt x="485" y="262"/>
                </a:lnTo>
                <a:lnTo>
                  <a:pt x="487" y="260"/>
                </a:lnTo>
                <a:lnTo>
                  <a:pt x="487" y="260"/>
                </a:lnTo>
                <a:lnTo>
                  <a:pt x="489" y="259"/>
                </a:lnTo>
                <a:lnTo>
                  <a:pt x="485" y="257"/>
                </a:lnTo>
                <a:lnTo>
                  <a:pt x="482" y="253"/>
                </a:lnTo>
                <a:lnTo>
                  <a:pt x="478" y="249"/>
                </a:lnTo>
                <a:lnTo>
                  <a:pt x="434" y="285"/>
                </a:lnTo>
                <a:lnTo>
                  <a:pt x="384" y="316"/>
                </a:lnTo>
                <a:lnTo>
                  <a:pt x="343" y="335"/>
                </a:lnTo>
                <a:lnTo>
                  <a:pt x="297" y="348"/>
                </a:lnTo>
                <a:lnTo>
                  <a:pt x="253" y="354"/>
                </a:lnTo>
                <a:lnTo>
                  <a:pt x="207" y="356"/>
                </a:lnTo>
                <a:lnTo>
                  <a:pt x="162" y="354"/>
                </a:lnTo>
                <a:lnTo>
                  <a:pt x="118" y="348"/>
                </a:lnTo>
                <a:lnTo>
                  <a:pt x="116" y="348"/>
                </a:lnTo>
                <a:lnTo>
                  <a:pt x="116" y="350"/>
                </a:lnTo>
                <a:lnTo>
                  <a:pt x="118" y="352"/>
                </a:lnTo>
                <a:lnTo>
                  <a:pt x="116" y="354"/>
                </a:lnTo>
                <a:lnTo>
                  <a:pt x="114" y="354"/>
                </a:lnTo>
                <a:lnTo>
                  <a:pt x="112" y="354"/>
                </a:lnTo>
                <a:lnTo>
                  <a:pt x="95" y="346"/>
                </a:lnTo>
                <a:lnTo>
                  <a:pt x="74" y="342"/>
                </a:lnTo>
                <a:lnTo>
                  <a:pt x="65" y="340"/>
                </a:lnTo>
                <a:lnTo>
                  <a:pt x="57" y="338"/>
                </a:lnTo>
                <a:lnTo>
                  <a:pt x="32" y="335"/>
                </a:lnTo>
                <a:lnTo>
                  <a:pt x="11" y="327"/>
                </a:lnTo>
                <a:lnTo>
                  <a:pt x="7" y="323"/>
                </a:lnTo>
                <a:lnTo>
                  <a:pt x="4" y="321"/>
                </a:lnTo>
                <a:lnTo>
                  <a:pt x="2" y="319"/>
                </a:lnTo>
                <a:lnTo>
                  <a:pt x="2" y="319"/>
                </a:lnTo>
                <a:lnTo>
                  <a:pt x="0" y="318"/>
                </a:lnTo>
                <a:lnTo>
                  <a:pt x="0" y="316"/>
                </a:lnTo>
                <a:lnTo>
                  <a:pt x="21" y="323"/>
                </a:lnTo>
                <a:lnTo>
                  <a:pt x="44" y="329"/>
                </a:lnTo>
                <a:lnTo>
                  <a:pt x="68" y="331"/>
                </a:lnTo>
                <a:lnTo>
                  <a:pt x="45" y="316"/>
                </a:lnTo>
                <a:lnTo>
                  <a:pt x="45" y="316"/>
                </a:lnTo>
                <a:lnTo>
                  <a:pt x="47" y="314"/>
                </a:lnTo>
                <a:lnTo>
                  <a:pt x="47" y="314"/>
                </a:lnTo>
                <a:lnTo>
                  <a:pt x="47" y="312"/>
                </a:lnTo>
                <a:lnTo>
                  <a:pt x="47" y="310"/>
                </a:lnTo>
                <a:lnTo>
                  <a:pt x="51" y="310"/>
                </a:lnTo>
                <a:lnTo>
                  <a:pt x="53" y="312"/>
                </a:lnTo>
                <a:lnTo>
                  <a:pt x="47" y="306"/>
                </a:lnTo>
                <a:lnTo>
                  <a:pt x="44" y="302"/>
                </a:lnTo>
                <a:lnTo>
                  <a:pt x="44" y="300"/>
                </a:lnTo>
                <a:lnTo>
                  <a:pt x="45" y="299"/>
                </a:lnTo>
                <a:lnTo>
                  <a:pt x="47" y="297"/>
                </a:lnTo>
                <a:lnTo>
                  <a:pt x="49" y="297"/>
                </a:lnTo>
                <a:lnTo>
                  <a:pt x="49" y="299"/>
                </a:lnTo>
                <a:lnTo>
                  <a:pt x="49" y="299"/>
                </a:lnTo>
                <a:lnTo>
                  <a:pt x="51" y="300"/>
                </a:lnTo>
                <a:lnTo>
                  <a:pt x="53" y="302"/>
                </a:lnTo>
                <a:lnTo>
                  <a:pt x="55" y="302"/>
                </a:lnTo>
                <a:lnTo>
                  <a:pt x="55" y="300"/>
                </a:lnTo>
                <a:lnTo>
                  <a:pt x="55" y="300"/>
                </a:lnTo>
                <a:lnTo>
                  <a:pt x="55" y="300"/>
                </a:lnTo>
                <a:lnTo>
                  <a:pt x="61" y="278"/>
                </a:lnTo>
                <a:lnTo>
                  <a:pt x="61" y="253"/>
                </a:lnTo>
                <a:lnTo>
                  <a:pt x="61" y="251"/>
                </a:lnTo>
                <a:lnTo>
                  <a:pt x="63" y="249"/>
                </a:lnTo>
                <a:lnTo>
                  <a:pt x="63" y="247"/>
                </a:lnTo>
                <a:lnTo>
                  <a:pt x="63" y="249"/>
                </a:lnTo>
                <a:lnTo>
                  <a:pt x="61" y="249"/>
                </a:lnTo>
                <a:lnTo>
                  <a:pt x="59" y="249"/>
                </a:lnTo>
                <a:lnTo>
                  <a:pt x="57" y="249"/>
                </a:lnTo>
                <a:lnTo>
                  <a:pt x="57" y="247"/>
                </a:lnTo>
                <a:lnTo>
                  <a:pt x="59" y="245"/>
                </a:lnTo>
                <a:lnTo>
                  <a:pt x="61" y="243"/>
                </a:lnTo>
                <a:lnTo>
                  <a:pt x="63" y="241"/>
                </a:lnTo>
                <a:lnTo>
                  <a:pt x="63" y="241"/>
                </a:lnTo>
                <a:lnTo>
                  <a:pt x="61" y="241"/>
                </a:lnTo>
                <a:lnTo>
                  <a:pt x="59" y="241"/>
                </a:lnTo>
                <a:lnTo>
                  <a:pt x="59" y="238"/>
                </a:lnTo>
                <a:lnTo>
                  <a:pt x="59" y="236"/>
                </a:lnTo>
                <a:lnTo>
                  <a:pt x="61" y="236"/>
                </a:lnTo>
                <a:lnTo>
                  <a:pt x="66" y="228"/>
                </a:lnTo>
                <a:lnTo>
                  <a:pt x="66" y="228"/>
                </a:lnTo>
                <a:lnTo>
                  <a:pt x="65" y="226"/>
                </a:lnTo>
                <a:lnTo>
                  <a:pt x="65" y="226"/>
                </a:lnTo>
                <a:lnTo>
                  <a:pt x="63" y="228"/>
                </a:lnTo>
                <a:lnTo>
                  <a:pt x="61" y="228"/>
                </a:lnTo>
                <a:lnTo>
                  <a:pt x="61" y="226"/>
                </a:lnTo>
                <a:lnTo>
                  <a:pt x="61" y="226"/>
                </a:lnTo>
                <a:lnTo>
                  <a:pt x="61" y="224"/>
                </a:lnTo>
                <a:lnTo>
                  <a:pt x="61" y="224"/>
                </a:lnTo>
                <a:lnTo>
                  <a:pt x="55" y="226"/>
                </a:lnTo>
                <a:lnTo>
                  <a:pt x="49" y="228"/>
                </a:lnTo>
                <a:lnTo>
                  <a:pt x="47" y="228"/>
                </a:lnTo>
                <a:lnTo>
                  <a:pt x="47" y="228"/>
                </a:lnTo>
                <a:lnTo>
                  <a:pt x="45" y="224"/>
                </a:lnTo>
                <a:lnTo>
                  <a:pt x="45" y="222"/>
                </a:lnTo>
                <a:lnTo>
                  <a:pt x="47" y="220"/>
                </a:lnTo>
                <a:lnTo>
                  <a:pt x="51" y="217"/>
                </a:lnTo>
                <a:lnTo>
                  <a:pt x="59" y="211"/>
                </a:lnTo>
                <a:lnTo>
                  <a:pt x="65" y="207"/>
                </a:lnTo>
                <a:lnTo>
                  <a:pt x="68" y="205"/>
                </a:lnTo>
                <a:lnTo>
                  <a:pt x="72" y="203"/>
                </a:lnTo>
                <a:lnTo>
                  <a:pt x="74" y="203"/>
                </a:lnTo>
                <a:lnTo>
                  <a:pt x="74" y="201"/>
                </a:lnTo>
                <a:lnTo>
                  <a:pt x="74" y="201"/>
                </a:lnTo>
                <a:lnTo>
                  <a:pt x="63" y="198"/>
                </a:lnTo>
                <a:lnTo>
                  <a:pt x="55" y="194"/>
                </a:lnTo>
                <a:lnTo>
                  <a:pt x="45" y="190"/>
                </a:lnTo>
                <a:lnTo>
                  <a:pt x="44" y="188"/>
                </a:lnTo>
                <a:lnTo>
                  <a:pt x="44" y="184"/>
                </a:lnTo>
                <a:lnTo>
                  <a:pt x="65" y="192"/>
                </a:lnTo>
                <a:lnTo>
                  <a:pt x="87" y="196"/>
                </a:lnTo>
                <a:lnTo>
                  <a:pt x="103" y="188"/>
                </a:lnTo>
                <a:lnTo>
                  <a:pt x="120" y="180"/>
                </a:lnTo>
                <a:lnTo>
                  <a:pt x="122" y="180"/>
                </a:lnTo>
                <a:lnTo>
                  <a:pt x="122" y="180"/>
                </a:lnTo>
                <a:lnTo>
                  <a:pt x="124" y="182"/>
                </a:lnTo>
                <a:lnTo>
                  <a:pt x="125" y="184"/>
                </a:lnTo>
                <a:lnTo>
                  <a:pt x="124" y="188"/>
                </a:lnTo>
                <a:lnTo>
                  <a:pt x="124" y="188"/>
                </a:lnTo>
                <a:lnTo>
                  <a:pt x="120" y="190"/>
                </a:lnTo>
                <a:lnTo>
                  <a:pt x="118" y="192"/>
                </a:lnTo>
                <a:lnTo>
                  <a:pt x="116" y="194"/>
                </a:lnTo>
                <a:lnTo>
                  <a:pt x="135" y="198"/>
                </a:lnTo>
                <a:lnTo>
                  <a:pt x="154" y="200"/>
                </a:lnTo>
                <a:lnTo>
                  <a:pt x="181" y="203"/>
                </a:lnTo>
                <a:lnTo>
                  <a:pt x="207" y="201"/>
                </a:lnTo>
                <a:lnTo>
                  <a:pt x="232" y="198"/>
                </a:lnTo>
                <a:lnTo>
                  <a:pt x="274" y="182"/>
                </a:lnTo>
                <a:lnTo>
                  <a:pt x="312" y="165"/>
                </a:lnTo>
                <a:lnTo>
                  <a:pt x="341" y="150"/>
                </a:lnTo>
                <a:lnTo>
                  <a:pt x="363" y="131"/>
                </a:lnTo>
                <a:lnTo>
                  <a:pt x="363" y="131"/>
                </a:lnTo>
                <a:lnTo>
                  <a:pt x="363" y="129"/>
                </a:lnTo>
                <a:lnTo>
                  <a:pt x="362" y="127"/>
                </a:lnTo>
                <a:lnTo>
                  <a:pt x="360" y="127"/>
                </a:lnTo>
                <a:lnTo>
                  <a:pt x="358" y="125"/>
                </a:lnTo>
                <a:lnTo>
                  <a:pt x="358" y="125"/>
                </a:lnTo>
                <a:lnTo>
                  <a:pt x="356" y="125"/>
                </a:lnTo>
                <a:lnTo>
                  <a:pt x="356" y="123"/>
                </a:lnTo>
                <a:lnTo>
                  <a:pt x="354" y="121"/>
                </a:lnTo>
                <a:lnTo>
                  <a:pt x="354" y="121"/>
                </a:lnTo>
                <a:lnTo>
                  <a:pt x="352" y="121"/>
                </a:lnTo>
                <a:lnTo>
                  <a:pt x="352" y="121"/>
                </a:lnTo>
                <a:lnTo>
                  <a:pt x="350" y="121"/>
                </a:lnTo>
                <a:lnTo>
                  <a:pt x="350" y="120"/>
                </a:lnTo>
                <a:lnTo>
                  <a:pt x="350" y="116"/>
                </a:lnTo>
                <a:lnTo>
                  <a:pt x="348" y="114"/>
                </a:lnTo>
                <a:lnTo>
                  <a:pt x="346" y="116"/>
                </a:lnTo>
                <a:lnTo>
                  <a:pt x="344" y="116"/>
                </a:lnTo>
                <a:lnTo>
                  <a:pt x="344" y="114"/>
                </a:lnTo>
                <a:lnTo>
                  <a:pt x="344" y="112"/>
                </a:lnTo>
                <a:lnTo>
                  <a:pt x="344" y="110"/>
                </a:lnTo>
                <a:lnTo>
                  <a:pt x="343" y="110"/>
                </a:lnTo>
                <a:lnTo>
                  <a:pt x="341" y="110"/>
                </a:lnTo>
                <a:lnTo>
                  <a:pt x="341" y="108"/>
                </a:lnTo>
                <a:lnTo>
                  <a:pt x="341" y="106"/>
                </a:lnTo>
                <a:lnTo>
                  <a:pt x="341" y="106"/>
                </a:lnTo>
                <a:lnTo>
                  <a:pt x="339" y="106"/>
                </a:lnTo>
                <a:lnTo>
                  <a:pt x="337" y="106"/>
                </a:lnTo>
                <a:lnTo>
                  <a:pt x="337" y="102"/>
                </a:lnTo>
                <a:lnTo>
                  <a:pt x="333" y="99"/>
                </a:lnTo>
                <a:lnTo>
                  <a:pt x="333" y="101"/>
                </a:lnTo>
                <a:lnTo>
                  <a:pt x="331" y="102"/>
                </a:lnTo>
                <a:lnTo>
                  <a:pt x="331" y="104"/>
                </a:lnTo>
                <a:lnTo>
                  <a:pt x="329" y="104"/>
                </a:lnTo>
                <a:lnTo>
                  <a:pt x="329" y="104"/>
                </a:lnTo>
                <a:lnTo>
                  <a:pt x="329" y="106"/>
                </a:lnTo>
                <a:lnTo>
                  <a:pt x="327" y="108"/>
                </a:lnTo>
                <a:lnTo>
                  <a:pt x="325" y="110"/>
                </a:lnTo>
                <a:lnTo>
                  <a:pt x="322" y="108"/>
                </a:lnTo>
                <a:lnTo>
                  <a:pt x="318" y="106"/>
                </a:lnTo>
                <a:lnTo>
                  <a:pt x="322" y="101"/>
                </a:lnTo>
                <a:lnTo>
                  <a:pt x="324" y="95"/>
                </a:lnTo>
                <a:lnTo>
                  <a:pt x="325" y="87"/>
                </a:lnTo>
                <a:lnTo>
                  <a:pt x="327" y="87"/>
                </a:lnTo>
                <a:lnTo>
                  <a:pt x="327" y="85"/>
                </a:lnTo>
                <a:lnTo>
                  <a:pt x="331" y="80"/>
                </a:lnTo>
                <a:lnTo>
                  <a:pt x="333" y="76"/>
                </a:lnTo>
                <a:lnTo>
                  <a:pt x="337" y="70"/>
                </a:lnTo>
                <a:lnTo>
                  <a:pt x="339" y="64"/>
                </a:lnTo>
                <a:lnTo>
                  <a:pt x="341" y="62"/>
                </a:lnTo>
                <a:lnTo>
                  <a:pt x="341" y="62"/>
                </a:lnTo>
                <a:lnTo>
                  <a:pt x="343" y="61"/>
                </a:lnTo>
                <a:lnTo>
                  <a:pt x="341" y="59"/>
                </a:lnTo>
                <a:lnTo>
                  <a:pt x="339" y="55"/>
                </a:lnTo>
                <a:lnTo>
                  <a:pt x="341" y="51"/>
                </a:lnTo>
                <a:lnTo>
                  <a:pt x="341" y="51"/>
                </a:lnTo>
                <a:lnTo>
                  <a:pt x="343" y="51"/>
                </a:lnTo>
                <a:lnTo>
                  <a:pt x="343" y="49"/>
                </a:lnTo>
                <a:lnTo>
                  <a:pt x="346" y="45"/>
                </a:lnTo>
                <a:lnTo>
                  <a:pt x="346" y="43"/>
                </a:lnTo>
                <a:lnTo>
                  <a:pt x="348" y="38"/>
                </a:lnTo>
                <a:lnTo>
                  <a:pt x="350" y="38"/>
                </a:lnTo>
                <a:lnTo>
                  <a:pt x="352" y="36"/>
                </a:lnTo>
                <a:lnTo>
                  <a:pt x="352" y="34"/>
                </a:lnTo>
                <a:lnTo>
                  <a:pt x="352" y="34"/>
                </a:lnTo>
                <a:lnTo>
                  <a:pt x="352" y="32"/>
                </a:lnTo>
                <a:lnTo>
                  <a:pt x="352" y="32"/>
                </a:lnTo>
                <a:lnTo>
                  <a:pt x="354" y="32"/>
                </a:lnTo>
                <a:lnTo>
                  <a:pt x="356" y="32"/>
                </a:lnTo>
                <a:lnTo>
                  <a:pt x="358" y="32"/>
                </a:lnTo>
                <a:lnTo>
                  <a:pt x="360" y="34"/>
                </a:lnTo>
                <a:lnTo>
                  <a:pt x="362" y="38"/>
                </a:lnTo>
                <a:lnTo>
                  <a:pt x="360" y="41"/>
                </a:lnTo>
                <a:lnTo>
                  <a:pt x="392" y="36"/>
                </a:lnTo>
                <a:lnTo>
                  <a:pt x="426" y="32"/>
                </a:lnTo>
                <a:lnTo>
                  <a:pt x="430" y="32"/>
                </a:lnTo>
                <a:lnTo>
                  <a:pt x="432" y="30"/>
                </a:lnTo>
                <a:lnTo>
                  <a:pt x="436" y="30"/>
                </a:lnTo>
                <a:lnTo>
                  <a:pt x="440" y="30"/>
                </a:lnTo>
                <a:lnTo>
                  <a:pt x="445" y="30"/>
                </a:lnTo>
                <a:lnTo>
                  <a:pt x="449" y="28"/>
                </a:lnTo>
                <a:lnTo>
                  <a:pt x="480" y="24"/>
                </a:lnTo>
                <a:lnTo>
                  <a:pt x="510" y="21"/>
                </a:lnTo>
                <a:lnTo>
                  <a:pt x="518" y="19"/>
                </a:lnTo>
                <a:lnTo>
                  <a:pt x="525" y="17"/>
                </a:lnTo>
                <a:lnTo>
                  <a:pt x="535" y="19"/>
                </a:lnTo>
                <a:lnTo>
                  <a:pt x="535" y="15"/>
                </a:lnTo>
                <a:lnTo>
                  <a:pt x="535" y="11"/>
                </a:lnTo>
                <a:lnTo>
                  <a:pt x="535" y="9"/>
                </a:lnTo>
                <a:lnTo>
                  <a:pt x="537" y="7"/>
                </a:lnTo>
                <a:lnTo>
                  <a:pt x="537" y="5"/>
                </a:lnTo>
                <a:lnTo>
                  <a:pt x="537" y="5"/>
                </a:lnTo>
                <a:lnTo>
                  <a:pt x="539" y="5"/>
                </a:lnTo>
                <a:lnTo>
                  <a:pt x="541" y="3"/>
                </a:lnTo>
                <a:lnTo>
                  <a:pt x="542" y="3"/>
                </a:lnTo>
                <a:lnTo>
                  <a:pt x="544" y="3"/>
                </a:lnTo>
                <a:lnTo>
                  <a:pt x="546" y="9"/>
                </a:lnTo>
                <a:lnTo>
                  <a:pt x="546" y="17"/>
                </a:lnTo>
                <a:lnTo>
                  <a:pt x="548" y="17"/>
                </a:lnTo>
                <a:lnTo>
                  <a:pt x="548" y="17"/>
                </a:lnTo>
                <a:lnTo>
                  <a:pt x="548" y="13"/>
                </a:lnTo>
                <a:lnTo>
                  <a:pt x="548" y="7"/>
                </a:lnTo>
                <a:lnTo>
                  <a:pt x="548" y="2"/>
                </a:lnTo>
                <a:lnTo>
                  <a:pt x="548" y="2"/>
                </a:lnTo>
                <a:lnTo>
                  <a:pt x="548" y="0"/>
                </a:lnTo>
                <a:lnTo>
                  <a:pt x="550" y="0"/>
                </a:lnTo>
                <a:lnTo>
                  <a:pt x="552" y="0"/>
                </a:lnTo>
                <a:close/>
              </a:path>
            </a:pathLst>
          </a:custGeom>
          <a:solidFill>
            <a:schemeClr val="accent2"/>
          </a:solidFill>
          <a:ln w="0">
            <a:solidFill>
              <a:schemeClr val="accent2"/>
            </a:solidFill>
            <a:prstDash val="solid"/>
            <a:round/>
            <a:headEnd/>
            <a:tailEnd/>
          </a:ln>
        </p:spPr>
        <p:txBody>
          <a:bodyPr vert="horz" wrap="square" lIns="91412" tIns="45706" rIns="91412" bIns="45706" numCol="1" anchor="t" anchorCtr="0" compatLnSpc="1">
            <a:prstTxWarp prst="textNoShape">
              <a:avLst/>
            </a:prstTxWarp>
          </a:bodyPr>
          <a:lstStyle/>
          <a:p>
            <a:endParaRPr lang="zh-CN" altLang="en-US" sz="2399"/>
          </a:p>
        </p:txBody>
      </p:sp>
      <p:sp>
        <p:nvSpPr>
          <p:cNvPr id="7" name="Freeform 72"/>
          <p:cNvSpPr>
            <a:spLocks noEditPoints="1"/>
          </p:cNvSpPr>
          <p:nvPr/>
        </p:nvSpPr>
        <p:spPr bwMode="auto">
          <a:xfrm>
            <a:off x="4808965" y="2272826"/>
            <a:ext cx="2146071" cy="1758168"/>
          </a:xfrm>
          <a:custGeom>
            <a:avLst/>
            <a:gdLst>
              <a:gd name="T0" fmla="*/ 327 w 558"/>
              <a:gd name="T1" fmla="*/ 198 h 457"/>
              <a:gd name="T2" fmla="*/ 472 w 558"/>
              <a:gd name="T3" fmla="*/ 158 h 457"/>
              <a:gd name="T4" fmla="*/ 53 w 558"/>
              <a:gd name="T5" fmla="*/ 421 h 457"/>
              <a:gd name="T6" fmla="*/ 45 w 558"/>
              <a:gd name="T7" fmla="*/ 306 h 457"/>
              <a:gd name="T8" fmla="*/ 356 w 558"/>
              <a:gd name="T9" fmla="*/ 186 h 457"/>
              <a:gd name="T10" fmla="*/ 386 w 558"/>
              <a:gd name="T11" fmla="*/ 179 h 457"/>
              <a:gd name="T12" fmla="*/ 453 w 558"/>
              <a:gd name="T13" fmla="*/ 162 h 457"/>
              <a:gd name="T14" fmla="*/ 343 w 558"/>
              <a:gd name="T15" fmla="*/ 192 h 457"/>
              <a:gd name="T16" fmla="*/ 87 w 558"/>
              <a:gd name="T17" fmla="*/ 407 h 457"/>
              <a:gd name="T18" fmla="*/ 165 w 558"/>
              <a:gd name="T19" fmla="*/ 392 h 457"/>
              <a:gd name="T20" fmla="*/ 127 w 558"/>
              <a:gd name="T21" fmla="*/ 413 h 457"/>
              <a:gd name="T22" fmla="*/ 501 w 558"/>
              <a:gd name="T23" fmla="*/ 160 h 457"/>
              <a:gd name="T24" fmla="*/ 464 w 558"/>
              <a:gd name="T25" fmla="*/ 156 h 457"/>
              <a:gd name="T26" fmla="*/ 276 w 558"/>
              <a:gd name="T27" fmla="*/ 217 h 457"/>
              <a:gd name="T28" fmla="*/ 436 w 558"/>
              <a:gd name="T29" fmla="*/ 160 h 457"/>
              <a:gd name="T30" fmla="*/ 164 w 558"/>
              <a:gd name="T31" fmla="*/ 405 h 457"/>
              <a:gd name="T32" fmla="*/ 360 w 558"/>
              <a:gd name="T33" fmla="*/ 185 h 457"/>
              <a:gd name="T34" fmla="*/ 112 w 558"/>
              <a:gd name="T35" fmla="*/ 424 h 457"/>
              <a:gd name="T36" fmla="*/ 247 w 558"/>
              <a:gd name="T37" fmla="*/ 278 h 457"/>
              <a:gd name="T38" fmla="*/ 405 w 558"/>
              <a:gd name="T39" fmla="*/ 158 h 457"/>
              <a:gd name="T40" fmla="*/ 306 w 558"/>
              <a:gd name="T41" fmla="*/ 190 h 457"/>
              <a:gd name="T42" fmla="*/ 80 w 558"/>
              <a:gd name="T43" fmla="*/ 411 h 457"/>
              <a:gd name="T44" fmla="*/ 57 w 558"/>
              <a:gd name="T45" fmla="*/ 388 h 457"/>
              <a:gd name="T46" fmla="*/ 329 w 558"/>
              <a:gd name="T47" fmla="*/ 177 h 457"/>
              <a:gd name="T48" fmla="*/ 379 w 558"/>
              <a:gd name="T49" fmla="*/ 181 h 457"/>
              <a:gd name="T50" fmla="*/ 531 w 558"/>
              <a:gd name="T51" fmla="*/ 44 h 457"/>
              <a:gd name="T52" fmla="*/ 139 w 558"/>
              <a:gd name="T53" fmla="*/ 400 h 457"/>
              <a:gd name="T54" fmla="*/ 259 w 558"/>
              <a:gd name="T55" fmla="*/ 245 h 457"/>
              <a:gd name="T56" fmla="*/ 42 w 558"/>
              <a:gd name="T57" fmla="*/ 339 h 457"/>
              <a:gd name="T58" fmla="*/ 112 w 558"/>
              <a:gd name="T59" fmla="*/ 363 h 457"/>
              <a:gd name="T60" fmla="*/ 183 w 558"/>
              <a:gd name="T61" fmla="*/ 384 h 457"/>
              <a:gd name="T62" fmla="*/ 211 w 558"/>
              <a:gd name="T63" fmla="*/ 312 h 457"/>
              <a:gd name="T64" fmla="*/ 45 w 558"/>
              <a:gd name="T65" fmla="*/ 289 h 457"/>
              <a:gd name="T66" fmla="*/ 141 w 558"/>
              <a:gd name="T67" fmla="*/ 362 h 457"/>
              <a:gd name="T68" fmla="*/ 85 w 558"/>
              <a:gd name="T69" fmla="*/ 301 h 457"/>
              <a:gd name="T70" fmla="*/ 91 w 558"/>
              <a:gd name="T71" fmla="*/ 263 h 457"/>
              <a:gd name="T72" fmla="*/ 127 w 558"/>
              <a:gd name="T73" fmla="*/ 263 h 457"/>
              <a:gd name="T74" fmla="*/ 171 w 558"/>
              <a:gd name="T75" fmla="*/ 207 h 457"/>
              <a:gd name="T76" fmla="*/ 125 w 558"/>
              <a:gd name="T77" fmla="*/ 280 h 457"/>
              <a:gd name="T78" fmla="*/ 74 w 558"/>
              <a:gd name="T79" fmla="*/ 274 h 457"/>
              <a:gd name="T80" fmla="*/ 196 w 558"/>
              <a:gd name="T81" fmla="*/ 287 h 457"/>
              <a:gd name="T82" fmla="*/ 493 w 558"/>
              <a:gd name="T83" fmla="*/ 141 h 457"/>
              <a:gd name="T84" fmla="*/ 470 w 558"/>
              <a:gd name="T85" fmla="*/ 122 h 457"/>
              <a:gd name="T86" fmla="*/ 407 w 558"/>
              <a:gd name="T87" fmla="*/ 87 h 457"/>
              <a:gd name="T88" fmla="*/ 358 w 558"/>
              <a:gd name="T89" fmla="*/ 68 h 457"/>
              <a:gd name="T90" fmla="*/ 409 w 558"/>
              <a:gd name="T91" fmla="*/ 80 h 457"/>
              <a:gd name="T92" fmla="*/ 472 w 558"/>
              <a:gd name="T93" fmla="*/ 106 h 457"/>
              <a:gd name="T94" fmla="*/ 508 w 558"/>
              <a:gd name="T95" fmla="*/ 40 h 457"/>
              <a:gd name="T96" fmla="*/ 527 w 558"/>
              <a:gd name="T97" fmla="*/ 30 h 457"/>
              <a:gd name="T98" fmla="*/ 423 w 558"/>
              <a:gd name="T99" fmla="*/ 13 h 457"/>
              <a:gd name="T100" fmla="*/ 293 w 558"/>
              <a:gd name="T101" fmla="*/ 40 h 457"/>
              <a:gd name="T102" fmla="*/ 546 w 558"/>
              <a:gd name="T103" fmla="*/ 13 h 457"/>
              <a:gd name="T104" fmla="*/ 514 w 558"/>
              <a:gd name="T105" fmla="*/ 169 h 457"/>
              <a:gd name="T106" fmla="*/ 426 w 558"/>
              <a:gd name="T107" fmla="*/ 186 h 457"/>
              <a:gd name="T108" fmla="*/ 377 w 558"/>
              <a:gd name="T109" fmla="*/ 194 h 457"/>
              <a:gd name="T110" fmla="*/ 247 w 558"/>
              <a:gd name="T111" fmla="*/ 314 h 457"/>
              <a:gd name="T112" fmla="*/ 221 w 558"/>
              <a:gd name="T113" fmla="*/ 398 h 457"/>
              <a:gd name="T114" fmla="*/ 80 w 558"/>
              <a:gd name="T115" fmla="*/ 445 h 457"/>
              <a:gd name="T116" fmla="*/ 47 w 558"/>
              <a:gd name="T117" fmla="*/ 443 h 457"/>
              <a:gd name="T118" fmla="*/ 9 w 558"/>
              <a:gd name="T119" fmla="*/ 388 h 457"/>
              <a:gd name="T120" fmla="*/ 26 w 558"/>
              <a:gd name="T121" fmla="*/ 198 h 457"/>
              <a:gd name="T122" fmla="*/ 51 w 558"/>
              <a:gd name="T123" fmla="*/ 162 h 457"/>
              <a:gd name="T124" fmla="*/ 127 w 558"/>
              <a:gd name="T125" fmla="*/ 164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58" h="457">
                <a:moveTo>
                  <a:pt x="493" y="99"/>
                </a:moveTo>
                <a:lnTo>
                  <a:pt x="495" y="97"/>
                </a:lnTo>
                <a:lnTo>
                  <a:pt x="495" y="97"/>
                </a:lnTo>
                <a:lnTo>
                  <a:pt x="495" y="95"/>
                </a:lnTo>
                <a:lnTo>
                  <a:pt x="495" y="95"/>
                </a:lnTo>
                <a:lnTo>
                  <a:pt x="493" y="95"/>
                </a:lnTo>
                <a:lnTo>
                  <a:pt x="493" y="99"/>
                </a:lnTo>
                <a:close/>
                <a:moveTo>
                  <a:pt x="40" y="390"/>
                </a:moveTo>
                <a:lnTo>
                  <a:pt x="42" y="390"/>
                </a:lnTo>
                <a:lnTo>
                  <a:pt x="42" y="392"/>
                </a:lnTo>
                <a:lnTo>
                  <a:pt x="42" y="392"/>
                </a:lnTo>
                <a:lnTo>
                  <a:pt x="44" y="392"/>
                </a:lnTo>
                <a:lnTo>
                  <a:pt x="42" y="392"/>
                </a:lnTo>
                <a:lnTo>
                  <a:pt x="42" y="390"/>
                </a:lnTo>
                <a:lnTo>
                  <a:pt x="40" y="390"/>
                </a:lnTo>
                <a:close/>
                <a:moveTo>
                  <a:pt x="396" y="175"/>
                </a:moveTo>
                <a:lnTo>
                  <a:pt x="398" y="175"/>
                </a:lnTo>
                <a:lnTo>
                  <a:pt x="398" y="175"/>
                </a:lnTo>
                <a:lnTo>
                  <a:pt x="398" y="175"/>
                </a:lnTo>
                <a:lnTo>
                  <a:pt x="398" y="175"/>
                </a:lnTo>
                <a:lnTo>
                  <a:pt x="398" y="173"/>
                </a:lnTo>
                <a:lnTo>
                  <a:pt x="398" y="173"/>
                </a:lnTo>
                <a:lnTo>
                  <a:pt x="398" y="173"/>
                </a:lnTo>
                <a:lnTo>
                  <a:pt x="396" y="173"/>
                </a:lnTo>
                <a:lnTo>
                  <a:pt x="396" y="175"/>
                </a:lnTo>
                <a:lnTo>
                  <a:pt x="396" y="175"/>
                </a:lnTo>
                <a:close/>
                <a:moveTo>
                  <a:pt x="329" y="196"/>
                </a:moveTo>
                <a:lnTo>
                  <a:pt x="327" y="198"/>
                </a:lnTo>
                <a:lnTo>
                  <a:pt x="327" y="198"/>
                </a:lnTo>
                <a:lnTo>
                  <a:pt x="329" y="198"/>
                </a:lnTo>
                <a:lnTo>
                  <a:pt x="331" y="196"/>
                </a:lnTo>
                <a:lnTo>
                  <a:pt x="329" y="196"/>
                </a:lnTo>
                <a:close/>
                <a:moveTo>
                  <a:pt x="63" y="426"/>
                </a:moveTo>
                <a:lnTo>
                  <a:pt x="63" y="424"/>
                </a:lnTo>
                <a:lnTo>
                  <a:pt x="63" y="424"/>
                </a:lnTo>
                <a:lnTo>
                  <a:pt x="61" y="423"/>
                </a:lnTo>
                <a:lnTo>
                  <a:pt x="61" y="424"/>
                </a:lnTo>
                <a:lnTo>
                  <a:pt x="61" y="426"/>
                </a:lnTo>
                <a:lnTo>
                  <a:pt x="63" y="426"/>
                </a:lnTo>
                <a:close/>
                <a:moveTo>
                  <a:pt x="520" y="103"/>
                </a:moveTo>
                <a:lnTo>
                  <a:pt x="518" y="105"/>
                </a:lnTo>
                <a:lnTo>
                  <a:pt x="518" y="106"/>
                </a:lnTo>
                <a:lnTo>
                  <a:pt x="520" y="105"/>
                </a:lnTo>
                <a:lnTo>
                  <a:pt x="520" y="103"/>
                </a:lnTo>
                <a:lnTo>
                  <a:pt x="520" y="99"/>
                </a:lnTo>
                <a:lnTo>
                  <a:pt x="520" y="101"/>
                </a:lnTo>
                <a:lnTo>
                  <a:pt x="520" y="103"/>
                </a:lnTo>
                <a:close/>
                <a:moveTo>
                  <a:pt x="55" y="316"/>
                </a:moveTo>
                <a:lnTo>
                  <a:pt x="53" y="314"/>
                </a:lnTo>
                <a:lnTo>
                  <a:pt x="51" y="312"/>
                </a:lnTo>
                <a:lnTo>
                  <a:pt x="49" y="310"/>
                </a:lnTo>
                <a:lnTo>
                  <a:pt x="51" y="312"/>
                </a:lnTo>
                <a:lnTo>
                  <a:pt x="53" y="314"/>
                </a:lnTo>
                <a:lnTo>
                  <a:pt x="55" y="316"/>
                </a:lnTo>
                <a:close/>
                <a:moveTo>
                  <a:pt x="470" y="162"/>
                </a:moveTo>
                <a:lnTo>
                  <a:pt x="472" y="158"/>
                </a:lnTo>
                <a:lnTo>
                  <a:pt x="470" y="158"/>
                </a:lnTo>
                <a:lnTo>
                  <a:pt x="470" y="158"/>
                </a:lnTo>
                <a:lnTo>
                  <a:pt x="470" y="160"/>
                </a:lnTo>
                <a:lnTo>
                  <a:pt x="468" y="160"/>
                </a:lnTo>
                <a:lnTo>
                  <a:pt x="470" y="162"/>
                </a:lnTo>
                <a:close/>
                <a:moveTo>
                  <a:pt x="423" y="173"/>
                </a:moveTo>
                <a:lnTo>
                  <a:pt x="424" y="173"/>
                </a:lnTo>
                <a:lnTo>
                  <a:pt x="424" y="171"/>
                </a:lnTo>
                <a:lnTo>
                  <a:pt x="424" y="169"/>
                </a:lnTo>
                <a:lnTo>
                  <a:pt x="424" y="167"/>
                </a:lnTo>
                <a:lnTo>
                  <a:pt x="423" y="167"/>
                </a:lnTo>
                <a:lnTo>
                  <a:pt x="423" y="173"/>
                </a:lnTo>
                <a:close/>
                <a:moveTo>
                  <a:pt x="66" y="430"/>
                </a:moveTo>
                <a:lnTo>
                  <a:pt x="66" y="430"/>
                </a:lnTo>
                <a:lnTo>
                  <a:pt x="66" y="430"/>
                </a:lnTo>
                <a:lnTo>
                  <a:pt x="66" y="430"/>
                </a:lnTo>
                <a:lnTo>
                  <a:pt x="68" y="432"/>
                </a:lnTo>
                <a:lnTo>
                  <a:pt x="68" y="432"/>
                </a:lnTo>
                <a:lnTo>
                  <a:pt x="70" y="432"/>
                </a:lnTo>
                <a:lnTo>
                  <a:pt x="70" y="430"/>
                </a:lnTo>
                <a:lnTo>
                  <a:pt x="68" y="430"/>
                </a:lnTo>
                <a:lnTo>
                  <a:pt x="66" y="430"/>
                </a:lnTo>
                <a:close/>
                <a:moveTo>
                  <a:pt x="59" y="424"/>
                </a:moveTo>
                <a:lnTo>
                  <a:pt x="59" y="424"/>
                </a:lnTo>
                <a:lnTo>
                  <a:pt x="57" y="423"/>
                </a:lnTo>
                <a:lnTo>
                  <a:pt x="55" y="421"/>
                </a:lnTo>
                <a:lnTo>
                  <a:pt x="55" y="421"/>
                </a:lnTo>
                <a:lnTo>
                  <a:pt x="53" y="421"/>
                </a:lnTo>
                <a:lnTo>
                  <a:pt x="53" y="421"/>
                </a:lnTo>
                <a:lnTo>
                  <a:pt x="55" y="423"/>
                </a:lnTo>
                <a:lnTo>
                  <a:pt x="57" y="424"/>
                </a:lnTo>
                <a:lnTo>
                  <a:pt x="59" y="424"/>
                </a:lnTo>
                <a:close/>
                <a:moveTo>
                  <a:pt x="463" y="162"/>
                </a:moveTo>
                <a:lnTo>
                  <a:pt x="461" y="164"/>
                </a:lnTo>
                <a:lnTo>
                  <a:pt x="461" y="165"/>
                </a:lnTo>
                <a:lnTo>
                  <a:pt x="461" y="165"/>
                </a:lnTo>
                <a:lnTo>
                  <a:pt x="463" y="164"/>
                </a:lnTo>
                <a:lnTo>
                  <a:pt x="463" y="158"/>
                </a:lnTo>
                <a:lnTo>
                  <a:pt x="463" y="160"/>
                </a:lnTo>
                <a:lnTo>
                  <a:pt x="463" y="160"/>
                </a:lnTo>
                <a:lnTo>
                  <a:pt x="463" y="162"/>
                </a:lnTo>
                <a:close/>
                <a:moveTo>
                  <a:pt x="470" y="95"/>
                </a:moveTo>
                <a:lnTo>
                  <a:pt x="470" y="95"/>
                </a:lnTo>
                <a:lnTo>
                  <a:pt x="470" y="99"/>
                </a:lnTo>
                <a:lnTo>
                  <a:pt x="470" y="101"/>
                </a:lnTo>
                <a:lnTo>
                  <a:pt x="472" y="103"/>
                </a:lnTo>
                <a:lnTo>
                  <a:pt x="472" y="101"/>
                </a:lnTo>
                <a:lnTo>
                  <a:pt x="472" y="97"/>
                </a:lnTo>
                <a:lnTo>
                  <a:pt x="472" y="95"/>
                </a:lnTo>
                <a:lnTo>
                  <a:pt x="472" y="95"/>
                </a:lnTo>
                <a:lnTo>
                  <a:pt x="470" y="95"/>
                </a:lnTo>
                <a:lnTo>
                  <a:pt x="470" y="95"/>
                </a:lnTo>
                <a:close/>
                <a:moveTo>
                  <a:pt x="51" y="310"/>
                </a:moveTo>
                <a:lnTo>
                  <a:pt x="51" y="310"/>
                </a:lnTo>
                <a:lnTo>
                  <a:pt x="53" y="308"/>
                </a:lnTo>
                <a:lnTo>
                  <a:pt x="45" y="306"/>
                </a:lnTo>
                <a:lnTo>
                  <a:pt x="47" y="308"/>
                </a:lnTo>
                <a:lnTo>
                  <a:pt x="49" y="308"/>
                </a:lnTo>
                <a:lnTo>
                  <a:pt x="51" y="310"/>
                </a:lnTo>
                <a:close/>
                <a:moveTo>
                  <a:pt x="259" y="236"/>
                </a:moveTo>
                <a:lnTo>
                  <a:pt x="257" y="236"/>
                </a:lnTo>
                <a:lnTo>
                  <a:pt x="257" y="238"/>
                </a:lnTo>
                <a:lnTo>
                  <a:pt x="257" y="238"/>
                </a:lnTo>
                <a:lnTo>
                  <a:pt x="259" y="240"/>
                </a:lnTo>
                <a:lnTo>
                  <a:pt x="261" y="238"/>
                </a:lnTo>
                <a:lnTo>
                  <a:pt x="261" y="238"/>
                </a:lnTo>
                <a:lnTo>
                  <a:pt x="259" y="236"/>
                </a:lnTo>
                <a:lnTo>
                  <a:pt x="259" y="234"/>
                </a:lnTo>
                <a:lnTo>
                  <a:pt x="259" y="234"/>
                </a:lnTo>
                <a:lnTo>
                  <a:pt x="259" y="236"/>
                </a:lnTo>
                <a:close/>
                <a:moveTo>
                  <a:pt x="118" y="398"/>
                </a:moveTo>
                <a:lnTo>
                  <a:pt x="116" y="398"/>
                </a:lnTo>
                <a:lnTo>
                  <a:pt x="116" y="400"/>
                </a:lnTo>
                <a:lnTo>
                  <a:pt x="120" y="402"/>
                </a:lnTo>
                <a:lnTo>
                  <a:pt x="122" y="405"/>
                </a:lnTo>
                <a:lnTo>
                  <a:pt x="120" y="400"/>
                </a:lnTo>
                <a:lnTo>
                  <a:pt x="120" y="398"/>
                </a:lnTo>
                <a:lnTo>
                  <a:pt x="118" y="398"/>
                </a:lnTo>
                <a:lnTo>
                  <a:pt x="118" y="398"/>
                </a:lnTo>
                <a:close/>
                <a:moveTo>
                  <a:pt x="354" y="183"/>
                </a:moveTo>
                <a:lnTo>
                  <a:pt x="354" y="185"/>
                </a:lnTo>
                <a:lnTo>
                  <a:pt x="354" y="186"/>
                </a:lnTo>
                <a:lnTo>
                  <a:pt x="354" y="186"/>
                </a:lnTo>
                <a:lnTo>
                  <a:pt x="356" y="186"/>
                </a:lnTo>
                <a:lnTo>
                  <a:pt x="358" y="186"/>
                </a:lnTo>
                <a:lnTo>
                  <a:pt x="356" y="185"/>
                </a:lnTo>
                <a:lnTo>
                  <a:pt x="356" y="183"/>
                </a:lnTo>
                <a:lnTo>
                  <a:pt x="354" y="179"/>
                </a:lnTo>
                <a:lnTo>
                  <a:pt x="354" y="181"/>
                </a:lnTo>
                <a:lnTo>
                  <a:pt x="354" y="183"/>
                </a:lnTo>
                <a:close/>
                <a:moveTo>
                  <a:pt x="55" y="356"/>
                </a:moveTo>
                <a:lnTo>
                  <a:pt x="51" y="352"/>
                </a:lnTo>
                <a:lnTo>
                  <a:pt x="45" y="348"/>
                </a:lnTo>
                <a:lnTo>
                  <a:pt x="40" y="344"/>
                </a:lnTo>
                <a:lnTo>
                  <a:pt x="45" y="350"/>
                </a:lnTo>
                <a:lnTo>
                  <a:pt x="49" y="354"/>
                </a:lnTo>
                <a:lnTo>
                  <a:pt x="55" y="356"/>
                </a:lnTo>
                <a:close/>
                <a:moveTo>
                  <a:pt x="105" y="403"/>
                </a:moveTo>
                <a:lnTo>
                  <a:pt x="105" y="403"/>
                </a:lnTo>
                <a:lnTo>
                  <a:pt x="105" y="403"/>
                </a:lnTo>
                <a:lnTo>
                  <a:pt x="106" y="405"/>
                </a:lnTo>
                <a:lnTo>
                  <a:pt x="108" y="409"/>
                </a:lnTo>
                <a:lnTo>
                  <a:pt x="110" y="409"/>
                </a:lnTo>
                <a:lnTo>
                  <a:pt x="108" y="407"/>
                </a:lnTo>
                <a:lnTo>
                  <a:pt x="108" y="405"/>
                </a:lnTo>
                <a:lnTo>
                  <a:pt x="108" y="403"/>
                </a:lnTo>
                <a:lnTo>
                  <a:pt x="106" y="402"/>
                </a:lnTo>
                <a:lnTo>
                  <a:pt x="105" y="402"/>
                </a:lnTo>
                <a:lnTo>
                  <a:pt x="105" y="403"/>
                </a:lnTo>
                <a:close/>
                <a:moveTo>
                  <a:pt x="384" y="169"/>
                </a:moveTo>
                <a:lnTo>
                  <a:pt x="384" y="181"/>
                </a:lnTo>
                <a:lnTo>
                  <a:pt x="386" y="179"/>
                </a:lnTo>
                <a:lnTo>
                  <a:pt x="388" y="179"/>
                </a:lnTo>
                <a:lnTo>
                  <a:pt x="386" y="173"/>
                </a:lnTo>
                <a:lnTo>
                  <a:pt x="384" y="169"/>
                </a:lnTo>
                <a:close/>
                <a:moveTo>
                  <a:pt x="177" y="196"/>
                </a:moveTo>
                <a:lnTo>
                  <a:pt x="175" y="196"/>
                </a:lnTo>
                <a:lnTo>
                  <a:pt x="175" y="194"/>
                </a:lnTo>
                <a:lnTo>
                  <a:pt x="175" y="192"/>
                </a:lnTo>
                <a:lnTo>
                  <a:pt x="177" y="190"/>
                </a:lnTo>
                <a:lnTo>
                  <a:pt x="175" y="190"/>
                </a:lnTo>
                <a:lnTo>
                  <a:pt x="177" y="188"/>
                </a:lnTo>
                <a:lnTo>
                  <a:pt x="177" y="188"/>
                </a:lnTo>
                <a:lnTo>
                  <a:pt x="179" y="188"/>
                </a:lnTo>
                <a:lnTo>
                  <a:pt x="181" y="188"/>
                </a:lnTo>
                <a:lnTo>
                  <a:pt x="179" y="188"/>
                </a:lnTo>
                <a:lnTo>
                  <a:pt x="179" y="188"/>
                </a:lnTo>
                <a:lnTo>
                  <a:pt x="179" y="190"/>
                </a:lnTo>
                <a:lnTo>
                  <a:pt x="179" y="192"/>
                </a:lnTo>
                <a:lnTo>
                  <a:pt x="177" y="194"/>
                </a:lnTo>
                <a:lnTo>
                  <a:pt x="177" y="196"/>
                </a:lnTo>
                <a:close/>
                <a:moveTo>
                  <a:pt x="314" y="198"/>
                </a:moveTo>
                <a:lnTo>
                  <a:pt x="314" y="198"/>
                </a:lnTo>
                <a:lnTo>
                  <a:pt x="314" y="209"/>
                </a:lnTo>
                <a:lnTo>
                  <a:pt x="316" y="207"/>
                </a:lnTo>
                <a:lnTo>
                  <a:pt x="318" y="207"/>
                </a:lnTo>
                <a:lnTo>
                  <a:pt x="318" y="205"/>
                </a:lnTo>
                <a:lnTo>
                  <a:pt x="314" y="198"/>
                </a:lnTo>
                <a:lnTo>
                  <a:pt x="314" y="198"/>
                </a:lnTo>
                <a:close/>
                <a:moveTo>
                  <a:pt x="453" y="162"/>
                </a:moveTo>
                <a:lnTo>
                  <a:pt x="451" y="169"/>
                </a:lnTo>
                <a:lnTo>
                  <a:pt x="449" y="173"/>
                </a:lnTo>
                <a:lnTo>
                  <a:pt x="451" y="175"/>
                </a:lnTo>
                <a:lnTo>
                  <a:pt x="455" y="175"/>
                </a:lnTo>
                <a:lnTo>
                  <a:pt x="453" y="169"/>
                </a:lnTo>
                <a:lnTo>
                  <a:pt x="453" y="162"/>
                </a:lnTo>
                <a:close/>
                <a:moveTo>
                  <a:pt x="299" y="207"/>
                </a:moveTo>
                <a:lnTo>
                  <a:pt x="299" y="207"/>
                </a:lnTo>
                <a:lnTo>
                  <a:pt x="299" y="209"/>
                </a:lnTo>
                <a:lnTo>
                  <a:pt x="297" y="209"/>
                </a:lnTo>
                <a:lnTo>
                  <a:pt x="299" y="209"/>
                </a:lnTo>
                <a:lnTo>
                  <a:pt x="299" y="211"/>
                </a:lnTo>
                <a:lnTo>
                  <a:pt x="299" y="211"/>
                </a:lnTo>
                <a:lnTo>
                  <a:pt x="301" y="211"/>
                </a:lnTo>
                <a:lnTo>
                  <a:pt x="301" y="217"/>
                </a:lnTo>
                <a:lnTo>
                  <a:pt x="303" y="215"/>
                </a:lnTo>
                <a:lnTo>
                  <a:pt x="304" y="215"/>
                </a:lnTo>
                <a:lnTo>
                  <a:pt x="306" y="213"/>
                </a:lnTo>
                <a:lnTo>
                  <a:pt x="303" y="211"/>
                </a:lnTo>
                <a:lnTo>
                  <a:pt x="301" y="209"/>
                </a:lnTo>
                <a:lnTo>
                  <a:pt x="301" y="207"/>
                </a:lnTo>
                <a:lnTo>
                  <a:pt x="299" y="207"/>
                </a:lnTo>
                <a:lnTo>
                  <a:pt x="299" y="205"/>
                </a:lnTo>
                <a:lnTo>
                  <a:pt x="299" y="207"/>
                </a:lnTo>
                <a:close/>
                <a:moveTo>
                  <a:pt x="343" y="185"/>
                </a:moveTo>
                <a:lnTo>
                  <a:pt x="343" y="188"/>
                </a:lnTo>
                <a:lnTo>
                  <a:pt x="343" y="190"/>
                </a:lnTo>
                <a:lnTo>
                  <a:pt x="343" y="192"/>
                </a:lnTo>
                <a:lnTo>
                  <a:pt x="344" y="192"/>
                </a:lnTo>
                <a:lnTo>
                  <a:pt x="346" y="192"/>
                </a:lnTo>
                <a:lnTo>
                  <a:pt x="348" y="190"/>
                </a:lnTo>
                <a:lnTo>
                  <a:pt x="344" y="186"/>
                </a:lnTo>
                <a:lnTo>
                  <a:pt x="343" y="181"/>
                </a:lnTo>
                <a:lnTo>
                  <a:pt x="343" y="183"/>
                </a:lnTo>
                <a:lnTo>
                  <a:pt x="343" y="185"/>
                </a:lnTo>
                <a:close/>
                <a:moveTo>
                  <a:pt x="68" y="415"/>
                </a:moveTo>
                <a:lnTo>
                  <a:pt x="80" y="424"/>
                </a:lnTo>
                <a:lnTo>
                  <a:pt x="89" y="432"/>
                </a:lnTo>
                <a:lnTo>
                  <a:pt x="78" y="421"/>
                </a:lnTo>
                <a:lnTo>
                  <a:pt x="76" y="419"/>
                </a:lnTo>
                <a:lnTo>
                  <a:pt x="72" y="417"/>
                </a:lnTo>
                <a:lnTo>
                  <a:pt x="70" y="415"/>
                </a:lnTo>
                <a:lnTo>
                  <a:pt x="68" y="415"/>
                </a:lnTo>
                <a:close/>
                <a:moveTo>
                  <a:pt x="457" y="156"/>
                </a:moveTo>
                <a:lnTo>
                  <a:pt x="457" y="156"/>
                </a:lnTo>
                <a:lnTo>
                  <a:pt x="455" y="158"/>
                </a:lnTo>
                <a:lnTo>
                  <a:pt x="457" y="160"/>
                </a:lnTo>
                <a:lnTo>
                  <a:pt x="457" y="164"/>
                </a:lnTo>
                <a:lnTo>
                  <a:pt x="457" y="167"/>
                </a:lnTo>
                <a:lnTo>
                  <a:pt x="459" y="162"/>
                </a:lnTo>
                <a:lnTo>
                  <a:pt x="461" y="156"/>
                </a:lnTo>
                <a:lnTo>
                  <a:pt x="459" y="156"/>
                </a:lnTo>
                <a:lnTo>
                  <a:pt x="457" y="156"/>
                </a:lnTo>
                <a:close/>
                <a:moveTo>
                  <a:pt x="91" y="407"/>
                </a:moveTo>
                <a:lnTo>
                  <a:pt x="89" y="407"/>
                </a:lnTo>
                <a:lnTo>
                  <a:pt x="87" y="407"/>
                </a:lnTo>
                <a:lnTo>
                  <a:pt x="97" y="415"/>
                </a:lnTo>
                <a:lnTo>
                  <a:pt x="97" y="417"/>
                </a:lnTo>
                <a:lnTo>
                  <a:pt x="99" y="417"/>
                </a:lnTo>
                <a:lnTo>
                  <a:pt x="101" y="419"/>
                </a:lnTo>
                <a:lnTo>
                  <a:pt x="101" y="419"/>
                </a:lnTo>
                <a:lnTo>
                  <a:pt x="97" y="415"/>
                </a:lnTo>
                <a:lnTo>
                  <a:pt x="95" y="411"/>
                </a:lnTo>
                <a:lnTo>
                  <a:pt x="93" y="407"/>
                </a:lnTo>
                <a:lnTo>
                  <a:pt x="93" y="407"/>
                </a:lnTo>
                <a:lnTo>
                  <a:pt x="91" y="407"/>
                </a:lnTo>
                <a:lnTo>
                  <a:pt x="91" y="407"/>
                </a:lnTo>
                <a:close/>
                <a:moveTo>
                  <a:pt x="419" y="160"/>
                </a:moveTo>
                <a:lnTo>
                  <a:pt x="417" y="164"/>
                </a:lnTo>
                <a:lnTo>
                  <a:pt x="417" y="167"/>
                </a:lnTo>
                <a:lnTo>
                  <a:pt x="417" y="167"/>
                </a:lnTo>
                <a:lnTo>
                  <a:pt x="417" y="169"/>
                </a:lnTo>
                <a:lnTo>
                  <a:pt x="417" y="171"/>
                </a:lnTo>
                <a:lnTo>
                  <a:pt x="417" y="171"/>
                </a:lnTo>
                <a:lnTo>
                  <a:pt x="417" y="171"/>
                </a:lnTo>
                <a:lnTo>
                  <a:pt x="419" y="171"/>
                </a:lnTo>
                <a:lnTo>
                  <a:pt x="419" y="171"/>
                </a:lnTo>
                <a:lnTo>
                  <a:pt x="421" y="165"/>
                </a:lnTo>
                <a:lnTo>
                  <a:pt x="421" y="158"/>
                </a:lnTo>
                <a:lnTo>
                  <a:pt x="421" y="156"/>
                </a:lnTo>
                <a:lnTo>
                  <a:pt x="419" y="156"/>
                </a:lnTo>
                <a:lnTo>
                  <a:pt x="419" y="158"/>
                </a:lnTo>
                <a:lnTo>
                  <a:pt x="419" y="160"/>
                </a:lnTo>
                <a:close/>
                <a:moveTo>
                  <a:pt x="165" y="392"/>
                </a:moveTo>
                <a:lnTo>
                  <a:pt x="169" y="402"/>
                </a:lnTo>
                <a:lnTo>
                  <a:pt x="171" y="402"/>
                </a:lnTo>
                <a:lnTo>
                  <a:pt x="175" y="402"/>
                </a:lnTo>
                <a:lnTo>
                  <a:pt x="173" y="398"/>
                </a:lnTo>
                <a:lnTo>
                  <a:pt x="171" y="398"/>
                </a:lnTo>
                <a:lnTo>
                  <a:pt x="169" y="396"/>
                </a:lnTo>
                <a:lnTo>
                  <a:pt x="169" y="394"/>
                </a:lnTo>
                <a:lnTo>
                  <a:pt x="167" y="392"/>
                </a:lnTo>
                <a:lnTo>
                  <a:pt x="165" y="392"/>
                </a:lnTo>
                <a:lnTo>
                  <a:pt x="165" y="392"/>
                </a:lnTo>
                <a:close/>
                <a:moveTo>
                  <a:pt x="411" y="162"/>
                </a:moveTo>
                <a:lnTo>
                  <a:pt x="409" y="173"/>
                </a:lnTo>
                <a:lnTo>
                  <a:pt x="413" y="173"/>
                </a:lnTo>
                <a:lnTo>
                  <a:pt x="415" y="173"/>
                </a:lnTo>
                <a:lnTo>
                  <a:pt x="413" y="167"/>
                </a:lnTo>
                <a:lnTo>
                  <a:pt x="413" y="162"/>
                </a:lnTo>
                <a:lnTo>
                  <a:pt x="413" y="156"/>
                </a:lnTo>
                <a:lnTo>
                  <a:pt x="411" y="160"/>
                </a:lnTo>
                <a:lnTo>
                  <a:pt x="411" y="162"/>
                </a:lnTo>
                <a:close/>
                <a:moveTo>
                  <a:pt x="129" y="405"/>
                </a:moveTo>
                <a:lnTo>
                  <a:pt x="129" y="405"/>
                </a:lnTo>
                <a:lnTo>
                  <a:pt x="129" y="403"/>
                </a:lnTo>
                <a:lnTo>
                  <a:pt x="127" y="403"/>
                </a:lnTo>
                <a:lnTo>
                  <a:pt x="125" y="402"/>
                </a:lnTo>
                <a:lnTo>
                  <a:pt x="125" y="402"/>
                </a:lnTo>
                <a:lnTo>
                  <a:pt x="124" y="400"/>
                </a:lnTo>
                <a:lnTo>
                  <a:pt x="125" y="407"/>
                </a:lnTo>
                <a:lnTo>
                  <a:pt x="127" y="413"/>
                </a:lnTo>
                <a:lnTo>
                  <a:pt x="131" y="417"/>
                </a:lnTo>
                <a:lnTo>
                  <a:pt x="133" y="417"/>
                </a:lnTo>
                <a:lnTo>
                  <a:pt x="133" y="417"/>
                </a:lnTo>
                <a:lnTo>
                  <a:pt x="131" y="413"/>
                </a:lnTo>
                <a:lnTo>
                  <a:pt x="129" y="409"/>
                </a:lnTo>
                <a:lnTo>
                  <a:pt x="129" y="407"/>
                </a:lnTo>
                <a:lnTo>
                  <a:pt x="129" y="407"/>
                </a:lnTo>
                <a:lnTo>
                  <a:pt x="129" y="405"/>
                </a:lnTo>
                <a:close/>
                <a:moveTo>
                  <a:pt x="226" y="325"/>
                </a:moveTo>
                <a:lnTo>
                  <a:pt x="230" y="331"/>
                </a:lnTo>
                <a:lnTo>
                  <a:pt x="236" y="337"/>
                </a:lnTo>
                <a:lnTo>
                  <a:pt x="236" y="333"/>
                </a:lnTo>
                <a:lnTo>
                  <a:pt x="236" y="329"/>
                </a:lnTo>
                <a:lnTo>
                  <a:pt x="226" y="325"/>
                </a:lnTo>
                <a:close/>
                <a:moveTo>
                  <a:pt x="501" y="160"/>
                </a:moveTo>
                <a:lnTo>
                  <a:pt x="497" y="158"/>
                </a:lnTo>
                <a:lnTo>
                  <a:pt x="495" y="158"/>
                </a:lnTo>
                <a:lnTo>
                  <a:pt x="491" y="158"/>
                </a:lnTo>
                <a:lnTo>
                  <a:pt x="491" y="160"/>
                </a:lnTo>
                <a:lnTo>
                  <a:pt x="491" y="162"/>
                </a:lnTo>
                <a:lnTo>
                  <a:pt x="489" y="164"/>
                </a:lnTo>
                <a:lnTo>
                  <a:pt x="491" y="165"/>
                </a:lnTo>
                <a:lnTo>
                  <a:pt x="491" y="167"/>
                </a:lnTo>
                <a:lnTo>
                  <a:pt x="495" y="165"/>
                </a:lnTo>
                <a:lnTo>
                  <a:pt x="499" y="162"/>
                </a:lnTo>
                <a:lnTo>
                  <a:pt x="501" y="160"/>
                </a:lnTo>
                <a:lnTo>
                  <a:pt x="501" y="160"/>
                </a:lnTo>
                <a:lnTo>
                  <a:pt x="501" y="160"/>
                </a:lnTo>
                <a:lnTo>
                  <a:pt x="501" y="160"/>
                </a:lnTo>
                <a:close/>
                <a:moveTo>
                  <a:pt x="449" y="162"/>
                </a:moveTo>
                <a:lnTo>
                  <a:pt x="449" y="156"/>
                </a:lnTo>
                <a:lnTo>
                  <a:pt x="445" y="156"/>
                </a:lnTo>
                <a:lnTo>
                  <a:pt x="445" y="160"/>
                </a:lnTo>
                <a:lnTo>
                  <a:pt x="445" y="162"/>
                </a:lnTo>
                <a:lnTo>
                  <a:pt x="445" y="164"/>
                </a:lnTo>
                <a:lnTo>
                  <a:pt x="443" y="164"/>
                </a:lnTo>
                <a:lnTo>
                  <a:pt x="443" y="169"/>
                </a:lnTo>
                <a:lnTo>
                  <a:pt x="445" y="173"/>
                </a:lnTo>
                <a:lnTo>
                  <a:pt x="447" y="169"/>
                </a:lnTo>
                <a:lnTo>
                  <a:pt x="447" y="165"/>
                </a:lnTo>
                <a:lnTo>
                  <a:pt x="449" y="162"/>
                </a:lnTo>
                <a:close/>
                <a:moveTo>
                  <a:pt x="464" y="156"/>
                </a:moveTo>
                <a:lnTo>
                  <a:pt x="464" y="158"/>
                </a:lnTo>
                <a:lnTo>
                  <a:pt x="464" y="160"/>
                </a:lnTo>
                <a:lnTo>
                  <a:pt x="463" y="167"/>
                </a:lnTo>
                <a:lnTo>
                  <a:pt x="459" y="177"/>
                </a:lnTo>
                <a:lnTo>
                  <a:pt x="461" y="177"/>
                </a:lnTo>
                <a:lnTo>
                  <a:pt x="463" y="177"/>
                </a:lnTo>
                <a:lnTo>
                  <a:pt x="464" y="177"/>
                </a:lnTo>
                <a:lnTo>
                  <a:pt x="464" y="171"/>
                </a:lnTo>
                <a:lnTo>
                  <a:pt x="464" y="165"/>
                </a:lnTo>
                <a:lnTo>
                  <a:pt x="466" y="160"/>
                </a:lnTo>
                <a:lnTo>
                  <a:pt x="466" y="158"/>
                </a:lnTo>
                <a:lnTo>
                  <a:pt x="466" y="156"/>
                </a:lnTo>
                <a:lnTo>
                  <a:pt x="466" y="156"/>
                </a:lnTo>
                <a:lnTo>
                  <a:pt x="464" y="156"/>
                </a:lnTo>
                <a:close/>
                <a:moveTo>
                  <a:pt x="346" y="167"/>
                </a:moveTo>
                <a:lnTo>
                  <a:pt x="344" y="169"/>
                </a:lnTo>
                <a:lnTo>
                  <a:pt x="344" y="169"/>
                </a:lnTo>
                <a:lnTo>
                  <a:pt x="343" y="171"/>
                </a:lnTo>
                <a:lnTo>
                  <a:pt x="344" y="177"/>
                </a:lnTo>
                <a:lnTo>
                  <a:pt x="348" y="183"/>
                </a:lnTo>
                <a:lnTo>
                  <a:pt x="348" y="183"/>
                </a:lnTo>
                <a:lnTo>
                  <a:pt x="348" y="183"/>
                </a:lnTo>
                <a:lnTo>
                  <a:pt x="350" y="183"/>
                </a:lnTo>
                <a:lnTo>
                  <a:pt x="350" y="183"/>
                </a:lnTo>
                <a:lnTo>
                  <a:pt x="350" y="177"/>
                </a:lnTo>
                <a:lnTo>
                  <a:pt x="348" y="171"/>
                </a:lnTo>
                <a:lnTo>
                  <a:pt x="348" y="171"/>
                </a:lnTo>
                <a:lnTo>
                  <a:pt x="348" y="169"/>
                </a:lnTo>
                <a:lnTo>
                  <a:pt x="348" y="167"/>
                </a:lnTo>
                <a:lnTo>
                  <a:pt x="348" y="167"/>
                </a:lnTo>
                <a:lnTo>
                  <a:pt x="346" y="167"/>
                </a:lnTo>
                <a:close/>
                <a:moveTo>
                  <a:pt x="442" y="171"/>
                </a:moveTo>
                <a:lnTo>
                  <a:pt x="442" y="171"/>
                </a:lnTo>
                <a:lnTo>
                  <a:pt x="442" y="171"/>
                </a:lnTo>
                <a:lnTo>
                  <a:pt x="442" y="164"/>
                </a:lnTo>
                <a:lnTo>
                  <a:pt x="442" y="156"/>
                </a:lnTo>
                <a:lnTo>
                  <a:pt x="440" y="156"/>
                </a:lnTo>
                <a:lnTo>
                  <a:pt x="440" y="156"/>
                </a:lnTo>
                <a:lnTo>
                  <a:pt x="434" y="171"/>
                </a:lnTo>
                <a:lnTo>
                  <a:pt x="438" y="171"/>
                </a:lnTo>
                <a:lnTo>
                  <a:pt x="442" y="171"/>
                </a:lnTo>
                <a:close/>
                <a:moveTo>
                  <a:pt x="276" y="217"/>
                </a:moveTo>
                <a:lnTo>
                  <a:pt x="274" y="221"/>
                </a:lnTo>
                <a:lnTo>
                  <a:pt x="270" y="223"/>
                </a:lnTo>
                <a:lnTo>
                  <a:pt x="268" y="224"/>
                </a:lnTo>
                <a:lnTo>
                  <a:pt x="272" y="226"/>
                </a:lnTo>
                <a:lnTo>
                  <a:pt x="276" y="228"/>
                </a:lnTo>
                <a:lnTo>
                  <a:pt x="278" y="232"/>
                </a:lnTo>
                <a:lnTo>
                  <a:pt x="278" y="224"/>
                </a:lnTo>
                <a:lnTo>
                  <a:pt x="278" y="219"/>
                </a:lnTo>
                <a:lnTo>
                  <a:pt x="278" y="217"/>
                </a:lnTo>
                <a:lnTo>
                  <a:pt x="276" y="217"/>
                </a:lnTo>
                <a:lnTo>
                  <a:pt x="276" y="217"/>
                </a:lnTo>
                <a:close/>
                <a:moveTo>
                  <a:pt x="386" y="160"/>
                </a:moveTo>
                <a:lnTo>
                  <a:pt x="386" y="160"/>
                </a:lnTo>
                <a:lnTo>
                  <a:pt x="386" y="162"/>
                </a:lnTo>
                <a:lnTo>
                  <a:pt x="388" y="165"/>
                </a:lnTo>
                <a:lnTo>
                  <a:pt x="388" y="169"/>
                </a:lnTo>
                <a:lnTo>
                  <a:pt x="390" y="173"/>
                </a:lnTo>
                <a:lnTo>
                  <a:pt x="390" y="175"/>
                </a:lnTo>
                <a:lnTo>
                  <a:pt x="392" y="175"/>
                </a:lnTo>
                <a:lnTo>
                  <a:pt x="392" y="175"/>
                </a:lnTo>
                <a:lnTo>
                  <a:pt x="392" y="173"/>
                </a:lnTo>
                <a:lnTo>
                  <a:pt x="394" y="165"/>
                </a:lnTo>
                <a:lnTo>
                  <a:pt x="394" y="158"/>
                </a:lnTo>
                <a:lnTo>
                  <a:pt x="390" y="158"/>
                </a:lnTo>
                <a:lnTo>
                  <a:pt x="386" y="160"/>
                </a:lnTo>
                <a:close/>
                <a:moveTo>
                  <a:pt x="436" y="162"/>
                </a:moveTo>
                <a:lnTo>
                  <a:pt x="436" y="162"/>
                </a:lnTo>
                <a:lnTo>
                  <a:pt x="436" y="160"/>
                </a:lnTo>
                <a:lnTo>
                  <a:pt x="436" y="158"/>
                </a:lnTo>
                <a:lnTo>
                  <a:pt x="436" y="158"/>
                </a:lnTo>
                <a:lnTo>
                  <a:pt x="434" y="160"/>
                </a:lnTo>
                <a:lnTo>
                  <a:pt x="434" y="158"/>
                </a:lnTo>
                <a:lnTo>
                  <a:pt x="434" y="158"/>
                </a:lnTo>
                <a:lnTo>
                  <a:pt x="436" y="156"/>
                </a:lnTo>
                <a:lnTo>
                  <a:pt x="428" y="156"/>
                </a:lnTo>
                <a:lnTo>
                  <a:pt x="428" y="158"/>
                </a:lnTo>
                <a:lnTo>
                  <a:pt x="428" y="162"/>
                </a:lnTo>
                <a:lnTo>
                  <a:pt x="426" y="164"/>
                </a:lnTo>
                <a:lnTo>
                  <a:pt x="426" y="165"/>
                </a:lnTo>
                <a:lnTo>
                  <a:pt x="426" y="169"/>
                </a:lnTo>
                <a:lnTo>
                  <a:pt x="426" y="171"/>
                </a:lnTo>
                <a:lnTo>
                  <a:pt x="426" y="171"/>
                </a:lnTo>
                <a:lnTo>
                  <a:pt x="428" y="171"/>
                </a:lnTo>
                <a:lnTo>
                  <a:pt x="430" y="171"/>
                </a:lnTo>
                <a:lnTo>
                  <a:pt x="432" y="169"/>
                </a:lnTo>
                <a:lnTo>
                  <a:pt x="432" y="167"/>
                </a:lnTo>
                <a:lnTo>
                  <a:pt x="434" y="165"/>
                </a:lnTo>
                <a:lnTo>
                  <a:pt x="434" y="164"/>
                </a:lnTo>
                <a:lnTo>
                  <a:pt x="434" y="162"/>
                </a:lnTo>
                <a:lnTo>
                  <a:pt x="434" y="160"/>
                </a:lnTo>
                <a:lnTo>
                  <a:pt x="434" y="162"/>
                </a:lnTo>
                <a:lnTo>
                  <a:pt x="436" y="162"/>
                </a:lnTo>
                <a:close/>
                <a:moveTo>
                  <a:pt x="154" y="396"/>
                </a:moveTo>
                <a:lnTo>
                  <a:pt x="154" y="402"/>
                </a:lnTo>
                <a:lnTo>
                  <a:pt x="154" y="409"/>
                </a:lnTo>
                <a:lnTo>
                  <a:pt x="164" y="405"/>
                </a:lnTo>
                <a:lnTo>
                  <a:pt x="162" y="403"/>
                </a:lnTo>
                <a:lnTo>
                  <a:pt x="162" y="402"/>
                </a:lnTo>
                <a:lnTo>
                  <a:pt x="162" y="400"/>
                </a:lnTo>
                <a:lnTo>
                  <a:pt x="160" y="398"/>
                </a:lnTo>
                <a:lnTo>
                  <a:pt x="156" y="394"/>
                </a:lnTo>
                <a:lnTo>
                  <a:pt x="154" y="392"/>
                </a:lnTo>
                <a:lnTo>
                  <a:pt x="154" y="394"/>
                </a:lnTo>
                <a:lnTo>
                  <a:pt x="154" y="396"/>
                </a:lnTo>
                <a:close/>
                <a:moveTo>
                  <a:pt x="282" y="217"/>
                </a:moveTo>
                <a:lnTo>
                  <a:pt x="282" y="219"/>
                </a:lnTo>
                <a:lnTo>
                  <a:pt x="282" y="219"/>
                </a:lnTo>
                <a:lnTo>
                  <a:pt x="284" y="226"/>
                </a:lnTo>
                <a:lnTo>
                  <a:pt x="284" y="232"/>
                </a:lnTo>
                <a:lnTo>
                  <a:pt x="285" y="234"/>
                </a:lnTo>
                <a:lnTo>
                  <a:pt x="285" y="232"/>
                </a:lnTo>
                <a:lnTo>
                  <a:pt x="291" y="228"/>
                </a:lnTo>
                <a:lnTo>
                  <a:pt x="295" y="224"/>
                </a:lnTo>
                <a:lnTo>
                  <a:pt x="282" y="217"/>
                </a:lnTo>
                <a:close/>
                <a:moveTo>
                  <a:pt x="360" y="164"/>
                </a:moveTo>
                <a:lnTo>
                  <a:pt x="356" y="164"/>
                </a:lnTo>
                <a:lnTo>
                  <a:pt x="354" y="165"/>
                </a:lnTo>
                <a:lnTo>
                  <a:pt x="358" y="179"/>
                </a:lnTo>
                <a:lnTo>
                  <a:pt x="360" y="179"/>
                </a:lnTo>
                <a:lnTo>
                  <a:pt x="360" y="179"/>
                </a:lnTo>
                <a:lnTo>
                  <a:pt x="358" y="181"/>
                </a:lnTo>
                <a:lnTo>
                  <a:pt x="360" y="183"/>
                </a:lnTo>
                <a:lnTo>
                  <a:pt x="360" y="183"/>
                </a:lnTo>
                <a:lnTo>
                  <a:pt x="360" y="185"/>
                </a:lnTo>
                <a:lnTo>
                  <a:pt x="362" y="185"/>
                </a:lnTo>
                <a:lnTo>
                  <a:pt x="362" y="175"/>
                </a:lnTo>
                <a:lnTo>
                  <a:pt x="362" y="167"/>
                </a:lnTo>
                <a:lnTo>
                  <a:pt x="362" y="165"/>
                </a:lnTo>
                <a:lnTo>
                  <a:pt x="362" y="164"/>
                </a:lnTo>
                <a:lnTo>
                  <a:pt x="362" y="164"/>
                </a:lnTo>
                <a:lnTo>
                  <a:pt x="360" y="164"/>
                </a:lnTo>
                <a:close/>
                <a:moveTo>
                  <a:pt x="59" y="419"/>
                </a:moveTo>
                <a:lnTo>
                  <a:pt x="59" y="419"/>
                </a:lnTo>
                <a:lnTo>
                  <a:pt x="59" y="419"/>
                </a:lnTo>
                <a:lnTo>
                  <a:pt x="66" y="426"/>
                </a:lnTo>
                <a:lnTo>
                  <a:pt x="74" y="432"/>
                </a:lnTo>
                <a:lnTo>
                  <a:pt x="76" y="436"/>
                </a:lnTo>
                <a:lnTo>
                  <a:pt x="80" y="436"/>
                </a:lnTo>
                <a:lnTo>
                  <a:pt x="82" y="436"/>
                </a:lnTo>
                <a:lnTo>
                  <a:pt x="82" y="434"/>
                </a:lnTo>
                <a:lnTo>
                  <a:pt x="82" y="434"/>
                </a:lnTo>
                <a:lnTo>
                  <a:pt x="72" y="426"/>
                </a:lnTo>
                <a:lnTo>
                  <a:pt x="63" y="419"/>
                </a:lnTo>
                <a:lnTo>
                  <a:pt x="63" y="417"/>
                </a:lnTo>
                <a:lnTo>
                  <a:pt x="61" y="417"/>
                </a:lnTo>
                <a:lnTo>
                  <a:pt x="59" y="419"/>
                </a:lnTo>
                <a:close/>
                <a:moveTo>
                  <a:pt x="97" y="405"/>
                </a:moveTo>
                <a:lnTo>
                  <a:pt x="97" y="405"/>
                </a:lnTo>
                <a:lnTo>
                  <a:pt x="101" y="415"/>
                </a:lnTo>
                <a:lnTo>
                  <a:pt x="108" y="424"/>
                </a:lnTo>
                <a:lnTo>
                  <a:pt x="110" y="424"/>
                </a:lnTo>
                <a:lnTo>
                  <a:pt x="112" y="424"/>
                </a:lnTo>
                <a:lnTo>
                  <a:pt x="114" y="424"/>
                </a:lnTo>
                <a:lnTo>
                  <a:pt x="110" y="419"/>
                </a:lnTo>
                <a:lnTo>
                  <a:pt x="106" y="413"/>
                </a:lnTo>
                <a:lnTo>
                  <a:pt x="103" y="407"/>
                </a:lnTo>
                <a:lnTo>
                  <a:pt x="99" y="405"/>
                </a:lnTo>
                <a:lnTo>
                  <a:pt x="97" y="405"/>
                </a:lnTo>
                <a:close/>
                <a:moveTo>
                  <a:pt x="122" y="415"/>
                </a:moveTo>
                <a:lnTo>
                  <a:pt x="118" y="409"/>
                </a:lnTo>
                <a:lnTo>
                  <a:pt x="116" y="405"/>
                </a:lnTo>
                <a:lnTo>
                  <a:pt x="114" y="400"/>
                </a:lnTo>
                <a:lnTo>
                  <a:pt x="108" y="400"/>
                </a:lnTo>
                <a:lnTo>
                  <a:pt x="114" y="411"/>
                </a:lnTo>
                <a:lnTo>
                  <a:pt x="120" y="423"/>
                </a:lnTo>
                <a:lnTo>
                  <a:pt x="122" y="421"/>
                </a:lnTo>
                <a:lnTo>
                  <a:pt x="124" y="421"/>
                </a:lnTo>
                <a:lnTo>
                  <a:pt x="122" y="415"/>
                </a:lnTo>
                <a:close/>
                <a:moveTo>
                  <a:pt x="249" y="274"/>
                </a:moveTo>
                <a:lnTo>
                  <a:pt x="245" y="272"/>
                </a:lnTo>
                <a:lnTo>
                  <a:pt x="244" y="270"/>
                </a:lnTo>
                <a:lnTo>
                  <a:pt x="240" y="270"/>
                </a:lnTo>
                <a:lnTo>
                  <a:pt x="240" y="278"/>
                </a:lnTo>
                <a:lnTo>
                  <a:pt x="236" y="285"/>
                </a:lnTo>
                <a:lnTo>
                  <a:pt x="234" y="291"/>
                </a:lnTo>
                <a:lnTo>
                  <a:pt x="238" y="289"/>
                </a:lnTo>
                <a:lnTo>
                  <a:pt x="240" y="285"/>
                </a:lnTo>
                <a:lnTo>
                  <a:pt x="242" y="282"/>
                </a:lnTo>
                <a:lnTo>
                  <a:pt x="244" y="280"/>
                </a:lnTo>
                <a:lnTo>
                  <a:pt x="247" y="278"/>
                </a:lnTo>
                <a:lnTo>
                  <a:pt x="249" y="274"/>
                </a:lnTo>
                <a:close/>
                <a:moveTo>
                  <a:pt x="186" y="386"/>
                </a:moveTo>
                <a:lnTo>
                  <a:pt x="184" y="388"/>
                </a:lnTo>
                <a:lnTo>
                  <a:pt x="184" y="390"/>
                </a:lnTo>
                <a:lnTo>
                  <a:pt x="183" y="392"/>
                </a:lnTo>
                <a:lnTo>
                  <a:pt x="183" y="394"/>
                </a:lnTo>
                <a:lnTo>
                  <a:pt x="183" y="396"/>
                </a:lnTo>
                <a:lnTo>
                  <a:pt x="183" y="398"/>
                </a:lnTo>
                <a:lnTo>
                  <a:pt x="204" y="390"/>
                </a:lnTo>
                <a:lnTo>
                  <a:pt x="196" y="388"/>
                </a:lnTo>
                <a:lnTo>
                  <a:pt x="188" y="386"/>
                </a:lnTo>
                <a:lnTo>
                  <a:pt x="186" y="386"/>
                </a:lnTo>
                <a:lnTo>
                  <a:pt x="186" y="386"/>
                </a:lnTo>
                <a:close/>
                <a:moveTo>
                  <a:pt x="402" y="158"/>
                </a:moveTo>
                <a:lnTo>
                  <a:pt x="400" y="158"/>
                </a:lnTo>
                <a:lnTo>
                  <a:pt x="400" y="158"/>
                </a:lnTo>
                <a:lnTo>
                  <a:pt x="400" y="160"/>
                </a:lnTo>
                <a:lnTo>
                  <a:pt x="400" y="162"/>
                </a:lnTo>
                <a:lnTo>
                  <a:pt x="400" y="164"/>
                </a:lnTo>
                <a:lnTo>
                  <a:pt x="402" y="165"/>
                </a:lnTo>
                <a:lnTo>
                  <a:pt x="402" y="171"/>
                </a:lnTo>
                <a:lnTo>
                  <a:pt x="400" y="175"/>
                </a:lnTo>
                <a:lnTo>
                  <a:pt x="402" y="175"/>
                </a:lnTo>
                <a:lnTo>
                  <a:pt x="403" y="175"/>
                </a:lnTo>
                <a:lnTo>
                  <a:pt x="405" y="175"/>
                </a:lnTo>
                <a:lnTo>
                  <a:pt x="407" y="165"/>
                </a:lnTo>
                <a:lnTo>
                  <a:pt x="407" y="156"/>
                </a:lnTo>
                <a:lnTo>
                  <a:pt x="405" y="158"/>
                </a:lnTo>
                <a:lnTo>
                  <a:pt x="402" y="158"/>
                </a:lnTo>
                <a:close/>
                <a:moveTo>
                  <a:pt x="291" y="204"/>
                </a:moveTo>
                <a:lnTo>
                  <a:pt x="285" y="207"/>
                </a:lnTo>
                <a:lnTo>
                  <a:pt x="282" y="211"/>
                </a:lnTo>
                <a:lnTo>
                  <a:pt x="287" y="215"/>
                </a:lnTo>
                <a:lnTo>
                  <a:pt x="295" y="219"/>
                </a:lnTo>
                <a:lnTo>
                  <a:pt x="295" y="213"/>
                </a:lnTo>
                <a:lnTo>
                  <a:pt x="293" y="207"/>
                </a:lnTo>
                <a:lnTo>
                  <a:pt x="293" y="205"/>
                </a:lnTo>
                <a:lnTo>
                  <a:pt x="293" y="204"/>
                </a:lnTo>
                <a:lnTo>
                  <a:pt x="291" y="204"/>
                </a:lnTo>
                <a:close/>
                <a:moveTo>
                  <a:pt x="70" y="318"/>
                </a:moveTo>
                <a:lnTo>
                  <a:pt x="68" y="316"/>
                </a:lnTo>
                <a:lnTo>
                  <a:pt x="68" y="314"/>
                </a:lnTo>
                <a:lnTo>
                  <a:pt x="66" y="314"/>
                </a:lnTo>
                <a:lnTo>
                  <a:pt x="66" y="312"/>
                </a:lnTo>
                <a:lnTo>
                  <a:pt x="65" y="312"/>
                </a:lnTo>
                <a:lnTo>
                  <a:pt x="63" y="310"/>
                </a:lnTo>
                <a:lnTo>
                  <a:pt x="59" y="306"/>
                </a:lnTo>
                <a:lnTo>
                  <a:pt x="57" y="304"/>
                </a:lnTo>
                <a:lnTo>
                  <a:pt x="51" y="301"/>
                </a:lnTo>
                <a:lnTo>
                  <a:pt x="45" y="295"/>
                </a:lnTo>
                <a:lnTo>
                  <a:pt x="45" y="299"/>
                </a:lnTo>
                <a:lnTo>
                  <a:pt x="45" y="301"/>
                </a:lnTo>
                <a:lnTo>
                  <a:pt x="45" y="301"/>
                </a:lnTo>
                <a:lnTo>
                  <a:pt x="57" y="310"/>
                </a:lnTo>
                <a:lnTo>
                  <a:pt x="70" y="318"/>
                </a:lnTo>
                <a:close/>
                <a:moveTo>
                  <a:pt x="306" y="190"/>
                </a:moveTo>
                <a:lnTo>
                  <a:pt x="304" y="192"/>
                </a:lnTo>
                <a:lnTo>
                  <a:pt x="303" y="192"/>
                </a:lnTo>
                <a:lnTo>
                  <a:pt x="301" y="194"/>
                </a:lnTo>
                <a:lnTo>
                  <a:pt x="301" y="196"/>
                </a:lnTo>
                <a:lnTo>
                  <a:pt x="299" y="198"/>
                </a:lnTo>
                <a:lnTo>
                  <a:pt x="299" y="198"/>
                </a:lnTo>
                <a:lnTo>
                  <a:pt x="303" y="204"/>
                </a:lnTo>
                <a:lnTo>
                  <a:pt x="308" y="209"/>
                </a:lnTo>
                <a:lnTo>
                  <a:pt x="310" y="204"/>
                </a:lnTo>
                <a:lnTo>
                  <a:pt x="308" y="196"/>
                </a:lnTo>
                <a:lnTo>
                  <a:pt x="308" y="194"/>
                </a:lnTo>
                <a:lnTo>
                  <a:pt x="308" y="192"/>
                </a:lnTo>
                <a:lnTo>
                  <a:pt x="308" y="190"/>
                </a:lnTo>
                <a:lnTo>
                  <a:pt x="306" y="190"/>
                </a:lnTo>
                <a:close/>
                <a:moveTo>
                  <a:pt x="318" y="183"/>
                </a:moveTo>
                <a:lnTo>
                  <a:pt x="314" y="185"/>
                </a:lnTo>
                <a:lnTo>
                  <a:pt x="312" y="186"/>
                </a:lnTo>
                <a:lnTo>
                  <a:pt x="316" y="192"/>
                </a:lnTo>
                <a:lnTo>
                  <a:pt x="318" y="198"/>
                </a:lnTo>
                <a:lnTo>
                  <a:pt x="322" y="204"/>
                </a:lnTo>
                <a:lnTo>
                  <a:pt x="324" y="202"/>
                </a:lnTo>
                <a:lnTo>
                  <a:pt x="324" y="202"/>
                </a:lnTo>
                <a:lnTo>
                  <a:pt x="324" y="190"/>
                </a:lnTo>
                <a:lnTo>
                  <a:pt x="322" y="181"/>
                </a:lnTo>
                <a:lnTo>
                  <a:pt x="318" y="183"/>
                </a:lnTo>
                <a:close/>
                <a:moveTo>
                  <a:pt x="84" y="409"/>
                </a:moveTo>
                <a:lnTo>
                  <a:pt x="82" y="409"/>
                </a:lnTo>
                <a:lnTo>
                  <a:pt x="80" y="411"/>
                </a:lnTo>
                <a:lnTo>
                  <a:pt x="82" y="413"/>
                </a:lnTo>
                <a:lnTo>
                  <a:pt x="84" y="417"/>
                </a:lnTo>
                <a:lnTo>
                  <a:pt x="85" y="417"/>
                </a:lnTo>
                <a:lnTo>
                  <a:pt x="85" y="419"/>
                </a:lnTo>
                <a:lnTo>
                  <a:pt x="85" y="419"/>
                </a:lnTo>
                <a:lnTo>
                  <a:pt x="91" y="424"/>
                </a:lnTo>
                <a:lnTo>
                  <a:pt x="97" y="430"/>
                </a:lnTo>
                <a:lnTo>
                  <a:pt x="99" y="430"/>
                </a:lnTo>
                <a:lnTo>
                  <a:pt x="103" y="428"/>
                </a:lnTo>
                <a:lnTo>
                  <a:pt x="103" y="428"/>
                </a:lnTo>
                <a:lnTo>
                  <a:pt x="103" y="428"/>
                </a:lnTo>
                <a:lnTo>
                  <a:pt x="89" y="415"/>
                </a:lnTo>
                <a:lnTo>
                  <a:pt x="87" y="415"/>
                </a:lnTo>
                <a:lnTo>
                  <a:pt x="85" y="413"/>
                </a:lnTo>
                <a:lnTo>
                  <a:pt x="85" y="411"/>
                </a:lnTo>
                <a:lnTo>
                  <a:pt x="85" y="409"/>
                </a:lnTo>
                <a:lnTo>
                  <a:pt x="84" y="409"/>
                </a:lnTo>
                <a:close/>
                <a:moveTo>
                  <a:pt x="40" y="379"/>
                </a:moveTo>
                <a:lnTo>
                  <a:pt x="40" y="379"/>
                </a:lnTo>
                <a:lnTo>
                  <a:pt x="40" y="379"/>
                </a:lnTo>
                <a:lnTo>
                  <a:pt x="40" y="381"/>
                </a:lnTo>
                <a:lnTo>
                  <a:pt x="40" y="381"/>
                </a:lnTo>
                <a:lnTo>
                  <a:pt x="42" y="383"/>
                </a:lnTo>
                <a:lnTo>
                  <a:pt x="42" y="381"/>
                </a:lnTo>
                <a:lnTo>
                  <a:pt x="44" y="384"/>
                </a:lnTo>
                <a:lnTo>
                  <a:pt x="47" y="388"/>
                </a:lnTo>
                <a:lnTo>
                  <a:pt x="51" y="390"/>
                </a:lnTo>
                <a:lnTo>
                  <a:pt x="57" y="388"/>
                </a:lnTo>
                <a:lnTo>
                  <a:pt x="61" y="386"/>
                </a:lnTo>
                <a:lnTo>
                  <a:pt x="51" y="381"/>
                </a:lnTo>
                <a:lnTo>
                  <a:pt x="42" y="375"/>
                </a:lnTo>
                <a:lnTo>
                  <a:pt x="40" y="375"/>
                </a:lnTo>
                <a:lnTo>
                  <a:pt x="40" y="377"/>
                </a:lnTo>
                <a:lnTo>
                  <a:pt x="40" y="379"/>
                </a:lnTo>
                <a:close/>
                <a:moveTo>
                  <a:pt x="482" y="167"/>
                </a:moveTo>
                <a:lnTo>
                  <a:pt x="485" y="164"/>
                </a:lnTo>
                <a:lnTo>
                  <a:pt x="489" y="158"/>
                </a:lnTo>
                <a:lnTo>
                  <a:pt x="485" y="158"/>
                </a:lnTo>
                <a:lnTo>
                  <a:pt x="482" y="158"/>
                </a:lnTo>
                <a:lnTo>
                  <a:pt x="476" y="158"/>
                </a:lnTo>
                <a:lnTo>
                  <a:pt x="476" y="162"/>
                </a:lnTo>
                <a:lnTo>
                  <a:pt x="474" y="164"/>
                </a:lnTo>
                <a:lnTo>
                  <a:pt x="474" y="167"/>
                </a:lnTo>
                <a:lnTo>
                  <a:pt x="474" y="167"/>
                </a:lnTo>
                <a:lnTo>
                  <a:pt x="474" y="167"/>
                </a:lnTo>
                <a:lnTo>
                  <a:pt x="472" y="167"/>
                </a:lnTo>
                <a:lnTo>
                  <a:pt x="472" y="169"/>
                </a:lnTo>
                <a:lnTo>
                  <a:pt x="470" y="171"/>
                </a:lnTo>
                <a:lnTo>
                  <a:pt x="470" y="173"/>
                </a:lnTo>
                <a:lnTo>
                  <a:pt x="470" y="175"/>
                </a:lnTo>
                <a:lnTo>
                  <a:pt x="476" y="175"/>
                </a:lnTo>
                <a:lnTo>
                  <a:pt x="480" y="171"/>
                </a:lnTo>
                <a:lnTo>
                  <a:pt x="482" y="167"/>
                </a:lnTo>
                <a:close/>
                <a:moveTo>
                  <a:pt x="335" y="173"/>
                </a:moveTo>
                <a:lnTo>
                  <a:pt x="331" y="175"/>
                </a:lnTo>
                <a:lnTo>
                  <a:pt x="329" y="177"/>
                </a:lnTo>
                <a:lnTo>
                  <a:pt x="325" y="179"/>
                </a:lnTo>
                <a:lnTo>
                  <a:pt x="325" y="181"/>
                </a:lnTo>
                <a:lnTo>
                  <a:pt x="325" y="183"/>
                </a:lnTo>
                <a:lnTo>
                  <a:pt x="327" y="185"/>
                </a:lnTo>
                <a:lnTo>
                  <a:pt x="331" y="188"/>
                </a:lnTo>
                <a:lnTo>
                  <a:pt x="335" y="192"/>
                </a:lnTo>
                <a:lnTo>
                  <a:pt x="335" y="194"/>
                </a:lnTo>
                <a:lnTo>
                  <a:pt x="337" y="194"/>
                </a:lnTo>
                <a:lnTo>
                  <a:pt x="337" y="192"/>
                </a:lnTo>
                <a:lnTo>
                  <a:pt x="339" y="186"/>
                </a:lnTo>
                <a:lnTo>
                  <a:pt x="339" y="181"/>
                </a:lnTo>
                <a:lnTo>
                  <a:pt x="337" y="173"/>
                </a:lnTo>
                <a:lnTo>
                  <a:pt x="337" y="173"/>
                </a:lnTo>
                <a:lnTo>
                  <a:pt x="335" y="173"/>
                </a:lnTo>
                <a:close/>
                <a:moveTo>
                  <a:pt x="371" y="160"/>
                </a:moveTo>
                <a:lnTo>
                  <a:pt x="369" y="162"/>
                </a:lnTo>
                <a:lnTo>
                  <a:pt x="367" y="162"/>
                </a:lnTo>
                <a:lnTo>
                  <a:pt x="369" y="167"/>
                </a:lnTo>
                <a:lnTo>
                  <a:pt x="369" y="173"/>
                </a:lnTo>
                <a:lnTo>
                  <a:pt x="369" y="175"/>
                </a:lnTo>
                <a:lnTo>
                  <a:pt x="369" y="177"/>
                </a:lnTo>
                <a:lnTo>
                  <a:pt x="371" y="177"/>
                </a:lnTo>
                <a:lnTo>
                  <a:pt x="373" y="179"/>
                </a:lnTo>
                <a:lnTo>
                  <a:pt x="373" y="181"/>
                </a:lnTo>
                <a:lnTo>
                  <a:pt x="373" y="181"/>
                </a:lnTo>
                <a:lnTo>
                  <a:pt x="375" y="183"/>
                </a:lnTo>
                <a:lnTo>
                  <a:pt x="377" y="183"/>
                </a:lnTo>
                <a:lnTo>
                  <a:pt x="379" y="181"/>
                </a:lnTo>
                <a:lnTo>
                  <a:pt x="379" y="175"/>
                </a:lnTo>
                <a:lnTo>
                  <a:pt x="381" y="167"/>
                </a:lnTo>
                <a:lnTo>
                  <a:pt x="379" y="160"/>
                </a:lnTo>
                <a:lnTo>
                  <a:pt x="375" y="160"/>
                </a:lnTo>
                <a:lnTo>
                  <a:pt x="371" y="160"/>
                </a:lnTo>
                <a:close/>
                <a:moveTo>
                  <a:pt x="49" y="207"/>
                </a:moveTo>
                <a:lnTo>
                  <a:pt x="44" y="242"/>
                </a:lnTo>
                <a:lnTo>
                  <a:pt x="42" y="278"/>
                </a:lnTo>
                <a:lnTo>
                  <a:pt x="42" y="278"/>
                </a:lnTo>
                <a:lnTo>
                  <a:pt x="42" y="278"/>
                </a:lnTo>
                <a:lnTo>
                  <a:pt x="44" y="278"/>
                </a:lnTo>
                <a:lnTo>
                  <a:pt x="45" y="261"/>
                </a:lnTo>
                <a:lnTo>
                  <a:pt x="47" y="242"/>
                </a:lnTo>
                <a:lnTo>
                  <a:pt x="49" y="240"/>
                </a:lnTo>
                <a:lnTo>
                  <a:pt x="47" y="240"/>
                </a:lnTo>
                <a:lnTo>
                  <a:pt x="51" y="207"/>
                </a:lnTo>
                <a:lnTo>
                  <a:pt x="51" y="207"/>
                </a:lnTo>
                <a:lnTo>
                  <a:pt x="51" y="205"/>
                </a:lnTo>
                <a:lnTo>
                  <a:pt x="49" y="204"/>
                </a:lnTo>
                <a:lnTo>
                  <a:pt x="49" y="205"/>
                </a:lnTo>
                <a:lnTo>
                  <a:pt x="49" y="207"/>
                </a:lnTo>
                <a:close/>
                <a:moveTo>
                  <a:pt x="535" y="32"/>
                </a:moveTo>
                <a:lnTo>
                  <a:pt x="533" y="36"/>
                </a:lnTo>
                <a:lnTo>
                  <a:pt x="533" y="38"/>
                </a:lnTo>
                <a:lnTo>
                  <a:pt x="533" y="40"/>
                </a:lnTo>
                <a:lnTo>
                  <a:pt x="533" y="42"/>
                </a:lnTo>
                <a:lnTo>
                  <a:pt x="531" y="44"/>
                </a:lnTo>
                <a:lnTo>
                  <a:pt x="531" y="44"/>
                </a:lnTo>
                <a:lnTo>
                  <a:pt x="531" y="42"/>
                </a:lnTo>
                <a:lnTo>
                  <a:pt x="529" y="49"/>
                </a:lnTo>
                <a:lnTo>
                  <a:pt x="529" y="55"/>
                </a:lnTo>
                <a:lnTo>
                  <a:pt x="529" y="59"/>
                </a:lnTo>
                <a:lnTo>
                  <a:pt x="527" y="61"/>
                </a:lnTo>
                <a:lnTo>
                  <a:pt x="527" y="63"/>
                </a:lnTo>
                <a:lnTo>
                  <a:pt x="527" y="65"/>
                </a:lnTo>
                <a:lnTo>
                  <a:pt x="527" y="66"/>
                </a:lnTo>
                <a:lnTo>
                  <a:pt x="525" y="76"/>
                </a:lnTo>
                <a:lnTo>
                  <a:pt x="523" y="84"/>
                </a:lnTo>
                <a:lnTo>
                  <a:pt x="522" y="93"/>
                </a:lnTo>
                <a:lnTo>
                  <a:pt x="522" y="95"/>
                </a:lnTo>
                <a:lnTo>
                  <a:pt x="522" y="95"/>
                </a:lnTo>
                <a:lnTo>
                  <a:pt x="522" y="97"/>
                </a:lnTo>
                <a:lnTo>
                  <a:pt x="522" y="97"/>
                </a:lnTo>
                <a:lnTo>
                  <a:pt x="531" y="66"/>
                </a:lnTo>
                <a:lnTo>
                  <a:pt x="539" y="34"/>
                </a:lnTo>
                <a:lnTo>
                  <a:pt x="537" y="34"/>
                </a:lnTo>
                <a:lnTo>
                  <a:pt x="537" y="32"/>
                </a:lnTo>
                <a:lnTo>
                  <a:pt x="535" y="32"/>
                </a:lnTo>
                <a:close/>
                <a:moveTo>
                  <a:pt x="150" y="386"/>
                </a:moveTo>
                <a:lnTo>
                  <a:pt x="148" y="388"/>
                </a:lnTo>
                <a:lnTo>
                  <a:pt x="146" y="388"/>
                </a:lnTo>
                <a:lnTo>
                  <a:pt x="125" y="396"/>
                </a:lnTo>
                <a:lnTo>
                  <a:pt x="133" y="405"/>
                </a:lnTo>
                <a:lnTo>
                  <a:pt x="139" y="415"/>
                </a:lnTo>
                <a:lnTo>
                  <a:pt x="143" y="413"/>
                </a:lnTo>
                <a:lnTo>
                  <a:pt x="139" y="400"/>
                </a:lnTo>
                <a:lnTo>
                  <a:pt x="139" y="398"/>
                </a:lnTo>
                <a:lnTo>
                  <a:pt x="141" y="396"/>
                </a:lnTo>
                <a:lnTo>
                  <a:pt x="143" y="396"/>
                </a:lnTo>
                <a:lnTo>
                  <a:pt x="143" y="398"/>
                </a:lnTo>
                <a:lnTo>
                  <a:pt x="145" y="400"/>
                </a:lnTo>
                <a:lnTo>
                  <a:pt x="145" y="403"/>
                </a:lnTo>
                <a:lnTo>
                  <a:pt x="146" y="407"/>
                </a:lnTo>
                <a:lnTo>
                  <a:pt x="148" y="411"/>
                </a:lnTo>
                <a:lnTo>
                  <a:pt x="150" y="411"/>
                </a:lnTo>
                <a:lnTo>
                  <a:pt x="150" y="409"/>
                </a:lnTo>
                <a:lnTo>
                  <a:pt x="152" y="409"/>
                </a:lnTo>
                <a:lnTo>
                  <a:pt x="152" y="407"/>
                </a:lnTo>
                <a:lnTo>
                  <a:pt x="150" y="405"/>
                </a:lnTo>
                <a:lnTo>
                  <a:pt x="150" y="405"/>
                </a:lnTo>
                <a:lnTo>
                  <a:pt x="150" y="400"/>
                </a:lnTo>
                <a:lnTo>
                  <a:pt x="150" y="392"/>
                </a:lnTo>
                <a:lnTo>
                  <a:pt x="150" y="386"/>
                </a:lnTo>
                <a:close/>
                <a:moveTo>
                  <a:pt x="263" y="230"/>
                </a:moveTo>
                <a:lnTo>
                  <a:pt x="263" y="230"/>
                </a:lnTo>
                <a:lnTo>
                  <a:pt x="263" y="230"/>
                </a:lnTo>
                <a:lnTo>
                  <a:pt x="263" y="234"/>
                </a:lnTo>
                <a:lnTo>
                  <a:pt x="264" y="238"/>
                </a:lnTo>
                <a:lnTo>
                  <a:pt x="264" y="240"/>
                </a:lnTo>
                <a:lnTo>
                  <a:pt x="266" y="244"/>
                </a:lnTo>
                <a:lnTo>
                  <a:pt x="264" y="245"/>
                </a:lnTo>
                <a:lnTo>
                  <a:pt x="263" y="247"/>
                </a:lnTo>
                <a:lnTo>
                  <a:pt x="261" y="247"/>
                </a:lnTo>
                <a:lnTo>
                  <a:pt x="259" y="245"/>
                </a:lnTo>
                <a:lnTo>
                  <a:pt x="257" y="244"/>
                </a:lnTo>
                <a:lnTo>
                  <a:pt x="255" y="244"/>
                </a:lnTo>
                <a:lnTo>
                  <a:pt x="257" y="249"/>
                </a:lnTo>
                <a:lnTo>
                  <a:pt x="257" y="257"/>
                </a:lnTo>
                <a:lnTo>
                  <a:pt x="255" y="263"/>
                </a:lnTo>
                <a:lnTo>
                  <a:pt x="253" y="268"/>
                </a:lnTo>
                <a:lnTo>
                  <a:pt x="266" y="253"/>
                </a:lnTo>
                <a:lnTo>
                  <a:pt x="278" y="240"/>
                </a:lnTo>
                <a:lnTo>
                  <a:pt x="276" y="236"/>
                </a:lnTo>
                <a:lnTo>
                  <a:pt x="272" y="234"/>
                </a:lnTo>
                <a:lnTo>
                  <a:pt x="270" y="232"/>
                </a:lnTo>
                <a:lnTo>
                  <a:pt x="266" y="230"/>
                </a:lnTo>
                <a:lnTo>
                  <a:pt x="266" y="228"/>
                </a:lnTo>
                <a:lnTo>
                  <a:pt x="264" y="228"/>
                </a:lnTo>
                <a:lnTo>
                  <a:pt x="263" y="230"/>
                </a:lnTo>
                <a:close/>
                <a:moveTo>
                  <a:pt x="42" y="354"/>
                </a:moveTo>
                <a:lnTo>
                  <a:pt x="42" y="358"/>
                </a:lnTo>
                <a:lnTo>
                  <a:pt x="42" y="360"/>
                </a:lnTo>
                <a:lnTo>
                  <a:pt x="44" y="362"/>
                </a:lnTo>
                <a:lnTo>
                  <a:pt x="51" y="369"/>
                </a:lnTo>
                <a:lnTo>
                  <a:pt x="61" y="377"/>
                </a:lnTo>
                <a:lnTo>
                  <a:pt x="70" y="384"/>
                </a:lnTo>
                <a:lnTo>
                  <a:pt x="85" y="381"/>
                </a:lnTo>
                <a:lnTo>
                  <a:pt x="55" y="362"/>
                </a:lnTo>
                <a:lnTo>
                  <a:pt x="49" y="358"/>
                </a:lnTo>
                <a:lnTo>
                  <a:pt x="42" y="354"/>
                </a:lnTo>
                <a:close/>
                <a:moveTo>
                  <a:pt x="42" y="339"/>
                </a:moveTo>
                <a:lnTo>
                  <a:pt x="42" y="339"/>
                </a:lnTo>
                <a:lnTo>
                  <a:pt x="42" y="341"/>
                </a:lnTo>
                <a:lnTo>
                  <a:pt x="93" y="377"/>
                </a:lnTo>
                <a:lnTo>
                  <a:pt x="110" y="375"/>
                </a:lnTo>
                <a:lnTo>
                  <a:pt x="42" y="337"/>
                </a:lnTo>
                <a:lnTo>
                  <a:pt x="42" y="337"/>
                </a:lnTo>
                <a:lnTo>
                  <a:pt x="42" y="337"/>
                </a:lnTo>
                <a:lnTo>
                  <a:pt x="42" y="339"/>
                </a:lnTo>
                <a:close/>
                <a:moveTo>
                  <a:pt x="55" y="316"/>
                </a:moveTo>
                <a:lnTo>
                  <a:pt x="61" y="322"/>
                </a:lnTo>
                <a:lnTo>
                  <a:pt x="66" y="327"/>
                </a:lnTo>
                <a:lnTo>
                  <a:pt x="122" y="371"/>
                </a:lnTo>
                <a:lnTo>
                  <a:pt x="127" y="369"/>
                </a:lnTo>
                <a:lnTo>
                  <a:pt x="135" y="369"/>
                </a:lnTo>
                <a:lnTo>
                  <a:pt x="143" y="369"/>
                </a:lnTo>
                <a:lnTo>
                  <a:pt x="103" y="344"/>
                </a:lnTo>
                <a:lnTo>
                  <a:pt x="55" y="316"/>
                </a:lnTo>
                <a:close/>
                <a:moveTo>
                  <a:pt x="44" y="331"/>
                </a:moveTo>
                <a:lnTo>
                  <a:pt x="45" y="331"/>
                </a:lnTo>
                <a:lnTo>
                  <a:pt x="45" y="333"/>
                </a:lnTo>
                <a:lnTo>
                  <a:pt x="47" y="333"/>
                </a:lnTo>
                <a:lnTo>
                  <a:pt x="82" y="352"/>
                </a:lnTo>
                <a:lnTo>
                  <a:pt x="116" y="371"/>
                </a:lnTo>
                <a:lnTo>
                  <a:pt x="118" y="371"/>
                </a:lnTo>
                <a:lnTo>
                  <a:pt x="118" y="371"/>
                </a:lnTo>
                <a:lnTo>
                  <a:pt x="120" y="369"/>
                </a:lnTo>
                <a:lnTo>
                  <a:pt x="118" y="369"/>
                </a:lnTo>
                <a:lnTo>
                  <a:pt x="114" y="365"/>
                </a:lnTo>
                <a:lnTo>
                  <a:pt x="112" y="363"/>
                </a:lnTo>
                <a:lnTo>
                  <a:pt x="110" y="363"/>
                </a:lnTo>
                <a:lnTo>
                  <a:pt x="108" y="363"/>
                </a:lnTo>
                <a:lnTo>
                  <a:pt x="108" y="363"/>
                </a:lnTo>
                <a:lnTo>
                  <a:pt x="108" y="363"/>
                </a:lnTo>
                <a:lnTo>
                  <a:pt x="105" y="362"/>
                </a:lnTo>
                <a:lnTo>
                  <a:pt x="101" y="360"/>
                </a:lnTo>
                <a:lnTo>
                  <a:pt x="99" y="358"/>
                </a:lnTo>
                <a:lnTo>
                  <a:pt x="95" y="354"/>
                </a:lnTo>
                <a:lnTo>
                  <a:pt x="93" y="354"/>
                </a:lnTo>
                <a:lnTo>
                  <a:pt x="93" y="352"/>
                </a:lnTo>
                <a:lnTo>
                  <a:pt x="93" y="350"/>
                </a:lnTo>
                <a:lnTo>
                  <a:pt x="91" y="350"/>
                </a:lnTo>
                <a:lnTo>
                  <a:pt x="89" y="352"/>
                </a:lnTo>
                <a:lnTo>
                  <a:pt x="89" y="350"/>
                </a:lnTo>
                <a:lnTo>
                  <a:pt x="89" y="350"/>
                </a:lnTo>
                <a:lnTo>
                  <a:pt x="87" y="350"/>
                </a:lnTo>
                <a:lnTo>
                  <a:pt x="44" y="312"/>
                </a:lnTo>
                <a:lnTo>
                  <a:pt x="44" y="320"/>
                </a:lnTo>
                <a:lnTo>
                  <a:pt x="42" y="325"/>
                </a:lnTo>
                <a:lnTo>
                  <a:pt x="42" y="329"/>
                </a:lnTo>
                <a:lnTo>
                  <a:pt x="44" y="331"/>
                </a:lnTo>
                <a:close/>
                <a:moveTo>
                  <a:pt x="179" y="398"/>
                </a:moveTo>
                <a:lnTo>
                  <a:pt x="179" y="398"/>
                </a:lnTo>
                <a:lnTo>
                  <a:pt x="181" y="400"/>
                </a:lnTo>
                <a:lnTo>
                  <a:pt x="179" y="394"/>
                </a:lnTo>
                <a:lnTo>
                  <a:pt x="179" y="392"/>
                </a:lnTo>
                <a:lnTo>
                  <a:pt x="181" y="386"/>
                </a:lnTo>
                <a:lnTo>
                  <a:pt x="183" y="384"/>
                </a:lnTo>
                <a:lnTo>
                  <a:pt x="186" y="383"/>
                </a:lnTo>
                <a:lnTo>
                  <a:pt x="190" y="383"/>
                </a:lnTo>
                <a:lnTo>
                  <a:pt x="196" y="383"/>
                </a:lnTo>
                <a:lnTo>
                  <a:pt x="202" y="384"/>
                </a:lnTo>
                <a:lnTo>
                  <a:pt x="205" y="386"/>
                </a:lnTo>
                <a:lnTo>
                  <a:pt x="209" y="388"/>
                </a:lnTo>
                <a:lnTo>
                  <a:pt x="213" y="386"/>
                </a:lnTo>
                <a:lnTo>
                  <a:pt x="217" y="384"/>
                </a:lnTo>
                <a:lnTo>
                  <a:pt x="219" y="375"/>
                </a:lnTo>
                <a:lnTo>
                  <a:pt x="223" y="365"/>
                </a:lnTo>
                <a:lnTo>
                  <a:pt x="188" y="375"/>
                </a:lnTo>
                <a:lnTo>
                  <a:pt x="154" y="386"/>
                </a:lnTo>
                <a:lnTo>
                  <a:pt x="160" y="392"/>
                </a:lnTo>
                <a:lnTo>
                  <a:pt x="162" y="392"/>
                </a:lnTo>
                <a:lnTo>
                  <a:pt x="162" y="390"/>
                </a:lnTo>
                <a:lnTo>
                  <a:pt x="162" y="390"/>
                </a:lnTo>
                <a:lnTo>
                  <a:pt x="160" y="388"/>
                </a:lnTo>
                <a:lnTo>
                  <a:pt x="162" y="386"/>
                </a:lnTo>
                <a:lnTo>
                  <a:pt x="162" y="384"/>
                </a:lnTo>
                <a:lnTo>
                  <a:pt x="164" y="386"/>
                </a:lnTo>
                <a:lnTo>
                  <a:pt x="171" y="392"/>
                </a:lnTo>
                <a:lnTo>
                  <a:pt x="179" y="398"/>
                </a:lnTo>
                <a:close/>
                <a:moveTo>
                  <a:pt x="249" y="245"/>
                </a:moveTo>
                <a:lnTo>
                  <a:pt x="230" y="270"/>
                </a:lnTo>
                <a:lnTo>
                  <a:pt x="211" y="295"/>
                </a:lnTo>
                <a:lnTo>
                  <a:pt x="207" y="301"/>
                </a:lnTo>
                <a:lnTo>
                  <a:pt x="205" y="306"/>
                </a:lnTo>
                <a:lnTo>
                  <a:pt x="211" y="312"/>
                </a:lnTo>
                <a:lnTo>
                  <a:pt x="215" y="318"/>
                </a:lnTo>
                <a:lnTo>
                  <a:pt x="230" y="299"/>
                </a:lnTo>
                <a:lnTo>
                  <a:pt x="232" y="282"/>
                </a:lnTo>
                <a:lnTo>
                  <a:pt x="234" y="264"/>
                </a:lnTo>
                <a:lnTo>
                  <a:pt x="240" y="264"/>
                </a:lnTo>
                <a:lnTo>
                  <a:pt x="245" y="264"/>
                </a:lnTo>
                <a:lnTo>
                  <a:pt x="247" y="266"/>
                </a:lnTo>
                <a:lnTo>
                  <a:pt x="249" y="261"/>
                </a:lnTo>
                <a:lnTo>
                  <a:pt x="251" y="257"/>
                </a:lnTo>
                <a:lnTo>
                  <a:pt x="251" y="249"/>
                </a:lnTo>
                <a:lnTo>
                  <a:pt x="251" y="249"/>
                </a:lnTo>
                <a:lnTo>
                  <a:pt x="251" y="247"/>
                </a:lnTo>
                <a:lnTo>
                  <a:pt x="249" y="245"/>
                </a:lnTo>
                <a:lnTo>
                  <a:pt x="249" y="245"/>
                </a:lnTo>
                <a:close/>
                <a:moveTo>
                  <a:pt x="65" y="297"/>
                </a:moveTo>
                <a:lnTo>
                  <a:pt x="65" y="295"/>
                </a:lnTo>
                <a:lnTo>
                  <a:pt x="63" y="293"/>
                </a:lnTo>
                <a:lnTo>
                  <a:pt x="61" y="293"/>
                </a:lnTo>
                <a:lnTo>
                  <a:pt x="59" y="291"/>
                </a:lnTo>
                <a:lnTo>
                  <a:pt x="57" y="289"/>
                </a:lnTo>
                <a:lnTo>
                  <a:pt x="55" y="289"/>
                </a:lnTo>
                <a:lnTo>
                  <a:pt x="51" y="289"/>
                </a:lnTo>
                <a:lnTo>
                  <a:pt x="51" y="287"/>
                </a:lnTo>
                <a:lnTo>
                  <a:pt x="49" y="285"/>
                </a:lnTo>
                <a:lnTo>
                  <a:pt x="47" y="285"/>
                </a:lnTo>
                <a:lnTo>
                  <a:pt x="47" y="287"/>
                </a:lnTo>
                <a:lnTo>
                  <a:pt x="47" y="289"/>
                </a:lnTo>
                <a:lnTo>
                  <a:pt x="45" y="289"/>
                </a:lnTo>
                <a:lnTo>
                  <a:pt x="47" y="289"/>
                </a:lnTo>
                <a:lnTo>
                  <a:pt x="47" y="291"/>
                </a:lnTo>
                <a:lnTo>
                  <a:pt x="80" y="320"/>
                </a:lnTo>
                <a:lnTo>
                  <a:pt x="116" y="344"/>
                </a:lnTo>
                <a:lnTo>
                  <a:pt x="116" y="346"/>
                </a:lnTo>
                <a:lnTo>
                  <a:pt x="118" y="346"/>
                </a:lnTo>
                <a:lnTo>
                  <a:pt x="118" y="348"/>
                </a:lnTo>
                <a:lnTo>
                  <a:pt x="120" y="348"/>
                </a:lnTo>
                <a:lnTo>
                  <a:pt x="122" y="348"/>
                </a:lnTo>
                <a:lnTo>
                  <a:pt x="124" y="350"/>
                </a:lnTo>
                <a:lnTo>
                  <a:pt x="124" y="350"/>
                </a:lnTo>
                <a:lnTo>
                  <a:pt x="125" y="352"/>
                </a:lnTo>
                <a:lnTo>
                  <a:pt x="125" y="352"/>
                </a:lnTo>
                <a:lnTo>
                  <a:pt x="127" y="354"/>
                </a:lnTo>
                <a:lnTo>
                  <a:pt x="129" y="354"/>
                </a:lnTo>
                <a:lnTo>
                  <a:pt x="129" y="354"/>
                </a:lnTo>
                <a:lnTo>
                  <a:pt x="131" y="356"/>
                </a:lnTo>
                <a:lnTo>
                  <a:pt x="133" y="356"/>
                </a:lnTo>
                <a:lnTo>
                  <a:pt x="135" y="356"/>
                </a:lnTo>
                <a:lnTo>
                  <a:pt x="135" y="356"/>
                </a:lnTo>
                <a:lnTo>
                  <a:pt x="135" y="358"/>
                </a:lnTo>
                <a:lnTo>
                  <a:pt x="135" y="358"/>
                </a:lnTo>
                <a:lnTo>
                  <a:pt x="137" y="358"/>
                </a:lnTo>
                <a:lnTo>
                  <a:pt x="139" y="358"/>
                </a:lnTo>
                <a:lnTo>
                  <a:pt x="139" y="360"/>
                </a:lnTo>
                <a:lnTo>
                  <a:pt x="139" y="360"/>
                </a:lnTo>
                <a:lnTo>
                  <a:pt x="139" y="360"/>
                </a:lnTo>
                <a:lnTo>
                  <a:pt x="141" y="362"/>
                </a:lnTo>
                <a:lnTo>
                  <a:pt x="141" y="362"/>
                </a:lnTo>
                <a:lnTo>
                  <a:pt x="145" y="363"/>
                </a:lnTo>
                <a:lnTo>
                  <a:pt x="150" y="365"/>
                </a:lnTo>
                <a:lnTo>
                  <a:pt x="154" y="363"/>
                </a:lnTo>
                <a:lnTo>
                  <a:pt x="160" y="362"/>
                </a:lnTo>
                <a:lnTo>
                  <a:pt x="110" y="331"/>
                </a:lnTo>
                <a:lnTo>
                  <a:pt x="65" y="299"/>
                </a:lnTo>
                <a:lnTo>
                  <a:pt x="63" y="297"/>
                </a:lnTo>
                <a:lnTo>
                  <a:pt x="65" y="297"/>
                </a:lnTo>
                <a:close/>
                <a:moveTo>
                  <a:pt x="105" y="320"/>
                </a:moveTo>
                <a:lnTo>
                  <a:pt x="105" y="320"/>
                </a:lnTo>
                <a:lnTo>
                  <a:pt x="103" y="318"/>
                </a:lnTo>
                <a:lnTo>
                  <a:pt x="103" y="318"/>
                </a:lnTo>
                <a:lnTo>
                  <a:pt x="103" y="316"/>
                </a:lnTo>
                <a:lnTo>
                  <a:pt x="103" y="316"/>
                </a:lnTo>
                <a:lnTo>
                  <a:pt x="103" y="316"/>
                </a:lnTo>
                <a:lnTo>
                  <a:pt x="101" y="316"/>
                </a:lnTo>
                <a:lnTo>
                  <a:pt x="99" y="314"/>
                </a:lnTo>
                <a:lnTo>
                  <a:pt x="99" y="312"/>
                </a:lnTo>
                <a:lnTo>
                  <a:pt x="97" y="312"/>
                </a:lnTo>
                <a:lnTo>
                  <a:pt x="97" y="312"/>
                </a:lnTo>
                <a:lnTo>
                  <a:pt x="95" y="312"/>
                </a:lnTo>
                <a:lnTo>
                  <a:pt x="93" y="310"/>
                </a:lnTo>
                <a:lnTo>
                  <a:pt x="93" y="308"/>
                </a:lnTo>
                <a:lnTo>
                  <a:pt x="91" y="306"/>
                </a:lnTo>
                <a:lnTo>
                  <a:pt x="91" y="304"/>
                </a:lnTo>
                <a:lnTo>
                  <a:pt x="89" y="304"/>
                </a:lnTo>
                <a:lnTo>
                  <a:pt x="85" y="301"/>
                </a:lnTo>
                <a:lnTo>
                  <a:pt x="82" y="297"/>
                </a:lnTo>
                <a:lnTo>
                  <a:pt x="78" y="293"/>
                </a:lnTo>
                <a:lnTo>
                  <a:pt x="76" y="293"/>
                </a:lnTo>
                <a:lnTo>
                  <a:pt x="76" y="289"/>
                </a:lnTo>
                <a:lnTo>
                  <a:pt x="74" y="289"/>
                </a:lnTo>
                <a:lnTo>
                  <a:pt x="74" y="289"/>
                </a:lnTo>
                <a:lnTo>
                  <a:pt x="72" y="287"/>
                </a:lnTo>
                <a:lnTo>
                  <a:pt x="68" y="284"/>
                </a:lnTo>
                <a:lnTo>
                  <a:pt x="65" y="278"/>
                </a:lnTo>
                <a:lnTo>
                  <a:pt x="61" y="272"/>
                </a:lnTo>
                <a:lnTo>
                  <a:pt x="61" y="272"/>
                </a:lnTo>
                <a:lnTo>
                  <a:pt x="59" y="270"/>
                </a:lnTo>
                <a:lnTo>
                  <a:pt x="59" y="270"/>
                </a:lnTo>
                <a:lnTo>
                  <a:pt x="55" y="266"/>
                </a:lnTo>
                <a:lnTo>
                  <a:pt x="51" y="261"/>
                </a:lnTo>
                <a:lnTo>
                  <a:pt x="51" y="259"/>
                </a:lnTo>
                <a:lnTo>
                  <a:pt x="53" y="259"/>
                </a:lnTo>
                <a:lnTo>
                  <a:pt x="55" y="259"/>
                </a:lnTo>
                <a:lnTo>
                  <a:pt x="116" y="301"/>
                </a:lnTo>
                <a:lnTo>
                  <a:pt x="118" y="301"/>
                </a:lnTo>
                <a:lnTo>
                  <a:pt x="116" y="301"/>
                </a:lnTo>
                <a:lnTo>
                  <a:pt x="116" y="299"/>
                </a:lnTo>
                <a:lnTo>
                  <a:pt x="116" y="299"/>
                </a:lnTo>
                <a:lnTo>
                  <a:pt x="99" y="284"/>
                </a:lnTo>
                <a:lnTo>
                  <a:pt x="87" y="264"/>
                </a:lnTo>
                <a:lnTo>
                  <a:pt x="87" y="264"/>
                </a:lnTo>
                <a:lnTo>
                  <a:pt x="89" y="263"/>
                </a:lnTo>
                <a:lnTo>
                  <a:pt x="91" y="263"/>
                </a:lnTo>
                <a:lnTo>
                  <a:pt x="95" y="264"/>
                </a:lnTo>
                <a:lnTo>
                  <a:pt x="116" y="272"/>
                </a:lnTo>
                <a:lnTo>
                  <a:pt x="137" y="282"/>
                </a:lnTo>
                <a:lnTo>
                  <a:pt x="158" y="293"/>
                </a:lnTo>
                <a:lnTo>
                  <a:pt x="154" y="289"/>
                </a:lnTo>
                <a:lnTo>
                  <a:pt x="154" y="287"/>
                </a:lnTo>
                <a:lnTo>
                  <a:pt x="152" y="285"/>
                </a:lnTo>
                <a:lnTo>
                  <a:pt x="150" y="285"/>
                </a:lnTo>
                <a:lnTo>
                  <a:pt x="146" y="284"/>
                </a:lnTo>
                <a:lnTo>
                  <a:pt x="146" y="282"/>
                </a:lnTo>
                <a:lnTo>
                  <a:pt x="146" y="282"/>
                </a:lnTo>
                <a:lnTo>
                  <a:pt x="148" y="284"/>
                </a:lnTo>
                <a:lnTo>
                  <a:pt x="150" y="284"/>
                </a:lnTo>
                <a:lnTo>
                  <a:pt x="146" y="280"/>
                </a:lnTo>
                <a:lnTo>
                  <a:pt x="146" y="280"/>
                </a:lnTo>
                <a:lnTo>
                  <a:pt x="146" y="282"/>
                </a:lnTo>
                <a:lnTo>
                  <a:pt x="145" y="282"/>
                </a:lnTo>
                <a:lnTo>
                  <a:pt x="145" y="282"/>
                </a:lnTo>
                <a:lnTo>
                  <a:pt x="143" y="280"/>
                </a:lnTo>
                <a:lnTo>
                  <a:pt x="139" y="276"/>
                </a:lnTo>
                <a:lnTo>
                  <a:pt x="139" y="274"/>
                </a:lnTo>
                <a:lnTo>
                  <a:pt x="137" y="274"/>
                </a:lnTo>
                <a:lnTo>
                  <a:pt x="137" y="274"/>
                </a:lnTo>
                <a:lnTo>
                  <a:pt x="137" y="274"/>
                </a:lnTo>
                <a:lnTo>
                  <a:pt x="137" y="272"/>
                </a:lnTo>
                <a:lnTo>
                  <a:pt x="135" y="272"/>
                </a:lnTo>
                <a:lnTo>
                  <a:pt x="131" y="268"/>
                </a:lnTo>
                <a:lnTo>
                  <a:pt x="127" y="263"/>
                </a:lnTo>
                <a:lnTo>
                  <a:pt x="127" y="261"/>
                </a:lnTo>
                <a:lnTo>
                  <a:pt x="129" y="261"/>
                </a:lnTo>
                <a:lnTo>
                  <a:pt x="131" y="261"/>
                </a:lnTo>
                <a:lnTo>
                  <a:pt x="137" y="261"/>
                </a:lnTo>
                <a:lnTo>
                  <a:pt x="143" y="263"/>
                </a:lnTo>
                <a:lnTo>
                  <a:pt x="145" y="263"/>
                </a:lnTo>
                <a:lnTo>
                  <a:pt x="145" y="263"/>
                </a:lnTo>
                <a:lnTo>
                  <a:pt x="146" y="263"/>
                </a:lnTo>
                <a:lnTo>
                  <a:pt x="146" y="263"/>
                </a:lnTo>
                <a:lnTo>
                  <a:pt x="146" y="263"/>
                </a:lnTo>
                <a:lnTo>
                  <a:pt x="145" y="261"/>
                </a:lnTo>
                <a:lnTo>
                  <a:pt x="145" y="259"/>
                </a:lnTo>
                <a:lnTo>
                  <a:pt x="146" y="259"/>
                </a:lnTo>
                <a:lnTo>
                  <a:pt x="150" y="257"/>
                </a:lnTo>
                <a:lnTo>
                  <a:pt x="152" y="255"/>
                </a:lnTo>
                <a:lnTo>
                  <a:pt x="154" y="251"/>
                </a:lnTo>
                <a:lnTo>
                  <a:pt x="158" y="249"/>
                </a:lnTo>
                <a:lnTo>
                  <a:pt x="160" y="244"/>
                </a:lnTo>
                <a:lnTo>
                  <a:pt x="162" y="238"/>
                </a:lnTo>
                <a:lnTo>
                  <a:pt x="164" y="232"/>
                </a:lnTo>
                <a:lnTo>
                  <a:pt x="165" y="226"/>
                </a:lnTo>
                <a:lnTo>
                  <a:pt x="165" y="219"/>
                </a:lnTo>
                <a:lnTo>
                  <a:pt x="169" y="213"/>
                </a:lnTo>
                <a:lnTo>
                  <a:pt x="169" y="211"/>
                </a:lnTo>
                <a:lnTo>
                  <a:pt x="169" y="209"/>
                </a:lnTo>
                <a:lnTo>
                  <a:pt x="171" y="207"/>
                </a:lnTo>
                <a:lnTo>
                  <a:pt x="171" y="207"/>
                </a:lnTo>
                <a:lnTo>
                  <a:pt x="171" y="207"/>
                </a:lnTo>
                <a:lnTo>
                  <a:pt x="171" y="205"/>
                </a:lnTo>
                <a:lnTo>
                  <a:pt x="171" y="204"/>
                </a:lnTo>
                <a:lnTo>
                  <a:pt x="173" y="200"/>
                </a:lnTo>
                <a:lnTo>
                  <a:pt x="173" y="198"/>
                </a:lnTo>
                <a:lnTo>
                  <a:pt x="175" y="198"/>
                </a:lnTo>
                <a:lnTo>
                  <a:pt x="177" y="196"/>
                </a:lnTo>
                <a:lnTo>
                  <a:pt x="175" y="205"/>
                </a:lnTo>
                <a:lnTo>
                  <a:pt x="171" y="215"/>
                </a:lnTo>
                <a:lnTo>
                  <a:pt x="169" y="223"/>
                </a:lnTo>
                <a:lnTo>
                  <a:pt x="165" y="238"/>
                </a:lnTo>
                <a:lnTo>
                  <a:pt x="160" y="251"/>
                </a:lnTo>
                <a:lnTo>
                  <a:pt x="152" y="263"/>
                </a:lnTo>
                <a:lnTo>
                  <a:pt x="152" y="264"/>
                </a:lnTo>
                <a:lnTo>
                  <a:pt x="152" y="266"/>
                </a:lnTo>
                <a:lnTo>
                  <a:pt x="150" y="266"/>
                </a:lnTo>
                <a:lnTo>
                  <a:pt x="145" y="266"/>
                </a:lnTo>
                <a:lnTo>
                  <a:pt x="139" y="264"/>
                </a:lnTo>
                <a:lnTo>
                  <a:pt x="133" y="264"/>
                </a:lnTo>
                <a:lnTo>
                  <a:pt x="146" y="278"/>
                </a:lnTo>
                <a:lnTo>
                  <a:pt x="160" y="291"/>
                </a:lnTo>
                <a:lnTo>
                  <a:pt x="162" y="293"/>
                </a:lnTo>
                <a:lnTo>
                  <a:pt x="162" y="293"/>
                </a:lnTo>
                <a:lnTo>
                  <a:pt x="162" y="295"/>
                </a:lnTo>
                <a:lnTo>
                  <a:pt x="160" y="297"/>
                </a:lnTo>
                <a:lnTo>
                  <a:pt x="158" y="297"/>
                </a:lnTo>
                <a:lnTo>
                  <a:pt x="141" y="291"/>
                </a:lnTo>
                <a:lnTo>
                  <a:pt x="125" y="282"/>
                </a:lnTo>
                <a:lnTo>
                  <a:pt x="125" y="280"/>
                </a:lnTo>
                <a:lnTo>
                  <a:pt x="125" y="280"/>
                </a:lnTo>
                <a:lnTo>
                  <a:pt x="124" y="280"/>
                </a:lnTo>
                <a:lnTo>
                  <a:pt x="122" y="278"/>
                </a:lnTo>
                <a:lnTo>
                  <a:pt x="118" y="276"/>
                </a:lnTo>
                <a:lnTo>
                  <a:pt x="116" y="274"/>
                </a:lnTo>
                <a:lnTo>
                  <a:pt x="112" y="272"/>
                </a:lnTo>
                <a:lnTo>
                  <a:pt x="106" y="270"/>
                </a:lnTo>
                <a:lnTo>
                  <a:pt x="103" y="270"/>
                </a:lnTo>
                <a:lnTo>
                  <a:pt x="97" y="268"/>
                </a:lnTo>
                <a:lnTo>
                  <a:pt x="93" y="268"/>
                </a:lnTo>
                <a:lnTo>
                  <a:pt x="114" y="291"/>
                </a:lnTo>
                <a:lnTo>
                  <a:pt x="137" y="310"/>
                </a:lnTo>
                <a:lnTo>
                  <a:pt x="162" y="327"/>
                </a:lnTo>
                <a:lnTo>
                  <a:pt x="165" y="329"/>
                </a:lnTo>
                <a:lnTo>
                  <a:pt x="167" y="333"/>
                </a:lnTo>
                <a:lnTo>
                  <a:pt x="169" y="335"/>
                </a:lnTo>
                <a:lnTo>
                  <a:pt x="167" y="337"/>
                </a:lnTo>
                <a:lnTo>
                  <a:pt x="164" y="337"/>
                </a:lnTo>
                <a:lnTo>
                  <a:pt x="162" y="335"/>
                </a:lnTo>
                <a:lnTo>
                  <a:pt x="118" y="308"/>
                </a:lnTo>
                <a:lnTo>
                  <a:pt x="76" y="278"/>
                </a:lnTo>
                <a:lnTo>
                  <a:pt x="78" y="278"/>
                </a:lnTo>
                <a:lnTo>
                  <a:pt x="78" y="278"/>
                </a:lnTo>
                <a:lnTo>
                  <a:pt x="80" y="278"/>
                </a:lnTo>
                <a:lnTo>
                  <a:pt x="78" y="276"/>
                </a:lnTo>
                <a:lnTo>
                  <a:pt x="76" y="274"/>
                </a:lnTo>
                <a:lnTo>
                  <a:pt x="74" y="272"/>
                </a:lnTo>
                <a:lnTo>
                  <a:pt x="74" y="274"/>
                </a:lnTo>
                <a:lnTo>
                  <a:pt x="72" y="274"/>
                </a:lnTo>
                <a:lnTo>
                  <a:pt x="68" y="270"/>
                </a:lnTo>
                <a:lnTo>
                  <a:pt x="65" y="266"/>
                </a:lnTo>
                <a:lnTo>
                  <a:pt x="59" y="264"/>
                </a:lnTo>
                <a:lnTo>
                  <a:pt x="61" y="266"/>
                </a:lnTo>
                <a:lnTo>
                  <a:pt x="61" y="266"/>
                </a:lnTo>
                <a:lnTo>
                  <a:pt x="95" y="304"/>
                </a:lnTo>
                <a:lnTo>
                  <a:pt x="135" y="339"/>
                </a:lnTo>
                <a:lnTo>
                  <a:pt x="135" y="337"/>
                </a:lnTo>
                <a:lnTo>
                  <a:pt x="135" y="339"/>
                </a:lnTo>
                <a:lnTo>
                  <a:pt x="137" y="339"/>
                </a:lnTo>
                <a:lnTo>
                  <a:pt x="135" y="339"/>
                </a:lnTo>
                <a:lnTo>
                  <a:pt x="137" y="339"/>
                </a:lnTo>
                <a:lnTo>
                  <a:pt x="137" y="341"/>
                </a:lnTo>
                <a:lnTo>
                  <a:pt x="139" y="343"/>
                </a:lnTo>
                <a:lnTo>
                  <a:pt x="167" y="360"/>
                </a:lnTo>
                <a:lnTo>
                  <a:pt x="192" y="352"/>
                </a:lnTo>
                <a:lnTo>
                  <a:pt x="221" y="346"/>
                </a:lnTo>
                <a:lnTo>
                  <a:pt x="223" y="346"/>
                </a:lnTo>
                <a:lnTo>
                  <a:pt x="223" y="346"/>
                </a:lnTo>
                <a:lnTo>
                  <a:pt x="224" y="346"/>
                </a:lnTo>
                <a:lnTo>
                  <a:pt x="224" y="344"/>
                </a:lnTo>
                <a:lnTo>
                  <a:pt x="207" y="327"/>
                </a:lnTo>
                <a:lnTo>
                  <a:pt x="192" y="310"/>
                </a:lnTo>
                <a:lnTo>
                  <a:pt x="190" y="306"/>
                </a:lnTo>
                <a:lnTo>
                  <a:pt x="190" y="304"/>
                </a:lnTo>
                <a:lnTo>
                  <a:pt x="192" y="295"/>
                </a:lnTo>
                <a:lnTo>
                  <a:pt x="196" y="287"/>
                </a:lnTo>
                <a:lnTo>
                  <a:pt x="200" y="282"/>
                </a:lnTo>
                <a:lnTo>
                  <a:pt x="213" y="261"/>
                </a:lnTo>
                <a:lnTo>
                  <a:pt x="228" y="242"/>
                </a:lnTo>
                <a:lnTo>
                  <a:pt x="253" y="215"/>
                </a:lnTo>
                <a:lnTo>
                  <a:pt x="282" y="192"/>
                </a:lnTo>
                <a:lnTo>
                  <a:pt x="301" y="177"/>
                </a:lnTo>
                <a:lnTo>
                  <a:pt x="322" y="164"/>
                </a:lnTo>
                <a:lnTo>
                  <a:pt x="343" y="148"/>
                </a:lnTo>
                <a:lnTo>
                  <a:pt x="365" y="139"/>
                </a:lnTo>
                <a:lnTo>
                  <a:pt x="394" y="133"/>
                </a:lnTo>
                <a:lnTo>
                  <a:pt x="426" y="133"/>
                </a:lnTo>
                <a:lnTo>
                  <a:pt x="430" y="133"/>
                </a:lnTo>
                <a:lnTo>
                  <a:pt x="434" y="133"/>
                </a:lnTo>
                <a:lnTo>
                  <a:pt x="438" y="133"/>
                </a:lnTo>
                <a:lnTo>
                  <a:pt x="442" y="133"/>
                </a:lnTo>
                <a:lnTo>
                  <a:pt x="443" y="133"/>
                </a:lnTo>
                <a:lnTo>
                  <a:pt x="443" y="135"/>
                </a:lnTo>
                <a:lnTo>
                  <a:pt x="453" y="135"/>
                </a:lnTo>
                <a:lnTo>
                  <a:pt x="455" y="133"/>
                </a:lnTo>
                <a:lnTo>
                  <a:pt x="455" y="131"/>
                </a:lnTo>
                <a:lnTo>
                  <a:pt x="457" y="131"/>
                </a:lnTo>
                <a:lnTo>
                  <a:pt x="459" y="133"/>
                </a:lnTo>
                <a:lnTo>
                  <a:pt x="459" y="135"/>
                </a:lnTo>
                <a:lnTo>
                  <a:pt x="461" y="135"/>
                </a:lnTo>
                <a:lnTo>
                  <a:pt x="478" y="139"/>
                </a:lnTo>
                <a:lnTo>
                  <a:pt x="491" y="145"/>
                </a:lnTo>
                <a:lnTo>
                  <a:pt x="493" y="143"/>
                </a:lnTo>
                <a:lnTo>
                  <a:pt x="493" y="141"/>
                </a:lnTo>
                <a:lnTo>
                  <a:pt x="495" y="141"/>
                </a:lnTo>
                <a:lnTo>
                  <a:pt x="497" y="141"/>
                </a:lnTo>
                <a:lnTo>
                  <a:pt x="497" y="141"/>
                </a:lnTo>
                <a:lnTo>
                  <a:pt x="497" y="143"/>
                </a:lnTo>
                <a:lnTo>
                  <a:pt x="497" y="145"/>
                </a:lnTo>
                <a:lnTo>
                  <a:pt x="497" y="146"/>
                </a:lnTo>
                <a:lnTo>
                  <a:pt x="499" y="146"/>
                </a:lnTo>
                <a:lnTo>
                  <a:pt x="499" y="145"/>
                </a:lnTo>
                <a:lnTo>
                  <a:pt x="497" y="143"/>
                </a:lnTo>
                <a:lnTo>
                  <a:pt x="501" y="110"/>
                </a:lnTo>
                <a:lnTo>
                  <a:pt x="499" y="118"/>
                </a:lnTo>
                <a:lnTo>
                  <a:pt x="495" y="125"/>
                </a:lnTo>
                <a:lnTo>
                  <a:pt x="493" y="125"/>
                </a:lnTo>
                <a:lnTo>
                  <a:pt x="491" y="125"/>
                </a:lnTo>
                <a:lnTo>
                  <a:pt x="491" y="124"/>
                </a:lnTo>
                <a:lnTo>
                  <a:pt x="491" y="101"/>
                </a:lnTo>
                <a:lnTo>
                  <a:pt x="493" y="80"/>
                </a:lnTo>
                <a:lnTo>
                  <a:pt x="491" y="82"/>
                </a:lnTo>
                <a:lnTo>
                  <a:pt x="491" y="84"/>
                </a:lnTo>
                <a:lnTo>
                  <a:pt x="491" y="84"/>
                </a:lnTo>
                <a:lnTo>
                  <a:pt x="489" y="86"/>
                </a:lnTo>
                <a:lnTo>
                  <a:pt x="489" y="86"/>
                </a:lnTo>
                <a:lnTo>
                  <a:pt x="491" y="86"/>
                </a:lnTo>
                <a:lnTo>
                  <a:pt x="483" y="105"/>
                </a:lnTo>
                <a:lnTo>
                  <a:pt x="476" y="122"/>
                </a:lnTo>
                <a:lnTo>
                  <a:pt x="474" y="122"/>
                </a:lnTo>
                <a:lnTo>
                  <a:pt x="472" y="124"/>
                </a:lnTo>
                <a:lnTo>
                  <a:pt x="470" y="122"/>
                </a:lnTo>
                <a:lnTo>
                  <a:pt x="470" y="120"/>
                </a:lnTo>
                <a:lnTo>
                  <a:pt x="470" y="116"/>
                </a:lnTo>
                <a:lnTo>
                  <a:pt x="468" y="87"/>
                </a:lnTo>
                <a:lnTo>
                  <a:pt x="470" y="55"/>
                </a:lnTo>
                <a:lnTo>
                  <a:pt x="468" y="61"/>
                </a:lnTo>
                <a:lnTo>
                  <a:pt x="468" y="66"/>
                </a:lnTo>
                <a:lnTo>
                  <a:pt x="468" y="70"/>
                </a:lnTo>
                <a:lnTo>
                  <a:pt x="466" y="72"/>
                </a:lnTo>
                <a:lnTo>
                  <a:pt x="466" y="72"/>
                </a:lnTo>
                <a:lnTo>
                  <a:pt x="464" y="82"/>
                </a:lnTo>
                <a:lnTo>
                  <a:pt x="463" y="91"/>
                </a:lnTo>
                <a:lnTo>
                  <a:pt x="457" y="101"/>
                </a:lnTo>
                <a:lnTo>
                  <a:pt x="457" y="103"/>
                </a:lnTo>
                <a:lnTo>
                  <a:pt x="455" y="106"/>
                </a:lnTo>
                <a:lnTo>
                  <a:pt x="451" y="106"/>
                </a:lnTo>
                <a:lnTo>
                  <a:pt x="447" y="103"/>
                </a:lnTo>
                <a:lnTo>
                  <a:pt x="443" y="97"/>
                </a:lnTo>
                <a:lnTo>
                  <a:pt x="442" y="93"/>
                </a:lnTo>
                <a:lnTo>
                  <a:pt x="426" y="46"/>
                </a:lnTo>
                <a:lnTo>
                  <a:pt x="424" y="49"/>
                </a:lnTo>
                <a:lnTo>
                  <a:pt x="423" y="53"/>
                </a:lnTo>
                <a:lnTo>
                  <a:pt x="423" y="57"/>
                </a:lnTo>
                <a:lnTo>
                  <a:pt x="421" y="66"/>
                </a:lnTo>
                <a:lnTo>
                  <a:pt x="419" y="72"/>
                </a:lnTo>
                <a:lnTo>
                  <a:pt x="415" y="80"/>
                </a:lnTo>
                <a:lnTo>
                  <a:pt x="411" y="86"/>
                </a:lnTo>
                <a:lnTo>
                  <a:pt x="409" y="87"/>
                </a:lnTo>
                <a:lnTo>
                  <a:pt x="407" y="87"/>
                </a:lnTo>
                <a:lnTo>
                  <a:pt x="407" y="86"/>
                </a:lnTo>
                <a:lnTo>
                  <a:pt x="398" y="72"/>
                </a:lnTo>
                <a:lnTo>
                  <a:pt x="388" y="59"/>
                </a:lnTo>
                <a:lnTo>
                  <a:pt x="388" y="65"/>
                </a:lnTo>
                <a:lnTo>
                  <a:pt x="386" y="70"/>
                </a:lnTo>
                <a:lnTo>
                  <a:pt x="386" y="74"/>
                </a:lnTo>
                <a:lnTo>
                  <a:pt x="384" y="78"/>
                </a:lnTo>
                <a:lnTo>
                  <a:pt x="384" y="82"/>
                </a:lnTo>
                <a:lnTo>
                  <a:pt x="381" y="84"/>
                </a:lnTo>
                <a:lnTo>
                  <a:pt x="379" y="84"/>
                </a:lnTo>
                <a:lnTo>
                  <a:pt x="373" y="80"/>
                </a:lnTo>
                <a:lnTo>
                  <a:pt x="369" y="76"/>
                </a:lnTo>
                <a:lnTo>
                  <a:pt x="363" y="72"/>
                </a:lnTo>
                <a:lnTo>
                  <a:pt x="362" y="72"/>
                </a:lnTo>
                <a:lnTo>
                  <a:pt x="362" y="74"/>
                </a:lnTo>
                <a:lnTo>
                  <a:pt x="360" y="76"/>
                </a:lnTo>
                <a:lnTo>
                  <a:pt x="358" y="76"/>
                </a:lnTo>
                <a:lnTo>
                  <a:pt x="358" y="76"/>
                </a:lnTo>
                <a:lnTo>
                  <a:pt x="346" y="76"/>
                </a:lnTo>
                <a:lnTo>
                  <a:pt x="339" y="78"/>
                </a:lnTo>
                <a:lnTo>
                  <a:pt x="331" y="80"/>
                </a:lnTo>
                <a:lnTo>
                  <a:pt x="327" y="84"/>
                </a:lnTo>
                <a:lnTo>
                  <a:pt x="322" y="87"/>
                </a:lnTo>
                <a:lnTo>
                  <a:pt x="314" y="89"/>
                </a:lnTo>
                <a:lnTo>
                  <a:pt x="325" y="80"/>
                </a:lnTo>
                <a:lnTo>
                  <a:pt x="341" y="72"/>
                </a:lnTo>
                <a:lnTo>
                  <a:pt x="358" y="70"/>
                </a:lnTo>
                <a:lnTo>
                  <a:pt x="358" y="68"/>
                </a:lnTo>
                <a:lnTo>
                  <a:pt x="360" y="68"/>
                </a:lnTo>
                <a:lnTo>
                  <a:pt x="360" y="66"/>
                </a:lnTo>
                <a:lnTo>
                  <a:pt x="365" y="68"/>
                </a:lnTo>
                <a:lnTo>
                  <a:pt x="369" y="70"/>
                </a:lnTo>
                <a:lnTo>
                  <a:pt x="373" y="72"/>
                </a:lnTo>
                <a:lnTo>
                  <a:pt x="375" y="76"/>
                </a:lnTo>
                <a:lnTo>
                  <a:pt x="377" y="76"/>
                </a:lnTo>
                <a:lnTo>
                  <a:pt x="377" y="78"/>
                </a:lnTo>
                <a:lnTo>
                  <a:pt x="379" y="78"/>
                </a:lnTo>
                <a:lnTo>
                  <a:pt x="379" y="78"/>
                </a:lnTo>
                <a:lnTo>
                  <a:pt x="383" y="70"/>
                </a:lnTo>
                <a:lnTo>
                  <a:pt x="384" y="63"/>
                </a:lnTo>
                <a:lnTo>
                  <a:pt x="386" y="53"/>
                </a:lnTo>
                <a:lnTo>
                  <a:pt x="386" y="53"/>
                </a:lnTo>
                <a:lnTo>
                  <a:pt x="388" y="51"/>
                </a:lnTo>
                <a:lnTo>
                  <a:pt x="390" y="53"/>
                </a:lnTo>
                <a:lnTo>
                  <a:pt x="394" y="57"/>
                </a:lnTo>
                <a:lnTo>
                  <a:pt x="396" y="61"/>
                </a:lnTo>
                <a:lnTo>
                  <a:pt x="398" y="63"/>
                </a:lnTo>
                <a:lnTo>
                  <a:pt x="396" y="65"/>
                </a:lnTo>
                <a:lnTo>
                  <a:pt x="396" y="66"/>
                </a:lnTo>
                <a:lnTo>
                  <a:pt x="398" y="65"/>
                </a:lnTo>
                <a:lnTo>
                  <a:pt x="398" y="65"/>
                </a:lnTo>
                <a:lnTo>
                  <a:pt x="398" y="66"/>
                </a:lnTo>
                <a:lnTo>
                  <a:pt x="403" y="72"/>
                </a:lnTo>
                <a:lnTo>
                  <a:pt x="407" y="80"/>
                </a:lnTo>
                <a:lnTo>
                  <a:pt x="409" y="82"/>
                </a:lnTo>
                <a:lnTo>
                  <a:pt x="409" y="80"/>
                </a:lnTo>
                <a:lnTo>
                  <a:pt x="417" y="61"/>
                </a:lnTo>
                <a:lnTo>
                  <a:pt x="424" y="42"/>
                </a:lnTo>
                <a:lnTo>
                  <a:pt x="424" y="40"/>
                </a:lnTo>
                <a:lnTo>
                  <a:pt x="426" y="40"/>
                </a:lnTo>
                <a:lnTo>
                  <a:pt x="428" y="42"/>
                </a:lnTo>
                <a:lnTo>
                  <a:pt x="430" y="42"/>
                </a:lnTo>
                <a:lnTo>
                  <a:pt x="432" y="44"/>
                </a:lnTo>
                <a:lnTo>
                  <a:pt x="436" y="61"/>
                </a:lnTo>
                <a:lnTo>
                  <a:pt x="442" y="78"/>
                </a:lnTo>
                <a:lnTo>
                  <a:pt x="442" y="80"/>
                </a:lnTo>
                <a:lnTo>
                  <a:pt x="442" y="80"/>
                </a:lnTo>
                <a:lnTo>
                  <a:pt x="443" y="80"/>
                </a:lnTo>
                <a:lnTo>
                  <a:pt x="442" y="82"/>
                </a:lnTo>
                <a:lnTo>
                  <a:pt x="442" y="82"/>
                </a:lnTo>
                <a:lnTo>
                  <a:pt x="443" y="84"/>
                </a:lnTo>
                <a:lnTo>
                  <a:pt x="443" y="86"/>
                </a:lnTo>
                <a:lnTo>
                  <a:pt x="447" y="93"/>
                </a:lnTo>
                <a:lnTo>
                  <a:pt x="451" y="101"/>
                </a:lnTo>
                <a:lnTo>
                  <a:pt x="459" y="89"/>
                </a:lnTo>
                <a:lnTo>
                  <a:pt x="464" y="66"/>
                </a:lnTo>
                <a:lnTo>
                  <a:pt x="468" y="42"/>
                </a:lnTo>
                <a:lnTo>
                  <a:pt x="472" y="42"/>
                </a:lnTo>
                <a:lnTo>
                  <a:pt x="474" y="42"/>
                </a:lnTo>
                <a:lnTo>
                  <a:pt x="474" y="44"/>
                </a:lnTo>
                <a:lnTo>
                  <a:pt x="474" y="70"/>
                </a:lnTo>
                <a:lnTo>
                  <a:pt x="474" y="99"/>
                </a:lnTo>
                <a:lnTo>
                  <a:pt x="474" y="103"/>
                </a:lnTo>
                <a:lnTo>
                  <a:pt x="472" y="106"/>
                </a:lnTo>
                <a:lnTo>
                  <a:pt x="472" y="106"/>
                </a:lnTo>
                <a:lnTo>
                  <a:pt x="472" y="108"/>
                </a:lnTo>
                <a:lnTo>
                  <a:pt x="472" y="110"/>
                </a:lnTo>
                <a:lnTo>
                  <a:pt x="474" y="112"/>
                </a:lnTo>
                <a:lnTo>
                  <a:pt x="474" y="112"/>
                </a:lnTo>
                <a:lnTo>
                  <a:pt x="474" y="114"/>
                </a:lnTo>
                <a:lnTo>
                  <a:pt x="474" y="114"/>
                </a:lnTo>
                <a:lnTo>
                  <a:pt x="483" y="91"/>
                </a:lnTo>
                <a:lnTo>
                  <a:pt x="491" y="66"/>
                </a:lnTo>
                <a:lnTo>
                  <a:pt x="495" y="47"/>
                </a:lnTo>
                <a:lnTo>
                  <a:pt x="497" y="28"/>
                </a:lnTo>
                <a:lnTo>
                  <a:pt x="499" y="28"/>
                </a:lnTo>
                <a:lnTo>
                  <a:pt x="501" y="30"/>
                </a:lnTo>
                <a:lnTo>
                  <a:pt x="503" y="32"/>
                </a:lnTo>
                <a:lnTo>
                  <a:pt x="499" y="65"/>
                </a:lnTo>
                <a:lnTo>
                  <a:pt x="497" y="99"/>
                </a:lnTo>
                <a:lnTo>
                  <a:pt x="497" y="103"/>
                </a:lnTo>
                <a:lnTo>
                  <a:pt x="495" y="106"/>
                </a:lnTo>
                <a:lnTo>
                  <a:pt x="493" y="108"/>
                </a:lnTo>
                <a:lnTo>
                  <a:pt x="493" y="110"/>
                </a:lnTo>
                <a:lnTo>
                  <a:pt x="493" y="112"/>
                </a:lnTo>
                <a:lnTo>
                  <a:pt x="495" y="114"/>
                </a:lnTo>
                <a:lnTo>
                  <a:pt x="495" y="114"/>
                </a:lnTo>
                <a:lnTo>
                  <a:pt x="495" y="112"/>
                </a:lnTo>
                <a:lnTo>
                  <a:pt x="497" y="110"/>
                </a:lnTo>
                <a:lnTo>
                  <a:pt x="497" y="110"/>
                </a:lnTo>
                <a:lnTo>
                  <a:pt x="504" y="78"/>
                </a:lnTo>
                <a:lnTo>
                  <a:pt x="508" y="40"/>
                </a:lnTo>
                <a:lnTo>
                  <a:pt x="508" y="38"/>
                </a:lnTo>
                <a:lnTo>
                  <a:pt x="508" y="34"/>
                </a:lnTo>
                <a:lnTo>
                  <a:pt x="510" y="30"/>
                </a:lnTo>
                <a:lnTo>
                  <a:pt x="510" y="28"/>
                </a:lnTo>
                <a:lnTo>
                  <a:pt x="512" y="28"/>
                </a:lnTo>
                <a:lnTo>
                  <a:pt x="514" y="28"/>
                </a:lnTo>
                <a:lnTo>
                  <a:pt x="514" y="30"/>
                </a:lnTo>
                <a:lnTo>
                  <a:pt x="514" y="32"/>
                </a:lnTo>
                <a:lnTo>
                  <a:pt x="514" y="38"/>
                </a:lnTo>
                <a:lnTo>
                  <a:pt x="514" y="46"/>
                </a:lnTo>
                <a:lnTo>
                  <a:pt x="510" y="72"/>
                </a:lnTo>
                <a:lnTo>
                  <a:pt x="506" y="101"/>
                </a:lnTo>
                <a:lnTo>
                  <a:pt x="506" y="110"/>
                </a:lnTo>
                <a:lnTo>
                  <a:pt x="506" y="120"/>
                </a:lnTo>
                <a:lnTo>
                  <a:pt x="504" y="127"/>
                </a:lnTo>
                <a:lnTo>
                  <a:pt x="504" y="129"/>
                </a:lnTo>
                <a:lnTo>
                  <a:pt x="503" y="131"/>
                </a:lnTo>
                <a:lnTo>
                  <a:pt x="503" y="131"/>
                </a:lnTo>
                <a:lnTo>
                  <a:pt x="504" y="133"/>
                </a:lnTo>
                <a:lnTo>
                  <a:pt x="510" y="105"/>
                </a:lnTo>
                <a:lnTo>
                  <a:pt x="516" y="76"/>
                </a:lnTo>
                <a:lnTo>
                  <a:pt x="518" y="44"/>
                </a:lnTo>
                <a:lnTo>
                  <a:pt x="520" y="44"/>
                </a:lnTo>
                <a:lnTo>
                  <a:pt x="522" y="44"/>
                </a:lnTo>
                <a:lnTo>
                  <a:pt x="523" y="44"/>
                </a:lnTo>
                <a:lnTo>
                  <a:pt x="523" y="44"/>
                </a:lnTo>
                <a:lnTo>
                  <a:pt x="525" y="36"/>
                </a:lnTo>
                <a:lnTo>
                  <a:pt x="527" y="30"/>
                </a:lnTo>
                <a:lnTo>
                  <a:pt x="516" y="25"/>
                </a:lnTo>
                <a:lnTo>
                  <a:pt x="503" y="21"/>
                </a:lnTo>
                <a:lnTo>
                  <a:pt x="501" y="21"/>
                </a:lnTo>
                <a:lnTo>
                  <a:pt x="499" y="19"/>
                </a:lnTo>
                <a:lnTo>
                  <a:pt x="497" y="19"/>
                </a:lnTo>
                <a:lnTo>
                  <a:pt x="495" y="19"/>
                </a:lnTo>
                <a:lnTo>
                  <a:pt x="495" y="19"/>
                </a:lnTo>
                <a:lnTo>
                  <a:pt x="495" y="19"/>
                </a:lnTo>
                <a:lnTo>
                  <a:pt x="495" y="19"/>
                </a:lnTo>
                <a:lnTo>
                  <a:pt x="493" y="17"/>
                </a:lnTo>
                <a:lnTo>
                  <a:pt x="489" y="17"/>
                </a:lnTo>
                <a:lnTo>
                  <a:pt x="482" y="17"/>
                </a:lnTo>
                <a:lnTo>
                  <a:pt x="482" y="17"/>
                </a:lnTo>
                <a:lnTo>
                  <a:pt x="480" y="17"/>
                </a:lnTo>
                <a:lnTo>
                  <a:pt x="478" y="15"/>
                </a:lnTo>
                <a:lnTo>
                  <a:pt x="478" y="15"/>
                </a:lnTo>
                <a:lnTo>
                  <a:pt x="476" y="15"/>
                </a:lnTo>
                <a:lnTo>
                  <a:pt x="440" y="11"/>
                </a:lnTo>
                <a:lnTo>
                  <a:pt x="440" y="11"/>
                </a:lnTo>
                <a:lnTo>
                  <a:pt x="438" y="11"/>
                </a:lnTo>
                <a:lnTo>
                  <a:pt x="438" y="11"/>
                </a:lnTo>
                <a:lnTo>
                  <a:pt x="438" y="13"/>
                </a:lnTo>
                <a:lnTo>
                  <a:pt x="434" y="13"/>
                </a:lnTo>
                <a:lnTo>
                  <a:pt x="430" y="11"/>
                </a:lnTo>
                <a:lnTo>
                  <a:pt x="426" y="11"/>
                </a:lnTo>
                <a:lnTo>
                  <a:pt x="423" y="13"/>
                </a:lnTo>
                <a:lnTo>
                  <a:pt x="423" y="13"/>
                </a:lnTo>
                <a:lnTo>
                  <a:pt x="423" y="13"/>
                </a:lnTo>
                <a:lnTo>
                  <a:pt x="423" y="11"/>
                </a:lnTo>
                <a:lnTo>
                  <a:pt x="423" y="11"/>
                </a:lnTo>
                <a:lnTo>
                  <a:pt x="421" y="11"/>
                </a:lnTo>
                <a:lnTo>
                  <a:pt x="419" y="11"/>
                </a:lnTo>
                <a:lnTo>
                  <a:pt x="417" y="13"/>
                </a:lnTo>
                <a:lnTo>
                  <a:pt x="417" y="11"/>
                </a:lnTo>
                <a:lnTo>
                  <a:pt x="417" y="11"/>
                </a:lnTo>
                <a:lnTo>
                  <a:pt x="417" y="9"/>
                </a:lnTo>
                <a:lnTo>
                  <a:pt x="415" y="9"/>
                </a:lnTo>
                <a:lnTo>
                  <a:pt x="415" y="11"/>
                </a:lnTo>
                <a:lnTo>
                  <a:pt x="415" y="9"/>
                </a:lnTo>
                <a:lnTo>
                  <a:pt x="409" y="9"/>
                </a:lnTo>
                <a:lnTo>
                  <a:pt x="403" y="11"/>
                </a:lnTo>
                <a:lnTo>
                  <a:pt x="402" y="11"/>
                </a:lnTo>
                <a:lnTo>
                  <a:pt x="398" y="11"/>
                </a:lnTo>
                <a:lnTo>
                  <a:pt x="394" y="11"/>
                </a:lnTo>
                <a:lnTo>
                  <a:pt x="396" y="11"/>
                </a:lnTo>
                <a:lnTo>
                  <a:pt x="398" y="13"/>
                </a:lnTo>
                <a:lnTo>
                  <a:pt x="384" y="15"/>
                </a:lnTo>
                <a:lnTo>
                  <a:pt x="371" y="17"/>
                </a:lnTo>
                <a:lnTo>
                  <a:pt x="375" y="15"/>
                </a:lnTo>
                <a:lnTo>
                  <a:pt x="371" y="15"/>
                </a:lnTo>
                <a:lnTo>
                  <a:pt x="369" y="17"/>
                </a:lnTo>
                <a:lnTo>
                  <a:pt x="367" y="17"/>
                </a:lnTo>
                <a:lnTo>
                  <a:pt x="367" y="17"/>
                </a:lnTo>
                <a:lnTo>
                  <a:pt x="365" y="15"/>
                </a:lnTo>
                <a:lnTo>
                  <a:pt x="327" y="26"/>
                </a:lnTo>
                <a:lnTo>
                  <a:pt x="293" y="40"/>
                </a:lnTo>
                <a:lnTo>
                  <a:pt x="261" y="57"/>
                </a:lnTo>
                <a:lnTo>
                  <a:pt x="255" y="61"/>
                </a:lnTo>
                <a:lnTo>
                  <a:pt x="251" y="65"/>
                </a:lnTo>
                <a:lnTo>
                  <a:pt x="230" y="80"/>
                </a:lnTo>
                <a:lnTo>
                  <a:pt x="209" y="97"/>
                </a:lnTo>
                <a:lnTo>
                  <a:pt x="204" y="103"/>
                </a:lnTo>
                <a:lnTo>
                  <a:pt x="196" y="106"/>
                </a:lnTo>
                <a:lnTo>
                  <a:pt x="190" y="112"/>
                </a:lnTo>
                <a:lnTo>
                  <a:pt x="122" y="192"/>
                </a:lnTo>
                <a:lnTo>
                  <a:pt x="112" y="209"/>
                </a:lnTo>
                <a:lnTo>
                  <a:pt x="103" y="230"/>
                </a:lnTo>
                <a:lnTo>
                  <a:pt x="93" y="228"/>
                </a:lnTo>
                <a:lnTo>
                  <a:pt x="84" y="226"/>
                </a:lnTo>
                <a:lnTo>
                  <a:pt x="78" y="221"/>
                </a:lnTo>
                <a:lnTo>
                  <a:pt x="70" y="217"/>
                </a:lnTo>
                <a:lnTo>
                  <a:pt x="63" y="213"/>
                </a:lnTo>
                <a:lnTo>
                  <a:pt x="55" y="209"/>
                </a:lnTo>
                <a:lnTo>
                  <a:pt x="51" y="245"/>
                </a:lnTo>
                <a:lnTo>
                  <a:pt x="47" y="282"/>
                </a:lnTo>
                <a:lnTo>
                  <a:pt x="78" y="301"/>
                </a:lnTo>
                <a:lnTo>
                  <a:pt x="105" y="320"/>
                </a:lnTo>
                <a:close/>
                <a:moveTo>
                  <a:pt x="379" y="0"/>
                </a:moveTo>
                <a:lnTo>
                  <a:pt x="423" y="0"/>
                </a:lnTo>
                <a:lnTo>
                  <a:pt x="466" y="2"/>
                </a:lnTo>
                <a:lnTo>
                  <a:pt x="508" y="9"/>
                </a:lnTo>
                <a:lnTo>
                  <a:pt x="542" y="21"/>
                </a:lnTo>
                <a:lnTo>
                  <a:pt x="544" y="17"/>
                </a:lnTo>
                <a:lnTo>
                  <a:pt x="546" y="13"/>
                </a:lnTo>
                <a:lnTo>
                  <a:pt x="548" y="13"/>
                </a:lnTo>
                <a:lnTo>
                  <a:pt x="552" y="13"/>
                </a:lnTo>
                <a:lnTo>
                  <a:pt x="552" y="13"/>
                </a:lnTo>
                <a:lnTo>
                  <a:pt x="556" y="17"/>
                </a:lnTo>
                <a:lnTo>
                  <a:pt x="558" y="23"/>
                </a:lnTo>
                <a:lnTo>
                  <a:pt x="556" y="26"/>
                </a:lnTo>
                <a:lnTo>
                  <a:pt x="554" y="30"/>
                </a:lnTo>
                <a:lnTo>
                  <a:pt x="554" y="34"/>
                </a:lnTo>
                <a:lnTo>
                  <a:pt x="554" y="40"/>
                </a:lnTo>
                <a:lnTo>
                  <a:pt x="552" y="38"/>
                </a:lnTo>
                <a:lnTo>
                  <a:pt x="552" y="40"/>
                </a:lnTo>
                <a:lnTo>
                  <a:pt x="550" y="42"/>
                </a:lnTo>
                <a:lnTo>
                  <a:pt x="539" y="89"/>
                </a:lnTo>
                <a:lnTo>
                  <a:pt x="525" y="135"/>
                </a:lnTo>
                <a:lnTo>
                  <a:pt x="525" y="141"/>
                </a:lnTo>
                <a:lnTo>
                  <a:pt x="523" y="146"/>
                </a:lnTo>
                <a:lnTo>
                  <a:pt x="520" y="152"/>
                </a:lnTo>
                <a:lnTo>
                  <a:pt x="522" y="150"/>
                </a:lnTo>
                <a:lnTo>
                  <a:pt x="525" y="150"/>
                </a:lnTo>
                <a:lnTo>
                  <a:pt x="527" y="150"/>
                </a:lnTo>
                <a:lnTo>
                  <a:pt x="531" y="148"/>
                </a:lnTo>
                <a:lnTo>
                  <a:pt x="537" y="146"/>
                </a:lnTo>
                <a:lnTo>
                  <a:pt x="541" y="146"/>
                </a:lnTo>
                <a:lnTo>
                  <a:pt x="544" y="148"/>
                </a:lnTo>
                <a:lnTo>
                  <a:pt x="546" y="152"/>
                </a:lnTo>
                <a:lnTo>
                  <a:pt x="544" y="152"/>
                </a:lnTo>
                <a:lnTo>
                  <a:pt x="529" y="162"/>
                </a:lnTo>
                <a:lnTo>
                  <a:pt x="514" y="169"/>
                </a:lnTo>
                <a:lnTo>
                  <a:pt x="514" y="171"/>
                </a:lnTo>
                <a:lnTo>
                  <a:pt x="512" y="173"/>
                </a:lnTo>
                <a:lnTo>
                  <a:pt x="512" y="175"/>
                </a:lnTo>
                <a:lnTo>
                  <a:pt x="510" y="177"/>
                </a:lnTo>
                <a:lnTo>
                  <a:pt x="508" y="175"/>
                </a:lnTo>
                <a:lnTo>
                  <a:pt x="504" y="175"/>
                </a:lnTo>
                <a:lnTo>
                  <a:pt x="503" y="175"/>
                </a:lnTo>
                <a:lnTo>
                  <a:pt x="499" y="177"/>
                </a:lnTo>
                <a:lnTo>
                  <a:pt x="493" y="179"/>
                </a:lnTo>
                <a:lnTo>
                  <a:pt x="489" y="183"/>
                </a:lnTo>
                <a:lnTo>
                  <a:pt x="482" y="185"/>
                </a:lnTo>
                <a:lnTo>
                  <a:pt x="476" y="190"/>
                </a:lnTo>
                <a:lnTo>
                  <a:pt x="476" y="190"/>
                </a:lnTo>
                <a:lnTo>
                  <a:pt x="476" y="190"/>
                </a:lnTo>
                <a:lnTo>
                  <a:pt x="474" y="190"/>
                </a:lnTo>
                <a:lnTo>
                  <a:pt x="470" y="194"/>
                </a:lnTo>
                <a:lnTo>
                  <a:pt x="466" y="198"/>
                </a:lnTo>
                <a:lnTo>
                  <a:pt x="457" y="200"/>
                </a:lnTo>
                <a:lnTo>
                  <a:pt x="455" y="198"/>
                </a:lnTo>
                <a:lnTo>
                  <a:pt x="453" y="198"/>
                </a:lnTo>
                <a:lnTo>
                  <a:pt x="451" y="194"/>
                </a:lnTo>
                <a:lnTo>
                  <a:pt x="447" y="188"/>
                </a:lnTo>
                <a:lnTo>
                  <a:pt x="447" y="188"/>
                </a:lnTo>
                <a:lnTo>
                  <a:pt x="443" y="188"/>
                </a:lnTo>
                <a:lnTo>
                  <a:pt x="442" y="188"/>
                </a:lnTo>
                <a:lnTo>
                  <a:pt x="438" y="188"/>
                </a:lnTo>
                <a:lnTo>
                  <a:pt x="432" y="186"/>
                </a:lnTo>
                <a:lnTo>
                  <a:pt x="426" y="186"/>
                </a:lnTo>
                <a:lnTo>
                  <a:pt x="424" y="185"/>
                </a:lnTo>
                <a:lnTo>
                  <a:pt x="424" y="185"/>
                </a:lnTo>
                <a:lnTo>
                  <a:pt x="423" y="183"/>
                </a:lnTo>
                <a:lnTo>
                  <a:pt x="421" y="185"/>
                </a:lnTo>
                <a:lnTo>
                  <a:pt x="421" y="185"/>
                </a:lnTo>
                <a:lnTo>
                  <a:pt x="419" y="186"/>
                </a:lnTo>
                <a:lnTo>
                  <a:pt x="417" y="186"/>
                </a:lnTo>
                <a:lnTo>
                  <a:pt x="417" y="186"/>
                </a:lnTo>
                <a:lnTo>
                  <a:pt x="415" y="185"/>
                </a:lnTo>
                <a:lnTo>
                  <a:pt x="411" y="185"/>
                </a:lnTo>
                <a:lnTo>
                  <a:pt x="407" y="185"/>
                </a:lnTo>
                <a:lnTo>
                  <a:pt x="407" y="188"/>
                </a:lnTo>
                <a:lnTo>
                  <a:pt x="403" y="192"/>
                </a:lnTo>
                <a:lnTo>
                  <a:pt x="403" y="190"/>
                </a:lnTo>
                <a:lnTo>
                  <a:pt x="402" y="190"/>
                </a:lnTo>
                <a:lnTo>
                  <a:pt x="402" y="188"/>
                </a:lnTo>
                <a:lnTo>
                  <a:pt x="402" y="185"/>
                </a:lnTo>
                <a:lnTo>
                  <a:pt x="398" y="185"/>
                </a:lnTo>
                <a:lnTo>
                  <a:pt x="394" y="186"/>
                </a:lnTo>
                <a:lnTo>
                  <a:pt x="392" y="186"/>
                </a:lnTo>
                <a:lnTo>
                  <a:pt x="392" y="188"/>
                </a:lnTo>
                <a:lnTo>
                  <a:pt x="392" y="188"/>
                </a:lnTo>
                <a:lnTo>
                  <a:pt x="390" y="186"/>
                </a:lnTo>
                <a:lnTo>
                  <a:pt x="384" y="188"/>
                </a:lnTo>
                <a:lnTo>
                  <a:pt x="381" y="190"/>
                </a:lnTo>
                <a:lnTo>
                  <a:pt x="381" y="192"/>
                </a:lnTo>
                <a:lnTo>
                  <a:pt x="379" y="192"/>
                </a:lnTo>
                <a:lnTo>
                  <a:pt x="377" y="194"/>
                </a:lnTo>
                <a:lnTo>
                  <a:pt x="375" y="194"/>
                </a:lnTo>
                <a:lnTo>
                  <a:pt x="375" y="194"/>
                </a:lnTo>
                <a:lnTo>
                  <a:pt x="375" y="192"/>
                </a:lnTo>
                <a:lnTo>
                  <a:pt x="373" y="190"/>
                </a:lnTo>
                <a:lnTo>
                  <a:pt x="343" y="204"/>
                </a:lnTo>
                <a:lnTo>
                  <a:pt x="316" y="219"/>
                </a:lnTo>
                <a:lnTo>
                  <a:pt x="287" y="245"/>
                </a:lnTo>
                <a:lnTo>
                  <a:pt x="261" y="276"/>
                </a:lnTo>
                <a:lnTo>
                  <a:pt x="238" y="306"/>
                </a:lnTo>
                <a:lnTo>
                  <a:pt x="232" y="314"/>
                </a:lnTo>
                <a:lnTo>
                  <a:pt x="226" y="322"/>
                </a:lnTo>
                <a:lnTo>
                  <a:pt x="230" y="323"/>
                </a:lnTo>
                <a:lnTo>
                  <a:pt x="234" y="325"/>
                </a:lnTo>
                <a:lnTo>
                  <a:pt x="238" y="325"/>
                </a:lnTo>
                <a:lnTo>
                  <a:pt x="238" y="323"/>
                </a:lnTo>
                <a:lnTo>
                  <a:pt x="240" y="322"/>
                </a:lnTo>
                <a:lnTo>
                  <a:pt x="242" y="320"/>
                </a:lnTo>
                <a:lnTo>
                  <a:pt x="242" y="316"/>
                </a:lnTo>
                <a:lnTo>
                  <a:pt x="244" y="314"/>
                </a:lnTo>
                <a:lnTo>
                  <a:pt x="245" y="301"/>
                </a:lnTo>
                <a:lnTo>
                  <a:pt x="247" y="299"/>
                </a:lnTo>
                <a:lnTo>
                  <a:pt x="249" y="299"/>
                </a:lnTo>
                <a:lnTo>
                  <a:pt x="251" y="299"/>
                </a:lnTo>
                <a:lnTo>
                  <a:pt x="251" y="301"/>
                </a:lnTo>
                <a:lnTo>
                  <a:pt x="251" y="303"/>
                </a:lnTo>
                <a:lnTo>
                  <a:pt x="249" y="306"/>
                </a:lnTo>
                <a:lnTo>
                  <a:pt x="249" y="310"/>
                </a:lnTo>
                <a:lnTo>
                  <a:pt x="247" y="314"/>
                </a:lnTo>
                <a:lnTo>
                  <a:pt x="247" y="322"/>
                </a:lnTo>
                <a:lnTo>
                  <a:pt x="245" y="331"/>
                </a:lnTo>
                <a:lnTo>
                  <a:pt x="244" y="337"/>
                </a:lnTo>
                <a:lnTo>
                  <a:pt x="244" y="339"/>
                </a:lnTo>
                <a:lnTo>
                  <a:pt x="244" y="341"/>
                </a:lnTo>
                <a:lnTo>
                  <a:pt x="245" y="343"/>
                </a:lnTo>
                <a:lnTo>
                  <a:pt x="245" y="344"/>
                </a:lnTo>
                <a:lnTo>
                  <a:pt x="245" y="344"/>
                </a:lnTo>
                <a:lnTo>
                  <a:pt x="245" y="346"/>
                </a:lnTo>
                <a:lnTo>
                  <a:pt x="245" y="348"/>
                </a:lnTo>
                <a:lnTo>
                  <a:pt x="255" y="356"/>
                </a:lnTo>
                <a:lnTo>
                  <a:pt x="264" y="363"/>
                </a:lnTo>
                <a:lnTo>
                  <a:pt x="264" y="365"/>
                </a:lnTo>
                <a:lnTo>
                  <a:pt x="263" y="367"/>
                </a:lnTo>
                <a:lnTo>
                  <a:pt x="261" y="367"/>
                </a:lnTo>
                <a:lnTo>
                  <a:pt x="255" y="363"/>
                </a:lnTo>
                <a:lnTo>
                  <a:pt x="251" y="360"/>
                </a:lnTo>
                <a:lnTo>
                  <a:pt x="244" y="356"/>
                </a:lnTo>
                <a:lnTo>
                  <a:pt x="234" y="400"/>
                </a:lnTo>
                <a:lnTo>
                  <a:pt x="230" y="402"/>
                </a:lnTo>
                <a:lnTo>
                  <a:pt x="228" y="403"/>
                </a:lnTo>
                <a:lnTo>
                  <a:pt x="224" y="405"/>
                </a:lnTo>
                <a:lnTo>
                  <a:pt x="224" y="405"/>
                </a:lnTo>
                <a:lnTo>
                  <a:pt x="223" y="403"/>
                </a:lnTo>
                <a:lnTo>
                  <a:pt x="223" y="402"/>
                </a:lnTo>
                <a:lnTo>
                  <a:pt x="223" y="400"/>
                </a:lnTo>
                <a:lnTo>
                  <a:pt x="221" y="398"/>
                </a:lnTo>
                <a:lnTo>
                  <a:pt x="221" y="398"/>
                </a:lnTo>
                <a:lnTo>
                  <a:pt x="219" y="398"/>
                </a:lnTo>
                <a:lnTo>
                  <a:pt x="217" y="398"/>
                </a:lnTo>
                <a:lnTo>
                  <a:pt x="186" y="407"/>
                </a:lnTo>
                <a:lnTo>
                  <a:pt x="156" y="419"/>
                </a:lnTo>
                <a:lnTo>
                  <a:pt x="156" y="421"/>
                </a:lnTo>
                <a:lnTo>
                  <a:pt x="156" y="423"/>
                </a:lnTo>
                <a:lnTo>
                  <a:pt x="154" y="424"/>
                </a:lnTo>
                <a:lnTo>
                  <a:pt x="152" y="423"/>
                </a:lnTo>
                <a:lnTo>
                  <a:pt x="150" y="423"/>
                </a:lnTo>
                <a:lnTo>
                  <a:pt x="148" y="421"/>
                </a:lnTo>
                <a:lnTo>
                  <a:pt x="148" y="423"/>
                </a:lnTo>
                <a:lnTo>
                  <a:pt x="146" y="424"/>
                </a:lnTo>
                <a:lnTo>
                  <a:pt x="146" y="426"/>
                </a:lnTo>
                <a:lnTo>
                  <a:pt x="146" y="428"/>
                </a:lnTo>
                <a:lnTo>
                  <a:pt x="146" y="430"/>
                </a:lnTo>
                <a:lnTo>
                  <a:pt x="143" y="430"/>
                </a:lnTo>
                <a:lnTo>
                  <a:pt x="141" y="428"/>
                </a:lnTo>
                <a:lnTo>
                  <a:pt x="139" y="426"/>
                </a:lnTo>
                <a:lnTo>
                  <a:pt x="127" y="430"/>
                </a:lnTo>
                <a:lnTo>
                  <a:pt x="118" y="432"/>
                </a:lnTo>
                <a:lnTo>
                  <a:pt x="118" y="434"/>
                </a:lnTo>
                <a:lnTo>
                  <a:pt x="118" y="436"/>
                </a:lnTo>
                <a:lnTo>
                  <a:pt x="116" y="436"/>
                </a:lnTo>
                <a:lnTo>
                  <a:pt x="114" y="438"/>
                </a:lnTo>
                <a:lnTo>
                  <a:pt x="112" y="436"/>
                </a:lnTo>
                <a:lnTo>
                  <a:pt x="110" y="436"/>
                </a:lnTo>
                <a:lnTo>
                  <a:pt x="108" y="436"/>
                </a:lnTo>
                <a:lnTo>
                  <a:pt x="80" y="445"/>
                </a:lnTo>
                <a:lnTo>
                  <a:pt x="84" y="449"/>
                </a:lnTo>
                <a:lnTo>
                  <a:pt x="85" y="453"/>
                </a:lnTo>
                <a:lnTo>
                  <a:pt x="89" y="457"/>
                </a:lnTo>
                <a:lnTo>
                  <a:pt x="87" y="457"/>
                </a:lnTo>
                <a:lnTo>
                  <a:pt x="85" y="457"/>
                </a:lnTo>
                <a:lnTo>
                  <a:pt x="85" y="455"/>
                </a:lnTo>
                <a:lnTo>
                  <a:pt x="84" y="455"/>
                </a:lnTo>
                <a:lnTo>
                  <a:pt x="84" y="457"/>
                </a:lnTo>
                <a:lnTo>
                  <a:pt x="84" y="457"/>
                </a:lnTo>
                <a:lnTo>
                  <a:pt x="84" y="457"/>
                </a:lnTo>
                <a:lnTo>
                  <a:pt x="82" y="455"/>
                </a:lnTo>
                <a:lnTo>
                  <a:pt x="80" y="455"/>
                </a:lnTo>
                <a:lnTo>
                  <a:pt x="80" y="453"/>
                </a:lnTo>
                <a:lnTo>
                  <a:pt x="80" y="451"/>
                </a:lnTo>
                <a:lnTo>
                  <a:pt x="78" y="451"/>
                </a:lnTo>
                <a:lnTo>
                  <a:pt x="76" y="453"/>
                </a:lnTo>
                <a:lnTo>
                  <a:pt x="74" y="453"/>
                </a:lnTo>
                <a:lnTo>
                  <a:pt x="72" y="453"/>
                </a:lnTo>
                <a:lnTo>
                  <a:pt x="68" y="451"/>
                </a:lnTo>
                <a:lnTo>
                  <a:pt x="66" y="449"/>
                </a:lnTo>
                <a:lnTo>
                  <a:pt x="63" y="449"/>
                </a:lnTo>
                <a:lnTo>
                  <a:pt x="59" y="451"/>
                </a:lnTo>
                <a:lnTo>
                  <a:pt x="57" y="449"/>
                </a:lnTo>
                <a:lnTo>
                  <a:pt x="55" y="447"/>
                </a:lnTo>
                <a:lnTo>
                  <a:pt x="53" y="445"/>
                </a:lnTo>
                <a:lnTo>
                  <a:pt x="51" y="445"/>
                </a:lnTo>
                <a:lnTo>
                  <a:pt x="49" y="445"/>
                </a:lnTo>
                <a:lnTo>
                  <a:pt x="47" y="443"/>
                </a:lnTo>
                <a:lnTo>
                  <a:pt x="47" y="442"/>
                </a:lnTo>
                <a:lnTo>
                  <a:pt x="47" y="440"/>
                </a:lnTo>
                <a:lnTo>
                  <a:pt x="47" y="440"/>
                </a:lnTo>
                <a:lnTo>
                  <a:pt x="32" y="430"/>
                </a:lnTo>
                <a:lnTo>
                  <a:pt x="32" y="434"/>
                </a:lnTo>
                <a:lnTo>
                  <a:pt x="32" y="438"/>
                </a:lnTo>
                <a:lnTo>
                  <a:pt x="30" y="442"/>
                </a:lnTo>
                <a:lnTo>
                  <a:pt x="28" y="443"/>
                </a:lnTo>
                <a:lnTo>
                  <a:pt x="26" y="442"/>
                </a:lnTo>
                <a:lnTo>
                  <a:pt x="26" y="440"/>
                </a:lnTo>
                <a:lnTo>
                  <a:pt x="25" y="438"/>
                </a:lnTo>
                <a:lnTo>
                  <a:pt x="25" y="434"/>
                </a:lnTo>
                <a:lnTo>
                  <a:pt x="25" y="434"/>
                </a:lnTo>
                <a:lnTo>
                  <a:pt x="23" y="426"/>
                </a:lnTo>
                <a:lnTo>
                  <a:pt x="21" y="421"/>
                </a:lnTo>
                <a:lnTo>
                  <a:pt x="19" y="413"/>
                </a:lnTo>
                <a:lnTo>
                  <a:pt x="17" y="409"/>
                </a:lnTo>
                <a:lnTo>
                  <a:pt x="15" y="405"/>
                </a:lnTo>
                <a:lnTo>
                  <a:pt x="11" y="402"/>
                </a:lnTo>
                <a:lnTo>
                  <a:pt x="7" y="398"/>
                </a:lnTo>
                <a:lnTo>
                  <a:pt x="4" y="396"/>
                </a:lnTo>
                <a:lnTo>
                  <a:pt x="2" y="394"/>
                </a:lnTo>
                <a:lnTo>
                  <a:pt x="0" y="392"/>
                </a:lnTo>
                <a:lnTo>
                  <a:pt x="0" y="390"/>
                </a:lnTo>
                <a:lnTo>
                  <a:pt x="0" y="388"/>
                </a:lnTo>
                <a:lnTo>
                  <a:pt x="2" y="388"/>
                </a:lnTo>
                <a:lnTo>
                  <a:pt x="5" y="388"/>
                </a:lnTo>
                <a:lnTo>
                  <a:pt x="9" y="388"/>
                </a:lnTo>
                <a:lnTo>
                  <a:pt x="11" y="388"/>
                </a:lnTo>
                <a:lnTo>
                  <a:pt x="15" y="390"/>
                </a:lnTo>
                <a:lnTo>
                  <a:pt x="19" y="392"/>
                </a:lnTo>
                <a:lnTo>
                  <a:pt x="17" y="367"/>
                </a:lnTo>
                <a:lnTo>
                  <a:pt x="15" y="341"/>
                </a:lnTo>
                <a:lnTo>
                  <a:pt x="15" y="339"/>
                </a:lnTo>
                <a:lnTo>
                  <a:pt x="13" y="337"/>
                </a:lnTo>
                <a:lnTo>
                  <a:pt x="11" y="335"/>
                </a:lnTo>
                <a:lnTo>
                  <a:pt x="11" y="333"/>
                </a:lnTo>
                <a:lnTo>
                  <a:pt x="13" y="331"/>
                </a:lnTo>
                <a:lnTo>
                  <a:pt x="15" y="331"/>
                </a:lnTo>
                <a:lnTo>
                  <a:pt x="17" y="333"/>
                </a:lnTo>
                <a:lnTo>
                  <a:pt x="17" y="327"/>
                </a:lnTo>
                <a:lnTo>
                  <a:pt x="17" y="322"/>
                </a:lnTo>
                <a:lnTo>
                  <a:pt x="17" y="322"/>
                </a:lnTo>
                <a:lnTo>
                  <a:pt x="15" y="320"/>
                </a:lnTo>
                <a:lnTo>
                  <a:pt x="15" y="318"/>
                </a:lnTo>
                <a:lnTo>
                  <a:pt x="15" y="316"/>
                </a:lnTo>
                <a:lnTo>
                  <a:pt x="17" y="316"/>
                </a:lnTo>
                <a:lnTo>
                  <a:pt x="19" y="291"/>
                </a:lnTo>
                <a:lnTo>
                  <a:pt x="19" y="289"/>
                </a:lnTo>
                <a:lnTo>
                  <a:pt x="19" y="289"/>
                </a:lnTo>
                <a:lnTo>
                  <a:pt x="19" y="289"/>
                </a:lnTo>
                <a:lnTo>
                  <a:pt x="23" y="245"/>
                </a:lnTo>
                <a:lnTo>
                  <a:pt x="23" y="202"/>
                </a:lnTo>
                <a:lnTo>
                  <a:pt x="23" y="200"/>
                </a:lnTo>
                <a:lnTo>
                  <a:pt x="25" y="198"/>
                </a:lnTo>
                <a:lnTo>
                  <a:pt x="26" y="198"/>
                </a:lnTo>
                <a:lnTo>
                  <a:pt x="28" y="198"/>
                </a:lnTo>
                <a:lnTo>
                  <a:pt x="30" y="200"/>
                </a:lnTo>
                <a:lnTo>
                  <a:pt x="30" y="198"/>
                </a:lnTo>
                <a:lnTo>
                  <a:pt x="32" y="196"/>
                </a:lnTo>
                <a:lnTo>
                  <a:pt x="34" y="194"/>
                </a:lnTo>
                <a:lnTo>
                  <a:pt x="34" y="192"/>
                </a:lnTo>
                <a:lnTo>
                  <a:pt x="34" y="190"/>
                </a:lnTo>
                <a:lnTo>
                  <a:pt x="34" y="186"/>
                </a:lnTo>
                <a:lnTo>
                  <a:pt x="34" y="185"/>
                </a:lnTo>
                <a:lnTo>
                  <a:pt x="34" y="181"/>
                </a:lnTo>
                <a:lnTo>
                  <a:pt x="36" y="175"/>
                </a:lnTo>
                <a:lnTo>
                  <a:pt x="36" y="167"/>
                </a:lnTo>
                <a:lnTo>
                  <a:pt x="38" y="162"/>
                </a:lnTo>
                <a:lnTo>
                  <a:pt x="38" y="162"/>
                </a:lnTo>
                <a:lnTo>
                  <a:pt x="38" y="162"/>
                </a:lnTo>
                <a:lnTo>
                  <a:pt x="40" y="162"/>
                </a:lnTo>
                <a:lnTo>
                  <a:pt x="42" y="162"/>
                </a:lnTo>
                <a:lnTo>
                  <a:pt x="44" y="148"/>
                </a:lnTo>
                <a:lnTo>
                  <a:pt x="47" y="137"/>
                </a:lnTo>
                <a:lnTo>
                  <a:pt x="47" y="137"/>
                </a:lnTo>
                <a:lnTo>
                  <a:pt x="49" y="137"/>
                </a:lnTo>
                <a:lnTo>
                  <a:pt x="49" y="139"/>
                </a:lnTo>
                <a:lnTo>
                  <a:pt x="49" y="145"/>
                </a:lnTo>
                <a:lnTo>
                  <a:pt x="51" y="148"/>
                </a:lnTo>
                <a:lnTo>
                  <a:pt x="51" y="150"/>
                </a:lnTo>
                <a:lnTo>
                  <a:pt x="51" y="152"/>
                </a:lnTo>
                <a:lnTo>
                  <a:pt x="51" y="156"/>
                </a:lnTo>
                <a:lnTo>
                  <a:pt x="51" y="162"/>
                </a:lnTo>
                <a:lnTo>
                  <a:pt x="51" y="165"/>
                </a:lnTo>
                <a:lnTo>
                  <a:pt x="57" y="150"/>
                </a:lnTo>
                <a:lnTo>
                  <a:pt x="59" y="133"/>
                </a:lnTo>
                <a:lnTo>
                  <a:pt x="61" y="131"/>
                </a:lnTo>
                <a:lnTo>
                  <a:pt x="61" y="131"/>
                </a:lnTo>
                <a:lnTo>
                  <a:pt x="63" y="131"/>
                </a:lnTo>
                <a:lnTo>
                  <a:pt x="63" y="133"/>
                </a:lnTo>
                <a:lnTo>
                  <a:pt x="63" y="141"/>
                </a:lnTo>
                <a:lnTo>
                  <a:pt x="63" y="148"/>
                </a:lnTo>
                <a:lnTo>
                  <a:pt x="61" y="156"/>
                </a:lnTo>
                <a:lnTo>
                  <a:pt x="59" y="194"/>
                </a:lnTo>
                <a:lnTo>
                  <a:pt x="59" y="196"/>
                </a:lnTo>
                <a:lnTo>
                  <a:pt x="59" y="196"/>
                </a:lnTo>
                <a:lnTo>
                  <a:pt x="59" y="198"/>
                </a:lnTo>
                <a:lnTo>
                  <a:pt x="72" y="205"/>
                </a:lnTo>
                <a:lnTo>
                  <a:pt x="85" y="215"/>
                </a:lnTo>
                <a:lnTo>
                  <a:pt x="87" y="215"/>
                </a:lnTo>
                <a:lnTo>
                  <a:pt x="87" y="213"/>
                </a:lnTo>
                <a:lnTo>
                  <a:pt x="89" y="211"/>
                </a:lnTo>
                <a:lnTo>
                  <a:pt x="89" y="209"/>
                </a:lnTo>
                <a:lnTo>
                  <a:pt x="106" y="188"/>
                </a:lnTo>
                <a:lnTo>
                  <a:pt x="106" y="188"/>
                </a:lnTo>
                <a:lnTo>
                  <a:pt x="108" y="186"/>
                </a:lnTo>
                <a:lnTo>
                  <a:pt x="108" y="186"/>
                </a:lnTo>
                <a:lnTo>
                  <a:pt x="118" y="177"/>
                </a:lnTo>
                <a:lnTo>
                  <a:pt x="127" y="165"/>
                </a:lnTo>
                <a:lnTo>
                  <a:pt x="127" y="164"/>
                </a:lnTo>
                <a:lnTo>
                  <a:pt x="127" y="164"/>
                </a:lnTo>
                <a:lnTo>
                  <a:pt x="129" y="164"/>
                </a:lnTo>
                <a:lnTo>
                  <a:pt x="146" y="139"/>
                </a:lnTo>
                <a:lnTo>
                  <a:pt x="165" y="116"/>
                </a:lnTo>
                <a:lnTo>
                  <a:pt x="194" y="86"/>
                </a:lnTo>
                <a:lnTo>
                  <a:pt x="194" y="84"/>
                </a:lnTo>
                <a:lnTo>
                  <a:pt x="196" y="84"/>
                </a:lnTo>
                <a:lnTo>
                  <a:pt x="196" y="84"/>
                </a:lnTo>
                <a:lnTo>
                  <a:pt x="219" y="63"/>
                </a:lnTo>
                <a:lnTo>
                  <a:pt x="242" y="46"/>
                </a:lnTo>
                <a:lnTo>
                  <a:pt x="270" y="30"/>
                </a:lnTo>
                <a:lnTo>
                  <a:pt x="303" y="15"/>
                </a:lnTo>
                <a:lnTo>
                  <a:pt x="337" y="6"/>
                </a:lnTo>
                <a:lnTo>
                  <a:pt x="375" y="0"/>
                </a:lnTo>
                <a:lnTo>
                  <a:pt x="377" y="0"/>
                </a:lnTo>
                <a:lnTo>
                  <a:pt x="379" y="0"/>
                </a:lnTo>
                <a:close/>
              </a:path>
            </a:pathLst>
          </a:custGeom>
          <a:solidFill>
            <a:schemeClr val="accent1"/>
          </a:solidFill>
          <a:ln w="0">
            <a:solidFill>
              <a:schemeClr val="accent1"/>
            </a:solidFill>
            <a:prstDash val="solid"/>
            <a:round/>
            <a:headEnd/>
            <a:tailEnd/>
          </a:ln>
        </p:spPr>
        <p:txBody>
          <a:bodyPr vert="horz" wrap="square" lIns="91412" tIns="45706" rIns="91412" bIns="45706" numCol="1" anchor="t" anchorCtr="0" compatLnSpc="1">
            <a:prstTxWarp prst="textNoShape">
              <a:avLst/>
            </a:prstTxWarp>
          </a:bodyPr>
          <a:lstStyle/>
          <a:p>
            <a:endParaRPr lang="zh-CN" altLang="en-US" sz="2399"/>
          </a:p>
        </p:txBody>
      </p:sp>
      <p:sp>
        <p:nvSpPr>
          <p:cNvPr id="8" name="矩形 7"/>
          <p:cNvSpPr/>
          <p:nvPr/>
        </p:nvSpPr>
        <p:spPr>
          <a:xfrm>
            <a:off x="3696474" y="2901104"/>
            <a:ext cx="581087" cy="5812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6" rIns="91412" bIns="45706" rtlCol="0" anchor="ctr"/>
          <a:lstStyle/>
          <a:p>
            <a:pPr algn="ctr"/>
            <a:r>
              <a:rPr lang="en-US" altLang="zh-CN" sz="2799" dirty="0">
                <a:latin typeface="微软雅黑" panose="020B0503020204020204" pitchFamily="34" charset="-122"/>
                <a:ea typeface="微软雅黑" panose="020B0503020204020204" pitchFamily="34" charset="-122"/>
              </a:rPr>
              <a:t>1</a:t>
            </a:r>
            <a:endParaRPr lang="zh-CN" altLang="en-US" sz="2799" dirty="0">
              <a:latin typeface="微软雅黑" panose="020B0503020204020204" pitchFamily="34" charset="-122"/>
              <a:ea typeface="微软雅黑" panose="020B0503020204020204" pitchFamily="34" charset="-122"/>
            </a:endParaRPr>
          </a:p>
        </p:txBody>
      </p:sp>
      <p:sp>
        <p:nvSpPr>
          <p:cNvPr id="9" name="文本框 8"/>
          <p:cNvSpPr txBox="1"/>
          <p:nvPr/>
        </p:nvSpPr>
        <p:spPr>
          <a:xfrm>
            <a:off x="241156" y="3583700"/>
            <a:ext cx="3316419" cy="1029164"/>
          </a:xfrm>
          <a:prstGeom prst="rect">
            <a:avLst/>
          </a:prstGeom>
          <a:noFill/>
        </p:spPr>
        <p:txBody>
          <a:bodyPr wrap="square" lIns="91412" tIns="45706" rIns="91412" bIns="45706" rtlCol="0">
            <a:spAutoFit/>
          </a:bodyPr>
          <a:lstStyle/>
          <a:p>
            <a:pPr algn="r">
              <a:lnSpc>
                <a:spcPct val="130000"/>
              </a:lnSpc>
              <a:spcBef>
                <a:spcPct val="0"/>
              </a:spcBef>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itchFamily="34" charset="-122"/>
              </a:rPr>
              <a:t>在此录入上述图表的描述说明，在此录入上述图表的综合描述说明。在此录入上述图表的描述说明，在此录入上述图表的综合描述说明。</a:t>
            </a:r>
          </a:p>
          <a:p>
            <a:pPr algn="r">
              <a:lnSpc>
                <a:spcPct val="130000"/>
              </a:lnSpc>
              <a:spcBef>
                <a:spcPct val="0"/>
              </a:spcBef>
              <a:buNone/>
            </a:pP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itchFamily="34" charset="-122"/>
            </a:endParaRPr>
          </a:p>
        </p:txBody>
      </p:sp>
      <p:sp>
        <p:nvSpPr>
          <p:cNvPr id="10" name="文本框 9"/>
          <p:cNvSpPr txBox="1"/>
          <p:nvPr/>
        </p:nvSpPr>
        <p:spPr>
          <a:xfrm>
            <a:off x="673071" y="3039154"/>
            <a:ext cx="2646822" cy="461508"/>
          </a:xfrm>
          <a:prstGeom prst="rect">
            <a:avLst/>
          </a:prstGeom>
          <a:noFill/>
        </p:spPr>
        <p:txBody>
          <a:bodyPr wrap="none" lIns="91412" tIns="45706" rIns="91412" bIns="45706" rtlCol="0">
            <a:spAutoFit/>
          </a:bodyPr>
          <a:lstStyle/>
          <a:p>
            <a:r>
              <a:rPr lang="zh-CN" altLang="en-US" sz="2399" dirty="0">
                <a:solidFill>
                  <a:schemeClr val="accent1"/>
                </a:solidFill>
                <a:latin typeface="微软雅黑" panose="020B0503020204020204" pitchFamily="34" charset="-122"/>
                <a:ea typeface="微软雅黑" panose="020B0503020204020204" pitchFamily="34" charset="-122"/>
              </a:rPr>
              <a:t>单击此处添加标题</a:t>
            </a:r>
          </a:p>
        </p:txBody>
      </p:sp>
      <p:sp>
        <p:nvSpPr>
          <p:cNvPr id="11" name="矩形 10"/>
          <p:cNvSpPr/>
          <p:nvPr/>
        </p:nvSpPr>
        <p:spPr>
          <a:xfrm>
            <a:off x="7957023" y="2963189"/>
            <a:ext cx="581087" cy="5812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6" rIns="91412" bIns="45706" rtlCol="0" anchor="ctr"/>
          <a:lstStyle/>
          <a:p>
            <a:pPr algn="ctr"/>
            <a:r>
              <a:rPr lang="en-US" altLang="zh-CN" sz="2799" dirty="0">
                <a:latin typeface="微软雅黑" panose="020B0503020204020204" pitchFamily="34" charset="-122"/>
                <a:ea typeface="微软雅黑" panose="020B0503020204020204" pitchFamily="34" charset="-122"/>
              </a:rPr>
              <a:t>2</a:t>
            </a:r>
            <a:endParaRPr lang="zh-CN" altLang="en-US" sz="2799" dirty="0">
              <a:latin typeface="微软雅黑" panose="020B0503020204020204" pitchFamily="34" charset="-122"/>
              <a:ea typeface="微软雅黑" panose="020B0503020204020204" pitchFamily="34" charset="-122"/>
            </a:endParaRPr>
          </a:p>
        </p:txBody>
      </p:sp>
      <p:sp>
        <p:nvSpPr>
          <p:cNvPr id="12" name="文本框 11"/>
          <p:cNvSpPr txBox="1"/>
          <p:nvPr/>
        </p:nvSpPr>
        <p:spPr>
          <a:xfrm>
            <a:off x="8447536" y="3567537"/>
            <a:ext cx="3311347" cy="1029164"/>
          </a:xfrm>
          <a:prstGeom prst="rect">
            <a:avLst/>
          </a:prstGeom>
          <a:noFill/>
        </p:spPr>
        <p:txBody>
          <a:bodyPr wrap="square" lIns="91412" tIns="45706" rIns="91412" bIns="45706" rtlCol="0">
            <a:spAutoFit/>
          </a:bodyPr>
          <a:lstStyle/>
          <a:p>
            <a:pPr algn="r">
              <a:lnSpc>
                <a:spcPct val="130000"/>
              </a:lnSpc>
              <a:spcBef>
                <a:spcPct val="0"/>
              </a:spcBef>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itchFamily="34" charset="-122"/>
              </a:rPr>
              <a:t>在此录入上述图表的描述说明，在此录入上述图表的综合描述说明。在此录入上述图表的描述说明，在此录入上述图表的综合描述说明。</a:t>
            </a:r>
          </a:p>
          <a:p>
            <a:pPr algn="r">
              <a:lnSpc>
                <a:spcPct val="130000"/>
              </a:lnSpc>
              <a:spcBef>
                <a:spcPct val="0"/>
              </a:spcBef>
              <a:buNone/>
            </a:pP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itchFamily="34" charset="-122"/>
            </a:endParaRPr>
          </a:p>
        </p:txBody>
      </p:sp>
      <p:sp>
        <p:nvSpPr>
          <p:cNvPr id="13" name="文本框 12"/>
          <p:cNvSpPr txBox="1"/>
          <p:nvPr/>
        </p:nvSpPr>
        <p:spPr>
          <a:xfrm>
            <a:off x="8538109" y="3022990"/>
            <a:ext cx="2646822" cy="461508"/>
          </a:xfrm>
          <a:prstGeom prst="rect">
            <a:avLst/>
          </a:prstGeom>
          <a:noFill/>
        </p:spPr>
        <p:txBody>
          <a:bodyPr wrap="none" lIns="91412" tIns="45706" rIns="91412" bIns="45706" rtlCol="0">
            <a:spAutoFit/>
          </a:bodyPr>
          <a:lstStyle/>
          <a:p>
            <a:r>
              <a:rPr lang="zh-CN" altLang="en-US" sz="2399" dirty="0">
                <a:solidFill>
                  <a:schemeClr val="accent2"/>
                </a:solidFill>
                <a:latin typeface="微软雅黑" panose="020B0503020204020204" pitchFamily="34" charset="-122"/>
                <a:ea typeface="微软雅黑" panose="020B0503020204020204" pitchFamily="34" charset="-122"/>
              </a:rPr>
              <a:t>单击此处添加标题</a:t>
            </a:r>
          </a:p>
        </p:txBody>
      </p:sp>
      <p:cxnSp>
        <p:nvCxnSpPr>
          <p:cNvPr id="14" name="直接连接符 13">
            <a:extLst>
              <a:ext uri="{FF2B5EF4-FFF2-40B4-BE49-F238E27FC236}">
                <a16:creationId xmlns:a16="http://schemas.microsoft.com/office/drawing/2014/main" xmlns="" id="{37EDD701-FCC5-4C4B-9585-5206087CDB2F}"/>
              </a:ext>
            </a:extLst>
          </p:cNvPr>
          <p:cNvCxnSpPr>
            <a:cxnSpLocks/>
          </p:cNvCxnSpPr>
          <p:nvPr/>
        </p:nvCxnSpPr>
        <p:spPr>
          <a:xfrm>
            <a:off x="298340" y="797406"/>
            <a:ext cx="7080461"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xmlns="" id="{024B942F-77A4-4313-AF96-08C0EC1FAE7F}"/>
              </a:ext>
            </a:extLst>
          </p:cNvPr>
          <p:cNvSpPr>
            <a:spLocks noEditPoints="1"/>
          </p:cNvSpPr>
          <p:nvPr/>
        </p:nvSpPr>
        <p:spPr bwMode="auto">
          <a:xfrm>
            <a:off x="7378801" y="304061"/>
            <a:ext cx="477985" cy="493818"/>
          </a:xfrm>
          <a:custGeom>
            <a:avLst/>
            <a:gdLst>
              <a:gd name="T0" fmla="*/ 760 w 1905"/>
              <a:gd name="T1" fmla="*/ 1455 h 1912"/>
              <a:gd name="T2" fmla="*/ 448 w 1905"/>
              <a:gd name="T3" fmla="*/ 1143 h 1912"/>
              <a:gd name="T4" fmla="*/ 529 w 1905"/>
              <a:gd name="T5" fmla="*/ 1061 h 1912"/>
              <a:gd name="T6" fmla="*/ 841 w 1905"/>
              <a:gd name="T7" fmla="*/ 1374 h 1912"/>
              <a:gd name="T8" fmla="*/ 1802 w 1905"/>
              <a:gd name="T9" fmla="*/ 108 h 1912"/>
              <a:gd name="T10" fmla="*/ 748 w 1905"/>
              <a:gd name="T11" fmla="*/ 785 h 1912"/>
              <a:gd name="T12" fmla="*/ 55 w 1905"/>
              <a:gd name="T13" fmla="*/ 1737 h 1912"/>
              <a:gd name="T14" fmla="*/ 173 w 1905"/>
              <a:gd name="T15" fmla="*/ 1854 h 1912"/>
              <a:gd name="T16" fmla="*/ 1124 w 1905"/>
              <a:gd name="T17" fmla="*/ 1161 h 1912"/>
              <a:gd name="T18" fmla="*/ 1802 w 1905"/>
              <a:gd name="T19" fmla="*/ 108 h 1912"/>
              <a:gd name="T20" fmla="*/ 110 w 1905"/>
              <a:gd name="T21" fmla="*/ 1803 h 1912"/>
              <a:gd name="T22" fmla="*/ 0 w 1905"/>
              <a:gd name="T23" fmla="*/ 1912 h 1912"/>
              <a:gd name="T24" fmla="*/ 1758 w 1905"/>
              <a:gd name="T25" fmla="*/ 368 h 1912"/>
              <a:gd name="T26" fmla="*/ 1544 w 1905"/>
              <a:gd name="T27" fmla="*/ 153 h 1912"/>
              <a:gd name="T28" fmla="*/ 786 w 1905"/>
              <a:gd name="T29" fmla="*/ 513 h 1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5" h="1912">
                <a:moveTo>
                  <a:pt x="760" y="1455"/>
                </a:moveTo>
                <a:cubicBezTo>
                  <a:pt x="448" y="1143"/>
                  <a:pt x="448" y="1143"/>
                  <a:pt x="448" y="1143"/>
                </a:cubicBezTo>
                <a:moveTo>
                  <a:pt x="529" y="1061"/>
                </a:moveTo>
                <a:cubicBezTo>
                  <a:pt x="841" y="1374"/>
                  <a:pt x="841" y="1374"/>
                  <a:pt x="841" y="1374"/>
                </a:cubicBezTo>
                <a:moveTo>
                  <a:pt x="1802" y="108"/>
                </a:moveTo>
                <a:cubicBezTo>
                  <a:pt x="1698" y="4"/>
                  <a:pt x="1226" y="307"/>
                  <a:pt x="748" y="785"/>
                </a:cubicBezTo>
                <a:cubicBezTo>
                  <a:pt x="364" y="1169"/>
                  <a:pt x="94" y="1548"/>
                  <a:pt x="55" y="1737"/>
                </a:cubicBezTo>
                <a:cubicBezTo>
                  <a:pt x="173" y="1854"/>
                  <a:pt x="173" y="1854"/>
                  <a:pt x="173" y="1854"/>
                </a:cubicBezTo>
                <a:cubicBezTo>
                  <a:pt x="361" y="1815"/>
                  <a:pt x="740" y="1545"/>
                  <a:pt x="1124" y="1161"/>
                </a:cubicBezTo>
                <a:cubicBezTo>
                  <a:pt x="1602" y="683"/>
                  <a:pt x="1905" y="212"/>
                  <a:pt x="1802" y="108"/>
                </a:cubicBezTo>
                <a:close/>
                <a:moveTo>
                  <a:pt x="110" y="1803"/>
                </a:moveTo>
                <a:cubicBezTo>
                  <a:pt x="0" y="1912"/>
                  <a:pt x="0" y="1912"/>
                  <a:pt x="0" y="1912"/>
                </a:cubicBezTo>
                <a:moveTo>
                  <a:pt x="1758" y="368"/>
                </a:moveTo>
                <a:cubicBezTo>
                  <a:pt x="1758" y="368"/>
                  <a:pt x="1643" y="253"/>
                  <a:pt x="1544" y="153"/>
                </a:cubicBezTo>
                <a:cubicBezTo>
                  <a:pt x="1544" y="153"/>
                  <a:pt x="1319" y="0"/>
                  <a:pt x="786" y="513"/>
                </a:cubicBezTo>
              </a:path>
            </a:pathLst>
          </a:custGeom>
          <a:noFill/>
          <a:ln w="12700"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03693" tIns="51846" rIns="103693" bIns="51846" numCol="1" anchor="t" anchorCtr="0" compatLnSpc="1">
            <a:prstTxWarp prst="textNoShape">
              <a:avLst/>
            </a:prstTxWarp>
          </a:bodyPr>
          <a:lstStyle/>
          <a:p>
            <a:endParaRPr lang="zh-CN" altLang="en-US"/>
          </a:p>
        </p:txBody>
      </p:sp>
      <p:sp>
        <p:nvSpPr>
          <p:cNvPr id="16" name="TextBox 28">
            <a:extLst>
              <a:ext uri="{FF2B5EF4-FFF2-40B4-BE49-F238E27FC236}">
                <a16:creationId xmlns:a16="http://schemas.microsoft.com/office/drawing/2014/main" xmlns="" id="{A3C5CFC4-8DBC-4DC8-89E6-7D8BF74F798F}"/>
              </a:ext>
            </a:extLst>
          </p:cNvPr>
          <p:cNvSpPr txBox="1"/>
          <p:nvPr/>
        </p:nvSpPr>
        <p:spPr>
          <a:xfrm>
            <a:off x="681253" y="275546"/>
            <a:ext cx="2423342" cy="430841"/>
          </a:xfrm>
          <a:prstGeom prst="rect">
            <a:avLst/>
          </a:prstGeom>
          <a:noFill/>
        </p:spPr>
        <p:txBody>
          <a:bodyPr wrap="square" lIns="121873" tIns="60937" rIns="121873" bIns="60937" rtlCol="0">
            <a:spAutoFit/>
          </a:bodyPr>
          <a:lstStyle/>
          <a:p>
            <a:r>
              <a:rPr lang="zh-CN" altLang="en-US" sz="2000" dirty="0">
                <a:solidFill>
                  <a:schemeClr val="tx1">
                    <a:lumMod val="65000"/>
                    <a:lumOff val="35000"/>
                  </a:schemeClr>
                </a:solidFill>
                <a:latin typeface="文鼎谁的字体" panose="020B0602010101010101" pitchFamily="33" charset="-122"/>
                <a:ea typeface="文鼎谁的字体" panose="020B0602010101010101" pitchFamily="33" charset="-122"/>
              </a:rPr>
              <a:t>点击添加您的标题</a:t>
            </a:r>
          </a:p>
        </p:txBody>
      </p:sp>
      <p:grpSp>
        <p:nvGrpSpPr>
          <p:cNvPr id="17" name="组合 16">
            <a:extLst>
              <a:ext uri="{FF2B5EF4-FFF2-40B4-BE49-F238E27FC236}">
                <a16:creationId xmlns:a16="http://schemas.microsoft.com/office/drawing/2014/main" xmlns="" id="{DAC3A43E-53B2-41BF-9FCD-41B902573D29}"/>
              </a:ext>
            </a:extLst>
          </p:cNvPr>
          <p:cNvGrpSpPr/>
          <p:nvPr/>
        </p:nvGrpSpPr>
        <p:grpSpPr>
          <a:xfrm>
            <a:off x="214323" y="266495"/>
            <a:ext cx="406366" cy="418246"/>
            <a:chOff x="848004" y="393400"/>
            <a:chExt cx="406366" cy="418246"/>
          </a:xfrm>
          <a:effectLst>
            <a:outerShdw blurRad="165100" dist="38100" dir="6960000" sx="98000" sy="98000" algn="t" rotWithShape="0">
              <a:prstClr val="black">
                <a:alpha val="34000"/>
              </a:prstClr>
            </a:outerShdw>
          </a:effectLst>
        </p:grpSpPr>
        <p:grpSp>
          <p:nvGrpSpPr>
            <p:cNvPr id="18" name="组合 17">
              <a:extLst>
                <a:ext uri="{FF2B5EF4-FFF2-40B4-BE49-F238E27FC236}">
                  <a16:creationId xmlns:a16="http://schemas.microsoft.com/office/drawing/2014/main" xmlns="" id="{CF480E11-1D88-4BD5-B0C2-6910E238A61F}"/>
                </a:ext>
              </a:extLst>
            </p:cNvPr>
            <p:cNvGrpSpPr/>
            <p:nvPr/>
          </p:nvGrpSpPr>
          <p:grpSpPr>
            <a:xfrm>
              <a:off x="848004" y="393400"/>
              <a:ext cx="406366" cy="418246"/>
              <a:chOff x="848005" y="369553"/>
              <a:chExt cx="406366" cy="418246"/>
            </a:xfrm>
          </p:grpSpPr>
          <p:sp>
            <p:nvSpPr>
              <p:cNvPr id="20" name="椭圆 19">
                <a:extLst>
                  <a:ext uri="{FF2B5EF4-FFF2-40B4-BE49-F238E27FC236}">
                    <a16:creationId xmlns:a16="http://schemas.microsoft.com/office/drawing/2014/main" xmlns="" id="{EAC2C6AE-CF05-45D7-93EE-5A07D74D8516}"/>
                  </a:ext>
                </a:extLst>
              </p:cNvPr>
              <p:cNvSpPr/>
              <p:nvPr/>
            </p:nvSpPr>
            <p:spPr>
              <a:xfrm>
                <a:off x="848005" y="369553"/>
                <a:ext cx="406366" cy="418246"/>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xmlns="" id="{2917FAA9-5B09-4B35-B017-3F167F389949}"/>
                  </a:ext>
                </a:extLst>
              </p:cNvPr>
              <p:cNvSpPr/>
              <p:nvPr/>
            </p:nvSpPr>
            <p:spPr>
              <a:xfrm>
                <a:off x="856799" y="378604"/>
                <a:ext cx="388778" cy="400144"/>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椭圆 18">
              <a:extLst>
                <a:ext uri="{FF2B5EF4-FFF2-40B4-BE49-F238E27FC236}">
                  <a16:creationId xmlns:a16="http://schemas.microsoft.com/office/drawing/2014/main" xmlns="" id="{0449A9E4-471D-4BA4-A96A-B6F724B287FD}"/>
                </a:ext>
              </a:extLst>
            </p:cNvPr>
            <p:cNvSpPr/>
            <p:nvPr/>
          </p:nvSpPr>
          <p:spPr>
            <a:xfrm>
              <a:off x="907857" y="455002"/>
              <a:ext cx="286661" cy="295042"/>
            </a:xfrm>
            <a:prstGeom prst="ellipse">
              <a:avLst/>
            </a:prstGeom>
            <a:solidFill>
              <a:srgbClr val="5092E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51846" rIns="0" bIns="51846" rtlCol="0" anchor="ctr"/>
            <a:lstStyle/>
            <a:p>
              <a:pPr algn="ctr"/>
              <a:endParaRPr lang="zh-CN" altLang="en-US" sz="3600" dirty="0">
                <a:solidFill>
                  <a:schemeClr val="bg1"/>
                </a:solidFill>
                <a:latin typeface="DIN Mittelschrift Std" pitchFamily="50" charset="0"/>
                <a:ea typeface="微软雅黑" pitchFamily="34" charset="-122"/>
              </a:endParaRPr>
            </a:p>
          </p:txBody>
        </p:sp>
      </p:grpSp>
    </p:spTree>
    <p:extLst>
      <p:ext uri="{BB962C8B-B14F-4D97-AF65-F5344CB8AC3E}">
        <p14:creationId xmlns:p14="http://schemas.microsoft.com/office/powerpoint/2010/main" val="92286234"/>
      </p:ext>
    </p:extLst>
  </p:cSld>
  <p:clrMapOvr>
    <a:masterClrMapping/>
  </p:clrMapOvr>
  <mc:AlternateContent xmlns:mc="http://schemas.openxmlformats.org/markup-compatibility/2006" xmlns:p14="http://schemas.microsoft.com/office/powerpoint/2010/main">
    <mc:Choice Requires="p14">
      <p:transition spd="slow" p14:dur="1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6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90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par>
                          <p:cTn id="15" fill="hold">
                            <p:stCondLst>
                              <p:cond delay="1900"/>
                            </p:stCondLst>
                            <p:childTnLst>
                              <p:par>
                                <p:cTn id="16" presetID="12" presetClass="entr" presetSubtype="4"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slide(fromBottom)">
                                      <p:cBhvr>
                                        <p:cTn id="18" dur="500"/>
                                        <p:tgtEl>
                                          <p:spTgt spid="8"/>
                                        </p:tgtEl>
                                      </p:cBhvr>
                                    </p:animEffect>
                                  </p:childTnLst>
                                </p:cTn>
                              </p:par>
                            </p:childTnLst>
                          </p:cTn>
                        </p:par>
                        <p:par>
                          <p:cTn id="19" fill="hold">
                            <p:stCondLst>
                              <p:cond delay="2400"/>
                            </p:stCondLst>
                            <p:childTnLst>
                              <p:par>
                                <p:cTn id="20" presetID="10" presetClass="entr" presetSubtype="0"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par>
                          <p:cTn id="23" fill="hold">
                            <p:stCondLst>
                              <p:cond delay="2900"/>
                            </p:stCondLst>
                            <p:childTnLst>
                              <p:par>
                                <p:cTn id="24" presetID="2" presetClass="entr" presetSubtype="8"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500" fill="hold"/>
                                        <p:tgtEl>
                                          <p:spTgt spid="10"/>
                                        </p:tgtEl>
                                        <p:attrNameLst>
                                          <p:attrName>ppt_x</p:attrName>
                                        </p:attrNameLst>
                                      </p:cBhvr>
                                      <p:tavLst>
                                        <p:tav tm="0">
                                          <p:val>
                                            <p:strVal val="0-#ppt_w/2"/>
                                          </p:val>
                                        </p:tav>
                                        <p:tav tm="100000">
                                          <p:val>
                                            <p:strVal val="#ppt_x"/>
                                          </p:val>
                                        </p:tav>
                                      </p:tavLst>
                                    </p:anim>
                                    <p:anim calcmode="lin" valueType="num">
                                      <p:cBhvr additive="base">
                                        <p:cTn id="27" dur="500" fill="hold"/>
                                        <p:tgtEl>
                                          <p:spTgt spid="10"/>
                                        </p:tgtEl>
                                        <p:attrNameLst>
                                          <p:attrName>ppt_y</p:attrName>
                                        </p:attrNameLst>
                                      </p:cBhvr>
                                      <p:tavLst>
                                        <p:tav tm="0">
                                          <p:val>
                                            <p:strVal val="#ppt_y"/>
                                          </p:val>
                                        </p:tav>
                                        <p:tav tm="100000">
                                          <p:val>
                                            <p:strVal val="#ppt_y"/>
                                          </p:val>
                                        </p:tav>
                                      </p:tavLst>
                                    </p:anim>
                                  </p:childTnLst>
                                </p:cTn>
                              </p:par>
                            </p:childTnLst>
                          </p:cTn>
                        </p:par>
                        <p:par>
                          <p:cTn id="28" fill="hold">
                            <p:stCondLst>
                              <p:cond delay="3400"/>
                            </p:stCondLst>
                            <p:childTnLst>
                              <p:par>
                                <p:cTn id="29" presetID="12" presetClass="entr" presetSubtype="4"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slide(fromBottom)">
                                      <p:cBhvr>
                                        <p:cTn id="31" dur="500"/>
                                        <p:tgtEl>
                                          <p:spTgt spid="11"/>
                                        </p:tgtEl>
                                      </p:cBhvr>
                                    </p:animEffect>
                                  </p:childTnLst>
                                </p:cTn>
                              </p:par>
                            </p:childTnLst>
                          </p:cTn>
                        </p:par>
                        <p:par>
                          <p:cTn id="32" fill="hold">
                            <p:stCondLst>
                              <p:cond delay="3900"/>
                            </p:stCondLst>
                            <p:childTnLst>
                              <p:par>
                                <p:cTn id="33" presetID="10" presetClass="entr" presetSubtype="0"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childTnLst>
                          </p:cTn>
                        </p:par>
                        <p:par>
                          <p:cTn id="36" fill="hold">
                            <p:stCondLst>
                              <p:cond delay="4400"/>
                            </p:stCondLst>
                            <p:childTnLst>
                              <p:par>
                                <p:cTn id="37" presetID="2" presetClass="entr" presetSubtype="2"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1+#ppt_w/2"/>
                                          </p:val>
                                        </p:tav>
                                        <p:tav tm="100000">
                                          <p:val>
                                            <p:strVal val="#ppt_x"/>
                                          </p:val>
                                        </p:tav>
                                      </p:tavLst>
                                    </p:anim>
                                    <p:anim calcmode="lin" valueType="num">
                                      <p:cBhvr additive="base">
                                        <p:cTn id="40" dur="500" fill="hold"/>
                                        <p:tgtEl>
                                          <p:spTgt spid="13"/>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1000" fill="hold"/>
                                        <p:tgtEl>
                                          <p:spTgt spid="15"/>
                                        </p:tgtEl>
                                        <p:attrNameLst>
                                          <p:attrName>ppt_x</p:attrName>
                                        </p:attrNameLst>
                                      </p:cBhvr>
                                      <p:tavLst>
                                        <p:tav tm="0">
                                          <p:val>
                                            <p:strVal val="0-#ppt_w/2"/>
                                          </p:val>
                                        </p:tav>
                                        <p:tav tm="100000">
                                          <p:val>
                                            <p:strVal val="#ppt_x"/>
                                          </p:val>
                                        </p:tav>
                                      </p:tavLst>
                                    </p:anim>
                                    <p:anim calcmode="lin" valueType="num">
                                      <p:cBhvr additive="base">
                                        <p:cTn id="44" dur="1000" fill="hold"/>
                                        <p:tgtEl>
                                          <p:spTgt spid="15"/>
                                        </p:tgtEl>
                                        <p:attrNameLst>
                                          <p:attrName>ppt_y</p:attrName>
                                        </p:attrNameLst>
                                      </p:cBhvr>
                                      <p:tavLst>
                                        <p:tav tm="0">
                                          <p:val>
                                            <p:strVal val="#ppt_y"/>
                                          </p:val>
                                        </p:tav>
                                        <p:tav tm="100000">
                                          <p:val>
                                            <p:strVal val="#ppt_y"/>
                                          </p:val>
                                        </p:tav>
                                      </p:tavLst>
                                    </p:anim>
                                  </p:childTnLst>
                                </p:cTn>
                              </p:par>
                              <p:par>
                                <p:cTn id="45" presetID="22" presetClass="entr" presetSubtype="8" fill="hold" nodeType="withEffect">
                                  <p:stCondLst>
                                    <p:cond delay="100"/>
                                  </p:stCondLst>
                                  <p:childTnLst>
                                    <p:set>
                                      <p:cBhvr>
                                        <p:cTn id="46" dur="1" fill="hold">
                                          <p:stCondLst>
                                            <p:cond delay="0"/>
                                          </p:stCondLst>
                                        </p:cTn>
                                        <p:tgtEl>
                                          <p:spTgt spid="14"/>
                                        </p:tgtEl>
                                        <p:attrNameLst>
                                          <p:attrName>style.visibility</p:attrName>
                                        </p:attrNameLst>
                                      </p:cBhvr>
                                      <p:to>
                                        <p:strVal val="visible"/>
                                      </p:to>
                                    </p:set>
                                    <p:animEffect transition="in" filter="wipe(left)">
                                      <p:cBhvr>
                                        <p:cTn id="47" dur="1000"/>
                                        <p:tgtEl>
                                          <p:spTgt spid="14"/>
                                        </p:tgtEl>
                                      </p:cBhvr>
                                    </p:animEffect>
                                  </p:childTnLst>
                                </p:cTn>
                              </p:par>
                              <p:par>
                                <p:cTn id="48" presetID="10" presetClass="entr" presetSubtype="0" fill="hold" nodeType="withEffect">
                                  <p:stCondLst>
                                    <p:cond delay="10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500"/>
                                        <p:tgtEl>
                                          <p:spTgt spid="17"/>
                                        </p:tgtEl>
                                      </p:cBhvr>
                                    </p:animEffect>
                                  </p:childTnLst>
                                </p:cTn>
                              </p:par>
                              <p:par>
                                <p:cTn id="51" presetID="19" presetClass="entr" presetSubtype="5" fill="hold" grpId="0" nodeType="withEffect">
                                  <p:stCondLst>
                                    <p:cond delay="100"/>
                                  </p:stCondLst>
                                  <p:iterate type="lt">
                                    <p:tmPct val="10000"/>
                                  </p:iterate>
                                  <p:childTnLst>
                                    <p:set>
                                      <p:cBhvr>
                                        <p:cTn id="52" dur="1" fill="hold">
                                          <p:stCondLst>
                                            <p:cond delay="0"/>
                                          </p:stCondLst>
                                        </p:cTn>
                                        <p:tgtEl>
                                          <p:spTgt spid="16"/>
                                        </p:tgtEl>
                                        <p:attrNameLst>
                                          <p:attrName>style.visibility</p:attrName>
                                        </p:attrNameLst>
                                      </p:cBhvr>
                                      <p:to>
                                        <p:strVal val="visible"/>
                                      </p:to>
                                    </p:set>
                                    <p:anim calcmode="lin" valueType="num">
                                      <p:cBhvr>
                                        <p:cTn id="53" dur="500" fill="hold"/>
                                        <p:tgtEl>
                                          <p:spTgt spid="16"/>
                                        </p:tgtEl>
                                        <p:attrNameLst>
                                          <p:attrName>ppt_w</p:attrName>
                                        </p:attrNameLst>
                                      </p:cBhvr>
                                      <p:tavLst>
                                        <p:tav tm="0">
                                          <p:val>
                                            <p:strVal val="#ppt_w"/>
                                          </p:val>
                                        </p:tav>
                                        <p:tav tm="100000">
                                          <p:val>
                                            <p:strVal val="#ppt_w"/>
                                          </p:val>
                                        </p:tav>
                                      </p:tavLst>
                                    </p:anim>
                                    <p:anim calcmode="lin" valueType="num">
                                      <p:cBhvr>
                                        <p:cTn id="54" dur="500" fill="hold"/>
                                        <p:tgtEl>
                                          <p:spTgt spid="16"/>
                                        </p:tgtEl>
                                        <p:attrNameLst>
                                          <p:attrName>ppt_h</p:attrName>
                                        </p:attrNameLst>
                                      </p:cBhvr>
                                      <p:tavLst>
                                        <p:tav tm="0" fmla="#ppt_h*sin(2.5*pi*$)">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p:bldP spid="10" grpId="0"/>
      <p:bldP spid="11" grpId="0" animBg="1"/>
      <p:bldP spid="12" grpId="0"/>
      <p:bldP spid="13" grpId="0"/>
      <p:bldP spid="15" grpId="0" animBg="1"/>
      <p:bldP spid="1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9701594" y="3859394"/>
            <a:ext cx="1901346" cy="2292169"/>
            <a:chOff x="3388" y="1644"/>
            <a:chExt cx="938" cy="1037"/>
          </a:xfrm>
          <a:solidFill>
            <a:schemeClr val="accent2"/>
          </a:solidFill>
        </p:grpSpPr>
        <p:sp>
          <p:nvSpPr>
            <p:cNvPr id="22" name="Freeform 5"/>
            <p:cNvSpPr>
              <a:spLocks/>
            </p:cNvSpPr>
            <p:nvPr/>
          </p:nvSpPr>
          <p:spPr bwMode="auto">
            <a:xfrm>
              <a:off x="3702" y="1708"/>
              <a:ext cx="624" cy="485"/>
            </a:xfrm>
            <a:custGeom>
              <a:avLst/>
              <a:gdLst>
                <a:gd name="T0" fmla="*/ 94 w 262"/>
                <a:gd name="T1" fmla="*/ 17 h 204"/>
                <a:gd name="T2" fmla="*/ 28 w 262"/>
                <a:gd name="T3" fmla="*/ 137 h 204"/>
                <a:gd name="T4" fmla="*/ 101 w 262"/>
                <a:gd name="T5" fmla="*/ 186 h 204"/>
                <a:gd name="T6" fmla="*/ 195 w 262"/>
                <a:gd name="T7" fmla="*/ 189 h 204"/>
                <a:gd name="T8" fmla="*/ 233 w 262"/>
                <a:gd name="T9" fmla="*/ 45 h 204"/>
                <a:gd name="T10" fmla="*/ 156 w 262"/>
                <a:gd name="T11" fmla="*/ 3 h 204"/>
                <a:gd name="T12" fmla="*/ 71 w 262"/>
                <a:gd name="T13" fmla="*/ 30 h 204"/>
                <a:gd name="T14" fmla="*/ 73 w 262"/>
                <a:gd name="T15" fmla="*/ 36 h 204"/>
                <a:gd name="T16" fmla="*/ 212 w 262"/>
                <a:gd name="T17" fmla="*/ 34 h 204"/>
                <a:gd name="T18" fmla="*/ 198 w 262"/>
                <a:gd name="T19" fmla="*/ 179 h 204"/>
                <a:gd name="T20" fmla="*/ 117 w 262"/>
                <a:gd name="T21" fmla="*/ 183 h 204"/>
                <a:gd name="T22" fmla="*/ 51 w 262"/>
                <a:gd name="T23" fmla="*/ 154 h 204"/>
                <a:gd name="T24" fmla="*/ 31 w 262"/>
                <a:gd name="T25" fmla="*/ 79 h 204"/>
                <a:gd name="T26" fmla="*/ 94 w 262"/>
                <a:gd name="T27" fmla="*/ 24 h 204"/>
                <a:gd name="T28" fmla="*/ 94 w 262"/>
                <a:gd name="T29" fmla="*/ 17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2" h="204">
                  <a:moveTo>
                    <a:pt x="94" y="17"/>
                  </a:moveTo>
                  <a:cubicBezTo>
                    <a:pt x="49" y="37"/>
                    <a:pt x="0" y="83"/>
                    <a:pt x="28" y="137"/>
                  </a:cubicBezTo>
                  <a:cubicBezTo>
                    <a:pt x="43" y="166"/>
                    <a:pt x="72" y="178"/>
                    <a:pt x="101" y="186"/>
                  </a:cubicBezTo>
                  <a:cubicBezTo>
                    <a:pt x="133" y="195"/>
                    <a:pt x="163" y="204"/>
                    <a:pt x="195" y="189"/>
                  </a:cubicBezTo>
                  <a:cubicBezTo>
                    <a:pt x="246" y="164"/>
                    <a:pt x="262" y="91"/>
                    <a:pt x="233" y="45"/>
                  </a:cubicBezTo>
                  <a:cubicBezTo>
                    <a:pt x="216" y="19"/>
                    <a:pt x="186" y="6"/>
                    <a:pt x="156" y="3"/>
                  </a:cubicBezTo>
                  <a:cubicBezTo>
                    <a:pt x="124" y="0"/>
                    <a:pt x="97" y="12"/>
                    <a:pt x="71" y="30"/>
                  </a:cubicBezTo>
                  <a:cubicBezTo>
                    <a:pt x="68" y="32"/>
                    <a:pt x="69" y="39"/>
                    <a:pt x="73" y="36"/>
                  </a:cubicBezTo>
                  <a:cubicBezTo>
                    <a:pt x="116" y="6"/>
                    <a:pt x="170" y="0"/>
                    <a:pt x="212" y="34"/>
                  </a:cubicBezTo>
                  <a:cubicBezTo>
                    <a:pt x="260" y="72"/>
                    <a:pt x="245" y="147"/>
                    <a:pt x="198" y="179"/>
                  </a:cubicBezTo>
                  <a:cubicBezTo>
                    <a:pt x="174" y="196"/>
                    <a:pt x="143" y="191"/>
                    <a:pt x="117" y="183"/>
                  </a:cubicBezTo>
                  <a:cubicBezTo>
                    <a:pt x="94" y="177"/>
                    <a:pt x="70" y="169"/>
                    <a:pt x="51" y="154"/>
                  </a:cubicBezTo>
                  <a:cubicBezTo>
                    <a:pt x="29" y="137"/>
                    <a:pt x="22" y="105"/>
                    <a:pt x="31" y="79"/>
                  </a:cubicBezTo>
                  <a:cubicBezTo>
                    <a:pt x="41" y="51"/>
                    <a:pt x="70" y="35"/>
                    <a:pt x="94" y="24"/>
                  </a:cubicBezTo>
                  <a:cubicBezTo>
                    <a:pt x="98" y="22"/>
                    <a:pt x="99" y="15"/>
                    <a:pt x="94" y="17"/>
                  </a:cubicBezTo>
                  <a:close/>
                </a:path>
              </a:pathLst>
            </a:custGeom>
            <a:grpFill/>
            <a:ln>
              <a:solidFill>
                <a:schemeClr val="accent2"/>
              </a:solidFill>
            </a:ln>
            <a:extLst/>
          </p:spPr>
          <p:txBody>
            <a:bodyPr vert="horz" wrap="square" lIns="121882" tIns="60941" rIns="121882" bIns="60941" numCol="1" anchor="t" anchorCtr="0" compatLnSpc="1">
              <a:prstTxWarp prst="textNoShape">
                <a:avLst/>
              </a:prstTxWarp>
            </a:bodyPr>
            <a:lstStyle/>
            <a:p>
              <a:endParaRPr lang="zh-CN" altLang="en-US" sz="2399"/>
            </a:p>
          </p:txBody>
        </p:sp>
        <p:sp>
          <p:nvSpPr>
            <p:cNvPr id="23" name="Freeform 6"/>
            <p:cNvSpPr>
              <a:spLocks/>
            </p:cNvSpPr>
            <p:nvPr/>
          </p:nvSpPr>
          <p:spPr bwMode="auto">
            <a:xfrm>
              <a:off x="3728" y="2115"/>
              <a:ext cx="345" cy="340"/>
            </a:xfrm>
            <a:custGeom>
              <a:avLst/>
              <a:gdLst>
                <a:gd name="T0" fmla="*/ 63 w 145"/>
                <a:gd name="T1" fmla="*/ 4 h 143"/>
                <a:gd name="T2" fmla="*/ 8 w 145"/>
                <a:gd name="T3" fmla="*/ 88 h 143"/>
                <a:gd name="T4" fmla="*/ 52 w 145"/>
                <a:gd name="T5" fmla="*/ 139 h 143"/>
                <a:gd name="T6" fmla="*/ 120 w 145"/>
                <a:gd name="T7" fmla="*/ 111 h 143"/>
                <a:gd name="T8" fmla="*/ 143 w 145"/>
                <a:gd name="T9" fmla="*/ 24 h 143"/>
                <a:gd name="T10" fmla="*/ 137 w 145"/>
                <a:gd name="T11" fmla="*/ 25 h 143"/>
                <a:gd name="T12" fmla="*/ 128 w 145"/>
                <a:gd name="T13" fmla="*/ 82 h 143"/>
                <a:gd name="T14" fmla="*/ 66 w 145"/>
                <a:gd name="T15" fmla="*/ 132 h 143"/>
                <a:gd name="T16" fmla="*/ 31 w 145"/>
                <a:gd name="T17" fmla="*/ 122 h 143"/>
                <a:gd name="T18" fmla="*/ 26 w 145"/>
                <a:gd name="T19" fmla="*/ 64 h 143"/>
                <a:gd name="T20" fmla="*/ 68 w 145"/>
                <a:gd name="T21" fmla="*/ 8 h 143"/>
                <a:gd name="T22" fmla="*/ 63 w 145"/>
                <a:gd name="T23" fmla="*/ 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5" h="143">
                  <a:moveTo>
                    <a:pt x="63" y="4"/>
                  </a:moveTo>
                  <a:cubicBezTo>
                    <a:pt x="43" y="30"/>
                    <a:pt x="18" y="56"/>
                    <a:pt x="8" y="88"/>
                  </a:cubicBezTo>
                  <a:cubicBezTo>
                    <a:pt x="0" y="116"/>
                    <a:pt x="29" y="135"/>
                    <a:pt x="52" y="139"/>
                  </a:cubicBezTo>
                  <a:cubicBezTo>
                    <a:pt x="78" y="143"/>
                    <a:pt x="104" y="130"/>
                    <a:pt x="120" y="111"/>
                  </a:cubicBezTo>
                  <a:cubicBezTo>
                    <a:pt x="142" y="87"/>
                    <a:pt x="135" y="53"/>
                    <a:pt x="143" y="24"/>
                  </a:cubicBezTo>
                  <a:cubicBezTo>
                    <a:pt x="145" y="19"/>
                    <a:pt x="138" y="21"/>
                    <a:pt x="137" y="25"/>
                  </a:cubicBezTo>
                  <a:cubicBezTo>
                    <a:pt x="131" y="43"/>
                    <a:pt x="133" y="63"/>
                    <a:pt x="128" y="82"/>
                  </a:cubicBezTo>
                  <a:cubicBezTo>
                    <a:pt x="122" y="112"/>
                    <a:pt x="94" y="130"/>
                    <a:pt x="66" y="132"/>
                  </a:cubicBezTo>
                  <a:cubicBezTo>
                    <a:pt x="53" y="133"/>
                    <a:pt x="41" y="129"/>
                    <a:pt x="31" y="122"/>
                  </a:cubicBezTo>
                  <a:cubicBezTo>
                    <a:pt x="8" y="108"/>
                    <a:pt x="14" y="83"/>
                    <a:pt x="26" y="64"/>
                  </a:cubicBezTo>
                  <a:cubicBezTo>
                    <a:pt x="38" y="44"/>
                    <a:pt x="53" y="26"/>
                    <a:pt x="68" y="8"/>
                  </a:cubicBezTo>
                  <a:cubicBezTo>
                    <a:pt x="72" y="4"/>
                    <a:pt x="67" y="0"/>
                    <a:pt x="63" y="4"/>
                  </a:cubicBezTo>
                  <a:close/>
                </a:path>
              </a:pathLst>
            </a:custGeom>
            <a:grpFill/>
            <a:ln>
              <a:solidFill>
                <a:schemeClr val="accent2"/>
              </a:solidFill>
            </a:ln>
            <a:extLst/>
          </p:spPr>
          <p:txBody>
            <a:bodyPr vert="horz" wrap="square" lIns="121882" tIns="60941" rIns="121882" bIns="60941" numCol="1" anchor="t" anchorCtr="0" compatLnSpc="1">
              <a:prstTxWarp prst="textNoShape">
                <a:avLst/>
              </a:prstTxWarp>
            </a:bodyPr>
            <a:lstStyle/>
            <a:p>
              <a:endParaRPr lang="zh-CN" altLang="en-US" sz="2399"/>
            </a:p>
          </p:txBody>
        </p:sp>
        <p:sp>
          <p:nvSpPr>
            <p:cNvPr id="24" name="Freeform 7"/>
            <p:cNvSpPr>
              <a:spLocks/>
            </p:cNvSpPr>
            <p:nvPr/>
          </p:nvSpPr>
          <p:spPr bwMode="auto">
            <a:xfrm>
              <a:off x="3766" y="2429"/>
              <a:ext cx="176" cy="243"/>
            </a:xfrm>
            <a:custGeom>
              <a:avLst/>
              <a:gdLst>
                <a:gd name="T0" fmla="*/ 23 w 74"/>
                <a:gd name="T1" fmla="*/ 7 h 102"/>
                <a:gd name="T2" fmla="*/ 35 w 74"/>
                <a:gd name="T3" fmla="*/ 43 h 102"/>
                <a:gd name="T4" fmla="*/ 52 w 74"/>
                <a:gd name="T5" fmla="*/ 75 h 102"/>
                <a:gd name="T6" fmla="*/ 55 w 74"/>
                <a:gd name="T7" fmla="*/ 68 h 102"/>
                <a:gd name="T8" fmla="*/ 10 w 74"/>
                <a:gd name="T9" fmla="*/ 80 h 102"/>
                <a:gd name="T10" fmla="*/ 22 w 74"/>
                <a:gd name="T11" fmla="*/ 99 h 102"/>
                <a:gd name="T12" fmla="*/ 66 w 74"/>
                <a:gd name="T13" fmla="*/ 84 h 102"/>
                <a:gd name="T14" fmla="*/ 51 w 74"/>
                <a:gd name="T15" fmla="*/ 65 h 102"/>
                <a:gd name="T16" fmla="*/ 49 w 74"/>
                <a:gd name="T17" fmla="*/ 72 h 102"/>
                <a:gd name="T18" fmla="*/ 51 w 74"/>
                <a:gd name="T19" fmla="*/ 87 h 102"/>
                <a:gd name="T20" fmla="*/ 35 w 74"/>
                <a:gd name="T21" fmla="*/ 92 h 102"/>
                <a:gd name="T22" fmla="*/ 30 w 74"/>
                <a:gd name="T23" fmla="*/ 92 h 102"/>
                <a:gd name="T24" fmla="*/ 19 w 74"/>
                <a:gd name="T25" fmla="*/ 82 h 102"/>
                <a:gd name="T26" fmla="*/ 54 w 74"/>
                <a:gd name="T27" fmla="*/ 76 h 102"/>
                <a:gd name="T28" fmla="*/ 57 w 74"/>
                <a:gd name="T29" fmla="*/ 69 h 102"/>
                <a:gd name="T30" fmla="*/ 28 w 74"/>
                <a:gd name="T31" fmla="*/ 2 h 102"/>
                <a:gd name="T32" fmla="*/ 25 w 74"/>
                <a:gd name="T33" fmla="*/ 0 h 102"/>
                <a:gd name="T34" fmla="*/ 24 w 74"/>
                <a:gd name="T35" fmla="*/ 0 h 102"/>
                <a:gd name="T36" fmla="*/ 23 w 74"/>
                <a:gd name="T37" fmla="*/ 7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4" h="102">
                  <a:moveTo>
                    <a:pt x="23" y="7"/>
                  </a:moveTo>
                  <a:cubicBezTo>
                    <a:pt x="22" y="7"/>
                    <a:pt x="34" y="40"/>
                    <a:pt x="35" y="43"/>
                  </a:cubicBezTo>
                  <a:cubicBezTo>
                    <a:pt x="40" y="54"/>
                    <a:pt x="46" y="64"/>
                    <a:pt x="52" y="75"/>
                  </a:cubicBezTo>
                  <a:cubicBezTo>
                    <a:pt x="53" y="73"/>
                    <a:pt x="54" y="70"/>
                    <a:pt x="55" y="68"/>
                  </a:cubicBezTo>
                  <a:cubicBezTo>
                    <a:pt x="42" y="69"/>
                    <a:pt x="20" y="70"/>
                    <a:pt x="10" y="80"/>
                  </a:cubicBezTo>
                  <a:cubicBezTo>
                    <a:pt x="0" y="90"/>
                    <a:pt x="15" y="97"/>
                    <a:pt x="22" y="99"/>
                  </a:cubicBezTo>
                  <a:cubicBezTo>
                    <a:pt x="35" y="102"/>
                    <a:pt x="58" y="95"/>
                    <a:pt x="66" y="84"/>
                  </a:cubicBezTo>
                  <a:cubicBezTo>
                    <a:pt x="74" y="72"/>
                    <a:pt x="60" y="65"/>
                    <a:pt x="51" y="65"/>
                  </a:cubicBezTo>
                  <a:cubicBezTo>
                    <a:pt x="47" y="65"/>
                    <a:pt x="45" y="72"/>
                    <a:pt x="49" y="72"/>
                  </a:cubicBezTo>
                  <a:cubicBezTo>
                    <a:pt x="50" y="77"/>
                    <a:pt x="50" y="82"/>
                    <a:pt x="51" y="87"/>
                  </a:cubicBezTo>
                  <a:cubicBezTo>
                    <a:pt x="46" y="89"/>
                    <a:pt x="41" y="91"/>
                    <a:pt x="35" y="92"/>
                  </a:cubicBezTo>
                  <a:cubicBezTo>
                    <a:pt x="33" y="92"/>
                    <a:pt x="31" y="92"/>
                    <a:pt x="30" y="92"/>
                  </a:cubicBezTo>
                  <a:cubicBezTo>
                    <a:pt x="21" y="94"/>
                    <a:pt x="18" y="90"/>
                    <a:pt x="19" y="82"/>
                  </a:cubicBezTo>
                  <a:cubicBezTo>
                    <a:pt x="30" y="78"/>
                    <a:pt x="42" y="76"/>
                    <a:pt x="54" y="76"/>
                  </a:cubicBezTo>
                  <a:cubicBezTo>
                    <a:pt x="57" y="76"/>
                    <a:pt x="59" y="72"/>
                    <a:pt x="57" y="69"/>
                  </a:cubicBezTo>
                  <a:cubicBezTo>
                    <a:pt x="46" y="47"/>
                    <a:pt x="34" y="26"/>
                    <a:pt x="28" y="2"/>
                  </a:cubicBezTo>
                  <a:cubicBezTo>
                    <a:pt x="27" y="0"/>
                    <a:pt x="26" y="0"/>
                    <a:pt x="25" y="0"/>
                  </a:cubicBezTo>
                  <a:cubicBezTo>
                    <a:pt x="25" y="0"/>
                    <a:pt x="24" y="0"/>
                    <a:pt x="24" y="0"/>
                  </a:cubicBezTo>
                  <a:cubicBezTo>
                    <a:pt x="20" y="0"/>
                    <a:pt x="18" y="7"/>
                    <a:pt x="23" y="7"/>
                  </a:cubicBezTo>
                  <a:close/>
                </a:path>
              </a:pathLst>
            </a:custGeom>
            <a:grpFill/>
            <a:ln>
              <a:solidFill>
                <a:schemeClr val="accent2"/>
              </a:solidFill>
            </a:ln>
            <a:extLst/>
          </p:spPr>
          <p:txBody>
            <a:bodyPr vert="horz" wrap="square" lIns="121882" tIns="60941" rIns="121882" bIns="60941" numCol="1" anchor="t" anchorCtr="0" compatLnSpc="1">
              <a:prstTxWarp prst="textNoShape">
                <a:avLst/>
              </a:prstTxWarp>
            </a:bodyPr>
            <a:lstStyle/>
            <a:p>
              <a:endParaRPr lang="zh-CN" altLang="en-US" sz="2399"/>
            </a:p>
          </p:txBody>
        </p:sp>
        <p:sp>
          <p:nvSpPr>
            <p:cNvPr id="26" name="Freeform 8"/>
            <p:cNvSpPr>
              <a:spLocks/>
            </p:cNvSpPr>
            <p:nvPr/>
          </p:nvSpPr>
          <p:spPr bwMode="auto">
            <a:xfrm>
              <a:off x="3923" y="2407"/>
              <a:ext cx="222" cy="274"/>
            </a:xfrm>
            <a:custGeom>
              <a:avLst/>
              <a:gdLst>
                <a:gd name="T0" fmla="*/ 9 w 93"/>
                <a:gd name="T1" fmla="*/ 8 h 115"/>
                <a:gd name="T2" fmla="*/ 36 w 93"/>
                <a:gd name="T3" fmla="*/ 53 h 115"/>
                <a:gd name="T4" fmla="*/ 47 w 93"/>
                <a:gd name="T5" fmla="*/ 69 h 115"/>
                <a:gd name="T6" fmla="*/ 34 w 93"/>
                <a:gd name="T7" fmla="*/ 79 h 115"/>
                <a:gd name="T8" fmla="*/ 18 w 93"/>
                <a:gd name="T9" fmla="*/ 107 h 115"/>
                <a:gd name="T10" fmla="*/ 80 w 93"/>
                <a:gd name="T11" fmla="*/ 97 h 115"/>
                <a:gd name="T12" fmla="*/ 39 w 93"/>
                <a:gd name="T13" fmla="*/ 81 h 115"/>
                <a:gd name="T14" fmla="*/ 38 w 93"/>
                <a:gd name="T15" fmla="*/ 88 h 115"/>
                <a:gd name="T16" fmla="*/ 70 w 93"/>
                <a:gd name="T17" fmla="*/ 90 h 115"/>
                <a:gd name="T18" fmla="*/ 62 w 93"/>
                <a:gd name="T19" fmla="*/ 99 h 115"/>
                <a:gd name="T20" fmla="*/ 38 w 93"/>
                <a:gd name="T21" fmla="*/ 103 h 115"/>
                <a:gd name="T22" fmla="*/ 25 w 93"/>
                <a:gd name="T23" fmla="*/ 91 h 115"/>
                <a:gd name="T24" fmla="*/ 52 w 93"/>
                <a:gd name="T25" fmla="*/ 82 h 115"/>
                <a:gd name="T26" fmla="*/ 57 w 93"/>
                <a:gd name="T27" fmla="*/ 77 h 115"/>
                <a:gd name="T28" fmla="*/ 42 w 93"/>
                <a:gd name="T29" fmla="*/ 48 h 115"/>
                <a:gd name="T30" fmla="*/ 26 w 93"/>
                <a:gd name="T31" fmla="*/ 19 h 115"/>
                <a:gd name="T32" fmla="*/ 12 w 93"/>
                <a:gd name="T33" fmla="*/ 1 h 115"/>
                <a:gd name="T34" fmla="*/ 9 w 93"/>
                <a:gd name="T35" fmla="*/ 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3" h="115">
                  <a:moveTo>
                    <a:pt x="9" y="8"/>
                  </a:moveTo>
                  <a:cubicBezTo>
                    <a:pt x="20" y="11"/>
                    <a:pt x="30" y="43"/>
                    <a:pt x="36" y="53"/>
                  </a:cubicBezTo>
                  <a:cubicBezTo>
                    <a:pt x="39" y="59"/>
                    <a:pt x="43" y="64"/>
                    <a:pt x="47" y="69"/>
                  </a:cubicBezTo>
                  <a:cubicBezTo>
                    <a:pt x="53" y="78"/>
                    <a:pt x="40" y="77"/>
                    <a:pt x="34" y="79"/>
                  </a:cubicBezTo>
                  <a:cubicBezTo>
                    <a:pt x="24" y="82"/>
                    <a:pt x="0" y="98"/>
                    <a:pt x="18" y="107"/>
                  </a:cubicBezTo>
                  <a:cubicBezTo>
                    <a:pt x="32" y="115"/>
                    <a:pt x="70" y="111"/>
                    <a:pt x="80" y="97"/>
                  </a:cubicBezTo>
                  <a:cubicBezTo>
                    <a:pt x="93" y="79"/>
                    <a:pt x="44" y="81"/>
                    <a:pt x="39" y="81"/>
                  </a:cubicBezTo>
                  <a:cubicBezTo>
                    <a:pt x="35" y="81"/>
                    <a:pt x="33" y="88"/>
                    <a:pt x="38" y="88"/>
                  </a:cubicBezTo>
                  <a:cubicBezTo>
                    <a:pt x="48" y="88"/>
                    <a:pt x="59" y="88"/>
                    <a:pt x="70" y="90"/>
                  </a:cubicBezTo>
                  <a:cubicBezTo>
                    <a:pt x="71" y="96"/>
                    <a:pt x="68" y="99"/>
                    <a:pt x="62" y="99"/>
                  </a:cubicBezTo>
                  <a:cubicBezTo>
                    <a:pt x="55" y="102"/>
                    <a:pt x="46" y="103"/>
                    <a:pt x="38" y="103"/>
                  </a:cubicBezTo>
                  <a:cubicBezTo>
                    <a:pt x="27" y="106"/>
                    <a:pt x="23" y="102"/>
                    <a:pt x="25" y="91"/>
                  </a:cubicBezTo>
                  <a:cubicBezTo>
                    <a:pt x="34" y="86"/>
                    <a:pt x="42" y="84"/>
                    <a:pt x="52" y="82"/>
                  </a:cubicBezTo>
                  <a:cubicBezTo>
                    <a:pt x="54" y="82"/>
                    <a:pt x="56" y="79"/>
                    <a:pt x="57" y="77"/>
                  </a:cubicBezTo>
                  <a:cubicBezTo>
                    <a:pt x="60" y="69"/>
                    <a:pt x="45" y="54"/>
                    <a:pt x="42" y="48"/>
                  </a:cubicBezTo>
                  <a:cubicBezTo>
                    <a:pt x="36" y="38"/>
                    <a:pt x="31" y="29"/>
                    <a:pt x="26" y="19"/>
                  </a:cubicBezTo>
                  <a:cubicBezTo>
                    <a:pt x="22" y="12"/>
                    <a:pt x="21" y="3"/>
                    <a:pt x="12" y="1"/>
                  </a:cubicBezTo>
                  <a:cubicBezTo>
                    <a:pt x="8" y="0"/>
                    <a:pt x="5" y="7"/>
                    <a:pt x="9" y="8"/>
                  </a:cubicBezTo>
                  <a:close/>
                </a:path>
              </a:pathLst>
            </a:custGeom>
            <a:grpFill/>
            <a:ln>
              <a:solidFill>
                <a:schemeClr val="accent2"/>
              </a:solidFill>
            </a:ln>
            <a:extLst/>
          </p:spPr>
          <p:txBody>
            <a:bodyPr vert="horz" wrap="square" lIns="121882" tIns="60941" rIns="121882" bIns="60941" numCol="1" anchor="t" anchorCtr="0" compatLnSpc="1">
              <a:prstTxWarp prst="textNoShape">
                <a:avLst/>
              </a:prstTxWarp>
            </a:bodyPr>
            <a:lstStyle/>
            <a:p>
              <a:endParaRPr lang="zh-CN" altLang="en-US" sz="2399"/>
            </a:p>
          </p:txBody>
        </p:sp>
        <p:sp>
          <p:nvSpPr>
            <p:cNvPr id="27" name="Freeform 9"/>
            <p:cNvSpPr>
              <a:spLocks/>
            </p:cNvSpPr>
            <p:nvPr/>
          </p:nvSpPr>
          <p:spPr bwMode="auto">
            <a:xfrm>
              <a:off x="3557" y="1996"/>
              <a:ext cx="285" cy="219"/>
            </a:xfrm>
            <a:custGeom>
              <a:avLst/>
              <a:gdLst>
                <a:gd name="T0" fmla="*/ 115 w 120"/>
                <a:gd name="T1" fmla="*/ 85 h 92"/>
                <a:gd name="T2" fmla="*/ 57 w 120"/>
                <a:gd name="T3" fmla="*/ 70 h 92"/>
                <a:gd name="T4" fmla="*/ 8 w 120"/>
                <a:gd name="T5" fmla="*/ 4 h 92"/>
                <a:gd name="T6" fmla="*/ 1 w 120"/>
                <a:gd name="T7" fmla="*/ 8 h 92"/>
                <a:gd name="T8" fmla="*/ 48 w 120"/>
                <a:gd name="T9" fmla="*/ 73 h 92"/>
                <a:gd name="T10" fmla="*/ 79 w 120"/>
                <a:gd name="T11" fmla="*/ 85 h 92"/>
                <a:gd name="T12" fmla="*/ 114 w 120"/>
                <a:gd name="T13" fmla="*/ 92 h 92"/>
                <a:gd name="T14" fmla="*/ 115 w 120"/>
                <a:gd name="T15" fmla="*/ 85 h 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0" h="92">
                  <a:moveTo>
                    <a:pt x="115" y="85"/>
                  </a:moveTo>
                  <a:cubicBezTo>
                    <a:pt x="98" y="85"/>
                    <a:pt x="73" y="78"/>
                    <a:pt x="57" y="70"/>
                  </a:cubicBezTo>
                  <a:cubicBezTo>
                    <a:pt x="35" y="58"/>
                    <a:pt x="17" y="27"/>
                    <a:pt x="8" y="4"/>
                  </a:cubicBezTo>
                  <a:cubicBezTo>
                    <a:pt x="6" y="0"/>
                    <a:pt x="0" y="5"/>
                    <a:pt x="1" y="8"/>
                  </a:cubicBezTo>
                  <a:cubicBezTo>
                    <a:pt x="12" y="33"/>
                    <a:pt x="27" y="55"/>
                    <a:pt x="48" y="73"/>
                  </a:cubicBezTo>
                  <a:cubicBezTo>
                    <a:pt x="57" y="81"/>
                    <a:pt x="69" y="83"/>
                    <a:pt x="79" y="85"/>
                  </a:cubicBezTo>
                  <a:cubicBezTo>
                    <a:pt x="91" y="88"/>
                    <a:pt x="102" y="92"/>
                    <a:pt x="114" y="92"/>
                  </a:cubicBezTo>
                  <a:cubicBezTo>
                    <a:pt x="118" y="92"/>
                    <a:pt x="120" y="85"/>
                    <a:pt x="115" y="85"/>
                  </a:cubicBezTo>
                  <a:close/>
                </a:path>
              </a:pathLst>
            </a:custGeom>
            <a:grpFill/>
            <a:ln>
              <a:solidFill>
                <a:schemeClr val="accent2"/>
              </a:solidFill>
            </a:ln>
            <a:extLst/>
          </p:spPr>
          <p:txBody>
            <a:bodyPr vert="horz" wrap="square" lIns="121882" tIns="60941" rIns="121882" bIns="60941" numCol="1" anchor="t" anchorCtr="0" compatLnSpc="1">
              <a:prstTxWarp prst="textNoShape">
                <a:avLst/>
              </a:prstTxWarp>
            </a:bodyPr>
            <a:lstStyle/>
            <a:p>
              <a:endParaRPr lang="zh-CN" altLang="en-US" sz="2399"/>
            </a:p>
          </p:txBody>
        </p:sp>
        <p:sp>
          <p:nvSpPr>
            <p:cNvPr id="28" name="Freeform 10"/>
            <p:cNvSpPr>
              <a:spLocks/>
            </p:cNvSpPr>
            <p:nvPr/>
          </p:nvSpPr>
          <p:spPr bwMode="auto">
            <a:xfrm>
              <a:off x="3511" y="1915"/>
              <a:ext cx="119" cy="102"/>
            </a:xfrm>
            <a:custGeom>
              <a:avLst/>
              <a:gdLst>
                <a:gd name="T0" fmla="*/ 13 w 50"/>
                <a:gd name="T1" fmla="*/ 33 h 43"/>
                <a:gd name="T2" fmla="*/ 29 w 50"/>
                <a:gd name="T3" fmla="*/ 41 h 43"/>
                <a:gd name="T4" fmla="*/ 43 w 50"/>
                <a:gd name="T5" fmla="*/ 28 h 43"/>
                <a:gd name="T6" fmla="*/ 28 w 50"/>
                <a:gd name="T7" fmla="*/ 1 h 43"/>
                <a:gd name="T8" fmla="*/ 1 w 50"/>
                <a:gd name="T9" fmla="*/ 26 h 43"/>
                <a:gd name="T10" fmla="*/ 6 w 50"/>
                <a:gd name="T11" fmla="*/ 37 h 43"/>
                <a:gd name="T12" fmla="*/ 30 w 50"/>
                <a:gd name="T13" fmla="*/ 25 h 43"/>
                <a:gd name="T14" fmla="*/ 28 w 50"/>
                <a:gd name="T15" fmla="*/ 19 h 43"/>
                <a:gd name="T16" fmla="*/ 16 w 50"/>
                <a:gd name="T17" fmla="*/ 27 h 43"/>
                <a:gd name="T18" fmla="*/ 9 w 50"/>
                <a:gd name="T19" fmla="*/ 30 h 43"/>
                <a:gd name="T20" fmla="*/ 7 w 50"/>
                <a:gd name="T21" fmla="*/ 25 h 43"/>
                <a:gd name="T22" fmla="*/ 23 w 50"/>
                <a:gd name="T23" fmla="*/ 9 h 43"/>
                <a:gd name="T24" fmla="*/ 39 w 50"/>
                <a:gd name="T25" fmla="*/ 20 h 43"/>
                <a:gd name="T26" fmla="*/ 33 w 50"/>
                <a:gd name="T27" fmla="*/ 32 h 43"/>
                <a:gd name="T28" fmla="*/ 19 w 50"/>
                <a:gd name="T29" fmla="*/ 27 h 43"/>
                <a:gd name="T30" fmla="*/ 13 w 50"/>
                <a:gd name="T31" fmla="*/ 3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0" h="43">
                  <a:moveTo>
                    <a:pt x="13" y="33"/>
                  </a:moveTo>
                  <a:cubicBezTo>
                    <a:pt x="17" y="37"/>
                    <a:pt x="23" y="43"/>
                    <a:pt x="29" y="41"/>
                  </a:cubicBezTo>
                  <a:cubicBezTo>
                    <a:pt x="36" y="40"/>
                    <a:pt x="40" y="34"/>
                    <a:pt x="43" y="28"/>
                  </a:cubicBezTo>
                  <a:cubicBezTo>
                    <a:pt x="50" y="15"/>
                    <a:pt x="43" y="0"/>
                    <a:pt x="28" y="1"/>
                  </a:cubicBezTo>
                  <a:cubicBezTo>
                    <a:pt x="15" y="2"/>
                    <a:pt x="3" y="14"/>
                    <a:pt x="1" y="26"/>
                  </a:cubicBezTo>
                  <a:cubicBezTo>
                    <a:pt x="0" y="30"/>
                    <a:pt x="1" y="37"/>
                    <a:pt x="6" y="37"/>
                  </a:cubicBezTo>
                  <a:cubicBezTo>
                    <a:pt x="15" y="38"/>
                    <a:pt x="23" y="30"/>
                    <a:pt x="30" y="25"/>
                  </a:cubicBezTo>
                  <a:cubicBezTo>
                    <a:pt x="34" y="23"/>
                    <a:pt x="33" y="16"/>
                    <a:pt x="28" y="19"/>
                  </a:cubicBezTo>
                  <a:cubicBezTo>
                    <a:pt x="24" y="22"/>
                    <a:pt x="21" y="25"/>
                    <a:pt x="16" y="27"/>
                  </a:cubicBezTo>
                  <a:cubicBezTo>
                    <a:pt x="14" y="28"/>
                    <a:pt x="11" y="29"/>
                    <a:pt x="9" y="30"/>
                  </a:cubicBezTo>
                  <a:cubicBezTo>
                    <a:pt x="7" y="30"/>
                    <a:pt x="7" y="25"/>
                    <a:pt x="7" y="25"/>
                  </a:cubicBezTo>
                  <a:cubicBezTo>
                    <a:pt x="9" y="18"/>
                    <a:pt x="16" y="12"/>
                    <a:pt x="23" y="9"/>
                  </a:cubicBezTo>
                  <a:cubicBezTo>
                    <a:pt x="31" y="6"/>
                    <a:pt x="39" y="11"/>
                    <a:pt x="39" y="20"/>
                  </a:cubicBezTo>
                  <a:cubicBezTo>
                    <a:pt x="39" y="24"/>
                    <a:pt x="37" y="29"/>
                    <a:pt x="33" y="32"/>
                  </a:cubicBezTo>
                  <a:cubicBezTo>
                    <a:pt x="28" y="37"/>
                    <a:pt x="22" y="31"/>
                    <a:pt x="19" y="27"/>
                  </a:cubicBezTo>
                  <a:cubicBezTo>
                    <a:pt x="16" y="24"/>
                    <a:pt x="11" y="30"/>
                    <a:pt x="13" y="33"/>
                  </a:cubicBezTo>
                  <a:close/>
                </a:path>
              </a:pathLst>
            </a:custGeom>
            <a:grpFill/>
            <a:ln>
              <a:solidFill>
                <a:schemeClr val="accent2"/>
              </a:solidFill>
            </a:ln>
            <a:extLst/>
          </p:spPr>
          <p:txBody>
            <a:bodyPr vert="horz" wrap="square" lIns="121882" tIns="60941" rIns="121882" bIns="60941" numCol="1" anchor="t" anchorCtr="0" compatLnSpc="1">
              <a:prstTxWarp prst="textNoShape">
                <a:avLst/>
              </a:prstTxWarp>
            </a:bodyPr>
            <a:lstStyle/>
            <a:p>
              <a:endParaRPr lang="zh-CN" altLang="en-US" sz="2399"/>
            </a:p>
          </p:txBody>
        </p:sp>
        <p:sp>
          <p:nvSpPr>
            <p:cNvPr id="29" name="Freeform 11"/>
            <p:cNvSpPr>
              <a:spLocks/>
            </p:cNvSpPr>
            <p:nvPr/>
          </p:nvSpPr>
          <p:spPr bwMode="auto">
            <a:xfrm>
              <a:off x="3997" y="2148"/>
              <a:ext cx="269" cy="143"/>
            </a:xfrm>
            <a:custGeom>
              <a:avLst/>
              <a:gdLst>
                <a:gd name="T0" fmla="*/ 4 w 113"/>
                <a:gd name="T1" fmla="*/ 49 h 60"/>
                <a:gd name="T2" fmla="*/ 12 w 113"/>
                <a:gd name="T3" fmla="*/ 48 h 60"/>
                <a:gd name="T4" fmla="*/ 40 w 113"/>
                <a:gd name="T5" fmla="*/ 54 h 60"/>
                <a:gd name="T6" fmla="*/ 107 w 113"/>
                <a:gd name="T7" fmla="*/ 60 h 60"/>
                <a:gd name="T8" fmla="*/ 110 w 113"/>
                <a:gd name="T9" fmla="*/ 53 h 60"/>
                <a:gd name="T10" fmla="*/ 72 w 113"/>
                <a:gd name="T11" fmla="*/ 34 h 60"/>
                <a:gd name="T12" fmla="*/ 39 w 113"/>
                <a:gd name="T13" fmla="*/ 11 h 60"/>
                <a:gd name="T14" fmla="*/ 14 w 113"/>
                <a:gd name="T15" fmla="*/ 13 h 60"/>
                <a:gd name="T16" fmla="*/ 33 w 113"/>
                <a:gd name="T17" fmla="*/ 6 h 60"/>
                <a:gd name="T18" fmla="*/ 28 w 113"/>
                <a:gd name="T19" fmla="*/ 12 h 60"/>
                <a:gd name="T20" fmla="*/ 38 w 113"/>
                <a:gd name="T21" fmla="*/ 24 h 60"/>
                <a:gd name="T22" fmla="*/ 57 w 113"/>
                <a:gd name="T23" fmla="*/ 35 h 60"/>
                <a:gd name="T24" fmla="*/ 106 w 113"/>
                <a:gd name="T25" fmla="*/ 60 h 60"/>
                <a:gd name="T26" fmla="*/ 109 w 113"/>
                <a:gd name="T27" fmla="*/ 53 h 60"/>
                <a:gd name="T28" fmla="*/ 37 w 113"/>
                <a:gd name="T29" fmla="*/ 45 h 60"/>
                <a:gd name="T30" fmla="*/ 12 w 113"/>
                <a:gd name="T31" fmla="*/ 40 h 60"/>
                <a:gd name="T32" fmla="*/ 6 w 113"/>
                <a:gd name="T33" fmla="*/ 41 h 60"/>
                <a:gd name="T34" fmla="*/ 4 w 113"/>
                <a:gd name="T35" fmla="*/ 49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3" h="60">
                  <a:moveTo>
                    <a:pt x="4" y="49"/>
                  </a:moveTo>
                  <a:cubicBezTo>
                    <a:pt x="8" y="49"/>
                    <a:pt x="7" y="47"/>
                    <a:pt x="12" y="48"/>
                  </a:cubicBezTo>
                  <a:cubicBezTo>
                    <a:pt x="21" y="50"/>
                    <a:pt x="31" y="52"/>
                    <a:pt x="40" y="54"/>
                  </a:cubicBezTo>
                  <a:cubicBezTo>
                    <a:pt x="61" y="59"/>
                    <a:pt x="86" y="60"/>
                    <a:pt x="107" y="60"/>
                  </a:cubicBezTo>
                  <a:cubicBezTo>
                    <a:pt x="110" y="60"/>
                    <a:pt x="113" y="55"/>
                    <a:pt x="110" y="53"/>
                  </a:cubicBezTo>
                  <a:cubicBezTo>
                    <a:pt x="99" y="44"/>
                    <a:pt x="85" y="41"/>
                    <a:pt x="72" y="34"/>
                  </a:cubicBezTo>
                  <a:cubicBezTo>
                    <a:pt x="61" y="29"/>
                    <a:pt x="44" y="22"/>
                    <a:pt x="39" y="11"/>
                  </a:cubicBezTo>
                  <a:cubicBezTo>
                    <a:pt x="34" y="0"/>
                    <a:pt x="18" y="1"/>
                    <a:pt x="14" y="13"/>
                  </a:cubicBezTo>
                  <a:cubicBezTo>
                    <a:pt x="4" y="43"/>
                    <a:pt x="56" y="21"/>
                    <a:pt x="33" y="6"/>
                  </a:cubicBezTo>
                  <a:cubicBezTo>
                    <a:pt x="30" y="4"/>
                    <a:pt x="25" y="10"/>
                    <a:pt x="28" y="12"/>
                  </a:cubicBezTo>
                  <a:cubicBezTo>
                    <a:pt x="33" y="16"/>
                    <a:pt x="34" y="22"/>
                    <a:pt x="38" y="24"/>
                  </a:cubicBezTo>
                  <a:cubicBezTo>
                    <a:pt x="45" y="28"/>
                    <a:pt x="51" y="31"/>
                    <a:pt x="57" y="35"/>
                  </a:cubicBezTo>
                  <a:cubicBezTo>
                    <a:pt x="72" y="44"/>
                    <a:pt x="92" y="49"/>
                    <a:pt x="106" y="60"/>
                  </a:cubicBezTo>
                  <a:cubicBezTo>
                    <a:pt x="107" y="58"/>
                    <a:pt x="108" y="55"/>
                    <a:pt x="109" y="53"/>
                  </a:cubicBezTo>
                  <a:cubicBezTo>
                    <a:pt x="86" y="52"/>
                    <a:pt x="60" y="50"/>
                    <a:pt x="37" y="45"/>
                  </a:cubicBezTo>
                  <a:cubicBezTo>
                    <a:pt x="29" y="43"/>
                    <a:pt x="20" y="42"/>
                    <a:pt x="12" y="40"/>
                  </a:cubicBezTo>
                  <a:cubicBezTo>
                    <a:pt x="10" y="40"/>
                    <a:pt x="4" y="41"/>
                    <a:pt x="6" y="41"/>
                  </a:cubicBezTo>
                  <a:cubicBezTo>
                    <a:pt x="2" y="41"/>
                    <a:pt x="0" y="49"/>
                    <a:pt x="4" y="49"/>
                  </a:cubicBezTo>
                  <a:close/>
                </a:path>
              </a:pathLst>
            </a:custGeom>
            <a:grpFill/>
            <a:ln>
              <a:solidFill>
                <a:schemeClr val="accent2"/>
              </a:solidFill>
            </a:ln>
            <a:extLst/>
          </p:spPr>
          <p:txBody>
            <a:bodyPr vert="horz" wrap="square" lIns="121882" tIns="60941" rIns="121882" bIns="60941" numCol="1" anchor="t" anchorCtr="0" compatLnSpc="1">
              <a:prstTxWarp prst="textNoShape">
                <a:avLst/>
              </a:prstTxWarp>
            </a:bodyPr>
            <a:lstStyle/>
            <a:p>
              <a:endParaRPr lang="zh-CN" altLang="en-US" sz="2399"/>
            </a:p>
          </p:txBody>
        </p:sp>
        <p:sp>
          <p:nvSpPr>
            <p:cNvPr id="30" name="Freeform 12"/>
            <p:cNvSpPr>
              <a:spLocks/>
            </p:cNvSpPr>
            <p:nvPr/>
          </p:nvSpPr>
          <p:spPr bwMode="auto">
            <a:xfrm>
              <a:off x="3588" y="1951"/>
              <a:ext cx="464" cy="216"/>
            </a:xfrm>
            <a:custGeom>
              <a:avLst/>
              <a:gdLst>
                <a:gd name="T0" fmla="*/ 188 w 195"/>
                <a:gd name="T1" fmla="*/ 91 h 91"/>
                <a:gd name="T2" fmla="*/ 189 w 195"/>
                <a:gd name="T3" fmla="*/ 91 h 91"/>
                <a:gd name="T4" fmla="*/ 192 w 195"/>
                <a:gd name="T5" fmla="*/ 84 h 91"/>
                <a:gd name="T6" fmla="*/ 95 w 195"/>
                <a:gd name="T7" fmla="*/ 40 h 91"/>
                <a:gd name="T8" fmla="*/ 8 w 195"/>
                <a:gd name="T9" fmla="*/ 2 h 91"/>
                <a:gd name="T10" fmla="*/ 3 w 195"/>
                <a:gd name="T11" fmla="*/ 9 h 91"/>
                <a:gd name="T12" fmla="*/ 90 w 195"/>
                <a:gd name="T13" fmla="*/ 46 h 91"/>
                <a:gd name="T14" fmla="*/ 188 w 195"/>
                <a:gd name="T15" fmla="*/ 91 h 91"/>
                <a:gd name="T16" fmla="*/ 191 w 195"/>
                <a:gd name="T17" fmla="*/ 84 h 91"/>
                <a:gd name="T18" fmla="*/ 189 w 195"/>
                <a:gd name="T19" fmla="*/ 84 h 91"/>
                <a:gd name="T20" fmla="*/ 188 w 195"/>
                <a:gd name="T21"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5" h="91">
                  <a:moveTo>
                    <a:pt x="188" y="91"/>
                  </a:moveTo>
                  <a:cubicBezTo>
                    <a:pt x="188" y="91"/>
                    <a:pt x="189" y="91"/>
                    <a:pt x="189" y="91"/>
                  </a:cubicBezTo>
                  <a:cubicBezTo>
                    <a:pt x="192" y="91"/>
                    <a:pt x="195" y="86"/>
                    <a:pt x="192" y="84"/>
                  </a:cubicBezTo>
                  <a:cubicBezTo>
                    <a:pt x="160" y="69"/>
                    <a:pt x="127" y="55"/>
                    <a:pt x="95" y="40"/>
                  </a:cubicBezTo>
                  <a:cubicBezTo>
                    <a:pt x="67" y="26"/>
                    <a:pt x="34" y="19"/>
                    <a:pt x="8" y="2"/>
                  </a:cubicBezTo>
                  <a:cubicBezTo>
                    <a:pt x="5" y="0"/>
                    <a:pt x="0" y="6"/>
                    <a:pt x="3" y="9"/>
                  </a:cubicBezTo>
                  <a:cubicBezTo>
                    <a:pt x="30" y="26"/>
                    <a:pt x="62" y="32"/>
                    <a:pt x="90" y="46"/>
                  </a:cubicBezTo>
                  <a:cubicBezTo>
                    <a:pt x="122" y="62"/>
                    <a:pt x="155" y="76"/>
                    <a:pt x="188" y="91"/>
                  </a:cubicBezTo>
                  <a:cubicBezTo>
                    <a:pt x="189" y="89"/>
                    <a:pt x="190" y="86"/>
                    <a:pt x="191" y="84"/>
                  </a:cubicBezTo>
                  <a:cubicBezTo>
                    <a:pt x="190" y="84"/>
                    <a:pt x="190" y="84"/>
                    <a:pt x="189" y="84"/>
                  </a:cubicBezTo>
                  <a:cubicBezTo>
                    <a:pt x="186" y="84"/>
                    <a:pt x="183" y="91"/>
                    <a:pt x="188" y="91"/>
                  </a:cubicBezTo>
                  <a:close/>
                </a:path>
              </a:pathLst>
            </a:custGeom>
            <a:grpFill/>
            <a:ln>
              <a:solidFill>
                <a:schemeClr val="accent2"/>
              </a:solidFill>
            </a:ln>
            <a:extLst/>
          </p:spPr>
          <p:txBody>
            <a:bodyPr vert="horz" wrap="square" lIns="121882" tIns="60941" rIns="121882" bIns="60941" numCol="1" anchor="t" anchorCtr="0" compatLnSpc="1">
              <a:prstTxWarp prst="textNoShape">
                <a:avLst/>
              </a:prstTxWarp>
            </a:bodyPr>
            <a:lstStyle/>
            <a:p>
              <a:endParaRPr lang="zh-CN" altLang="en-US" sz="2399"/>
            </a:p>
          </p:txBody>
        </p:sp>
        <p:sp>
          <p:nvSpPr>
            <p:cNvPr id="31" name="Freeform 13"/>
            <p:cNvSpPr>
              <a:spLocks/>
            </p:cNvSpPr>
            <p:nvPr/>
          </p:nvSpPr>
          <p:spPr bwMode="auto">
            <a:xfrm>
              <a:off x="3388" y="1860"/>
              <a:ext cx="161" cy="86"/>
            </a:xfrm>
            <a:custGeom>
              <a:avLst/>
              <a:gdLst>
                <a:gd name="T0" fmla="*/ 64 w 68"/>
                <a:gd name="T1" fmla="*/ 27 h 36"/>
                <a:gd name="T2" fmla="*/ 7 w 68"/>
                <a:gd name="T3" fmla="*/ 2 h 36"/>
                <a:gd name="T4" fmla="*/ 3 w 68"/>
                <a:gd name="T5" fmla="*/ 9 h 36"/>
                <a:gd name="T6" fmla="*/ 28 w 68"/>
                <a:gd name="T7" fmla="*/ 33 h 36"/>
                <a:gd name="T8" fmla="*/ 35 w 68"/>
                <a:gd name="T9" fmla="*/ 28 h 36"/>
                <a:gd name="T10" fmla="*/ 7 w 68"/>
                <a:gd name="T11" fmla="*/ 4 h 36"/>
                <a:gd name="T12" fmla="*/ 3 w 68"/>
                <a:gd name="T13" fmla="*/ 11 h 36"/>
                <a:gd name="T14" fmla="*/ 26 w 68"/>
                <a:gd name="T15" fmla="*/ 17 h 36"/>
                <a:gd name="T16" fmla="*/ 52 w 68"/>
                <a:gd name="T17" fmla="*/ 17 h 36"/>
                <a:gd name="T18" fmla="*/ 53 w 68"/>
                <a:gd name="T19" fmla="*/ 9 h 36"/>
                <a:gd name="T20" fmla="*/ 31 w 68"/>
                <a:gd name="T21" fmla="*/ 9 h 36"/>
                <a:gd name="T22" fmla="*/ 7 w 68"/>
                <a:gd name="T23" fmla="*/ 4 h 36"/>
                <a:gd name="T24" fmla="*/ 3 w 68"/>
                <a:gd name="T25" fmla="*/ 11 h 36"/>
                <a:gd name="T26" fmla="*/ 29 w 68"/>
                <a:gd name="T27" fmla="*/ 33 h 36"/>
                <a:gd name="T28" fmla="*/ 35 w 68"/>
                <a:gd name="T29" fmla="*/ 29 h 36"/>
                <a:gd name="T30" fmla="*/ 7 w 68"/>
                <a:gd name="T31" fmla="*/ 1 h 36"/>
                <a:gd name="T32" fmla="*/ 3 w 68"/>
                <a:gd name="T33" fmla="*/ 8 h 36"/>
                <a:gd name="T34" fmla="*/ 59 w 68"/>
                <a:gd name="T35" fmla="*/ 34 h 36"/>
                <a:gd name="T36" fmla="*/ 64 w 68"/>
                <a:gd name="T37" fmla="*/ 2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8" h="36">
                  <a:moveTo>
                    <a:pt x="64" y="27"/>
                  </a:moveTo>
                  <a:cubicBezTo>
                    <a:pt x="45" y="18"/>
                    <a:pt x="26" y="11"/>
                    <a:pt x="7" y="2"/>
                  </a:cubicBezTo>
                  <a:cubicBezTo>
                    <a:pt x="6" y="4"/>
                    <a:pt x="5" y="6"/>
                    <a:pt x="3" y="9"/>
                  </a:cubicBezTo>
                  <a:cubicBezTo>
                    <a:pt x="12" y="12"/>
                    <a:pt x="26" y="23"/>
                    <a:pt x="28" y="33"/>
                  </a:cubicBezTo>
                  <a:cubicBezTo>
                    <a:pt x="30" y="31"/>
                    <a:pt x="32" y="29"/>
                    <a:pt x="35" y="28"/>
                  </a:cubicBezTo>
                  <a:cubicBezTo>
                    <a:pt x="26" y="19"/>
                    <a:pt x="17" y="12"/>
                    <a:pt x="7" y="4"/>
                  </a:cubicBezTo>
                  <a:cubicBezTo>
                    <a:pt x="6" y="6"/>
                    <a:pt x="5" y="9"/>
                    <a:pt x="3" y="11"/>
                  </a:cubicBezTo>
                  <a:cubicBezTo>
                    <a:pt x="11" y="12"/>
                    <a:pt x="18" y="16"/>
                    <a:pt x="26" y="17"/>
                  </a:cubicBezTo>
                  <a:cubicBezTo>
                    <a:pt x="34" y="18"/>
                    <a:pt x="43" y="17"/>
                    <a:pt x="52" y="17"/>
                  </a:cubicBezTo>
                  <a:cubicBezTo>
                    <a:pt x="55" y="17"/>
                    <a:pt x="58" y="9"/>
                    <a:pt x="53" y="9"/>
                  </a:cubicBezTo>
                  <a:cubicBezTo>
                    <a:pt x="46" y="9"/>
                    <a:pt x="39" y="9"/>
                    <a:pt x="31" y="9"/>
                  </a:cubicBezTo>
                  <a:cubicBezTo>
                    <a:pt x="23" y="9"/>
                    <a:pt x="15" y="5"/>
                    <a:pt x="7" y="4"/>
                  </a:cubicBezTo>
                  <a:cubicBezTo>
                    <a:pt x="3" y="3"/>
                    <a:pt x="0" y="8"/>
                    <a:pt x="3" y="11"/>
                  </a:cubicBezTo>
                  <a:cubicBezTo>
                    <a:pt x="12" y="18"/>
                    <a:pt x="21" y="25"/>
                    <a:pt x="29" y="33"/>
                  </a:cubicBezTo>
                  <a:cubicBezTo>
                    <a:pt x="31" y="36"/>
                    <a:pt x="36" y="32"/>
                    <a:pt x="35" y="29"/>
                  </a:cubicBezTo>
                  <a:cubicBezTo>
                    <a:pt x="32" y="17"/>
                    <a:pt x="17" y="6"/>
                    <a:pt x="7" y="1"/>
                  </a:cubicBezTo>
                  <a:cubicBezTo>
                    <a:pt x="3" y="0"/>
                    <a:pt x="0" y="7"/>
                    <a:pt x="3" y="8"/>
                  </a:cubicBezTo>
                  <a:cubicBezTo>
                    <a:pt x="21" y="17"/>
                    <a:pt x="41" y="25"/>
                    <a:pt x="59" y="34"/>
                  </a:cubicBezTo>
                  <a:cubicBezTo>
                    <a:pt x="63" y="36"/>
                    <a:pt x="68" y="29"/>
                    <a:pt x="64" y="27"/>
                  </a:cubicBezTo>
                  <a:close/>
                </a:path>
              </a:pathLst>
            </a:custGeom>
            <a:grpFill/>
            <a:ln>
              <a:solidFill>
                <a:schemeClr val="accent2"/>
              </a:solidFill>
            </a:ln>
            <a:extLst/>
          </p:spPr>
          <p:txBody>
            <a:bodyPr vert="horz" wrap="square" lIns="121882" tIns="60941" rIns="121882" bIns="60941" numCol="1" anchor="t" anchorCtr="0" compatLnSpc="1">
              <a:prstTxWarp prst="textNoShape">
                <a:avLst/>
              </a:prstTxWarp>
            </a:bodyPr>
            <a:lstStyle/>
            <a:p>
              <a:endParaRPr lang="zh-CN" altLang="en-US" sz="2399"/>
            </a:p>
          </p:txBody>
        </p:sp>
        <p:sp>
          <p:nvSpPr>
            <p:cNvPr id="32" name="Freeform 14"/>
            <p:cNvSpPr>
              <a:spLocks/>
            </p:cNvSpPr>
            <p:nvPr/>
          </p:nvSpPr>
          <p:spPr bwMode="auto">
            <a:xfrm>
              <a:off x="3583" y="1644"/>
              <a:ext cx="321" cy="290"/>
            </a:xfrm>
            <a:custGeom>
              <a:avLst/>
              <a:gdLst>
                <a:gd name="T0" fmla="*/ 8 w 135"/>
                <a:gd name="T1" fmla="*/ 118 h 122"/>
                <a:gd name="T2" fmla="*/ 58 w 135"/>
                <a:gd name="T3" fmla="*/ 52 h 122"/>
                <a:gd name="T4" fmla="*/ 132 w 135"/>
                <a:gd name="T5" fmla="*/ 8 h 122"/>
                <a:gd name="T6" fmla="*/ 135 w 135"/>
                <a:gd name="T7" fmla="*/ 3 h 122"/>
                <a:gd name="T8" fmla="*/ 135 w 135"/>
                <a:gd name="T9" fmla="*/ 3 h 122"/>
                <a:gd name="T10" fmla="*/ 130 w 135"/>
                <a:gd name="T11" fmla="*/ 1 h 122"/>
                <a:gd name="T12" fmla="*/ 129 w 135"/>
                <a:gd name="T13" fmla="*/ 2 h 122"/>
                <a:gd name="T14" fmla="*/ 133 w 135"/>
                <a:gd name="T15" fmla="*/ 7 h 122"/>
                <a:gd name="T16" fmla="*/ 133 w 135"/>
                <a:gd name="T17" fmla="*/ 6 h 122"/>
                <a:gd name="T18" fmla="*/ 128 w 135"/>
                <a:gd name="T19" fmla="*/ 5 h 122"/>
                <a:gd name="T20" fmla="*/ 92 w 135"/>
                <a:gd name="T21" fmla="*/ 18 h 122"/>
                <a:gd name="T22" fmla="*/ 57 w 135"/>
                <a:gd name="T23" fmla="*/ 43 h 122"/>
                <a:gd name="T24" fmla="*/ 2 w 135"/>
                <a:gd name="T25" fmla="*/ 116 h 122"/>
                <a:gd name="T26" fmla="*/ 8 w 135"/>
                <a:gd name="T27" fmla="*/ 118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5" h="122">
                  <a:moveTo>
                    <a:pt x="8" y="118"/>
                  </a:moveTo>
                  <a:cubicBezTo>
                    <a:pt x="21" y="93"/>
                    <a:pt x="41" y="73"/>
                    <a:pt x="58" y="52"/>
                  </a:cubicBezTo>
                  <a:cubicBezTo>
                    <a:pt x="78" y="26"/>
                    <a:pt x="106" y="23"/>
                    <a:pt x="132" y="8"/>
                  </a:cubicBezTo>
                  <a:cubicBezTo>
                    <a:pt x="134" y="7"/>
                    <a:pt x="135" y="5"/>
                    <a:pt x="135" y="3"/>
                  </a:cubicBezTo>
                  <a:cubicBezTo>
                    <a:pt x="135" y="3"/>
                    <a:pt x="135" y="3"/>
                    <a:pt x="135" y="3"/>
                  </a:cubicBezTo>
                  <a:cubicBezTo>
                    <a:pt x="135" y="0"/>
                    <a:pt x="132" y="0"/>
                    <a:pt x="130" y="1"/>
                  </a:cubicBezTo>
                  <a:cubicBezTo>
                    <a:pt x="130" y="2"/>
                    <a:pt x="129" y="2"/>
                    <a:pt x="129" y="2"/>
                  </a:cubicBezTo>
                  <a:cubicBezTo>
                    <a:pt x="126" y="5"/>
                    <a:pt x="129" y="11"/>
                    <a:pt x="133" y="7"/>
                  </a:cubicBezTo>
                  <a:cubicBezTo>
                    <a:pt x="133" y="7"/>
                    <a:pt x="133" y="7"/>
                    <a:pt x="133" y="6"/>
                  </a:cubicBezTo>
                  <a:cubicBezTo>
                    <a:pt x="132" y="6"/>
                    <a:pt x="130" y="6"/>
                    <a:pt x="128" y="5"/>
                  </a:cubicBezTo>
                  <a:cubicBezTo>
                    <a:pt x="128" y="4"/>
                    <a:pt x="97" y="15"/>
                    <a:pt x="92" y="18"/>
                  </a:cubicBezTo>
                  <a:cubicBezTo>
                    <a:pt x="79" y="24"/>
                    <a:pt x="67" y="32"/>
                    <a:pt x="57" y="43"/>
                  </a:cubicBezTo>
                  <a:cubicBezTo>
                    <a:pt x="38" y="66"/>
                    <a:pt x="16" y="89"/>
                    <a:pt x="2" y="116"/>
                  </a:cubicBezTo>
                  <a:cubicBezTo>
                    <a:pt x="0" y="121"/>
                    <a:pt x="6" y="122"/>
                    <a:pt x="8" y="118"/>
                  </a:cubicBezTo>
                  <a:close/>
                </a:path>
              </a:pathLst>
            </a:custGeom>
            <a:grpFill/>
            <a:ln>
              <a:solidFill>
                <a:schemeClr val="accent2"/>
              </a:solidFill>
            </a:ln>
            <a:extLst/>
          </p:spPr>
          <p:txBody>
            <a:bodyPr vert="horz" wrap="square" lIns="121882" tIns="60941" rIns="121882" bIns="60941" numCol="1" anchor="t" anchorCtr="0" compatLnSpc="1">
              <a:prstTxWarp prst="textNoShape">
                <a:avLst/>
              </a:prstTxWarp>
            </a:bodyPr>
            <a:lstStyle/>
            <a:p>
              <a:endParaRPr lang="zh-CN" altLang="en-US" sz="2399"/>
            </a:p>
          </p:txBody>
        </p:sp>
        <p:sp>
          <p:nvSpPr>
            <p:cNvPr id="33" name="Freeform 15"/>
            <p:cNvSpPr>
              <a:spLocks/>
            </p:cNvSpPr>
            <p:nvPr/>
          </p:nvSpPr>
          <p:spPr bwMode="auto">
            <a:xfrm>
              <a:off x="3599" y="1658"/>
              <a:ext cx="284" cy="297"/>
            </a:xfrm>
            <a:custGeom>
              <a:avLst/>
              <a:gdLst>
                <a:gd name="T0" fmla="*/ 7 w 119"/>
                <a:gd name="T1" fmla="*/ 122 h 125"/>
                <a:gd name="T2" fmla="*/ 33 w 119"/>
                <a:gd name="T3" fmla="*/ 80 h 125"/>
                <a:gd name="T4" fmla="*/ 65 w 119"/>
                <a:gd name="T5" fmla="*/ 38 h 125"/>
                <a:gd name="T6" fmla="*/ 114 w 119"/>
                <a:gd name="T7" fmla="*/ 9 h 125"/>
                <a:gd name="T8" fmla="*/ 114 w 119"/>
                <a:gd name="T9" fmla="*/ 2 h 125"/>
                <a:gd name="T10" fmla="*/ 42 w 119"/>
                <a:gd name="T11" fmla="*/ 57 h 125"/>
                <a:gd name="T12" fmla="*/ 20 w 119"/>
                <a:gd name="T13" fmla="*/ 90 h 125"/>
                <a:gd name="T14" fmla="*/ 3 w 119"/>
                <a:gd name="T15" fmla="*/ 117 h 125"/>
                <a:gd name="T16" fmla="*/ 7 w 119"/>
                <a:gd name="T17" fmla="*/ 122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125">
                  <a:moveTo>
                    <a:pt x="7" y="122"/>
                  </a:moveTo>
                  <a:cubicBezTo>
                    <a:pt x="18" y="110"/>
                    <a:pt x="23" y="93"/>
                    <a:pt x="33" y="80"/>
                  </a:cubicBezTo>
                  <a:cubicBezTo>
                    <a:pt x="44" y="66"/>
                    <a:pt x="52" y="51"/>
                    <a:pt x="65" y="38"/>
                  </a:cubicBezTo>
                  <a:cubicBezTo>
                    <a:pt x="78" y="25"/>
                    <a:pt x="98" y="16"/>
                    <a:pt x="114" y="9"/>
                  </a:cubicBezTo>
                  <a:cubicBezTo>
                    <a:pt x="118" y="7"/>
                    <a:pt x="119" y="0"/>
                    <a:pt x="114" y="2"/>
                  </a:cubicBezTo>
                  <a:cubicBezTo>
                    <a:pt x="85" y="15"/>
                    <a:pt x="58" y="29"/>
                    <a:pt x="42" y="57"/>
                  </a:cubicBezTo>
                  <a:cubicBezTo>
                    <a:pt x="36" y="68"/>
                    <a:pt x="26" y="78"/>
                    <a:pt x="20" y="90"/>
                  </a:cubicBezTo>
                  <a:cubicBezTo>
                    <a:pt x="15" y="98"/>
                    <a:pt x="11" y="109"/>
                    <a:pt x="3" y="117"/>
                  </a:cubicBezTo>
                  <a:cubicBezTo>
                    <a:pt x="0" y="120"/>
                    <a:pt x="3" y="125"/>
                    <a:pt x="7" y="122"/>
                  </a:cubicBezTo>
                  <a:close/>
                </a:path>
              </a:pathLst>
            </a:custGeom>
            <a:grpFill/>
            <a:ln>
              <a:solidFill>
                <a:schemeClr val="accent2"/>
              </a:solidFill>
            </a:ln>
            <a:extLst/>
          </p:spPr>
          <p:txBody>
            <a:bodyPr vert="horz" wrap="square" lIns="121882" tIns="60941" rIns="121882" bIns="60941" numCol="1" anchor="t" anchorCtr="0" compatLnSpc="1">
              <a:prstTxWarp prst="textNoShape">
                <a:avLst/>
              </a:prstTxWarp>
            </a:bodyPr>
            <a:lstStyle/>
            <a:p>
              <a:endParaRPr lang="zh-CN" altLang="en-US" sz="2399"/>
            </a:p>
          </p:txBody>
        </p:sp>
        <p:sp>
          <p:nvSpPr>
            <p:cNvPr id="34" name="Freeform 16"/>
            <p:cNvSpPr>
              <a:spLocks/>
            </p:cNvSpPr>
            <p:nvPr/>
          </p:nvSpPr>
          <p:spPr bwMode="auto">
            <a:xfrm>
              <a:off x="3457" y="1996"/>
              <a:ext cx="102" cy="323"/>
            </a:xfrm>
            <a:custGeom>
              <a:avLst/>
              <a:gdLst>
                <a:gd name="T0" fmla="*/ 35 w 43"/>
                <a:gd name="T1" fmla="*/ 5 h 136"/>
                <a:gd name="T2" fmla="*/ 11 w 43"/>
                <a:gd name="T3" fmla="*/ 69 h 136"/>
                <a:gd name="T4" fmla="*/ 6 w 43"/>
                <a:gd name="T5" fmla="*/ 94 h 136"/>
                <a:gd name="T6" fmla="*/ 3 w 43"/>
                <a:gd name="T7" fmla="*/ 127 h 136"/>
                <a:gd name="T8" fmla="*/ 5 w 43"/>
                <a:gd name="T9" fmla="*/ 133 h 136"/>
                <a:gd name="T10" fmla="*/ 12 w 43"/>
                <a:gd name="T11" fmla="*/ 121 h 136"/>
                <a:gd name="T12" fmla="*/ 15 w 43"/>
                <a:gd name="T13" fmla="*/ 77 h 136"/>
                <a:gd name="T14" fmla="*/ 27 w 43"/>
                <a:gd name="T15" fmla="*/ 39 h 136"/>
                <a:gd name="T16" fmla="*/ 41 w 43"/>
                <a:gd name="T17" fmla="*/ 5 h 136"/>
                <a:gd name="T18" fmla="*/ 35 w 43"/>
                <a:gd name="T19" fmla="*/ 5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136">
                  <a:moveTo>
                    <a:pt x="35" y="5"/>
                  </a:moveTo>
                  <a:cubicBezTo>
                    <a:pt x="29" y="27"/>
                    <a:pt x="16" y="47"/>
                    <a:pt x="11" y="69"/>
                  </a:cubicBezTo>
                  <a:cubicBezTo>
                    <a:pt x="9" y="78"/>
                    <a:pt x="6" y="85"/>
                    <a:pt x="6" y="94"/>
                  </a:cubicBezTo>
                  <a:cubicBezTo>
                    <a:pt x="5" y="100"/>
                    <a:pt x="8" y="124"/>
                    <a:pt x="3" y="127"/>
                  </a:cubicBezTo>
                  <a:cubicBezTo>
                    <a:pt x="0" y="129"/>
                    <a:pt x="1" y="136"/>
                    <a:pt x="5" y="133"/>
                  </a:cubicBezTo>
                  <a:cubicBezTo>
                    <a:pt x="10" y="130"/>
                    <a:pt x="12" y="127"/>
                    <a:pt x="12" y="121"/>
                  </a:cubicBezTo>
                  <a:cubicBezTo>
                    <a:pt x="12" y="108"/>
                    <a:pt x="10" y="91"/>
                    <a:pt x="15" y="77"/>
                  </a:cubicBezTo>
                  <a:cubicBezTo>
                    <a:pt x="19" y="65"/>
                    <a:pt x="22" y="52"/>
                    <a:pt x="27" y="39"/>
                  </a:cubicBezTo>
                  <a:cubicBezTo>
                    <a:pt x="31" y="28"/>
                    <a:pt x="38" y="16"/>
                    <a:pt x="41" y="5"/>
                  </a:cubicBezTo>
                  <a:cubicBezTo>
                    <a:pt x="43" y="0"/>
                    <a:pt x="36" y="1"/>
                    <a:pt x="35" y="5"/>
                  </a:cubicBezTo>
                  <a:close/>
                </a:path>
              </a:pathLst>
            </a:custGeom>
            <a:grpFill/>
            <a:ln>
              <a:solidFill>
                <a:schemeClr val="accent2"/>
              </a:solidFill>
            </a:ln>
            <a:extLst/>
          </p:spPr>
          <p:txBody>
            <a:bodyPr vert="horz" wrap="square" lIns="121882" tIns="60941" rIns="121882" bIns="60941" numCol="1" anchor="t" anchorCtr="0" compatLnSpc="1">
              <a:prstTxWarp prst="textNoShape">
                <a:avLst/>
              </a:prstTxWarp>
            </a:bodyPr>
            <a:lstStyle/>
            <a:p>
              <a:endParaRPr lang="zh-CN" altLang="en-US" sz="2399"/>
            </a:p>
          </p:txBody>
        </p:sp>
        <p:sp>
          <p:nvSpPr>
            <p:cNvPr id="35" name="Freeform 17"/>
            <p:cNvSpPr>
              <a:spLocks/>
            </p:cNvSpPr>
            <p:nvPr/>
          </p:nvSpPr>
          <p:spPr bwMode="auto">
            <a:xfrm>
              <a:off x="3466" y="1996"/>
              <a:ext cx="117" cy="307"/>
            </a:xfrm>
            <a:custGeom>
              <a:avLst/>
              <a:gdLst>
                <a:gd name="T0" fmla="*/ 41 w 49"/>
                <a:gd name="T1" fmla="*/ 4 h 129"/>
                <a:gd name="T2" fmla="*/ 14 w 49"/>
                <a:gd name="T3" fmla="*/ 76 h 129"/>
                <a:gd name="T4" fmla="*/ 1 w 49"/>
                <a:gd name="T5" fmla="*/ 123 h 129"/>
                <a:gd name="T6" fmla="*/ 7 w 49"/>
                <a:gd name="T7" fmla="*/ 124 h 129"/>
                <a:gd name="T8" fmla="*/ 19 w 49"/>
                <a:gd name="T9" fmla="*/ 80 h 129"/>
                <a:gd name="T10" fmla="*/ 28 w 49"/>
                <a:gd name="T11" fmla="*/ 49 h 129"/>
                <a:gd name="T12" fmla="*/ 47 w 49"/>
                <a:gd name="T13" fmla="*/ 5 h 129"/>
                <a:gd name="T14" fmla="*/ 41 w 49"/>
                <a:gd name="T15" fmla="*/ 4 h 1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129">
                  <a:moveTo>
                    <a:pt x="41" y="4"/>
                  </a:moveTo>
                  <a:cubicBezTo>
                    <a:pt x="31" y="28"/>
                    <a:pt x="19" y="50"/>
                    <a:pt x="14" y="76"/>
                  </a:cubicBezTo>
                  <a:cubicBezTo>
                    <a:pt x="11" y="92"/>
                    <a:pt x="6" y="107"/>
                    <a:pt x="1" y="123"/>
                  </a:cubicBezTo>
                  <a:cubicBezTo>
                    <a:pt x="0" y="128"/>
                    <a:pt x="6" y="129"/>
                    <a:pt x="7" y="124"/>
                  </a:cubicBezTo>
                  <a:cubicBezTo>
                    <a:pt x="12" y="110"/>
                    <a:pt x="15" y="95"/>
                    <a:pt x="19" y="80"/>
                  </a:cubicBezTo>
                  <a:cubicBezTo>
                    <a:pt x="23" y="70"/>
                    <a:pt x="24" y="60"/>
                    <a:pt x="28" y="49"/>
                  </a:cubicBezTo>
                  <a:cubicBezTo>
                    <a:pt x="33" y="34"/>
                    <a:pt x="41" y="20"/>
                    <a:pt x="47" y="5"/>
                  </a:cubicBezTo>
                  <a:cubicBezTo>
                    <a:pt x="49" y="1"/>
                    <a:pt x="43" y="0"/>
                    <a:pt x="41" y="4"/>
                  </a:cubicBezTo>
                  <a:close/>
                </a:path>
              </a:pathLst>
            </a:custGeom>
            <a:grpFill/>
            <a:ln>
              <a:solidFill>
                <a:schemeClr val="accent2"/>
              </a:solidFill>
            </a:ln>
            <a:extLst/>
          </p:spPr>
          <p:txBody>
            <a:bodyPr vert="horz" wrap="square" lIns="121882" tIns="60941" rIns="121882" bIns="60941" numCol="1" anchor="t" anchorCtr="0" compatLnSpc="1">
              <a:prstTxWarp prst="textNoShape">
                <a:avLst/>
              </a:prstTxWarp>
            </a:bodyPr>
            <a:lstStyle/>
            <a:p>
              <a:endParaRPr lang="zh-CN" altLang="en-US" sz="2399"/>
            </a:p>
          </p:txBody>
        </p:sp>
        <p:sp>
          <p:nvSpPr>
            <p:cNvPr id="36" name="Freeform 18"/>
            <p:cNvSpPr>
              <a:spLocks/>
            </p:cNvSpPr>
            <p:nvPr/>
          </p:nvSpPr>
          <p:spPr bwMode="auto">
            <a:xfrm>
              <a:off x="3864" y="1653"/>
              <a:ext cx="174" cy="528"/>
            </a:xfrm>
            <a:custGeom>
              <a:avLst/>
              <a:gdLst>
                <a:gd name="T0" fmla="*/ 1 w 73"/>
                <a:gd name="T1" fmla="*/ 8 h 222"/>
                <a:gd name="T2" fmla="*/ 26 w 73"/>
                <a:gd name="T3" fmla="*/ 110 h 222"/>
                <a:gd name="T4" fmla="*/ 40 w 73"/>
                <a:gd name="T5" fmla="*/ 160 h 222"/>
                <a:gd name="T6" fmla="*/ 65 w 73"/>
                <a:gd name="T7" fmla="*/ 217 h 222"/>
                <a:gd name="T8" fmla="*/ 71 w 73"/>
                <a:gd name="T9" fmla="*/ 213 h 222"/>
                <a:gd name="T10" fmla="*/ 32 w 73"/>
                <a:gd name="T11" fmla="*/ 106 h 222"/>
                <a:gd name="T12" fmla="*/ 7 w 73"/>
                <a:gd name="T13" fmla="*/ 4 h 222"/>
                <a:gd name="T14" fmla="*/ 1 w 73"/>
                <a:gd name="T15" fmla="*/ 8 h 2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222">
                  <a:moveTo>
                    <a:pt x="1" y="8"/>
                  </a:moveTo>
                  <a:cubicBezTo>
                    <a:pt x="7" y="42"/>
                    <a:pt x="14" y="79"/>
                    <a:pt x="26" y="110"/>
                  </a:cubicBezTo>
                  <a:cubicBezTo>
                    <a:pt x="32" y="126"/>
                    <a:pt x="34" y="144"/>
                    <a:pt x="40" y="160"/>
                  </a:cubicBezTo>
                  <a:cubicBezTo>
                    <a:pt x="47" y="180"/>
                    <a:pt x="57" y="198"/>
                    <a:pt x="65" y="217"/>
                  </a:cubicBezTo>
                  <a:cubicBezTo>
                    <a:pt x="67" y="222"/>
                    <a:pt x="73" y="217"/>
                    <a:pt x="71" y="213"/>
                  </a:cubicBezTo>
                  <a:cubicBezTo>
                    <a:pt x="56" y="178"/>
                    <a:pt x="41" y="145"/>
                    <a:pt x="32" y="106"/>
                  </a:cubicBezTo>
                  <a:cubicBezTo>
                    <a:pt x="25" y="72"/>
                    <a:pt x="13" y="39"/>
                    <a:pt x="7" y="4"/>
                  </a:cubicBezTo>
                  <a:cubicBezTo>
                    <a:pt x="7" y="0"/>
                    <a:pt x="0" y="5"/>
                    <a:pt x="1" y="8"/>
                  </a:cubicBezTo>
                  <a:close/>
                </a:path>
              </a:pathLst>
            </a:custGeom>
            <a:grpFill/>
            <a:ln>
              <a:solidFill>
                <a:schemeClr val="accent2"/>
              </a:solidFill>
            </a:ln>
            <a:extLst/>
          </p:spPr>
          <p:txBody>
            <a:bodyPr vert="horz" wrap="square" lIns="121882" tIns="60941" rIns="121882" bIns="60941" numCol="1" anchor="t" anchorCtr="0" compatLnSpc="1">
              <a:prstTxWarp prst="textNoShape">
                <a:avLst/>
              </a:prstTxWarp>
            </a:bodyPr>
            <a:lstStyle/>
            <a:p>
              <a:endParaRPr lang="zh-CN" altLang="en-US" sz="2399"/>
            </a:p>
          </p:txBody>
        </p:sp>
        <p:sp>
          <p:nvSpPr>
            <p:cNvPr id="37" name="Freeform 19"/>
            <p:cNvSpPr>
              <a:spLocks/>
            </p:cNvSpPr>
            <p:nvPr/>
          </p:nvSpPr>
          <p:spPr bwMode="auto">
            <a:xfrm>
              <a:off x="3478" y="2146"/>
              <a:ext cx="569" cy="159"/>
            </a:xfrm>
            <a:custGeom>
              <a:avLst/>
              <a:gdLst>
                <a:gd name="T0" fmla="*/ 0 w 239"/>
                <a:gd name="T1" fmla="*/ 63 h 67"/>
                <a:gd name="T2" fmla="*/ 0 w 239"/>
                <a:gd name="T3" fmla="*/ 64 h 67"/>
                <a:gd name="T4" fmla="*/ 3 w 239"/>
                <a:gd name="T5" fmla="*/ 67 h 67"/>
                <a:gd name="T6" fmla="*/ 105 w 239"/>
                <a:gd name="T7" fmla="*/ 46 h 67"/>
                <a:gd name="T8" fmla="*/ 175 w 239"/>
                <a:gd name="T9" fmla="*/ 26 h 67"/>
                <a:gd name="T10" fmla="*/ 234 w 239"/>
                <a:gd name="T11" fmla="*/ 8 h 67"/>
                <a:gd name="T12" fmla="*/ 234 w 239"/>
                <a:gd name="T13" fmla="*/ 1 h 67"/>
                <a:gd name="T14" fmla="*/ 182 w 239"/>
                <a:gd name="T15" fmla="*/ 17 h 67"/>
                <a:gd name="T16" fmla="*/ 112 w 239"/>
                <a:gd name="T17" fmla="*/ 37 h 67"/>
                <a:gd name="T18" fmla="*/ 7 w 239"/>
                <a:gd name="T19" fmla="*/ 61 h 67"/>
                <a:gd name="T20" fmla="*/ 0 w 239"/>
                <a:gd name="T21"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9" h="67">
                  <a:moveTo>
                    <a:pt x="0" y="63"/>
                  </a:moveTo>
                  <a:cubicBezTo>
                    <a:pt x="0" y="64"/>
                    <a:pt x="0" y="64"/>
                    <a:pt x="0" y="64"/>
                  </a:cubicBezTo>
                  <a:cubicBezTo>
                    <a:pt x="0" y="65"/>
                    <a:pt x="1" y="67"/>
                    <a:pt x="3" y="67"/>
                  </a:cubicBezTo>
                  <a:cubicBezTo>
                    <a:pt x="37" y="61"/>
                    <a:pt x="72" y="54"/>
                    <a:pt x="105" y="46"/>
                  </a:cubicBezTo>
                  <a:cubicBezTo>
                    <a:pt x="128" y="40"/>
                    <a:pt x="152" y="33"/>
                    <a:pt x="175" y="26"/>
                  </a:cubicBezTo>
                  <a:cubicBezTo>
                    <a:pt x="195" y="21"/>
                    <a:pt x="214" y="14"/>
                    <a:pt x="234" y="8"/>
                  </a:cubicBezTo>
                  <a:cubicBezTo>
                    <a:pt x="238" y="8"/>
                    <a:pt x="239" y="0"/>
                    <a:pt x="234" y="1"/>
                  </a:cubicBezTo>
                  <a:cubicBezTo>
                    <a:pt x="216" y="6"/>
                    <a:pt x="199" y="12"/>
                    <a:pt x="182" y="17"/>
                  </a:cubicBezTo>
                  <a:cubicBezTo>
                    <a:pt x="159" y="24"/>
                    <a:pt x="135" y="30"/>
                    <a:pt x="112" y="37"/>
                  </a:cubicBezTo>
                  <a:cubicBezTo>
                    <a:pt x="104" y="39"/>
                    <a:pt x="7" y="54"/>
                    <a:pt x="7" y="61"/>
                  </a:cubicBezTo>
                  <a:cubicBezTo>
                    <a:pt x="7" y="56"/>
                    <a:pt x="0" y="60"/>
                    <a:pt x="0" y="63"/>
                  </a:cubicBezTo>
                  <a:close/>
                </a:path>
              </a:pathLst>
            </a:custGeom>
            <a:grpFill/>
            <a:ln>
              <a:solidFill>
                <a:schemeClr val="accent2"/>
              </a:solidFill>
            </a:ln>
            <a:extLst/>
          </p:spPr>
          <p:txBody>
            <a:bodyPr vert="horz" wrap="square" lIns="121882" tIns="60941" rIns="121882" bIns="60941" numCol="1" anchor="t" anchorCtr="0" compatLnSpc="1">
              <a:prstTxWarp prst="textNoShape">
                <a:avLst/>
              </a:prstTxWarp>
            </a:bodyPr>
            <a:lstStyle/>
            <a:p>
              <a:endParaRPr lang="zh-CN" altLang="en-US" sz="2399"/>
            </a:p>
          </p:txBody>
        </p:sp>
        <p:sp>
          <p:nvSpPr>
            <p:cNvPr id="38" name="Freeform 20"/>
            <p:cNvSpPr>
              <a:spLocks/>
            </p:cNvSpPr>
            <p:nvPr/>
          </p:nvSpPr>
          <p:spPr bwMode="auto">
            <a:xfrm>
              <a:off x="3804" y="1917"/>
              <a:ext cx="105" cy="65"/>
            </a:xfrm>
            <a:custGeom>
              <a:avLst/>
              <a:gdLst>
                <a:gd name="T0" fmla="*/ 7 w 44"/>
                <a:gd name="T1" fmla="*/ 5 h 27"/>
                <a:gd name="T2" fmla="*/ 7 w 44"/>
                <a:gd name="T3" fmla="*/ 5 h 27"/>
                <a:gd name="T4" fmla="*/ 0 w 44"/>
                <a:gd name="T5" fmla="*/ 7 h 27"/>
                <a:gd name="T6" fmla="*/ 39 w 44"/>
                <a:gd name="T7" fmla="*/ 21 h 27"/>
                <a:gd name="T8" fmla="*/ 39 w 44"/>
                <a:gd name="T9" fmla="*/ 14 h 27"/>
                <a:gd name="T10" fmla="*/ 7 w 44"/>
                <a:gd name="T11" fmla="*/ 5 h 27"/>
                <a:gd name="T12" fmla="*/ 0 w 44"/>
                <a:gd name="T13" fmla="*/ 7 h 27"/>
                <a:gd name="T14" fmla="*/ 0 w 44"/>
                <a:gd name="T15" fmla="*/ 8 h 27"/>
                <a:gd name="T16" fmla="*/ 7 w 44"/>
                <a:gd name="T17" fmla="*/ 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27">
                  <a:moveTo>
                    <a:pt x="7" y="5"/>
                  </a:moveTo>
                  <a:cubicBezTo>
                    <a:pt x="7" y="5"/>
                    <a:pt x="7" y="5"/>
                    <a:pt x="7" y="5"/>
                  </a:cubicBezTo>
                  <a:cubicBezTo>
                    <a:pt x="7" y="0"/>
                    <a:pt x="0" y="3"/>
                    <a:pt x="0" y="7"/>
                  </a:cubicBezTo>
                  <a:cubicBezTo>
                    <a:pt x="0" y="27"/>
                    <a:pt x="26" y="25"/>
                    <a:pt x="39" y="21"/>
                  </a:cubicBezTo>
                  <a:cubicBezTo>
                    <a:pt x="43" y="20"/>
                    <a:pt x="44" y="13"/>
                    <a:pt x="39" y="14"/>
                  </a:cubicBezTo>
                  <a:cubicBezTo>
                    <a:pt x="30" y="17"/>
                    <a:pt x="6" y="20"/>
                    <a:pt x="7" y="5"/>
                  </a:cubicBezTo>
                  <a:cubicBezTo>
                    <a:pt x="4" y="6"/>
                    <a:pt x="2" y="6"/>
                    <a:pt x="0" y="7"/>
                  </a:cubicBezTo>
                  <a:cubicBezTo>
                    <a:pt x="0" y="7"/>
                    <a:pt x="0" y="7"/>
                    <a:pt x="0" y="8"/>
                  </a:cubicBezTo>
                  <a:cubicBezTo>
                    <a:pt x="0" y="13"/>
                    <a:pt x="7" y="9"/>
                    <a:pt x="7" y="5"/>
                  </a:cubicBezTo>
                  <a:close/>
                </a:path>
              </a:pathLst>
            </a:custGeom>
            <a:grpFill/>
            <a:ln>
              <a:solidFill>
                <a:schemeClr val="accent2"/>
              </a:solidFill>
            </a:ln>
            <a:extLst/>
          </p:spPr>
          <p:txBody>
            <a:bodyPr vert="horz" wrap="square" lIns="121882" tIns="60941" rIns="121882" bIns="60941" numCol="1" anchor="t" anchorCtr="0" compatLnSpc="1">
              <a:prstTxWarp prst="textNoShape">
                <a:avLst/>
              </a:prstTxWarp>
            </a:bodyPr>
            <a:lstStyle/>
            <a:p>
              <a:endParaRPr lang="zh-CN" altLang="en-US" sz="2399"/>
            </a:p>
          </p:txBody>
        </p:sp>
        <p:sp>
          <p:nvSpPr>
            <p:cNvPr id="39" name="Freeform 21"/>
            <p:cNvSpPr>
              <a:spLocks/>
            </p:cNvSpPr>
            <p:nvPr/>
          </p:nvSpPr>
          <p:spPr bwMode="auto">
            <a:xfrm>
              <a:off x="3819" y="1865"/>
              <a:ext cx="21" cy="33"/>
            </a:xfrm>
            <a:custGeom>
              <a:avLst/>
              <a:gdLst>
                <a:gd name="T0" fmla="*/ 8 w 9"/>
                <a:gd name="T1" fmla="*/ 5 h 14"/>
                <a:gd name="T2" fmla="*/ 8 w 9"/>
                <a:gd name="T3" fmla="*/ 5 h 14"/>
                <a:gd name="T4" fmla="*/ 7 w 9"/>
                <a:gd name="T5" fmla="*/ 7 h 14"/>
                <a:gd name="T6" fmla="*/ 9 w 9"/>
                <a:gd name="T7" fmla="*/ 4 h 14"/>
                <a:gd name="T8" fmla="*/ 4 w 9"/>
                <a:gd name="T9" fmla="*/ 1 h 14"/>
                <a:gd name="T10" fmla="*/ 0 w 9"/>
                <a:gd name="T11" fmla="*/ 11 h 14"/>
                <a:gd name="T12" fmla="*/ 3 w 9"/>
                <a:gd name="T13" fmla="*/ 13 h 14"/>
                <a:gd name="T14" fmla="*/ 7 w 9"/>
                <a:gd name="T15" fmla="*/ 10 h 14"/>
                <a:gd name="T16" fmla="*/ 7 w 9"/>
                <a:gd name="T17" fmla="*/ 10 h 14"/>
                <a:gd name="T18" fmla="*/ 8 w 9"/>
                <a:gd name="T19" fmla="*/ 9 h 14"/>
                <a:gd name="T20" fmla="*/ 9 w 9"/>
                <a:gd name="T21" fmla="*/ 5 h 14"/>
                <a:gd name="T22" fmla="*/ 3 w 9"/>
                <a:gd name="T23" fmla="*/ 6 h 14"/>
                <a:gd name="T24" fmla="*/ 3 w 9"/>
                <a:gd name="T25" fmla="*/ 5 h 14"/>
                <a:gd name="T26" fmla="*/ 3 w 9"/>
                <a:gd name="T27" fmla="*/ 6 h 14"/>
                <a:gd name="T28" fmla="*/ 1 w 9"/>
                <a:gd name="T29" fmla="*/ 8 h 14"/>
                <a:gd name="T30" fmla="*/ 8 w 9"/>
                <a:gd name="T31" fmla="*/ 8 h 14"/>
                <a:gd name="T32" fmla="*/ 8 w 9"/>
                <a:gd name="T33" fmla="*/ 9 h 14"/>
                <a:gd name="T34" fmla="*/ 8 w 9"/>
                <a:gd name="T35" fmla="*/ 8 h 14"/>
                <a:gd name="T36" fmla="*/ 9 w 9"/>
                <a:gd name="T37" fmla="*/ 5 h 14"/>
                <a:gd name="T38" fmla="*/ 7 w 9"/>
                <a:gd name="T39" fmla="*/ 2 h 14"/>
                <a:gd name="T40" fmla="*/ 3 w 9"/>
                <a:gd name="T41" fmla="*/ 6 h 14"/>
                <a:gd name="T42" fmla="*/ 2 w 9"/>
                <a:gd name="T43" fmla="*/ 7 h 14"/>
                <a:gd name="T44" fmla="*/ 4 w 9"/>
                <a:gd name="T45" fmla="*/ 4 h 14"/>
                <a:gd name="T46" fmla="*/ 1 w 9"/>
                <a:gd name="T47" fmla="*/ 9 h 14"/>
                <a:gd name="T48" fmla="*/ 7 w 9"/>
                <a:gd name="T49" fmla="*/ 8 h 14"/>
                <a:gd name="T50" fmla="*/ 7 w 9"/>
                <a:gd name="T51" fmla="*/ 7 h 14"/>
                <a:gd name="T52" fmla="*/ 7 w 9"/>
                <a:gd name="T53" fmla="*/ 6 h 14"/>
                <a:gd name="T54" fmla="*/ 6 w 9"/>
                <a:gd name="T55" fmla="*/ 7 h 14"/>
                <a:gd name="T56" fmla="*/ 2 w 9"/>
                <a:gd name="T57" fmla="*/ 4 h 14"/>
                <a:gd name="T58" fmla="*/ 2 w 9"/>
                <a:gd name="T59" fmla="*/ 5 h 14"/>
                <a:gd name="T60" fmla="*/ 3 w 9"/>
                <a:gd name="T61" fmla="*/ 3 h 14"/>
                <a:gd name="T62" fmla="*/ 1 w 9"/>
                <a:gd name="T63" fmla="*/ 6 h 14"/>
                <a:gd name="T64" fmla="*/ 4 w 9"/>
                <a:gd name="T65" fmla="*/ 9 h 14"/>
                <a:gd name="T66" fmla="*/ 8 w 9"/>
                <a:gd name="T67" fmla="*/ 5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 h="14">
                  <a:moveTo>
                    <a:pt x="8" y="5"/>
                  </a:moveTo>
                  <a:cubicBezTo>
                    <a:pt x="8" y="5"/>
                    <a:pt x="8" y="5"/>
                    <a:pt x="8" y="5"/>
                  </a:cubicBezTo>
                  <a:cubicBezTo>
                    <a:pt x="8" y="5"/>
                    <a:pt x="8" y="6"/>
                    <a:pt x="7" y="7"/>
                  </a:cubicBezTo>
                  <a:cubicBezTo>
                    <a:pt x="8" y="6"/>
                    <a:pt x="8" y="5"/>
                    <a:pt x="9" y="4"/>
                  </a:cubicBezTo>
                  <a:cubicBezTo>
                    <a:pt x="9" y="1"/>
                    <a:pt x="7" y="0"/>
                    <a:pt x="4" y="1"/>
                  </a:cubicBezTo>
                  <a:cubicBezTo>
                    <a:pt x="1" y="3"/>
                    <a:pt x="0" y="7"/>
                    <a:pt x="0" y="11"/>
                  </a:cubicBezTo>
                  <a:cubicBezTo>
                    <a:pt x="0" y="12"/>
                    <a:pt x="1" y="13"/>
                    <a:pt x="3" y="13"/>
                  </a:cubicBezTo>
                  <a:cubicBezTo>
                    <a:pt x="5" y="13"/>
                    <a:pt x="6" y="12"/>
                    <a:pt x="7" y="10"/>
                  </a:cubicBezTo>
                  <a:cubicBezTo>
                    <a:pt x="7" y="10"/>
                    <a:pt x="7" y="9"/>
                    <a:pt x="7" y="10"/>
                  </a:cubicBezTo>
                  <a:cubicBezTo>
                    <a:pt x="6" y="12"/>
                    <a:pt x="8" y="9"/>
                    <a:pt x="8" y="9"/>
                  </a:cubicBezTo>
                  <a:cubicBezTo>
                    <a:pt x="8" y="8"/>
                    <a:pt x="9" y="6"/>
                    <a:pt x="9" y="5"/>
                  </a:cubicBezTo>
                  <a:cubicBezTo>
                    <a:pt x="7" y="5"/>
                    <a:pt x="5" y="5"/>
                    <a:pt x="3" y="6"/>
                  </a:cubicBezTo>
                  <a:cubicBezTo>
                    <a:pt x="3" y="5"/>
                    <a:pt x="3" y="5"/>
                    <a:pt x="3" y="5"/>
                  </a:cubicBezTo>
                  <a:cubicBezTo>
                    <a:pt x="3" y="5"/>
                    <a:pt x="3" y="5"/>
                    <a:pt x="3" y="6"/>
                  </a:cubicBezTo>
                  <a:cubicBezTo>
                    <a:pt x="2" y="7"/>
                    <a:pt x="2" y="7"/>
                    <a:pt x="1" y="8"/>
                  </a:cubicBezTo>
                  <a:cubicBezTo>
                    <a:pt x="1" y="14"/>
                    <a:pt x="7" y="12"/>
                    <a:pt x="8" y="8"/>
                  </a:cubicBezTo>
                  <a:cubicBezTo>
                    <a:pt x="8" y="8"/>
                    <a:pt x="8" y="8"/>
                    <a:pt x="8" y="9"/>
                  </a:cubicBezTo>
                  <a:cubicBezTo>
                    <a:pt x="8" y="8"/>
                    <a:pt x="8" y="8"/>
                    <a:pt x="8" y="8"/>
                  </a:cubicBezTo>
                  <a:cubicBezTo>
                    <a:pt x="9" y="7"/>
                    <a:pt x="9" y="6"/>
                    <a:pt x="9" y="5"/>
                  </a:cubicBezTo>
                  <a:cubicBezTo>
                    <a:pt x="9" y="3"/>
                    <a:pt x="9" y="2"/>
                    <a:pt x="7" y="2"/>
                  </a:cubicBezTo>
                  <a:cubicBezTo>
                    <a:pt x="5" y="2"/>
                    <a:pt x="3" y="4"/>
                    <a:pt x="3" y="6"/>
                  </a:cubicBezTo>
                  <a:cubicBezTo>
                    <a:pt x="3" y="6"/>
                    <a:pt x="2" y="7"/>
                    <a:pt x="2" y="7"/>
                  </a:cubicBezTo>
                  <a:cubicBezTo>
                    <a:pt x="3" y="6"/>
                    <a:pt x="4" y="5"/>
                    <a:pt x="4" y="4"/>
                  </a:cubicBezTo>
                  <a:cubicBezTo>
                    <a:pt x="2" y="5"/>
                    <a:pt x="2" y="7"/>
                    <a:pt x="1" y="9"/>
                  </a:cubicBezTo>
                  <a:cubicBezTo>
                    <a:pt x="3" y="9"/>
                    <a:pt x="5" y="8"/>
                    <a:pt x="7" y="8"/>
                  </a:cubicBezTo>
                  <a:cubicBezTo>
                    <a:pt x="7" y="8"/>
                    <a:pt x="7" y="8"/>
                    <a:pt x="7" y="7"/>
                  </a:cubicBezTo>
                  <a:cubicBezTo>
                    <a:pt x="7" y="7"/>
                    <a:pt x="7" y="7"/>
                    <a:pt x="7" y="6"/>
                  </a:cubicBezTo>
                  <a:cubicBezTo>
                    <a:pt x="7" y="6"/>
                    <a:pt x="8" y="6"/>
                    <a:pt x="6" y="7"/>
                  </a:cubicBezTo>
                  <a:cubicBezTo>
                    <a:pt x="5" y="6"/>
                    <a:pt x="3" y="5"/>
                    <a:pt x="2" y="4"/>
                  </a:cubicBezTo>
                  <a:cubicBezTo>
                    <a:pt x="2" y="5"/>
                    <a:pt x="2" y="5"/>
                    <a:pt x="2" y="5"/>
                  </a:cubicBezTo>
                  <a:cubicBezTo>
                    <a:pt x="2" y="4"/>
                    <a:pt x="3" y="3"/>
                    <a:pt x="3" y="3"/>
                  </a:cubicBezTo>
                  <a:cubicBezTo>
                    <a:pt x="2" y="4"/>
                    <a:pt x="2" y="5"/>
                    <a:pt x="1" y="6"/>
                  </a:cubicBezTo>
                  <a:cubicBezTo>
                    <a:pt x="1" y="7"/>
                    <a:pt x="2" y="9"/>
                    <a:pt x="4" y="9"/>
                  </a:cubicBezTo>
                  <a:cubicBezTo>
                    <a:pt x="6" y="9"/>
                    <a:pt x="8" y="7"/>
                    <a:pt x="8" y="5"/>
                  </a:cubicBezTo>
                  <a:close/>
                </a:path>
              </a:pathLst>
            </a:custGeom>
            <a:grpFill/>
            <a:ln>
              <a:solidFill>
                <a:schemeClr val="accent2"/>
              </a:solidFill>
            </a:ln>
            <a:extLst/>
          </p:spPr>
          <p:txBody>
            <a:bodyPr vert="horz" wrap="square" lIns="121882" tIns="60941" rIns="121882" bIns="60941" numCol="1" anchor="t" anchorCtr="0" compatLnSpc="1">
              <a:prstTxWarp prst="textNoShape">
                <a:avLst/>
              </a:prstTxWarp>
            </a:bodyPr>
            <a:lstStyle/>
            <a:p>
              <a:endParaRPr lang="zh-CN" altLang="en-US" sz="2399"/>
            </a:p>
          </p:txBody>
        </p:sp>
        <p:sp>
          <p:nvSpPr>
            <p:cNvPr id="40" name="Freeform 22"/>
            <p:cNvSpPr>
              <a:spLocks/>
            </p:cNvSpPr>
            <p:nvPr/>
          </p:nvSpPr>
          <p:spPr bwMode="auto">
            <a:xfrm>
              <a:off x="3861" y="1889"/>
              <a:ext cx="53" cy="31"/>
            </a:xfrm>
            <a:custGeom>
              <a:avLst/>
              <a:gdLst>
                <a:gd name="T0" fmla="*/ 7 w 22"/>
                <a:gd name="T1" fmla="*/ 6 h 13"/>
                <a:gd name="T2" fmla="*/ 5 w 22"/>
                <a:gd name="T3" fmla="*/ 8 h 13"/>
                <a:gd name="T4" fmla="*/ 6 w 22"/>
                <a:gd name="T5" fmla="*/ 9 h 13"/>
                <a:gd name="T6" fmla="*/ 8 w 22"/>
                <a:gd name="T7" fmla="*/ 9 h 13"/>
                <a:gd name="T8" fmla="*/ 9 w 22"/>
                <a:gd name="T9" fmla="*/ 10 h 13"/>
                <a:gd name="T10" fmla="*/ 16 w 22"/>
                <a:gd name="T11" fmla="*/ 13 h 13"/>
                <a:gd name="T12" fmla="*/ 18 w 22"/>
                <a:gd name="T13" fmla="*/ 6 h 13"/>
                <a:gd name="T14" fmla="*/ 13 w 22"/>
                <a:gd name="T15" fmla="*/ 3 h 13"/>
                <a:gd name="T16" fmla="*/ 9 w 22"/>
                <a:gd name="T17" fmla="*/ 1 h 13"/>
                <a:gd name="T18" fmla="*/ 1 w 22"/>
                <a:gd name="T19" fmla="*/ 6 h 13"/>
                <a:gd name="T20" fmla="*/ 7 w 22"/>
                <a:gd name="T21"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13">
                  <a:moveTo>
                    <a:pt x="7" y="6"/>
                  </a:moveTo>
                  <a:cubicBezTo>
                    <a:pt x="4" y="7"/>
                    <a:pt x="3" y="8"/>
                    <a:pt x="5" y="8"/>
                  </a:cubicBezTo>
                  <a:cubicBezTo>
                    <a:pt x="5" y="8"/>
                    <a:pt x="6" y="9"/>
                    <a:pt x="6" y="9"/>
                  </a:cubicBezTo>
                  <a:cubicBezTo>
                    <a:pt x="7" y="9"/>
                    <a:pt x="8" y="9"/>
                    <a:pt x="8" y="9"/>
                  </a:cubicBezTo>
                  <a:cubicBezTo>
                    <a:pt x="8" y="9"/>
                    <a:pt x="9" y="10"/>
                    <a:pt x="9" y="10"/>
                  </a:cubicBezTo>
                  <a:cubicBezTo>
                    <a:pt x="12" y="11"/>
                    <a:pt x="13" y="13"/>
                    <a:pt x="16" y="13"/>
                  </a:cubicBezTo>
                  <a:cubicBezTo>
                    <a:pt x="20" y="13"/>
                    <a:pt x="22" y="6"/>
                    <a:pt x="18" y="6"/>
                  </a:cubicBezTo>
                  <a:cubicBezTo>
                    <a:pt x="16" y="5"/>
                    <a:pt x="15" y="4"/>
                    <a:pt x="13" y="3"/>
                  </a:cubicBezTo>
                  <a:cubicBezTo>
                    <a:pt x="12" y="2"/>
                    <a:pt x="11" y="2"/>
                    <a:pt x="9" y="1"/>
                  </a:cubicBezTo>
                  <a:cubicBezTo>
                    <a:pt x="5" y="0"/>
                    <a:pt x="1" y="2"/>
                    <a:pt x="1" y="6"/>
                  </a:cubicBezTo>
                  <a:cubicBezTo>
                    <a:pt x="0" y="11"/>
                    <a:pt x="7" y="10"/>
                    <a:pt x="7" y="6"/>
                  </a:cubicBezTo>
                  <a:close/>
                </a:path>
              </a:pathLst>
            </a:custGeom>
            <a:grpFill/>
            <a:ln>
              <a:solidFill>
                <a:schemeClr val="accent2"/>
              </a:solidFill>
            </a:ln>
            <a:extLst/>
          </p:spPr>
          <p:txBody>
            <a:bodyPr vert="horz" wrap="square" lIns="121882" tIns="60941" rIns="121882" bIns="60941" numCol="1" anchor="t" anchorCtr="0" compatLnSpc="1">
              <a:prstTxWarp prst="textNoShape">
                <a:avLst/>
              </a:prstTxWarp>
            </a:bodyPr>
            <a:lstStyle/>
            <a:p>
              <a:endParaRPr lang="zh-CN" altLang="en-US" sz="2399"/>
            </a:p>
          </p:txBody>
        </p:sp>
        <p:sp>
          <p:nvSpPr>
            <p:cNvPr id="41" name="Freeform 23"/>
            <p:cNvSpPr>
              <a:spLocks/>
            </p:cNvSpPr>
            <p:nvPr/>
          </p:nvSpPr>
          <p:spPr bwMode="auto">
            <a:xfrm>
              <a:off x="4021" y="2015"/>
              <a:ext cx="109" cy="59"/>
            </a:xfrm>
            <a:custGeom>
              <a:avLst/>
              <a:gdLst>
                <a:gd name="T0" fmla="*/ 0 w 46"/>
                <a:gd name="T1" fmla="*/ 22 h 25"/>
                <a:gd name="T2" fmla="*/ 0 w 46"/>
                <a:gd name="T3" fmla="*/ 22 h 25"/>
                <a:gd name="T4" fmla="*/ 3 w 46"/>
                <a:gd name="T5" fmla="*/ 25 h 25"/>
                <a:gd name="T6" fmla="*/ 42 w 46"/>
                <a:gd name="T7" fmla="*/ 9 h 25"/>
                <a:gd name="T8" fmla="*/ 40 w 46"/>
                <a:gd name="T9" fmla="*/ 3 h 25"/>
                <a:gd name="T10" fmla="*/ 5 w 46"/>
                <a:gd name="T11" fmla="*/ 17 h 25"/>
                <a:gd name="T12" fmla="*/ 7 w 46"/>
                <a:gd name="T13" fmla="*/ 20 h 25"/>
                <a:gd name="T14" fmla="*/ 7 w 46"/>
                <a:gd name="T15" fmla="*/ 19 h 25"/>
                <a:gd name="T16" fmla="*/ 0 w 46"/>
                <a:gd name="T17" fmla="*/ 2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25">
                  <a:moveTo>
                    <a:pt x="0" y="22"/>
                  </a:moveTo>
                  <a:cubicBezTo>
                    <a:pt x="0" y="22"/>
                    <a:pt x="0" y="22"/>
                    <a:pt x="0" y="22"/>
                  </a:cubicBezTo>
                  <a:cubicBezTo>
                    <a:pt x="0" y="24"/>
                    <a:pt x="1" y="25"/>
                    <a:pt x="3" y="25"/>
                  </a:cubicBezTo>
                  <a:cubicBezTo>
                    <a:pt x="17" y="25"/>
                    <a:pt x="31" y="17"/>
                    <a:pt x="42" y="9"/>
                  </a:cubicBezTo>
                  <a:cubicBezTo>
                    <a:pt x="46" y="7"/>
                    <a:pt x="45" y="0"/>
                    <a:pt x="40" y="3"/>
                  </a:cubicBezTo>
                  <a:cubicBezTo>
                    <a:pt x="30" y="10"/>
                    <a:pt x="17" y="17"/>
                    <a:pt x="5" y="17"/>
                  </a:cubicBezTo>
                  <a:cubicBezTo>
                    <a:pt x="5" y="18"/>
                    <a:pt x="6" y="19"/>
                    <a:pt x="7" y="20"/>
                  </a:cubicBezTo>
                  <a:cubicBezTo>
                    <a:pt x="7" y="20"/>
                    <a:pt x="7" y="20"/>
                    <a:pt x="7" y="19"/>
                  </a:cubicBezTo>
                  <a:cubicBezTo>
                    <a:pt x="7" y="14"/>
                    <a:pt x="0" y="18"/>
                    <a:pt x="0" y="22"/>
                  </a:cubicBezTo>
                  <a:close/>
                </a:path>
              </a:pathLst>
            </a:custGeom>
            <a:grpFill/>
            <a:ln>
              <a:solidFill>
                <a:schemeClr val="accent2"/>
              </a:solidFill>
            </a:ln>
            <a:extLst/>
          </p:spPr>
          <p:txBody>
            <a:bodyPr vert="horz" wrap="square" lIns="121882" tIns="60941" rIns="121882" bIns="60941" numCol="1" anchor="t" anchorCtr="0" compatLnSpc="1">
              <a:prstTxWarp prst="textNoShape">
                <a:avLst/>
              </a:prstTxWarp>
            </a:bodyPr>
            <a:lstStyle/>
            <a:p>
              <a:endParaRPr lang="zh-CN" altLang="en-US" sz="2399"/>
            </a:p>
          </p:txBody>
        </p:sp>
        <p:sp>
          <p:nvSpPr>
            <p:cNvPr id="42" name="Freeform 24"/>
            <p:cNvSpPr>
              <a:spLocks/>
            </p:cNvSpPr>
            <p:nvPr/>
          </p:nvSpPr>
          <p:spPr bwMode="auto">
            <a:xfrm>
              <a:off x="4050" y="2008"/>
              <a:ext cx="121" cy="100"/>
            </a:xfrm>
            <a:custGeom>
              <a:avLst/>
              <a:gdLst>
                <a:gd name="T0" fmla="*/ 5 w 51"/>
                <a:gd name="T1" fmla="*/ 26 h 42"/>
                <a:gd name="T2" fmla="*/ 5 w 51"/>
                <a:gd name="T3" fmla="*/ 26 h 42"/>
                <a:gd name="T4" fmla="*/ 3 w 51"/>
                <a:gd name="T5" fmla="*/ 24 h 42"/>
                <a:gd name="T6" fmla="*/ 20 w 51"/>
                <a:gd name="T7" fmla="*/ 39 h 42"/>
                <a:gd name="T8" fmla="*/ 42 w 51"/>
                <a:gd name="T9" fmla="*/ 39 h 42"/>
                <a:gd name="T10" fmla="*/ 50 w 51"/>
                <a:gd name="T11" fmla="*/ 23 h 42"/>
                <a:gd name="T12" fmla="*/ 43 w 51"/>
                <a:gd name="T13" fmla="*/ 12 h 42"/>
                <a:gd name="T14" fmla="*/ 36 w 51"/>
                <a:gd name="T15" fmla="*/ 2 h 42"/>
                <a:gd name="T16" fmla="*/ 32 w 51"/>
                <a:gd name="T17" fmla="*/ 8 h 42"/>
                <a:gd name="T18" fmla="*/ 36 w 51"/>
                <a:gd name="T19" fmla="*/ 15 h 42"/>
                <a:gd name="T20" fmla="*/ 38 w 51"/>
                <a:gd name="T21" fmla="*/ 33 h 42"/>
                <a:gd name="T22" fmla="*/ 9 w 51"/>
                <a:gd name="T23" fmla="*/ 20 h 42"/>
                <a:gd name="T24" fmla="*/ 7 w 51"/>
                <a:gd name="T25" fmla="*/ 19 h 42"/>
                <a:gd name="T26" fmla="*/ 6 w 51"/>
                <a:gd name="T27" fmla="*/ 19 h 42"/>
                <a:gd name="T28" fmla="*/ 5 w 51"/>
                <a:gd name="T29" fmla="*/ 2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 h="42">
                  <a:moveTo>
                    <a:pt x="5" y="26"/>
                  </a:moveTo>
                  <a:cubicBezTo>
                    <a:pt x="5" y="26"/>
                    <a:pt x="5" y="26"/>
                    <a:pt x="5" y="26"/>
                  </a:cubicBezTo>
                  <a:cubicBezTo>
                    <a:pt x="5" y="26"/>
                    <a:pt x="4" y="25"/>
                    <a:pt x="3" y="24"/>
                  </a:cubicBezTo>
                  <a:cubicBezTo>
                    <a:pt x="6" y="32"/>
                    <a:pt x="12" y="37"/>
                    <a:pt x="20" y="39"/>
                  </a:cubicBezTo>
                  <a:cubicBezTo>
                    <a:pt x="25" y="41"/>
                    <a:pt x="37" y="42"/>
                    <a:pt x="42" y="39"/>
                  </a:cubicBezTo>
                  <a:cubicBezTo>
                    <a:pt x="47" y="35"/>
                    <a:pt x="51" y="29"/>
                    <a:pt x="50" y="23"/>
                  </a:cubicBezTo>
                  <a:cubicBezTo>
                    <a:pt x="49" y="18"/>
                    <a:pt x="46" y="15"/>
                    <a:pt x="43" y="12"/>
                  </a:cubicBezTo>
                  <a:cubicBezTo>
                    <a:pt x="41" y="9"/>
                    <a:pt x="39" y="4"/>
                    <a:pt x="36" y="2"/>
                  </a:cubicBezTo>
                  <a:cubicBezTo>
                    <a:pt x="33" y="0"/>
                    <a:pt x="28" y="6"/>
                    <a:pt x="32" y="8"/>
                  </a:cubicBezTo>
                  <a:cubicBezTo>
                    <a:pt x="33" y="9"/>
                    <a:pt x="35" y="14"/>
                    <a:pt x="36" y="15"/>
                  </a:cubicBezTo>
                  <a:cubicBezTo>
                    <a:pt x="39" y="19"/>
                    <a:pt x="49" y="31"/>
                    <a:pt x="38" y="33"/>
                  </a:cubicBezTo>
                  <a:cubicBezTo>
                    <a:pt x="27" y="35"/>
                    <a:pt x="14" y="31"/>
                    <a:pt x="9" y="20"/>
                  </a:cubicBezTo>
                  <a:cubicBezTo>
                    <a:pt x="9" y="19"/>
                    <a:pt x="8" y="19"/>
                    <a:pt x="7" y="19"/>
                  </a:cubicBezTo>
                  <a:cubicBezTo>
                    <a:pt x="7" y="19"/>
                    <a:pt x="7" y="19"/>
                    <a:pt x="6" y="19"/>
                  </a:cubicBezTo>
                  <a:cubicBezTo>
                    <a:pt x="3" y="19"/>
                    <a:pt x="0" y="26"/>
                    <a:pt x="5" y="26"/>
                  </a:cubicBezTo>
                  <a:close/>
                </a:path>
              </a:pathLst>
            </a:custGeom>
            <a:grpFill/>
            <a:ln>
              <a:solidFill>
                <a:schemeClr val="accent2"/>
              </a:solidFill>
            </a:ln>
            <a:extLst/>
          </p:spPr>
          <p:txBody>
            <a:bodyPr vert="horz" wrap="square" lIns="121882" tIns="60941" rIns="121882" bIns="60941" numCol="1" anchor="t" anchorCtr="0" compatLnSpc="1">
              <a:prstTxWarp prst="textNoShape">
                <a:avLst/>
              </a:prstTxWarp>
            </a:bodyPr>
            <a:lstStyle/>
            <a:p>
              <a:endParaRPr lang="zh-CN" altLang="en-US" sz="2399"/>
            </a:p>
          </p:txBody>
        </p:sp>
        <p:sp>
          <p:nvSpPr>
            <p:cNvPr id="43" name="Freeform 25"/>
            <p:cNvSpPr>
              <a:spLocks/>
            </p:cNvSpPr>
            <p:nvPr/>
          </p:nvSpPr>
          <p:spPr bwMode="auto">
            <a:xfrm>
              <a:off x="4090" y="2039"/>
              <a:ext cx="40" cy="42"/>
            </a:xfrm>
            <a:custGeom>
              <a:avLst/>
              <a:gdLst>
                <a:gd name="T0" fmla="*/ 2 w 17"/>
                <a:gd name="T1" fmla="*/ 7 h 18"/>
                <a:gd name="T2" fmla="*/ 8 w 17"/>
                <a:gd name="T3" fmla="*/ 12 h 18"/>
                <a:gd name="T4" fmla="*/ 12 w 17"/>
                <a:gd name="T5" fmla="*/ 17 h 18"/>
                <a:gd name="T6" fmla="*/ 17 w 17"/>
                <a:gd name="T7" fmla="*/ 14 h 18"/>
                <a:gd name="T8" fmla="*/ 15 w 17"/>
                <a:gd name="T9" fmla="*/ 10 h 18"/>
                <a:gd name="T10" fmla="*/ 15 w 17"/>
                <a:gd name="T11" fmla="*/ 9 h 18"/>
                <a:gd name="T12" fmla="*/ 14 w 17"/>
                <a:gd name="T13" fmla="*/ 8 h 18"/>
                <a:gd name="T14" fmla="*/ 13 w 17"/>
                <a:gd name="T15" fmla="*/ 5 h 18"/>
                <a:gd name="T16" fmla="*/ 7 w 17"/>
                <a:gd name="T17" fmla="*/ 1 h 18"/>
                <a:gd name="T18" fmla="*/ 2 w 17"/>
                <a:gd name="T19" fmla="*/ 3 h 18"/>
                <a:gd name="T20" fmla="*/ 2 w 17"/>
                <a:gd name="T21" fmla="*/ 7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18">
                  <a:moveTo>
                    <a:pt x="2" y="7"/>
                  </a:moveTo>
                  <a:cubicBezTo>
                    <a:pt x="4" y="9"/>
                    <a:pt x="7" y="10"/>
                    <a:pt x="8" y="12"/>
                  </a:cubicBezTo>
                  <a:cubicBezTo>
                    <a:pt x="9" y="14"/>
                    <a:pt x="10" y="16"/>
                    <a:pt x="12" y="17"/>
                  </a:cubicBezTo>
                  <a:cubicBezTo>
                    <a:pt x="14" y="18"/>
                    <a:pt x="16" y="16"/>
                    <a:pt x="17" y="14"/>
                  </a:cubicBezTo>
                  <a:cubicBezTo>
                    <a:pt x="17" y="12"/>
                    <a:pt x="17" y="11"/>
                    <a:pt x="15" y="10"/>
                  </a:cubicBezTo>
                  <a:cubicBezTo>
                    <a:pt x="16" y="10"/>
                    <a:pt x="15" y="10"/>
                    <a:pt x="15" y="9"/>
                  </a:cubicBezTo>
                  <a:cubicBezTo>
                    <a:pt x="15" y="9"/>
                    <a:pt x="15" y="8"/>
                    <a:pt x="14" y="8"/>
                  </a:cubicBezTo>
                  <a:cubicBezTo>
                    <a:pt x="14" y="7"/>
                    <a:pt x="13" y="6"/>
                    <a:pt x="13" y="5"/>
                  </a:cubicBezTo>
                  <a:cubicBezTo>
                    <a:pt x="11" y="3"/>
                    <a:pt x="9" y="2"/>
                    <a:pt x="7" y="1"/>
                  </a:cubicBezTo>
                  <a:cubicBezTo>
                    <a:pt x="5" y="0"/>
                    <a:pt x="3" y="1"/>
                    <a:pt x="2" y="3"/>
                  </a:cubicBezTo>
                  <a:cubicBezTo>
                    <a:pt x="1" y="4"/>
                    <a:pt x="0" y="7"/>
                    <a:pt x="2" y="7"/>
                  </a:cubicBezTo>
                  <a:close/>
                </a:path>
              </a:pathLst>
            </a:custGeom>
            <a:grpFill/>
            <a:ln>
              <a:solidFill>
                <a:schemeClr val="accent2"/>
              </a:solidFill>
            </a:ln>
            <a:extLst/>
          </p:spPr>
          <p:txBody>
            <a:bodyPr vert="horz" wrap="square" lIns="121882" tIns="60941" rIns="121882" bIns="60941" numCol="1" anchor="t" anchorCtr="0" compatLnSpc="1">
              <a:prstTxWarp prst="textNoShape">
                <a:avLst/>
              </a:prstTxWarp>
            </a:bodyPr>
            <a:lstStyle/>
            <a:p>
              <a:endParaRPr lang="zh-CN" altLang="en-US" sz="2399"/>
            </a:p>
          </p:txBody>
        </p:sp>
      </p:grpSp>
      <p:grpSp>
        <p:nvGrpSpPr>
          <p:cNvPr id="3" name="组合 58"/>
          <p:cNvGrpSpPr/>
          <p:nvPr/>
        </p:nvGrpSpPr>
        <p:grpSpPr>
          <a:xfrm rot="20175543">
            <a:off x="1448883" y="2650361"/>
            <a:ext cx="1466283" cy="680333"/>
            <a:chOff x="4024313" y="3409951"/>
            <a:chExt cx="954881" cy="442913"/>
          </a:xfrm>
          <a:solidFill>
            <a:schemeClr val="accent2"/>
          </a:solidFill>
        </p:grpSpPr>
        <p:sp>
          <p:nvSpPr>
            <p:cNvPr id="60" name="Freeform 12"/>
            <p:cNvSpPr>
              <a:spLocks/>
            </p:cNvSpPr>
            <p:nvPr/>
          </p:nvSpPr>
          <p:spPr bwMode="auto">
            <a:xfrm>
              <a:off x="4242594" y="3509964"/>
              <a:ext cx="736600" cy="342900"/>
            </a:xfrm>
            <a:custGeom>
              <a:avLst/>
              <a:gdLst>
                <a:gd name="T0" fmla="*/ 188 w 195"/>
                <a:gd name="T1" fmla="*/ 91 h 91"/>
                <a:gd name="T2" fmla="*/ 189 w 195"/>
                <a:gd name="T3" fmla="*/ 91 h 91"/>
                <a:gd name="T4" fmla="*/ 192 w 195"/>
                <a:gd name="T5" fmla="*/ 84 h 91"/>
                <a:gd name="T6" fmla="*/ 95 w 195"/>
                <a:gd name="T7" fmla="*/ 40 h 91"/>
                <a:gd name="T8" fmla="*/ 8 w 195"/>
                <a:gd name="T9" fmla="*/ 2 h 91"/>
                <a:gd name="T10" fmla="*/ 3 w 195"/>
                <a:gd name="T11" fmla="*/ 9 h 91"/>
                <a:gd name="T12" fmla="*/ 90 w 195"/>
                <a:gd name="T13" fmla="*/ 46 h 91"/>
                <a:gd name="T14" fmla="*/ 188 w 195"/>
                <a:gd name="T15" fmla="*/ 91 h 91"/>
                <a:gd name="T16" fmla="*/ 191 w 195"/>
                <a:gd name="T17" fmla="*/ 84 h 91"/>
                <a:gd name="T18" fmla="*/ 189 w 195"/>
                <a:gd name="T19" fmla="*/ 84 h 91"/>
                <a:gd name="T20" fmla="*/ 188 w 195"/>
                <a:gd name="T21"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5" h="91">
                  <a:moveTo>
                    <a:pt x="188" y="91"/>
                  </a:moveTo>
                  <a:cubicBezTo>
                    <a:pt x="188" y="91"/>
                    <a:pt x="189" y="91"/>
                    <a:pt x="189" y="91"/>
                  </a:cubicBezTo>
                  <a:cubicBezTo>
                    <a:pt x="192" y="91"/>
                    <a:pt x="195" y="86"/>
                    <a:pt x="192" y="84"/>
                  </a:cubicBezTo>
                  <a:cubicBezTo>
                    <a:pt x="160" y="69"/>
                    <a:pt x="127" y="55"/>
                    <a:pt x="95" y="40"/>
                  </a:cubicBezTo>
                  <a:cubicBezTo>
                    <a:pt x="67" y="26"/>
                    <a:pt x="34" y="19"/>
                    <a:pt x="8" y="2"/>
                  </a:cubicBezTo>
                  <a:cubicBezTo>
                    <a:pt x="5" y="0"/>
                    <a:pt x="0" y="6"/>
                    <a:pt x="3" y="9"/>
                  </a:cubicBezTo>
                  <a:cubicBezTo>
                    <a:pt x="30" y="26"/>
                    <a:pt x="62" y="32"/>
                    <a:pt x="90" y="46"/>
                  </a:cubicBezTo>
                  <a:cubicBezTo>
                    <a:pt x="122" y="62"/>
                    <a:pt x="155" y="76"/>
                    <a:pt x="188" y="91"/>
                  </a:cubicBezTo>
                  <a:cubicBezTo>
                    <a:pt x="189" y="89"/>
                    <a:pt x="190" y="86"/>
                    <a:pt x="191" y="84"/>
                  </a:cubicBezTo>
                  <a:cubicBezTo>
                    <a:pt x="190" y="84"/>
                    <a:pt x="190" y="84"/>
                    <a:pt x="189" y="84"/>
                  </a:cubicBezTo>
                  <a:cubicBezTo>
                    <a:pt x="186" y="84"/>
                    <a:pt x="183" y="91"/>
                    <a:pt x="188" y="91"/>
                  </a:cubicBezTo>
                  <a:close/>
                </a:path>
              </a:pathLst>
            </a:custGeom>
            <a:grpFill/>
            <a:ln>
              <a:solidFill>
                <a:schemeClr val="accent2"/>
              </a:solidFill>
            </a:ln>
            <a:extLst/>
          </p:spPr>
          <p:txBody>
            <a:bodyPr vert="horz" wrap="square" lIns="121882" tIns="60941" rIns="121882" bIns="60941" numCol="1" anchor="t" anchorCtr="0" compatLnSpc="1">
              <a:prstTxWarp prst="textNoShape">
                <a:avLst/>
              </a:prstTxWarp>
            </a:bodyPr>
            <a:lstStyle/>
            <a:p>
              <a:endParaRPr lang="zh-CN" altLang="en-US" sz="2399"/>
            </a:p>
          </p:txBody>
        </p:sp>
        <p:sp>
          <p:nvSpPr>
            <p:cNvPr id="61" name="Freeform 13"/>
            <p:cNvSpPr>
              <a:spLocks/>
            </p:cNvSpPr>
            <p:nvPr/>
          </p:nvSpPr>
          <p:spPr bwMode="auto">
            <a:xfrm>
              <a:off x="4024313" y="3409951"/>
              <a:ext cx="255588" cy="136525"/>
            </a:xfrm>
            <a:custGeom>
              <a:avLst/>
              <a:gdLst>
                <a:gd name="T0" fmla="*/ 64 w 68"/>
                <a:gd name="T1" fmla="*/ 27 h 36"/>
                <a:gd name="T2" fmla="*/ 7 w 68"/>
                <a:gd name="T3" fmla="*/ 2 h 36"/>
                <a:gd name="T4" fmla="*/ 3 w 68"/>
                <a:gd name="T5" fmla="*/ 9 h 36"/>
                <a:gd name="T6" fmla="*/ 28 w 68"/>
                <a:gd name="T7" fmla="*/ 33 h 36"/>
                <a:gd name="T8" fmla="*/ 35 w 68"/>
                <a:gd name="T9" fmla="*/ 28 h 36"/>
                <a:gd name="T10" fmla="*/ 7 w 68"/>
                <a:gd name="T11" fmla="*/ 4 h 36"/>
                <a:gd name="T12" fmla="*/ 3 w 68"/>
                <a:gd name="T13" fmla="*/ 11 h 36"/>
                <a:gd name="T14" fmla="*/ 26 w 68"/>
                <a:gd name="T15" fmla="*/ 17 h 36"/>
                <a:gd name="T16" fmla="*/ 52 w 68"/>
                <a:gd name="T17" fmla="*/ 17 h 36"/>
                <a:gd name="T18" fmla="*/ 53 w 68"/>
                <a:gd name="T19" fmla="*/ 9 h 36"/>
                <a:gd name="T20" fmla="*/ 31 w 68"/>
                <a:gd name="T21" fmla="*/ 9 h 36"/>
                <a:gd name="T22" fmla="*/ 7 w 68"/>
                <a:gd name="T23" fmla="*/ 4 h 36"/>
                <a:gd name="T24" fmla="*/ 3 w 68"/>
                <a:gd name="T25" fmla="*/ 11 h 36"/>
                <a:gd name="T26" fmla="*/ 29 w 68"/>
                <a:gd name="T27" fmla="*/ 33 h 36"/>
                <a:gd name="T28" fmla="*/ 35 w 68"/>
                <a:gd name="T29" fmla="*/ 29 h 36"/>
                <a:gd name="T30" fmla="*/ 7 w 68"/>
                <a:gd name="T31" fmla="*/ 1 h 36"/>
                <a:gd name="T32" fmla="*/ 3 w 68"/>
                <a:gd name="T33" fmla="*/ 8 h 36"/>
                <a:gd name="T34" fmla="*/ 59 w 68"/>
                <a:gd name="T35" fmla="*/ 34 h 36"/>
                <a:gd name="T36" fmla="*/ 64 w 68"/>
                <a:gd name="T37" fmla="*/ 2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8" h="36">
                  <a:moveTo>
                    <a:pt x="64" y="27"/>
                  </a:moveTo>
                  <a:cubicBezTo>
                    <a:pt x="45" y="18"/>
                    <a:pt x="26" y="11"/>
                    <a:pt x="7" y="2"/>
                  </a:cubicBezTo>
                  <a:cubicBezTo>
                    <a:pt x="6" y="4"/>
                    <a:pt x="5" y="6"/>
                    <a:pt x="3" y="9"/>
                  </a:cubicBezTo>
                  <a:cubicBezTo>
                    <a:pt x="12" y="12"/>
                    <a:pt x="26" y="23"/>
                    <a:pt x="28" y="33"/>
                  </a:cubicBezTo>
                  <a:cubicBezTo>
                    <a:pt x="30" y="31"/>
                    <a:pt x="32" y="29"/>
                    <a:pt x="35" y="28"/>
                  </a:cubicBezTo>
                  <a:cubicBezTo>
                    <a:pt x="26" y="19"/>
                    <a:pt x="17" y="12"/>
                    <a:pt x="7" y="4"/>
                  </a:cubicBezTo>
                  <a:cubicBezTo>
                    <a:pt x="6" y="6"/>
                    <a:pt x="5" y="9"/>
                    <a:pt x="3" y="11"/>
                  </a:cubicBezTo>
                  <a:cubicBezTo>
                    <a:pt x="11" y="12"/>
                    <a:pt x="18" y="16"/>
                    <a:pt x="26" y="17"/>
                  </a:cubicBezTo>
                  <a:cubicBezTo>
                    <a:pt x="34" y="18"/>
                    <a:pt x="43" y="17"/>
                    <a:pt x="52" y="17"/>
                  </a:cubicBezTo>
                  <a:cubicBezTo>
                    <a:pt x="55" y="17"/>
                    <a:pt x="58" y="9"/>
                    <a:pt x="53" y="9"/>
                  </a:cubicBezTo>
                  <a:cubicBezTo>
                    <a:pt x="46" y="9"/>
                    <a:pt x="39" y="9"/>
                    <a:pt x="31" y="9"/>
                  </a:cubicBezTo>
                  <a:cubicBezTo>
                    <a:pt x="23" y="9"/>
                    <a:pt x="15" y="5"/>
                    <a:pt x="7" y="4"/>
                  </a:cubicBezTo>
                  <a:cubicBezTo>
                    <a:pt x="3" y="3"/>
                    <a:pt x="0" y="8"/>
                    <a:pt x="3" y="11"/>
                  </a:cubicBezTo>
                  <a:cubicBezTo>
                    <a:pt x="12" y="18"/>
                    <a:pt x="21" y="25"/>
                    <a:pt x="29" y="33"/>
                  </a:cubicBezTo>
                  <a:cubicBezTo>
                    <a:pt x="31" y="36"/>
                    <a:pt x="36" y="32"/>
                    <a:pt x="35" y="29"/>
                  </a:cubicBezTo>
                  <a:cubicBezTo>
                    <a:pt x="32" y="17"/>
                    <a:pt x="17" y="6"/>
                    <a:pt x="7" y="1"/>
                  </a:cubicBezTo>
                  <a:cubicBezTo>
                    <a:pt x="3" y="0"/>
                    <a:pt x="0" y="7"/>
                    <a:pt x="3" y="8"/>
                  </a:cubicBezTo>
                  <a:cubicBezTo>
                    <a:pt x="21" y="17"/>
                    <a:pt x="41" y="25"/>
                    <a:pt x="59" y="34"/>
                  </a:cubicBezTo>
                  <a:cubicBezTo>
                    <a:pt x="63" y="36"/>
                    <a:pt x="68" y="29"/>
                    <a:pt x="64" y="27"/>
                  </a:cubicBezTo>
                  <a:close/>
                </a:path>
              </a:pathLst>
            </a:custGeom>
            <a:grpFill/>
            <a:ln>
              <a:solidFill>
                <a:schemeClr val="accent2"/>
              </a:solidFill>
            </a:ln>
            <a:extLst/>
          </p:spPr>
          <p:txBody>
            <a:bodyPr vert="horz" wrap="square" lIns="121882" tIns="60941" rIns="121882" bIns="60941" numCol="1" anchor="t" anchorCtr="0" compatLnSpc="1">
              <a:prstTxWarp prst="textNoShape">
                <a:avLst/>
              </a:prstTxWarp>
            </a:bodyPr>
            <a:lstStyle/>
            <a:p>
              <a:endParaRPr lang="zh-CN" altLang="en-US" sz="2399"/>
            </a:p>
          </p:txBody>
        </p:sp>
      </p:grpSp>
      <p:sp>
        <p:nvSpPr>
          <p:cNvPr id="68" name="文本框 67"/>
          <p:cNvSpPr txBox="1"/>
          <p:nvPr/>
        </p:nvSpPr>
        <p:spPr>
          <a:xfrm rot="199847">
            <a:off x="1847024" y="2526223"/>
            <a:ext cx="1264800" cy="338398"/>
          </a:xfrm>
          <a:prstGeom prst="rect">
            <a:avLst/>
          </a:prstGeom>
          <a:noFill/>
        </p:spPr>
        <p:txBody>
          <a:bodyPr wrap="square" lIns="91412" tIns="45706" rIns="91412" bIns="45706" rtlCol="0">
            <a:spAutoFit/>
          </a:bodyPr>
          <a:lstStyle/>
          <a:p>
            <a:r>
              <a:rPr lang="zh-CN" altLang="en-US" sz="1599" b="1" dirty="0">
                <a:solidFill>
                  <a:schemeClr val="accent2"/>
                </a:solidFill>
                <a:latin typeface="微软雅黑" pitchFamily="34" charset="-122"/>
                <a:ea typeface="微软雅黑" pitchFamily="34" charset="-122"/>
              </a:rPr>
              <a:t>小标题</a:t>
            </a:r>
          </a:p>
        </p:txBody>
      </p:sp>
      <p:sp>
        <p:nvSpPr>
          <p:cNvPr id="69" name="文本框 68"/>
          <p:cNvSpPr txBox="1"/>
          <p:nvPr/>
        </p:nvSpPr>
        <p:spPr>
          <a:xfrm>
            <a:off x="1427821" y="3165601"/>
            <a:ext cx="1934639" cy="1015634"/>
          </a:xfrm>
          <a:prstGeom prst="rect">
            <a:avLst/>
          </a:prstGeom>
          <a:noFill/>
        </p:spPr>
        <p:txBody>
          <a:bodyPr wrap="square" lIns="91412" tIns="45706" rIns="91412" bIns="45706" rtlCol="0">
            <a:spAutoFit/>
          </a:bodyPr>
          <a:lstStyle/>
          <a:p>
            <a:pPr algn="ctr"/>
            <a:r>
              <a:rPr lang="zh-CN" altLang="en-US" sz="1200" dirty="0">
                <a:solidFill>
                  <a:schemeClr val="tx1">
                    <a:lumMod val="50000"/>
                    <a:lumOff val="50000"/>
                  </a:schemeClr>
                </a:solidFill>
                <a:latin typeface="微软雅黑" pitchFamily="34" charset="-122"/>
                <a:ea typeface="微软雅黑" pitchFamily="34" charset="-122"/>
              </a:rPr>
              <a:t>请在此添加文字请在此添加文字请在此添加文字请在此添加文字请在此添加文字请在此添加文字</a:t>
            </a:r>
          </a:p>
          <a:p>
            <a:pPr algn="ctr"/>
            <a:endParaRPr lang="zh-CN" altLang="en-US" sz="1200" dirty="0">
              <a:solidFill>
                <a:schemeClr val="tx1">
                  <a:lumMod val="50000"/>
                  <a:lumOff val="50000"/>
                </a:schemeClr>
              </a:solidFill>
              <a:latin typeface="微软雅黑" pitchFamily="34" charset="-122"/>
              <a:ea typeface="微软雅黑" pitchFamily="34" charset="-122"/>
            </a:endParaRPr>
          </a:p>
        </p:txBody>
      </p:sp>
      <p:grpSp>
        <p:nvGrpSpPr>
          <p:cNvPr id="4" name="组合 69"/>
          <p:cNvGrpSpPr/>
          <p:nvPr/>
        </p:nvGrpSpPr>
        <p:grpSpPr>
          <a:xfrm rot="20175543">
            <a:off x="3558545" y="3347215"/>
            <a:ext cx="1466283" cy="680333"/>
            <a:chOff x="4024313" y="3409951"/>
            <a:chExt cx="954881" cy="442913"/>
          </a:xfrm>
          <a:solidFill>
            <a:schemeClr val="accent2"/>
          </a:solidFill>
        </p:grpSpPr>
        <p:sp>
          <p:nvSpPr>
            <p:cNvPr id="71" name="Freeform 12"/>
            <p:cNvSpPr>
              <a:spLocks/>
            </p:cNvSpPr>
            <p:nvPr/>
          </p:nvSpPr>
          <p:spPr bwMode="auto">
            <a:xfrm>
              <a:off x="4242594" y="3509964"/>
              <a:ext cx="736600" cy="342900"/>
            </a:xfrm>
            <a:custGeom>
              <a:avLst/>
              <a:gdLst>
                <a:gd name="T0" fmla="*/ 188 w 195"/>
                <a:gd name="T1" fmla="*/ 91 h 91"/>
                <a:gd name="T2" fmla="*/ 189 w 195"/>
                <a:gd name="T3" fmla="*/ 91 h 91"/>
                <a:gd name="T4" fmla="*/ 192 w 195"/>
                <a:gd name="T5" fmla="*/ 84 h 91"/>
                <a:gd name="T6" fmla="*/ 95 w 195"/>
                <a:gd name="T7" fmla="*/ 40 h 91"/>
                <a:gd name="T8" fmla="*/ 8 w 195"/>
                <a:gd name="T9" fmla="*/ 2 h 91"/>
                <a:gd name="T10" fmla="*/ 3 w 195"/>
                <a:gd name="T11" fmla="*/ 9 h 91"/>
                <a:gd name="T12" fmla="*/ 90 w 195"/>
                <a:gd name="T13" fmla="*/ 46 h 91"/>
                <a:gd name="T14" fmla="*/ 188 w 195"/>
                <a:gd name="T15" fmla="*/ 91 h 91"/>
                <a:gd name="T16" fmla="*/ 191 w 195"/>
                <a:gd name="T17" fmla="*/ 84 h 91"/>
                <a:gd name="T18" fmla="*/ 189 w 195"/>
                <a:gd name="T19" fmla="*/ 84 h 91"/>
                <a:gd name="T20" fmla="*/ 188 w 195"/>
                <a:gd name="T21"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5" h="91">
                  <a:moveTo>
                    <a:pt x="188" y="91"/>
                  </a:moveTo>
                  <a:cubicBezTo>
                    <a:pt x="188" y="91"/>
                    <a:pt x="189" y="91"/>
                    <a:pt x="189" y="91"/>
                  </a:cubicBezTo>
                  <a:cubicBezTo>
                    <a:pt x="192" y="91"/>
                    <a:pt x="195" y="86"/>
                    <a:pt x="192" y="84"/>
                  </a:cubicBezTo>
                  <a:cubicBezTo>
                    <a:pt x="160" y="69"/>
                    <a:pt x="127" y="55"/>
                    <a:pt x="95" y="40"/>
                  </a:cubicBezTo>
                  <a:cubicBezTo>
                    <a:pt x="67" y="26"/>
                    <a:pt x="34" y="19"/>
                    <a:pt x="8" y="2"/>
                  </a:cubicBezTo>
                  <a:cubicBezTo>
                    <a:pt x="5" y="0"/>
                    <a:pt x="0" y="6"/>
                    <a:pt x="3" y="9"/>
                  </a:cubicBezTo>
                  <a:cubicBezTo>
                    <a:pt x="30" y="26"/>
                    <a:pt x="62" y="32"/>
                    <a:pt x="90" y="46"/>
                  </a:cubicBezTo>
                  <a:cubicBezTo>
                    <a:pt x="122" y="62"/>
                    <a:pt x="155" y="76"/>
                    <a:pt x="188" y="91"/>
                  </a:cubicBezTo>
                  <a:cubicBezTo>
                    <a:pt x="189" y="89"/>
                    <a:pt x="190" y="86"/>
                    <a:pt x="191" y="84"/>
                  </a:cubicBezTo>
                  <a:cubicBezTo>
                    <a:pt x="190" y="84"/>
                    <a:pt x="190" y="84"/>
                    <a:pt x="189" y="84"/>
                  </a:cubicBezTo>
                  <a:cubicBezTo>
                    <a:pt x="186" y="84"/>
                    <a:pt x="183" y="91"/>
                    <a:pt x="188" y="91"/>
                  </a:cubicBezTo>
                  <a:close/>
                </a:path>
              </a:pathLst>
            </a:custGeom>
            <a:grpFill/>
            <a:ln>
              <a:solidFill>
                <a:schemeClr val="accent2"/>
              </a:solidFill>
            </a:ln>
            <a:extLst/>
          </p:spPr>
          <p:txBody>
            <a:bodyPr vert="horz" wrap="square" lIns="121882" tIns="60941" rIns="121882" bIns="60941" numCol="1" anchor="t" anchorCtr="0" compatLnSpc="1">
              <a:prstTxWarp prst="textNoShape">
                <a:avLst/>
              </a:prstTxWarp>
            </a:bodyPr>
            <a:lstStyle/>
            <a:p>
              <a:endParaRPr lang="zh-CN" altLang="en-US" sz="2399"/>
            </a:p>
          </p:txBody>
        </p:sp>
        <p:sp>
          <p:nvSpPr>
            <p:cNvPr id="72" name="Freeform 13"/>
            <p:cNvSpPr>
              <a:spLocks/>
            </p:cNvSpPr>
            <p:nvPr/>
          </p:nvSpPr>
          <p:spPr bwMode="auto">
            <a:xfrm>
              <a:off x="4024313" y="3409951"/>
              <a:ext cx="255588" cy="136525"/>
            </a:xfrm>
            <a:custGeom>
              <a:avLst/>
              <a:gdLst>
                <a:gd name="T0" fmla="*/ 64 w 68"/>
                <a:gd name="T1" fmla="*/ 27 h 36"/>
                <a:gd name="T2" fmla="*/ 7 w 68"/>
                <a:gd name="T3" fmla="*/ 2 h 36"/>
                <a:gd name="T4" fmla="*/ 3 w 68"/>
                <a:gd name="T5" fmla="*/ 9 h 36"/>
                <a:gd name="T6" fmla="*/ 28 w 68"/>
                <a:gd name="T7" fmla="*/ 33 h 36"/>
                <a:gd name="T8" fmla="*/ 35 w 68"/>
                <a:gd name="T9" fmla="*/ 28 h 36"/>
                <a:gd name="T10" fmla="*/ 7 w 68"/>
                <a:gd name="T11" fmla="*/ 4 h 36"/>
                <a:gd name="T12" fmla="*/ 3 w 68"/>
                <a:gd name="T13" fmla="*/ 11 h 36"/>
                <a:gd name="T14" fmla="*/ 26 w 68"/>
                <a:gd name="T15" fmla="*/ 17 h 36"/>
                <a:gd name="T16" fmla="*/ 52 w 68"/>
                <a:gd name="T17" fmla="*/ 17 h 36"/>
                <a:gd name="T18" fmla="*/ 53 w 68"/>
                <a:gd name="T19" fmla="*/ 9 h 36"/>
                <a:gd name="T20" fmla="*/ 31 w 68"/>
                <a:gd name="T21" fmla="*/ 9 h 36"/>
                <a:gd name="T22" fmla="*/ 7 w 68"/>
                <a:gd name="T23" fmla="*/ 4 h 36"/>
                <a:gd name="T24" fmla="*/ 3 w 68"/>
                <a:gd name="T25" fmla="*/ 11 h 36"/>
                <a:gd name="T26" fmla="*/ 29 w 68"/>
                <a:gd name="T27" fmla="*/ 33 h 36"/>
                <a:gd name="T28" fmla="*/ 35 w 68"/>
                <a:gd name="T29" fmla="*/ 29 h 36"/>
                <a:gd name="T30" fmla="*/ 7 w 68"/>
                <a:gd name="T31" fmla="*/ 1 h 36"/>
                <a:gd name="T32" fmla="*/ 3 w 68"/>
                <a:gd name="T33" fmla="*/ 8 h 36"/>
                <a:gd name="T34" fmla="*/ 59 w 68"/>
                <a:gd name="T35" fmla="*/ 34 h 36"/>
                <a:gd name="T36" fmla="*/ 64 w 68"/>
                <a:gd name="T37" fmla="*/ 2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8" h="36">
                  <a:moveTo>
                    <a:pt x="64" y="27"/>
                  </a:moveTo>
                  <a:cubicBezTo>
                    <a:pt x="45" y="18"/>
                    <a:pt x="26" y="11"/>
                    <a:pt x="7" y="2"/>
                  </a:cubicBezTo>
                  <a:cubicBezTo>
                    <a:pt x="6" y="4"/>
                    <a:pt x="5" y="6"/>
                    <a:pt x="3" y="9"/>
                  </a:cubicBezTo>
                  <a:cubicBezTo>
                    <a:pt x="12" y="12"/>
                    <a:pt x="26" y="23"/>
                    <a:pt x="28" y="33"/>
                  </a:cubicBezTo>
                  <a:cubicBezTo>
                    <a:pt x="30" y="31"/>
                    <a:pt x="32" y="29"/>
                    <a:pt x="35" y="28"/>
                  </a:cubicBezTo>
                  <a:cubicBezTo>
                    <a:pt x="26" y="19"/>
                    <a:pt x="17" y="12"/>
                    <a:pt x="7" y="4"/>
                  </a:cubicBezTo>
                  <a:cubicBezTo>
                    <a:pt x="6" y="6"/>
                    <a:pt x="5" y="9"/>
                    <a:pt x="3" y="11"/>
                  </a:cubicBezTo>
                  <a:cubicBezTo>
                    <a:pt x="11" y="12"/>
                    <a:pt x="18" y="16"/>
                    <a:pt x="26" y="17"/>
                  </a:cubicBezTo>
                  <a:cubicBezTo>
                    <a:pt x="34" y="18"/>
                    <a:pt x="43" y="17"/>
                    <a:pt x="52" y="17"/>
                  </a:cubicBezTo>
                  <a:cubicBezTo>
                    <a:pt x="55" y="17"/>
                    <a:pt x="58" y="9"/>
                    <a:pt x="53" y="9"/>
                  </a:cubicBezTo>
                  <a:cubicBezTo>
                    <a:pt x="46" y="9"/>
                    <a:pt x="39" y="9"/>
                    <a:pt x="31" y="9"/>
                  </a:cubicBezTo>
                  <a:cubicBezTo>
                    <a:pt x="23" y="9"/>
                    <a:pt x="15" y="5"/>
                    <a:pt x="7" y="4"/>
                  </a:cubicBezTo>
                  <a:cubicBezTo>
                    <a:pt x="3" y="3"/>
                    <a:pt x="0" y="8"/>
                    <a:pt x="3" y="11"/>
                  </a:cubicBezTo>
                  <a:cubicBezTo>
                    <a:pt x="12" y="18"/>
                    <a:pt x="21" y="25"/>
                    <a:pt x="29" y="33"/>
                  </a:cubicBezTo>
                  <a:cubicBezTo>
                    <a:pt x="31" y="36"/>
                    <a:pt x="36" y="32"/>
                    <a:pt x="35" y="29"/>
                  </a:cubicBezTo>
                  <a:cubicBezTo>
                    <a:pt x="32" y="17"/>
                    <a:pt x="17" y="6"/>
                    <a:pt x="7" y="1"/>
                  </a:cubicBezTo>
                  <a:cubicBezTo>
                    <a:pt x="3" y="0"/>
                    <a:pt x="0" y="7"/>
                    <a:pt x="3" y="8"/>
                  </a:cubicBezTo>
                  <a:cubicBezTo>
                    <a:pt x="21" y="17"/>
                    <a:pt x="41" y="25"/>
                    <a:pt x="59" y="34"/>
                  </a:cubicBezTo>
                  <a:cubicBezTo>
                    <a:pt x="63" y="36"/>
                    <a:pt x="68" y="29"/>
                    <a:pt x="64" y="27"/>
                  </a:cubicBezTo>
                  <a:close/>
                </a:path>
              </a:pathLst>
            </a:custGeom>
            <a:grpFill/>
            <a:ln>
              <a:solidFill>
                <a:schemeClr val="accent2"/>
              </a:solidFill>
            </a:ln>
            <a:extLst/>
          </p:spPr>
          <p:txBody>
            <a:bodyPr vert="horz" wrap="square" lIns="121882" tIns="60941" rIns="121882" bIns="60941" numCol="1" anchor="t" anchorCtr="0" compatLnSpc="1">
              <a:prstTxWarp prst="textNoShape">
                <a:avLst/>
              </a:prstTxWarp>
            </a:bodyPr>
            <a:lstStyle/>
            <a:p>
              <a:endParaRPr lang="zh-CN" altLang="en-US" sz="2399"/>
            </a:p>
          </p:txBody>
        </p:sp>
      </p:grpSp>
      <p:sp>
        <p:nvSpPr>
          <p:cNvPr id="73" name="文本框 72"/>
          <p:cNvSpPr txBox="1"/>
          <p:nvPr/>
        </p:nvSpPr>
        <p:spPr>
          <a:xfrm rot="199847">
            <a:off x="4006598" y="3246081"/>
            <a:ext cx="1264800" cy="338398"/>
          </a:xfrm>
          <a:prstGeom prst="rect">
            <a:avLst/>
          </a:prstGeom>
          <a:noFill/>
        </p:spPr>
        <p:txBody>
          <a:bodyPr wrap="square" lIns="91412" tIns="45706" rIns="91412" bIns="45706" rtlCol="0">
            <a:spAutoFit/>
          </a:bodyPr>
          <a:lstStyle/>
          <a:p>
            <a:r>
              <a:rPr lang="zh-CN" altLang="en-US" sz="1599" b="1" dirty="0">
                <a:solidFill>
                  <a:schemeClr val="accent2"/>
                </a:solidFill>
                <a:latin typeface="微软雅黑" pitchFamily="34" charset="-122"/>
                <a:ea typeface="微软雅黑" pitchFamily="34" charset="-122"/>
              </a:rPr>
              <a:t>小标题</a:t>
            </a:r>
          </a:p>
        </p:txBody>
      </p:sp>
      <p:sp>
        <p:nvSpPr>
          <p:cNvPr id="74" name="文本框 73"/>
          <p:cNvSpPr txBox="1"/>
          <p:nvPr/>
        </p:nvSpPr>
        <p:spPr>
          <a:xfrm>
            <a:off x="3537484" y="3862455"/>
            <a:ext cx="1934639" cy="1015634"/>
          </a:xfrm>
          <a:prstGeom prst="rect">
            <a:avLst/>
          </a:prstGeom>
          <a:noFill/>
        </p:spPr>
        <p:txBody>
          <a:bodyPr wrap="square" lIns="91412" tIns="45706" rIns="91412" bIns="45706" rtlCol="0">
            <a:spAutoFit/>
          </a:bodyPr>
          <a:lstStyle/>
          <a:p>
            <a:pPr algn="ctr"/>
            <a:r>
              <a:rPr lang="zh-CN" altLang="en-US" sz="1200" dirty="0">
                <a:solidFill>
                  <a:schemeClr val="tx1">
                    <a:lumMod val="50000"/>
                    <a:lumOff val="50000"/>
                  </a:schemeClr>
                </a:solidFill>
                <a:latin typeface="微软雅黑" pitchFamily="34" charset="-122"/>
                <a:ea typeface="微软雅黑" pitchFamily="34" charset="-122"/>
              </a:rPr>
              <a:t>请在此添加文字请在此添加文字请在此添加文字请在此添加文字请在此添加文字请在此添加文字</a:t>
            </a:r>
          </a:p>
          <a:p>
            <a:pPr algn="ctr"/>
            <a:endParaRPr lang="zh-CN" altLang="en-US" sz="1200" dirty="0">
              <a:solidFill>
                <a:schemeClr val="tx1">
                  <a:lumMod val="50000"/>
                  <a:lumOff val="50000"/>
                </a:schemeClr>
              </a:solidFill>
              <a:latin typeface="微软雅黑" pitchFamily="34" charset="-122"/>
              <a:ea typeface="微软雅黑" pitchFamily="34" charset="-122"/>
            </a:endParaRPr>
          </a:p>
        </p:txBody>
      </p:sp>
      <p:grpSp>
        <p:nvGrpSpPr>
          <p:cNvPr id="5" name="组合 74"/>
          <p:cNvGrpSpPr/>
          <p:nvPr/>
        </p:nvGrpSpPr>
        <p:grpSpPr>
          <a:xfrm rot="20175543">
            <a:off x="5578243" y="2412272"/>
            <a:ext cx="1466283" cy="680333"/>
            <a:chOff x="4024313" y="3409951"/>
            <a:chExt cx="954881" cy="442913"/>
          </a:xfrm>
          <a:solidFill>
            <a:schemeClr val="accent2"/>
          </a:solidFill>
        </p:grpSpPr>
        <p:sp>
          <p:nvSpPr>
            <p:cNvPr id="76" name="Freeform 12"/>
            <p:cNvSpPr>
              <a:spLocks/>
            </p:cNvSpPr>
            <p:nvPr/>
          </p:nvSpPr>
          <p:spPr bwMode="auto">
            <a:xfrm>
              <a:off x="4242594" y="3509964"/>
              <a:ext cx="736600" cy="342900"/>
            </a:xfrm>
            <a:custGeom>
              <a:avLst/>
              <a:gdLst>
                <a:gd name="T0" fmla="*/ 188 w 195"/>
                <a:gd name="T1" fmla="*/ 91 h 91"/>
                <a:gd name="T2" fmla="*/ 189 w 195"/>
                <a:gd name="T3" fmla="*/ 91 h 91"/>
                <a:gd name="T4" fmla="*/ 192 w 195"/>
                <a:gd name="T5" fmla="*/ 84 h 91"/>
                <a:gd name="T6" fmla="*/ 95 w 195"/>
                <a:gd name="T7" fmla="*/ 40 h 91"/>
                <a:gd name="T8" fmla="*/ 8 w 195"/>
                <a:gd name="T9" fmla="*/ 2 h 91"/>
                <a:gd name="T10" fmla="*/ 3 w 195"/>
                <a:gd name="T11" fmla="*/ 9 h 91"/>
                <a:gd name="T12" fmla="*/ 90 w 195"/>
                <a:gd name="T13" fmla="*/ 46 h 91"/>
                <a:gd name="T14" fmla="*/ 188 w 195"/>
                <a:gd name="T15" fmla="*/ 91 h 91"/>
                <a:gd name="T16" fmla="*/ 191 w 195"/>
                <a:gd name="T17" fmla="*/ 84 h 91"/>
                <a:gd name="T18" fmla="*/ 189 w 195"/>
                <a:gd name="T19" fmla="*/ 84 h 91"/>
                <a:gd name="T20" fmla="*/ 188 w 195"/>
                <a:gd name="T21"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5" h="91">
                  <a:moveTo>
                    <a:pt x="188" y="91"/>
                  </a:moveTo>
                  <a:cubicBezTo>
                    <a:pt x="188" y="91"/>
                    <a:pt x="189" y="91"/>
                    <a:pt x="189" y="91"/>
                  </a:cubicBezTo>
                  <a:cubicBezTo>
                    <a:pt x="192" y="91"/>
                    <a:pt x="195" y="86"/>
                    <a:pt x="192" y="84"/>
                  </a:cubicBezTo>
                  <a:cubicBezTo>
                    <a:pt x="160" y="69"/>
                    <a:pt x="127" y="55"/>
                    <a:pt x="95" y="40"/>
                  </a:cubicBezTo>
                  <a:cubicBezTo>
                    <a:pt x="67" y="26"/>
                    <a:pt x="34" y="19"/>
                    <a:pt x="8" y="2"/>
                  </a:cubicBezTo>
                  <a:cubicBezTo>
                    <a:pt x="5" y="0"/>
                    <a:pt x="0" y="6"/>
                    <a:pt x="3" y="9"/>
                  </a:cubicBezTo>
                  <a:cubicBezTo>
                    <a:pt x="30" y="26"/>
                    <a:pt x="62" y="32"/>
                    <a:pt x="90" y="46"/>
                  </a:cubicBezTo>
                  <a:cubicBezTo>
                    <a:pt x="122" y="62"/>
                    <a:pt x="155" y="76"/>
                    <a:pt x="188" y="91"/>
                  </a:cubicBezTo>
                  <a:cubicBezTo>
                    <a:pt x="189" y="89"/>
                    <a:pt x="190" y="86"/>
                    <a:pt x="191" y="84"/>
                  </a:cubicBezTo>
                  <a:cubicBezTo>
                    <a:pt x="190" y="84"/>
                    <a:pt x="190" y="84"/>
                    <a:pt x="189" y="84"/>
                  </a:cubicBezTo>
                  <a:cubicBezTo>
                    <a:pt x="186" y="84"/>
                    <a:pt x="183" y="91"/>
                    <a:pt x="188" y="91"/>
                  </a:cubicBezTo>
                  <a:close/>
                </a:path>
              </a:pathLst>
            </a:custGeom>
            <a:grpFill/>
            <a:ln>
              <a:solidFill>
                <a:schemeClr val="accent2"/>
              </a:solidFill>
            </a:ln>
            <a:extLst/>
          </p:spPr>
          <p:txBody>
            <a:bodyPr vert="horz" wrap="square" lIns="121882" tIns="60941" rIns="121882" bIns="60941" numCol="1" anchor="t" anchorCtr="0" compatLnSpc="1">
              <a:prstTxWarp prst="textNoShape">
                <a:avLst/>
              </a:prstTxWarp>
            </a:bodyPr>
            <a:lstStyle/>
            <a:p>
              <a:endParaRPr lang="zh-CN" altLang="en-US" sz="2399"/>
            </a:p>
          </p:txBody>
        </p:sp>
        <p:sp>
          <p:nvSpPr>
            <p:cNvPr id="77" name="Freeform 13"/>
            <p:cNvSpPr>
              <a:spLocks/>
            </p:cNvSpPr>
            <p:nvPr/>
          </p:nvSpPr>
          <p:spPr bwMode="auto">
            <a:xfrm>
              <a:off x="4024313" y="3409951"/>
              <a:ext cx="255588" cy="136525"/>
            </a:xfrm>
            <a:custGeom>
              <a:avLst/>
              <a:gdLst>
                <a:gd name="T0" fmla="*/ 64 w 68"/>
                <a:gd name="T1" fmla="*/ 27 h 36"/>
                <a:gd name="T2" fmla="*/ 7 w 68"/>
                <a:gd name="T3" fmla="*/ 2 h 36"/>
                <a:gd name="T4" fmla="*/ 3 w 68"/>
                <a:gd name="T5" fmla="*/ 9 h 36"/>
                <a:gd name="T6" fmla="*/ 28 w 68"/>
                <a:gd name="T7" fmla="*/ 33 h 36"/>
                <a:gd name="T8" fmla="*/ 35 w 68"/>
                <a:gd name="T9" fmla="*/ 28 h 36"/>
                <a:gd name="T10" fmla="*/ 7 w 68"/>
                <a:gd name="T11" fmla="*/ 4 h 36"/>
                <a:gd name="T12" fmla="*/ 3 w 68"/>
                <a:gd name="T13" fmla="*/ 11 h 36"/>
                <a:gd name="T14" fmla="*/ 26 w 68"/>
                <a:gd name="T15" fmla="*/ 17 h 36"/>
                <a:gd name="T16" fmla="*/ 52 w 68"/>
                <a:gd name="T17" fmla="*/ 17 h 36"/>
                <a:gd name="T18" fmla="*/ 53 w 68"/>
                <a:gd name="T19" fmla="*/ 9 h 36"/>
                <a:gd name="T20" fmla="*/ 31 w 68"/>
                <a:gd name="T21" fmla="*/ 9 h 36"/>
                <a:gd name="T22" fmla="*/ 7 w 68"/>
                <a:gd name="T23" fmla="*/ 4 h 36"/>
                <a:gd name="T24" fmla="*/ 3 w 68"/>
                <a:gd name="T25" fmla="*/ 11 h 36"/>
                <a:gd name="T26" fmla="*/ 29 w 68"/>
                <a:gd name="T27" fmla="*/ 33 h 36"/>
                <a:gd name="T28" fmla="*/ 35 w 68"/>
                <a:gd name="T29" fmla="*/ 29 h 36"/>
                <a:gd name="T30" fmla="*/ 7 w 68"/>
                <a:gd name="T31" fmla="*/ 1 h 36"/>
                <a:gd name="T32" fmla="*/ 3 w 68"/>
                <a:gd name="T33" fmla="*/ 8 h 36"/>
                <a:gd name="T34" fmla="*/ 59 w 68"/>
                <a:gd name="T35" fmla="*/ 34 h 36"/>
                <a:gd name="T36" fmla="*/ 64 w 68"/>
                <a:gd name="T37" fmla="*/ 2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8" h="36">
                  <a:moveTo>
                    <a:pt x="64" y="27"/>
                  </a:moveTo>
                  <a:cubicBezTo>
                    <a:pt x="45" y="18"/>
                    <a:pt x="26" y="11"/>
                    <a:pt x="7" y="2"/>
                  </a:cubicBezTo>
                  <a:cubicBezTo>
                    <a:pt x="6" y="4"/>
                    <a:pt x="5" y="6"/>
                    <a:pt x="3" y="9"/>
                  </a:cubicBezTo>
                  <a:cubicBezTo>
                    <a:pt x="12" y="12"/>
                    <a:pt x="26" y="23"/>
                    <a:pt x="28" y="33"/>
                  </a:cubicBezTo>
                  <a:cubicBezTo>
                    <a:pt x="30" y="31"/>
                    <a:pt x="32" y="29"/>
                    <a:pt x="35" y="28"/>
                  </a:cubicBezTo>
                  <a:cubicBezTo>
                    <a:pt x="26" y="19"/>
                    <a:pt x="17" y="12"/>
                    <a:pt x="7" y="4"/>
                  </a:cubicBezTo>
                  <a:cubicBezTo>
                    <a:pt x="6" y="6"/>
                    <a:pt x="5" y="9"/>
                    <a:pt x="3" y="11"/>
                  </a:cubicBezTo>
                  <a:cubicBezTo>
                    <a:pt x="11" y="12"/>
                    <a:pt x="18" y="16"/>
                    <a:pt x="26" y="17"/>
                  </a:cubicBezTo>
                  <a:cubicBezTo>
                    <a:pt x="34" y="18"/>
                    <a:pt x="43" y="17"/>
                    <a:pt x="52" y="17"/>
                  </a:cubicBezTo>
                  <a:cubicBezTo>
                    <a:pt x="55" y="17"/>
                    <a:pt x="58" y="9"/>
                    <a:pt x="53" y="9"/>
                  </a:cubicBezTo>
                  <a:cubicBezTo>
                    <a:pt x="46" y="9"/>
                    <a:pt x="39" y="9"/>
                    <a:pt x="31" y="9"/>
                  </a:cubicBezTo>
                  <a:cubicBezTo>
                    <a:pt x="23" y="9"/>
                    <a:pt x="15" y="5"/>
                    <a:pt x="7" y="4"/>
                  </a:cubicBezTo>
                  <a:cubicBezTo>
                    <a:pt x="3" y="3"/>
                    <a:pt x="0" y="8"/>
                    <a:pt x="3" y="11"/>
                  </a:cubicBezTo>
                  <a:cubicBezTo>
                    <a:pt x="12" y="18"/>
                    <a:pt x="21" y="25"/>
                    <a:pt x="29" y="33"/>
                  </a:cubicBezTo>
                  <a:cubicBezTo>
                    <a:pt x="31" y="36"/>
                    <a:pt x="36" y="32"/>
                    <a:pt x="35" y="29"/>
                  </a:cubicBezTo>
                  <a:cubicBezTo>
                    <a:pt x="32" y="17"/>
                    <a:pt x="17" y="6"/>
                    <a:pt x="7" y="1"/>
                  </a:cubicBezTo>
                  <a:cubicBezTo>
                    <a:pt x="3" y="0"/>
                    <a:pt x="0" y="7"/>
                    <a:pt x="3" y="8"/>
                  </a:cubicBezTo>
                  <a:cubicBezTo>
                    <a:pt x="21" y="17"/>
                    <a:pt x="41" y="25"/>
                    <a:pt x="59" y="34"/>
                  </a:cubicBezTo>
                  <a:cubicBezTo>
                    <a:pt x="63" y="36"/>
                    <a:pt x="68" y="29"/>
                    <a:pt x="64" y="27"/>
                  </a:cubicBezTo>
                  <a:close/>
                </a:path>
              </a:pathLst>
            </a:custGeom>
            <a:grpFill/>
            <a:ln>
              <a:solidFill>
                <a:schemeClr val="accent2"/>
              </a:solidFill>
            </a:ln>
            <a:extLst/>
          </p:spPr>
          <p:txBody>
            <a:bodyPr vert="horz" wrap="square" lIns="121882" tIns="60941" rIns="121882" bIns="60941" numCol="1" anchor="t" anchorCtr="0" compatLnSpc="1">
              <a:prstTxWarp prst="textNoShape">
                <a:avLst/>
              </a:prstTxWarp>
            </a:bodyPr>
            <a:lstStyle/>
            <a:p>
              <a:endParaRPr lang="zh-CN" altLang="en-US" sz="2399"/>
            </a:p>
          </p:txBody>
        </p:sp>
      </p:grpSp>
      <p:sp>
        <p:nvSpPr>
          <p:cNvPr id="78" name="文本框 77"/>
          <p:cNvSpPr txBox="1"/>
          <p:nvPr/>
        </p:nvSpPr>
        <p:spPr>
          <a:xfrm rot="199847">
            <a:off x="5960793" y="2287686"/>
            <a:ext cx="1264800" cy="338398"/>
          </a:xfrm>
          <a:prstGeom prst="rect">
            <a:avLst/>
          </a:prstGeom>
          <a:noFill/>
        </p:spPr>
        <p:txBody>
          <a:bodyPr wrap="square" lIns="91412" tIns="45706" rIns="91412" bIns="45706" rtlCol="0">
            <a:spAutoFit/>
          </a:bodyPr>
          <a:lstStyle/>
          <a:p>
            <a:r>
              <a:rPr lang="zh-CN" altLang="en-US" sz="1599" b="1" dirty="0">
                <a:solidFill>
                  <a:schemeClr val="accent2"/>
                </a:solidFill>
                <a:latin typeface="微软雅黑" pitchFamily="34" charset="-122"/>
                <a:ea typeface="微软雅黑" pitchFamily="34" charset="-122"/>
              </a:rPr>
              <a:t>小标题</a:t>
            </a:r>
          </a:p>
        </p:txBody>
      </p:sp>
      <p:sp>
        <p:nvSpPr>
          <p:cNvPr id="79" name="文本框 78"/>
          <p:cNvSpPr txBox="1"/>
          <p:nvPr/>
        </p:nvSpPr>
        <p:spPr>
          <a:xfrm>
            <a:off x="5557182" y="2927511"/>
            <a:ext cx="1934639" cy="1015634"/>
          </a:xfrm>
          <a:prstGeom prst="rect">
            <a:avLst/>
          </a:prstGeom>
          <a:noFill/>
        </p:spPr>
        <p:txBody>
          <a:bodyPr wrap="square" lIns="91412" tIns="45706" rIns="91412" bIns="45706" rtlCol="0">
            <a:spAutoFit/>
          </a:bodyPr>
          <a:lstStyle/>
          <a:p>
            <a:pPr algn="ctr"/>
            <a:r>
              <a:rPr lang="zh-CN" altLang="en-US" sz="1200" dirty="0">
                <a:solidFill>
                  <a:schemeClr val="tx1">
                    <a:lumMod val="50000"/>
                    <a:lumOff val="50000"/>
                  </a:schemeClr>
                </a:solidFill>
                <a:latin typeface="微软雅黑" pitchFamily="34" charset="-122"/>
                <a:ea typeface="微软雅黑" pitchFamily="34" charset="-122"/>
              </a:rPr>
              <a:t>请在此添加文字请在此添加文字请在此添加文字请在此添加文字请在此添加文字请在此添加文字</a:t>
            </a:r>
          </a:p>
          <a:p>
            <a:pPr algn="ctr"/>
            <a:endParaRPr lang="zh-CN" altLang="en-US" sz="1200" dirty="0">
              <a:solidFill>
                <a:schemeClr val="tx1">
                  <a:lumMod val="50000"/>
                  <a:lumOff val="50000"/>
                </a:schemeClr>
              </a:solidFill>
              <a:latin typeface="微软雅黑" pitchFamily="34" charset="-122"/>
              <a:ea typeface="微软雅黑" pitchFamily="34" charset="-122"/>
            </a:endParaRPr>
          </a:p>
        </p:txBody>
      </p:sp>
      <p:grpSp>
        <p:nvGrpSpPr>
          <p:cNvPr id="6" name="组合 79"/>
          <p:cNvGrpSpPr/>
          <p:nvPr/>
        </p:nvGrpSpPr>
        <p:grpSpPr>
          <a:xfrm rot="20175543">
            <a:off x="7643193" y="3130715"/>
            <a:ext cx="1466283" cy="680333"/>
            <a:chOff x="4024313" y="3409951"/>
            <a:chExt cx="954881" cy="442913"/>
          </a:xfrm>
          <a:solidFill>
            <a:schemeClr val="accent2"/>
          </a:solidFill>
        </p:grpSpPr>
        <p:sp>
          <p:nvSpPr>
            <p:cNvPr id="81" name="Freeform 12"/>
            <p:cNvSpPr>
              <a:spLocks/>
            </p:cNvSpPr>
            <p:nvPr/>
          </p:nvSpPr>
          <p:spPr bwMode="auto">
            <a:xfrm>
              <a:off x="4242594" y="3509964"/>
              <a:ext cx="736600" cy="342900"/>
            </a:xfrm>
            <a:custGeom>
              <a:avLst/>
              <a:gdLst>
                <a:gd name="T0" fmla="*/ 188 w 195"/>
                <a:gd name="T1" fmla="*/ 91 h 91"/>
                <a:gd name="T2" fmla="*/ 189 w 195"/>
                <a:gd name="T3" fmla="*/ 91 h 91"/>
                <a:gd name="T4" fmla="*/ 192 w 195"/>
                <a:gd name="T5" fmla="*/ 84 h 91"/>
                <a:gd name="T6" fmla="*/ 95 w 195"/>
                <a:gd name="T7" fmla="*/ 40 h 91"/>
                <a:gd name="T8" fmla="*/ 8 w 195"/>
                <a:gd name="T9" fmla="*/ 2 h 91"/>
                <a:gd name="T10" fmla="*/ 3 w 195"/>
                <a:gd name="T11" fmla="*/ 9 h 91"/>
                <a:gd name="T12" fmla="*/ 90 w 195"/>
                <a:gd name="T13" fmla="*/ 46 h 91"/>
                <a:gd name="T14" fmla="*/ 188 w 195"/>
                <a:gd name="T15" fmla="*/ 91 h 91"/>
                <a:gd name="T16" fmla="*/ 191 w 195"/>
                <a:gd name="T17" fmla="*/ 84 h 91"/>
                <a:gd name="T18" fmla="*/ 189 w 195"/>
                <a:gd name="T19" fmla="*/ 84 h 91"/>
                <a:gd name="T20" fmla="*/ 188 w 195"/>
                <a:gd name="T21"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5" h="91">
                  <a:moveTo>
                    <a:pt x="188" y="91"/>
                  </a:moveTo>
                  <a:cubicBezTo>
                    <a:pt x="188" y="91"/>
                    <a:pt x="189" y="91"/>
                    <a:pt x="189" y="91"/>
                  </a:cubicBezTo>
                  <a:cubicBezTo>
                    <a:pt x="192" y="91"/>
                    <a:pt x="195" y="86"/>
                    <a:pt x="192" y="84"/>
                  </a:cubicBezTo>
                  <a:cubicBezTo>
                    <a:pt x="160" y="69"/>
                    <a:pt x="127" y="55"/>
                    <a:pt x="95" y="40"/>
                  </a:cubicBezTo>
                  <a:cubicBezTo>
                    <a:pt x="67" y="26"/>
                    <a:pt x="34" y="19"/>
                    <a:pt x="8" y="2"/>
                  </a:cubicBezTo>
                  <a:cubicBezTo>
                    <a:pt x="5" y="0"/>
                    <a:pt x="0" y="6"/>
                    <a:pt x="3" y="9"/>
                  </a:cubicBezTo>
                  <a:cubicBezTo>
                    <a:pt x="30" y="26"/>
                    <a:pt x="62" y="32"/>
                    <a:pt x="90" y="46"/>
                  </a:cubicBezTo>
                  <a:cubicBezTo>
                    <a:pt x="122" y="62"/>
                    <a:pt x="155" y="76"/>
                    <a:pt x="188" y="91"/>
                  </a:cubicBezTo>
                  <a:cubicBezTo>
                    <a:pt x="189" y="89"/>
                    <a:pt x="190" y="86"/>
                    <a:pt x="191" y="84"/>
                  </a:cubicBezTo>
                  <a:cubicBezTo>
                    <a:pt x="190" y="84"/>
                    <a:pt x="190" y="84"/>
                    <a:pt x="189" y="84"/>
                  </a:cubicBezTo>
                  <a:cubicBezTo>
                    <a:pt x="186" y="84"/>
                    <a:pt x="183" y="91"/>
                    <a:pt x="188" y="91"/>
                  </a:cubicBezTo>
                  <a:close/>
                </a:path>
              </a:pathLst>
            </a:custGeom>
            <a:grpFill/>
            <a:ln>
              <a:solidFill>
                <a:schemeClr val="accent2"/>
              </a:solidFill>
            </a:ln>
            <a:extLst/>
          </p:spPr>
          <p:txBody>
            <a:bodyPr vert="horz" wrap="square" lIns="121882" tIns="60941" rIns="121882" bIns="60941" numCol="1" anchor="t" anchorCtr="0" compatLnSpc="1">
              <a:prstTxWarp prst="textNoShape">
                <a:avLst/>
              </a:prstTxWarp>
            </a:bodyPr>
            <a:lstStyle/>
            <a:p>
              <a:endParaRPr lang="zh-CN" altLang="en-US" sz="2399"/>
            </a:p>
          </p:txBody>
        </p:sp>
        <p:sp>
          <p:nvSpPr>
            <p:cNvPr id="82" name="Freeform 13"/>
            <p:cNvSpPr>
              <a:spLocks/>
            </p:cNvSpPr>
            <p:nvPr/>
          </p:nvSpPr>
          <p:spPr bwMode="auto">
            <a:xfrm>
              <a:off x="4024313" y="3409951"/>
              <a:ext cx="255588" cy="136525"/>
            </a:xfrm>
            <a:custGeom>
              <a:avLst/>
              <a:gdLst>
                <a:gd name="T0" fmla="*/ 64 w 68"/>
                <a:gd name="T1" fmla="*/ 27 h 36"/>
                <a:gd name="T2" fmla="*/ 7 w 68"/>
                <a:gd name="T3" fmla="*/ 2 h 36"/>
                <a:gd name="T4" fmla="*/ 3 w 68"/>
                <a:gd name="T5" fmla="*/ 9 h 36"/>
                <a:gd name="T6" fmla="*/ 28 w 68"/>
                <a:gd name="T7" fmla="*/ 33 h 36"/>
                <a:gd name="T8" fmla="*/ 35 w 68"/>
                <a:gd name="T9" fmla="*/ 28 h 36"/>
                <a:gd name="T10" fmla="*/ 7 w 68"/>
                <a:gd name="T11" fmla="*/ 4 h 36"/>
                <a:gd name="T12" fmla="*/ 3 w 68"/>
                <a:gd name="T13" fmla="*/ 11 h 36"/>
                <a:gd name="T14" fmla="*/ 26 w 68"/>
                <a:gd name="T15" fmla="*/ 17 h 36"/>
                <a:gd name="T16" fmla="*/ 52 w 68"/>
                <a:gd name="T17" fmla="*/ 17 h 36"/>
                <a:gd name="T18" fmla="*/ 53 w 68"/>
                <a:gd name="T19" fmla="*/ 9 h 36"/>
                <a:gd name="T20" fmla="*/ 31 w 68"/>
                <a:gd name="T21" fmla="*/ 9 h 36"/>
                <a:gd name="T22" fmla="*/ 7 w 68"/>
                <a:gd name="T23" fmla="*/ 4 h 36"/>
                <a:gd name="T24" fmla="*/ 3 w 68"/>
                <a:gd name="T25" fmla="*/ 11 h 36"/>
                <a:gd name="T26" fmla="*/ 29 w 68"/>
                <a:gd name="T27" fmla="*/ 33 h 36"/>
                <a:gd name="T28" fmla="*/ 35 w 68"/>
                <a:gd name="T29" fmla="*/ 29 h 36"/>
                <a:gd name="T30" fmla="*/ 7 w 68"/>
                <a:gd name="T31" fmla="*/ 1 h 36"/>
                <a:gd name="T32" fmla="*/ 3 w 68"/>
                <a:gd name="T33" fmla="*/ 8 h 36"/>
                <a:gd name="T34" fmla="*/ 59 w 68"/>
                <a:gd name="T35" fmla="*/ 34 h 36"/>
                <a:gd name="T36" fmla="*/ 64 w 68"/>
                <a:gd name="T37" fmla="*/ 2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8" h="36">
                  <a:moveTo>
                    <a:pt x="64" y="27"/>
                  </a:moveTo>
                  <a:cubicBezTo>
                    <a:pt x="45" y="18"/>
                    <a:pt x="26" y="11"/>
                    <a:pt x="7" y="2"/>
                  </a:cubicBezTo>
                  <a:cubicBezTo>
                    <a:pt x="6" y="4"/>
                    <a:pt x="5" y="6"/>
                    <a:pt x="3" y="9"/>
                  </a:cubicBezTo>
                  <a:cubicBezTo>
                    <a:pt x="12" y="12"/>
                    <a:pt x="26" y="23"/>
                    <a:pt x="28" y="33"/>
                  </a:cubicBezTo>
                  <a:cubicBezTo>
                    <a:pt x="30" y="31"/>
                    <a:pt x="32" y="29"/>
                    <a:pt x="35" y="28"/>
                  </a:cubicBezTo>
                  <a:cubicBezTo>
                    <a:pt x="26" y="19"/>
                    <a:pt x="17" y="12"/>
                    <a:pt x="7" y="4"/>
                  </a:cubicBezTo>
                  <a:cubicBezTo>
                    <a:pt x="6" y="6"/>
                    <a:pt x="5" y="9"/>
                    <a:pt x="3" y="11"/>
                  </a:cubicBezTo>
                  <a:cubicBezTo>
                    <a:pt x="11" y="12"/>
                    <a:pt x="18" y="16"/>
                    <a:pt x="26" y="17"/>
                  </a:cubicBezTo>
                  <a:cubicBezTo>
                    <a:pt x="34" y="18"/>
                    <a:pt x="43" y="17"/>
                    <a:pt x="52" y="17"/>
                  </a:cubicBezTo>
                  <a:cubicBezTo>
                    <a:pt x="55" y="17"/>
                    <a:pt x="58" y="9"/>
                    <a:pt x="53" y="9"/>
                  </a:cubicBezTo>
                  <a:cubicBezTo>
                    <a:pt x="46" y="9"/>
                    <a:pt x="39" y="9"/>
                    <a:pt x="31" y="9"/>
                  </a:cubicBezTo>
                  <a:cubicBezTo>
                    <a:pt x="23" y="9"/>
                    <a:pt x="15" y="5"/>
                    <a:pt x="7" y="4"/>
                  </a:cubicBezTo>
                  <a:cubicBezTo>
                    <a:pt x="3" y="3"/>
                    <a:pt x="0" y="8"/>
                    <a:pt x="3" y="11"/>
                  </a:cubicBezTo>
                  <a:cubicBezTo>
                    <a:pt x="12" y="18"/>
                    <a:pt x="21" y="25"/>
                    <a:pt x="29" y="33"/>
                  </a:cubicBezTo>
                  <a:cubicBezTo>
                    <a:pt x="31" y="36"/>
                    <a:pt x="36" y="32"/>
                    <a:pt x="35" y="29"/>
                  </a:cubicBezTo>
                  <a:cubicBezTo>
                    <a:pt x="32" y="17"/>
                    <a:pt x="17" y="6"/>
                    <a:pt x="7" y="1"/>
                  </a:cubicBezTo>
                  <a:cubicBezTo>
                    <a:pt x="3" y="0"/>
                    <a:pt x="0" y="7"/>
                    <a:pt x="3" y="8"/>
                  </a:cubicBezTo>
                  <a:cubicBezTo>
                    <a:pt x="21" y="17"/>
                    <a:pt x="41" y="25"/>
                    <a:pt x="59" y="34"/>
                  </a:cubicBezTo>
                  <a:cubicBezTo>
                    <a:pt x="63" y="36"/>
                    <a:pt x="68" y="29"/>
                    <a:pt x="64" y="27"/>
                  </a:cubicBezTo>
                  <a:close/>
                </a:path>
              </a:pathLst>
            </a:custGeom>
            <a:grpFill/>
            <a:ln>
              <a:solidFill>
                <a:schemeClr val="accent2"/>
              </a:solidFill>
            </a:ln>
            <a:extLst/>
          </p:spPr>
          <p:txBody>
            <a:bodyPr vert="horz" wrap="square" lIns="121882" tIns="60941" rIns="121882" bIns="60941" numCol="1" anchor="t" anchorCtr="0" compatLnSpc="1">
              <a:prstTxWarp prst="textNoShape">
                <a:avLst/>
              </a:prstTxWarp>
            </a:bodyPr>
            <a:lstStyle/>
            <a:p>
              <a:endParaRPr lang="zh-CN" altLang="en-US" sz="2399"/>
            </a:p>
          </p:txBody>
        </p:sp>
      </p:grpSp>
      <p:sp>
        <p:nvSpPr>
          <p:cNvPr id="83" name="文本框 82"/>
          <p:cNvSpPr txBox="1"/>
          <p:nvPr/>
        </p:nvSpPr>
        <p:spPr>
          <a:xfrm rot="199847">
            <a:off x="8025744" y="3006129"/>
            <a:ext cx="1264800" cy="338398"/>
          </a:xfrm>
          <a:prstGeom prst="rect">
            <a:avLst/>
          </a:prstGeom>
          <a:noFill/>
        </p:spPr>
        <p:txBody>
          <a:bodyPr wrap="square" lIns="91412" tIns="45706" rIns="91412" bIns="45706" rtlCol="0">
            <a:spAutoFit/>
          </a:bodyPr>
          <a:lstStyle/>
          <a:p>
            <a:r>
              <a:rPr lang="zh-CN" altLang="en-US" sz="1599" b="1" dirty="0">
                <a:solidFill>
                  <a:schemeClr val="accent2"/>
                </a:solidFill>
                <a:latin typeface="微软雅黑" pitchFamily="34" charset="-122"/>
                <a:ea typeface="微软雅黑" pitchFamily="34" charset="-122"/>
              </a:rPr>
              <a:t>小标题</a:t>
            </a:r>
          </a:p>
        </p:txBody>
      </p:sp>
      <p:sp>
        <p:nvSpPr>
          <p:cNvPr id="84" name="文本框 83"/>
          <p:cNvSpPr txBox="1"/>
          <p:nvPr/>
        </p:nvSpPr>
        <p:spPr>
          <a:xfrm>
            <a:off x="7622132" y="3645955"/>
            <a:ext cx="1934639" cy="1015634"/>
          </a:xfrm>
          <a:prstGeom prst="rect">
            <a:avLst/>
          </a:prstGeom>
          <a:noFill/>
        </p:spPr>
        <p:txBody>
          <a:bodyPr wrap="square" lIns="91412" tIns="45706" rIns="91412" bIns="45706" rtlCol="0">
            <a:spAutoFit/>
          </a:bodyPr>
          <a:lstStyle/>
          <a:p>
            <a:pPr algn="ctr"/>
            <a:r>
              <a:rPr lang="zh-CN" altLang="en-US" sz="1200" dirty="0">
                <a:solidFill>
                  <a:schemeClr val="tx1">
                    <a:lumMod val="50000"/>
                    <a:lumOff val="50000"/>
                  </a:schemeClr>
                </a:solidFill>
                <a:latin typeface="微软雅黑" pitchFamily="34" charset="-122"/>
                <a:ea typeface="微软雅黑" pitchFamily="34" charset="-122"/>
              </a:rPr>
              <a:t>请在此添加文字请在此添加文字请在此添加文字请在此添加文字请在此添加文字请在此添加文字</a:t>
            </a:r>
          </a:p>
          <a:p>
            <a:pPr algn="ctr"/>
            <a:endParaRPr lang="zh-CN" altLang="en-US" sz="1200" dirty="0">
              <a:solidFill>
                <a:schemeClr val="tx1">
                  <a:lumMod val="50000"/>
                  <a:lumOff val="50000"/>
                </a:schemeClr>
              </a:solidFill>
              <a:latin typeface="微软雅黑" pitchFamily="34" charset="-122"/>
              <a:ea typeface="微软雅黑" pitchFamily="34" charset="-122"/>
            </a:endParaRPr>
          </a:p>
        </p:txBody>
      </p:sp>
      <p:cxnSp>
        <p:nvCxnSpPr>
          <p:cNvPr id="44" name="直接连接符 43">
            <a:extLst>
              <a:ext uri="{FF2B5EF4-FFF2-40B4-BE49-F238E27FC236}">
                <a16:creationId xmlns:a16="http://schemas.microsoft.com/office/drawing/2014/main" xmlns="" id="{8B5C6CA1-4296-4512-955D-D84E0E1749E3}"/>
              </a:ext>
            </a:extLst>
          </p:cNvPr>
          <p:cNvCxnSpPr>
            <a:cxnSpLocks/>
          </p:cNvCxnSpPr>
          <p:nvPr/>
        </p:nvCxnSpPr>
        <p:spPr>
          <a:xfrm>
            <a:off x="298340" y="797406"/>
            <a:ext cx="7080461"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5" name="Freeform 6">
            <a:extLst>
              <a:ext uri="{FF2B5EF4-FFF2-40B4-BE49-F238E27FC236}">
                <a16:creationId xmlns:a16="http://schemas.microsoft.com/office/drawing/2014/main" xmlns="" id="{6A687B04-EC82-494F-9A19-96DF9C5F2F4B}"/>
              </a:ext>
            </a:extLst>
          </p:cNvPr>
          <p:cNvSpPr>
            <a:spLocks noEditPoints="1"/>
          </p:cNvSpPr>
          <p:nvPr/>
        </p:nvSpPr>
        <p:spPr bwMode="auto">
          <a:xfrm>
            <a:off x="7378801" y="304061"/>
            <a:ext cx="477985" cy="493818"/>
          </a:xfrm>
          <a:custGeom>
            <a:avLst/>
            <a:gdLst>
              <a:gd name="T0" fmla="*/ 760 w 1905"/>
              <a:gd name="T1" fmla="*/ 1455 h 1912"/>
              <a:gd name="T2" fmla="*/ 448 w 1905"/>
              <a:gd name="T3" fmla="*/ 1143 h 1912"/>
              <a:gd name="T4" fmla="*/ 529 w 1905"/>
              <a:gd name="T5" fmla="*/ 1061 h 1912"/>
              <a:gd name="T6" fmla="*/ 841 w 1905"/>
              <a:gd name="T7" fmla="*/ 1374 h 1912"/>
              <a:gd name="T8" fmla="*/ 1802 w 1905"/>
              <a:gd name="T9" fmla="*/ 108 h 1912"/>
              <a:gd name="T10" fmla="*/ 748 w 1905"/>
              <a:gd name="T11" fmla="*/ 785 h 1912"/>
              <a:gd name="T12" fmla="*/ 55 w 1905"/>
              <a:gd name="T13" fmla="*/ 1737 h 1912"/>
              <a:gd name="T14" fmla="*/ 173 w 1905"/>
              <a:gd name="T15" fmla="*/ 1854 h 1912"/>
              <a:gd name="T16" fmla="*/ 1124 w 1905"/>
              <a:gd name="T17" fmla="*/ 1161 h 1912"/>
              <a:gd name="T18" fmla="*/ 1802 w 1905"/>
              <a:gd name="T19" fmla="*/ 108 h 1912"/>
              <a:gd name="T20" fmla="*/ 110 w 1905"/>
              <a:gd name="T21" fmla="*/ 1803 h 1912"/>
              <a:gd name="T22" fmla="*/ 0 w 1905"/>
              <a:gd name="T23" fmla="*/ 1912 h 1912"/>
              <a:gd name="T24" fmla="*/ 1758 w 1905"/>
              <a:gd name="T25" fmla="*/ 368 h 1912"/>
              <a:gd name="T26" fmla="*/ 1544 w 1905"/>
              <a:gd name="T27" fmla="*/ 153 h 1912"/>
              <a:gd name="T28" fmla="*/ 786 w 1905"/>
              <a:gd name="T29" fmla="*/ 513 h 1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5" h="1912">
                <a:moveTo>
                  <a:pt x="760" y="1455"/>
                </a:moveTo>
                <a:cubicBezTo>
                  <a:pt x="448" y="1143"/>
                  <a:pt x="448" y="1143"/>
                  <a:pt x="448" y="1143"/>
                </a:cubicBezTo>
                <a:moveTo>
                  <a:pt x="529" y="1061"/>
                </a:moveTo>
                <a:cubicBezTo>
                  <a:pt x="841" y="1374"/>
                  <a:pt x="841" y="1374"/>
                  <a:pt x="841" y="1374"/>
                </a:cubicBezTo>
                <a:moveTo>
                  <a:pt x="1802" y="108"/>
                </a:moveTo>
                <a:cubicBezTo>
                  <a:pt x="1698" y="4"/>
                  <a:pt x="1226" y="307"/>
                  <a:pt x="748" y="785"/>
                </a:cubicBezTo>
                <a:cubicBezTo>
                  <a:pt x="364" y="1169"/>
                  <a:pt x="94" y="1548"/>
                  <a:pt x="55" y="1737"/>
                </a:cubicBezTo>
                <a:cubicBezTo>
                  <a:pt x="173" y="1854"/>
                  <a:pt x="173" y="1854"/>
                  <a:pt x="173" y="1854"/>
                </a:cubicBezTo>
                <a:cubicBezTo>
                  <a:pt x="361" y="1815"/>
                  <a:pt x="740" y="1545"/>
                  <a:pt x="1124" y="1161"/>
                </a:cubicBezTo>
                <a:cubicBezTo>
                  <a:pt x="1602" y="683"/>
                  <a:pt x="1905" y="212"/>
                  <a:pt x="1802" y="108"/>
                </a:cubicBezTo>
                <a:close/>
                <a:moveTo>
                  <a:pt x="110" y="1803"/>
                </a:moveTo>
                <a:cubicBezTo>
                  <a:pt x="0" y="1912"/>
                  <a:pt x="0" y="1912"/>
                  <a:pt x="0" y="1912"/>
                </a:cubicBezTo>
                <a:moveTo>
                  <a:pt x="1758" y="368"/>
                </a:moveTo>
                <a:cubicBezTo>
                  <a:pt x="1758" y="368"/>
                  <a:pt x="1643" y="253"/>
                  <a:pt x="1544" y="153"/>
                </a:cubicBezTo>
                <a:cubicBezTo>
                  <a:pt x="1544" y="153"/>
                  <a:pt x="1319" y="0"/>
                  <a:pt x="786" y="513"/>
                </a:cubicBezTo>
              </a:path>
            </a:pathLst>
          </a:custGeom>
          <a:noFill/>
          <a:ln w="12700"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03693" tIns="51846" rIns="103693" bIns="51846" numCol="1" anchor="t" anchorCtr="0" compatLnSpc="1">
            <a:prstTxWarp prst="textNoShape">
              <a:avLst/>
            </a:prstTxWarp>
          </a:bodyPr>
          <a:lstStyle/>
          <a:p>
            <a:endParaRPr lang="zh-CN" altLang="en-US"/>
          </a:p>
        </p:txBody>
      </p:sp>
      <p:sp>
        <p:nvSpPr>
          <p:cNvPr id="46" name="TextBox 28">
            <a:extLst>
              <a:ext uri="{FF2B5EF4-FFF2-40B4-BE49-F238E27FC236}">
                <a16:creationId xmlns:a16="http://schemas.microsoft.com/office/drawing/2014/main" xmlns="" id="{F3215949-0AF9-4007-8825-35A86424F6F0}"/>
              </a:ext>
            </a:extLst>
          </p:cNvPr>
          <p:cNvSpPr txBox="1"/>
          <p:nvPr/>
        </p:nvSpPr>
        <p:spPr>
          <a:xfrm>
            <a:off x="681253" y="275546"/>
            <a:ext cx="2423342" cy="430841"/>
          </a:xfrm>
          <a:prstGeom prst="rect">
            <a:avLst/>
          </a:prstGeom>
          <a:noFill/>
        </p:spPr>
        <p:txBody>
          <a:bodyPr wrap="square" lIns="121873" tIns="60937" rIns="121873" bIns="60937" rtlCol="0">
            <a:spAutoFit/>
          </a:bodyPr>
          <a:lstStyle/>
          <a:p>
            <a:r>
              <a:rPr lang="zh-CN" altLang="en-US" sz="2000" dirty="0">
                <a:solidFill>
                  <a:schemeClr val="tx1">
                    <a:lumMod val="65000"/>
                    <a:lumOff val="35000"/>
                  </a:schemeClr>
                </a:solidFill>
                <a:latin typeface="文鼎谁的字体" panose="020B0602010101010101" pitchFamily="33" charset="-122"/>
                <a:ea typeface="文鼎谁的字体" panose="020B0602010101010101" pitchFamily="33" charset="-122"/>
              </a:rPr>
              <a:t>点击添加您的标题</a:t>
            </a:r>
          </a:p>
        </p:txBody>
      </p:sp>
      <p:grpSp>
        <p:nvGrpSpPr>
          <p:cNvPr id="47" name="组合 46">
            <a:extLst>
              <a:ext uri="{FF2B5EF4-FFF2-40B4-BE49-F238E27FC236}">
                <a16:creationId xmlns:a16="http://schemas.microsoft.com/office/drawing/2014/main" xmlns="" id="{474E604E-96F1-4066-866F-24FE1EC2333C}"/>
              </a:ext>
            </a:extLst>
          </p:cNvPr>
          <p:cNvGrpSpPr/>
          <p:nvPr/>
        </p:nvGrpSpPr>
        <p:grpSpPr>
          <a:xfrm>
            <a:off x="214323" y="266495"/>
            <a:ext cx="406366" cy="418246"/>
            <a:chOff x="848004" y="393400"/>
            <a:chExt cx="406366" cy="418246"/>
          </a:xfrm>
          <a:effectLst>
            <a:outerShdw blurRad="165100" dist="38100" dir="6960000" sx="98000" sy="98000" algn="t" rotWithShape="0">
              <a:prstClr val="black">
                <a:alpha val="34000"/>
              </a:prstClr>
            </a:outerShdw>
          </a:effectLst>
        </p:grpSpPr>
        <p:grpSp>
          <p:nvGrpSpPr>
            <p:cNvPr id="48" name="组合 47">
              <a:extLst>
                <a:ext uri="{FF2B5EF4-FFF2-40B4-BE49-F238E27FC236}">
                  <a16:creationId xmlns:a16="http://schemas.microsoft.com/office/drawing/2014/main" xmlns="" id="{8DF889F6-C4F1-43D6-8F34-32D9C26FCD55}"/>
                </a:ext>
              </a:extLst>
            </p:cNvPr>
            <p:cNvGrpSpPr/>
            <p:nvPr/>
          </p:nvGrpSpPr>
          <p:grpSpPr>
            <a:xfrm>
              <a:off x="848004" y="393400"/>
              <a:ext cx="406366" cy="418246"/>
              <a:chOff x="848005" y="369553"/>
              <a:chExt cx="406366" cy="418246"/>
            </a:xfrm>
          </p:grpSpPr>
          <p:sp>
            <p:nvSpPr>
              <p:cNvPr id="50" name="椭圆 49">
                <a:extLst>
                  <a:ext uri="{FF2B5EF4-FFF2-40B4-BE49-F238E27FC236}">
                    <a16:creationId xmlns:a16="http://schemas.microsoft.com/office/drawing/2014/main" xmlns="" id="{C2CD8011-7765-4A51-854B-0CF15CC020F0}"/>
                  </a:ext>
                </a:extLst>
              </p:cNvPr>
              <p:cNvSpPr/>
              <p:nvPr/>
            </p:nvSpPr>
            <p:spPr>
              <a:xfrm>
                <a:off x="848005" y="369553"/>
                <a:ext cx="406366" cy="418246"/>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a:extLst>
                  <a:ext uri="{FF2B5EF4-FFF2-40B4-BE49-F238E27FC236}">
                    <a16:creationId xmlns:a16="http://schemas.microsoft.com/office/drawing/2014/main" xmlns="" id="{5B3447E7-17E4-4A76-A5E1-4DC27F1F11CB}"/>
                  </a:ext>
                </a:extLst>
              </p:cNvPr>
              <p:cNvSpPr/>
              <p:nvPr/>
            </p:nvSpPr>
            <p:spPr>
              <a:xfrm>
                <a:off x="856799" y="378604"/>
                <a:ext cx="388778" cy="400144"/>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9" name="椭圆 48">
              <a:extLst>
                <a:ext uri="{FF2B5EF4-FFF2-40B4-BE49-F238E27FC236}">
                  <a16:creationId xmlns:a16="http://schemas.microsoft.com/office/drawing/2014/main" xmlns="" id="{089ED0E5-75C3-403E-AFBE-D4DDA5A8FC07}"/>
                </a:ext>
              </a:extLst>
            </p:cNvPr>
            <p:cNvSpPr/>
            <p:nvPr/>
          </p:nvSpPr>
          <p:spPr>
            <a:xfrm>
              <a:off x="907857" y="455002"/>
              <a:ext cx="286661" cy="295042"/>
            </a:xfrm>
            <a:prstGeom prst="ellipse">
              <a:avLst/>
            </a:prstGeom>
            <a:solidFill>
              <a:srgbClr val="5092E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51846" rIns="0" bIns="51846" rtlCol="0" anchor="ctr"/>
            <a:lstStyle/>
            <a:p>
              <a:pPr algn="ctr"/>
              <a:endParaRPr lang="zh-CN" altLang="en-US" sz="3600" dirty="0">
                <a:solidFill>
                  <a:schemeClr val="bg1"/>
                </a:solidFill>
                <a:latin typeface="DIN Mittelschrift Std" pitchFamily="50" charset="0"/>
                <a:ea typeface="微软雅黑" pitchFamily="34" charset="-122"/>
              </a:endParaRPr>
            </a:p>
          </p:txBody>
        </p:sp>
      </p:grpSp>
    </p:spTree>
    <p:extLst>
      <p:ext uri="{BB962C8B-B14F-4D97-AF65-F5344CB8AC3E}">
        <p14:creationId xmlns:p14="http://schemas.microsoft.com/office/powerpoint/2010/main" val="1337109988"/>
      </p:ext>
    </p:extLst>
  </p:cSld>
  <p:clrMapOvr>
    <a:masterClrMapping/>
  </p:clrMapOvr>
  <mc:AlternateContent xmlns:mc="http://schemas.openxmlformats.org/markup-compatibility/2006" xmlns:p14="http://schemas.microsoft.com/office/powerpoint/2010/main">
    <mc:Choice Requires="p14">
      <p:transition spd="slow" p14:dur="1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2" presetClass="entr" presetSubtype="2" fill="hold" nodeType="withEffect">
                                  <p:stCondLst>
                                    <p:cond delay="100"/>
                                  </p:stCondLst>
                                  <p:childTnLst>
                                    <p:set>
                                      <p:cBhvr>
                                        <p:cTn id="10" dur="1" fill="hold">
                                          <p:stCondLst>
                                            <p:cond delay="0"/>
                                          </p:stCondLst>
                                        </p:cTn>
                                        <p:tgtEl>
                                          <p:spTgt spid="3"/>
                                        </p:tgtEl>
                                        <p:attrNameLst>
                                          <p:attrName>style.visibility</p:attrName>
                                        </p:attrNameLst>
                                      </p:cBhvr>
                                      <p:to>
                                        <p:strVal val="visible"/>
                                      </p:to>
                                    </p:set>
                                    <p:animEffect transition="in" filter="wipe(right)">
                                      <p:cBhvr>
                                        <p:cTn id="11" dur="500"/>
                                        <p:tgtEl>
                                          <p:spTgt spid="3"/>
                                        </p:tgtEl>
                                      </p:cBhvr>
                                    </p:animEffect>
                                  </p:childTnLst>
                                </p:cTn>
                              </p:par>
                              <p:par>
                                <p:cTn id="12" presetID="12" presetClass="entr" presetSubtype="4" fill="hold" grpId="0" nodeType="withEffect">
                                  <p:stCondLst>
                                    <p:cond delay="600"/>
                                  </p:stCondLst>
                                  <p:childTnLst>
                                    <p:set>
                                      <p:cBhvr>
                                        <p:cTn id="13" dur="1" fill="hold">
                                          <p:stCondLst>
                                            <p:cond delay="0"/>
                                          </p:stCondLst>
                                        </p:cTn>
                                        <p:tgtEl>
                                          <p:spTgt spid="68"/>
                                        </p:tgtEl>
                                        <p:attrNameLst>
                                          <p:attrName>style.visibility</p:attrName>
                                        </p:attrNameLst>
                                      </p:cBhvr>
                                      <p:to>
                                        <p:strVal val="visible"/>
                                      </p:to>
                                    </p:set>
                                    <p:animEffect transition="in" filter="slide(fromBottom)">
                                      <p:cBhvr>
                                        <p:cTn id="14" dur="500"/>
                                        <p:tgtEl>
                                          <p:spTgt spid="68"/>
                                        </p:tgtEl>
                                      </p:cBhvr>
                                    </p:animEffect>
                                  </p:childTnLst>
                                </p:cTn>
                              </p:par>
                              <p:par>
                                <p:cTn id="15" presetID="12" presetClass="entr" presetSubtype="1" fill="hold" grpId="0" nodeType="withEffect">
                                  <p:stCondLst>
                                    <p:cond delay="900"/>
                                  </p:stCondLst>
                                  <p:childTnLst>
                                    <p:set>
                                      <p:cBhvr>
                                        <p:cTn id="16" dur="1" fill="hold">
                                          <p:stCondLst>
                                            <p:cond delay="0"/>
                                          </p:stCondLst>
                                        </p:cTn>
                                        <p:tgtEl>
                                          <p:spTgt spid="69"/>
                                        </p:tgtEl>
                                        <p:attrNameLst>
                                          <p:attrName>style.visibility</p:attrName>
                                        </p:attrNameLst>
                                      </p:cBhvr>
                                      <p:to>
                                        <p:strVal val="visible"/>
                                      </p:to>
                                    </p:set>
                                    <p:animEffect transition="in" filter="slide(fromTop)">
                                      <p:cBhvr>
                                        <p:cTn id="17" dur="500"/>
                                        <p:tgtEl>
                                          <p:spTgt spid="69"/>
                                        </p:tgtEl>
                                      </p:cBhvr>
                                    </p:animEffect>
                                  </p:childTnLst>
                                </p:cTn>
                              </p:par>
                              <p:par>
                                <p:cTn id="18" presetID="22" presetClass="entr" presetSubtype="2" fill="hold" nodeType="withEffect">
                                  <p:stCondLst>
                                    <p:cond delay="1200"/>
                                  </p:stCondLst>
                                  <p:childTnLst>
                                    <p:set>
                                      <p:cBhvr>
                                        <p:cTn id="19" dur="1" fill="hold">
                                          <p:stCondLst>
                                            <p:cond delay="0"/>
                                          </p:stCondLst>
                                        </p:cTn>
                                        <p:tgtEl>
                                          <p:spTgt spid="4"/>
                                        </p:tgtEl>
                                        <p:attrNameLst>
                                          <p:attrName>style.visibility</p:attrName>
                                        </p:attrNameLst>
                                      </p:cBhvr>
                                      <p:to>
                                        <p:strVal val="visible"/>
                                      </p:to>
                                    </p:set>
                                    <p:animEffect transition="in" filter="wipe(right)">
                                      <p:cBhvr>
                                        <p:cTn id="20" dur="500"/>
                                        <p:tgtEl>
                                          <p:spTgt spid="4"/>
                                        </p:tgtEl>
                                      </p:cBhvr>
                                    </p:animEffect>
                                  </p:childTnLst>
                                </p:cTn>
                              </p:par>
                              <p:par>
                                <p:cTn id="21" presetID="12" presetClass="entr" presetSubtype="4" fill="hold" grpId="0" nodeType="withEffect">
                                  <p:stCondLst>
                                    <p:cond delay="1500"/>
                                  </p:stCondLst>
                                  <p:childTnLst>
                                    <p:set>
                                      <p:cBhvr>
                                        <p:cTn id="22" dur="1" fill="hold">
                                          <p:stCondLst>
                                            <p:cond delay="0"/>
                                          </p:stCondLst>
                                        </p:cTn>
                                        <p:tgtEl>
                                          <p:spTgt spid="73"/>
                                        </p:tgtEl>
                                        <p:attrNameLst>
                                          <p:attrName>style.visibility</p:attrName>
                                        </p:attrNameLst>
                                      </p:cBhvr>
                                      <p:to>
                                        <p:strVal val="visible"/>
                                      </p:to>
                                    </p:set>
                                    <p:animEffect transition="in" filter="slide(fromBottom)">
                                      <p:cBhvr>
                                        <p:cTn id="23" dur="500"/>
                                        <p:tgtEl>
                                          <p:spTgt spid="73"/>
                                        </p:tgtEl>
                                      </p:cBhvr>
                                    </p:animEffect>
                                  </p:childTnLst>
                                </p:cTn>
                              </p:par>
                              <p:par>
                                <p:cTn id="24" presetID="12" presetClass="entr" presetSubtype="1" fill="hold" grpId="0" nodeType="withEffect">
                                  <p:stCondLst>
                                    <p:cond delay="1800"/>
                                  </p:stCondLst>
                                  <p:childTnLst>
                                    <p:set>
                                      <p:cBhvr>
                                        <p:cTn id="25" dur="1" fill="hold">
                                          <p:stCondLst>
                                            <p:cond delay="0"/>
                                          </p:stCondLst>
                                        </p:cTn>
                                        <p:tgtEl>
                                          <p:spTgt spid="74"/>
                                        </p:tgtEl>
                                        <p:attrNameLst>
                                          <p:attrName>style.visibility</p:attrName>
                                        </p:attrNameLst>
                                      </p:cBhvr>
                                      <p:to>
                                        <p:strVal val="visible"/>
                                      </p:to>
                                    </p:set>
                                    <p:animEffect transition="in" filter="slide(fromTop)">
                                      <p:cBhvr>
                                        <p:cTn id="26" dur="500"/>
                                        <p:tgtEl>
                                          <p:spTgt spid="74"/>
                                        </p:tgtEl>
                                      </p:cBhvr>
                                    </p:animEffect>
                                  </p:childTnLst>
                                </p:cTn>
                              </p:par>
                              <p:par>
                                <p:cTn id="27" presetID="22" presetClass="entr" presetSubtype="2" fill="hold" nodeType="withEffect">
                                  <p:stCondLst>
                                    <p:cond delay="2100"/>
                                  </p:stCondLst>
                                  <p:childTnLst>
                                    <p:set>
                                      <p:cBhvr>
                                        <p:cTn id="28" dur="1" fill="hold">
                                          <p:stCondLst>
                                            <p:cond delay="0"/>
                                          </p:stCondLst>
                                        </p:cTn>
                                        <p:tgtEl>
                                          <p:spTgt spid="5"/>
                                        </p:tgtEl>
                                        <p:attrNameLst>
                                          <p:attrName>style.visibility</p:attrName>
                                        </p:attrNameLst>
                                      </p:cBhvr>
                                      <p:to>
                                        <p:strVal val="visible"/>
                                      </p:to>
                                    </p:set>
                                    <p:animEffect transition="in" filter="wipe(right)">
                                      <p:cBhvr>
                                        <p:cTn id="29" dur="500"/>
                                        <p:tgtEl>
                                          <p:spTgt spid="5"/>
                                        </p:tgtEl>
                                      </p:cBhvr>
                                    </p:animEffect>
                                  </p:childTnLst>
                                </p:cTn>
                              </p:par>
                              <p:par>
                                <p:cTn id="30" presetID="12" presetClass="entr" presetSubtype="4" fill="hold" grpId="0" nodeType="withEffect">
                                  <p:stCondLst>
                                    <p:cond delay="2400"/>
                                  </p:stCondLst>
                                  <p:childTnLst>
                                    <p:set>
                                      <p:cBhvr>
                                        <p:cTn id="31" dur="1" fill="hold">
                                          <p:stCondLst>
                                            <p:cond delay="0"/>
                                          </p:stCondLst>
                                        </p:cTn>
                                        <p:tgtEl>
                                          <p:spTgt spid="78"/>
                                        </p:tgtEl>
                                        <p:attrNameLst>
                                          <p:attrName>style.visibility</p:attrName>
                                        </p:attrNameLst>
                                      </p:cBhvr>
                                      <p:to>
                                        <p:strVal val="visible"/>
                                      </p:to>
                                    </p:set>
                                    <p:animEffect transition="in" filter="slide(fromBottom)">
                                      <p:cBhvr>
                                        <p:cTn id="32" dur="500"/>
                                        <p:tgtEl>
                                          <p:spTgt spid="78"/>
                                        </p:tgtEl>
                                      </p:cBhvr>
                                    </p:animEffect>
                                  </p:childTnLst>
                                </p:cTn>
                              </p:par>
                              <p:par>
                                <p:cTn id="33" presetID="12" presetClass="entr" presetSubtype="1" fill="hold" grpId="0" nodeType="withEffect">
                                  <p:stCondLst>
                                    <p:cond delay="2700"/>
                                  </p:stCondLst>
                                  <p:childTnLst>
                                    <p:set>
                                      <p:cBhvr>
                                        <p:cTn id="34" dur="1" fill="hold">
                                          <p:stCondLst>
                                            <p:cond delay="0"/>
                                          </p:stCondLst>
                                        </p:cTn>
                                        <p:tgtEl>
                                          <p:spTgt spid="79"/>
                                        </p:tgtEl>
                                        <p:attrNameLst>
                                          <p:attrName>style.visibility</p:attrName>
                                        </p:attrNameLst>
                                      </p:cBhvr>
                                      <p:to>
                                        <p:strVal val="visible"/>
                                      </p:to>
                                    </p:set>
                                    <p:animEffect transition="in" filter="slide(fromTop)">
                                      <p:cBhvr>
                                        <p:cTn id="35" dur="500"/>
                                        <p:tgtEl>
                                          <p:spTgt spid="79"/>
                                        </p:tgtEl>
                                      </p:cBhvr>
                                    </p:animEffect>
                                  </p:childTnLst>
                                </p:cTn>
                              </p:par>
                              <p:par>
                                <p:cTn id="36" presetID="22" presetClass="entr" presetSubtype="2" fill="hold" nodeType="withEffect">
                                  <p:stCondLst>
                                    <p:cond delay="3000"/>
                                  </p:stCondLst>
                                  <p:childTnLst>
                                    <p:set>
                                      <p:cBhvr>
                                        <p:cTn id="37" dur="1" fill="hold">
                                          <p:stCondLst>
                                            <p:cond delay="0"/>
                                          </p:stCondLst>
                                        </p:cTn>
                                        <p:tgtEl>
                                          <p:spTgt spid="6"/>
                                        </p:tgtEl>
                                        <p:attrNameLst>
                                          <p:attrName>style.visibility</p:attrName>
                                        </p:attrNameLst>
                                      </p:cBhvr>
                                      <p:to>
                                        <p:strVal val="visible"/>
                                      </p:to>
                                    </p:set>
                                    <p:animEffect transition="in" filter="wipe(right)">
                                      <p:cBhvr>
                                        <p:cTn id="38" dur="500"/>
                                        <p:tgtEl>
                                          <p:spTgt spid="6"/>
                                        </p:tgtEl>
                                      </p:cBhvr>
                                    </p:animEffect>
                                  </p:childTnLst>
                                </p:cTn>
                              </p:par>
                              <p:par>
                                <p:cTn id="39" presetID="12" presetClass="entr" presetSubtype="4" fill="hold" grpId="0" nodeType="withEffect">
                                  <p:stCondLst>
                                    <p:cond delay="3300"/>
                                  </p:stCondLst>
                                  <p:childTnLst>
                                    <p:set>
                                      <p:cBhvr>
                                        <p:cTn id="40" dur="1" fill="hold">
                                          <p:stCondLst>
                                            <p:cond delay="0"/>
                                          </p:stCondLst>
                                        </p:cTn>
                                        <p:tgtEl>
                                          <p:spTgt spid="83"/>
                                        </p:tgtEl>
                                        <p:attrNameLst>
                                          <p:attrName>style.visibility</p:attrName>
                                        </p:attrNameLst>
                                      </p:cBhvr>
                                      <p:to>
                                        <p:strVal val="visible"/>
                                      </p:to>
                                    </p:set>
                                    <p:animEffect transition="in" filter="slide(fromBottom)">
                                      <p:cBhvr>
                                        <p:cTn id="41" dur="500"/>
                                        <p:tgtEl>
                                          <p:spTgt spid="83"/>
                                        </p:tgtEl>
                                      </p:cBhvr>
                                    </p:animEffect>
                                  </p:childTnLst>
                                </p:cTn>
                              </p:par>
                              <p:par>
                                <p:cTn id="42" presetID="12" presetClass="entr" presetSubtype="1" fill="hold" grpId="0" nodeType="withEffect">
                                  <p:stCondLst>
                                    <p:cond delay="3600"/>
                                  </p:stCondLst>
                                  <p:childTnLst>
                                    <p:set>
                                      <p:cBhvr>
                                        <p:cTn id="43" dur="1" fill="hold">
                                          <p:stCondLst>
                                            <p:cond delay="0"/>
                                          </p:stCondLst>
                                        </p:cTn>
                                        <p:tgtEl>
                                          <p:spTgt spid="84"/>
                                        </p:tgtEl>
                                        <p:attrNameLst>
                                          <p:attrName>style.visibility</p:attrName>
                                        </p:attrNameLst>
                                      </p:cBhvr>
                                      <p:to>
                                        <p:strVal val="visible"/>
                                      </p:to>
                                    </p:set>
                                    <p:animEffect transition="in" filter="slide(fromTop)">
                                      <p:cBhvr>
                                        <p:cTn id="44" dur="500"/>
                                        <p:tgtEl>
                                          <p:spTgt spid="84"/>
                                        </p:tgtEl>
                                      </p:cBhvr>
                                    </p:animEffect>
                                  </p:childTnLst>
                                </p:cTn>
                              </p:par>
                              <p:par>
                                <p:cTn id="45" presetID="2" presetClass="entr" presetSubtype="8" fill="hold" grpId="0" nodeType="withEffect">
                                  <p:stCondLst>
                                    <p:cond delay="0"/>
                                  </p:stCondLst>
                                  <p:childTnLst>
                                    <p:set>
                                      <p:cBhvr>
                                        <p:cTn id="46" dur="1" fill="hold">
                                          <p:stCondLst>
                                            <p:cond delay="0"/>
                                          </p:stCondLst>
                                        </p:cTn>
                                        <p:tgtEl>
                                          <p:spTgt spid="45"/>
                                        </p:tgtEl>
                                        <p:attrNameLst>
                                          <p:attrName>style.visibility</p:attrName>
                                        </p:attrNameLst>
                                      </p:cBhvr>
                                      <p:to>
                                        <p:strVal val="visible"/>
                                      </p:to>
                                    </p:set>
                                    <p:anim calcmode="lin" valueType="num">
                                      <p:cBhvr additive="base">
                                        <p:cTn id="47" dur="1000" fill="hold"/>
                                        <p:tgtEl>
                                          <p:spTgt spid="45"/>
                                        </p:tgtEl>
                                        <p:attrNameLst>
                                          <p:attrName>ppt_x</p:attrName>
                                        </p:attrNameLst>
                                      </p:cBhvr>
                                      <p:tavLst>
                                        <p:tav tm="0">
                                          <p:val>
                                            <p:strVal val="0-#ppt_w/2"/>
                                          </p:val>
                                        </p:tav>
                                        <p:tav tm="100000">
                                          <p:val>
                                            <p:strVal val="#ppt_x"/>
                                          </p:val>
                                        </p:tav>
                                      </p:tavLst>
                                    </p:anim>
                                    <p:anim calcmode="lin" valueType="num">
                                      <p:cBhvr additive="base">
                                        <p:cTn id="48" dur="1000" fill="hold"/>
                                        <p:tgtEl>
                                          <p:spTgt spid="45"/>
                                        </p:tgtEl>
                                        <p:attrNameLst>
                                          <p:attrName>ppt_y</p:attrName>
                                        </p:attrNameLst>
                                      </p:cBhvr>
                                      <p:tavLst>
                                        <p:tav tm="0">
                                          <p:val>
                                            <p:strVal val="#ppt_y"/>
                                          </p:val>
                                        </p:tav>
                                        <p:tav tm="100000">
                                          <p:val>
                                            <p:strVal val="#ppt_y"/>
                                          </p:val>
                                        </p:tav>
                                      </p:tavLst>
                                    </p:anim>
                                  </p:childTnLst>
                                </p:cTn>
                              </p:par>
                              <p:par>
                                <p:cTn id="49" presetID="22" presetClass="entr" presetSubtype="8" fill="hold" nodeType="withEffect">
                                  <p:stCondLst>
                                    <p:cond delay="100"/>
                                  </p:stCondLst>
                                  <p:childTnLst>
                                    <p:set>
                                      <p:cBhvr>
                                        <p:cTn id="50" dur="1" fill="hold">
                                          <p:stCondLst>
                                            <p:cond delay="0"/>
                                          </p:stCondLst>
                                        </p:cTn>
                                        <p:tgtEl>
                                          <p:spTgt spid="44"/>
                                        </p:tgtEl>
                                        <p:attrNameLst>
                                          <p:attrName>style.visibility</p:attrName>
                                        </p:attrNameLst>
                                      </p:cBhvr>
                                      <p:to>
                                        <p:strVal val="visible"/>
                                      </p:to>
                                    </p:set>
                                    <p:animEffect transition="in" filter="wipe(left)">
                                      <p:cBhvr>
                                        <p:cTn id="51" dur="1000"/>
                                        <p:tgtEl>
                                          <p:spTgt spid="44"/>
                                        </p:tgtEl>
                                      </p:cBhvr>
                                    </p:animEffect>
                                  </p:childTnLst>
                                </p:cTn>
                              </p:par>
                              <p:par>
                                <p:cTn id="52" presetID="10" presetClass="entr" presetSubtype="0" fill="hold" nodeType="withEffect">
                                  <p:stCondLst>
                                    <p:cond delay="100"/>
                                  </p:stCondLst>
                                  <p:childTnLst>
                                    <p:set>
                                      <p:cBhvr>
                                        <p:cTn id="53" dur="1" fill="hold">
                                          <p:stCondLst>
                                            <p:cond delay="0"/>
                                          </p:stCondLst>
                                        </p:cTn>
                                        <p:tgtEl>
                                          <p:spTgt spid="47"/>
                                        </p:tgtEl>
                                        <p:attrNameLst>
                                          <p:attrName>style.visibility</p:attrName>
                                        </p:attrNameLst>
                                      </p:cBhvr>
                                      <p:to>
                                        <p:strVal val="visible"/>
                                      </p:to>
                                    </p:set>
                                    <p:animEffect transition="in" filter="fade">
                                      <p:cBhvr>
                                        <p:cTn id="54" dur="500"/>
                                        <p:tgtEl>
                                          <p:spTgt spid="47"/>
                                        </p:tgtEl>
                                      </p:cBhvr>
                                    </p:animEffect>
                                  </p:childTnLst>
                                </p:cTn>
                              </p:par>
                              <p:par>
                                <p:cTn id="55" presetID="19" presetClass="entr" presetSubtype="5" fill="hold" grpId="0" nodeType="withEffect">
                                  <p:stCondLst>
                                    <p:cond delay="100"/>
                                  </p:stCondLst>
                                  <p:iterate type="lt">
                                    <p:tmPct val="10000"/>
                                  </p:iterate>
                                  <p:childTnLst>
                                    <p:set>
                                      <p:cBhvr>
                                        <p:cTn id="56" dur="1" fill="hold">
                                          <p:stCondLst>
                                            <p:cond delay="0"/>
                                          </p:stCondLst>
                                        </p:cTn>
                                        <p:tgtEl>
                                          <p:spTgt spid="46"/>
                                        </p:tgtEl>
                                        <p:attrNameLst>
                                          <p:attrName>style.visibility</p:attrName>
                                        </p:attrNameLst>
                                      </p:cBhvr>
                                      <p:to>
                                        <p:strVal val="visible"/>
                                      </p:to>
                                    </p:set>
                                    <p:anim calcmode="lin" valueType="num">
                                      <p:cBhvr>
                                        <p:cTn id="57" dur="500" fill="hold"/>
                                        <p:tgtEl>
                                          <p:spTgt spid="46"/>
                                        </p:tgtEl>
                                        <p:attrNameLst>
                                          <p:attrName>ppt_w</p:attrName>
                                        </p:attrNameLst>
                                      </p:cBhvr>
                                      <p:tavLst>
                                        <p:tav tm="0">
                                          <p:val>
                                            <p:strVal val="#ppt_w"/>
                                          </p:val>
                                        </p:tav>
                                        <p:tav tm="100000">
                                          <p:val>
                                            <p:strVal val="#ppt_w"/>
                                          </p:val>
                                        </p:tav>
                                      </p:tavLst>
                                    </p:anim>
                                    <p:anim calcmode="lin" valueType="num">
                                      <p:cBhvr>
                                        <p:cTn id="58" dur="500" fill="hold"/>
                                        <p:tgtEl>
                                          <p:spTgt spid="46"/>
                                        </p:tgtEl>
                                        <p:attrNameLst>
                                          <p:attrName>ppt_h</p:attrName>
                                        </p:attrNameLst>
                                      </p:cBhvr>
                                      <p:tavLst>
                                        <p:tav tm="0" fmla="#ppt_h*sin(2.5*pi*$)">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P spid="69" grpId="0"/>
      <p:bldP spid="73" grpId="0"/>
      <p:bldP spid="74" grpId="0"/>
      <p:bldP spid="78" grpId="0"/>
      <p:bldP spid="79" grpId="0"/>
      <p:bldP spid="83" grpId="0"/>
      <p:bldP spid="84" grpId="0"/>
      <p:bldP spid="45" grpId="0" animBg="1"/>
      <p:bldP spid="4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a:extLst>
              <a:ext uri="{FF2B5EF4-FFF2-40B4-BE49-F238E27FC236}">
                <a16:creationId xmlns:a16="http://schemas.microsoft.com/office/drawing/2014/main" xmlns="" id="{1301699A-F7A4-4B1B-B20F-E446D2EB8EFE}"/>
              </a:ext>
            </a:extLst>
          </p:cNvPr>
          <p:cNvSpPr txBox="1"/>
          <p:nvPr/>
        </p:nvSpPr>
        <p:spPr>
          <a:xfrm>
            <a:off x="5602424" y="3453492"/>
            <a:ext cx="2376264" cy="253916"/>
          </a:xfrm>
          <a:prstGeom prst="rect">
            <a:avLst/>
          </a:prstGeom>
          <a:noFill/>
        </p:spPr>
        <p:txBody>
          <a:bodyPr wrap="square" lIns="68580" tIns="34290" rIns="68580" bIns="34290" rtlCol="0">
            <a:spAutoFit/>
          </a:bodyPr>
          <a:lstStyle/>
          <a:p>
            <a:pPr algn="dist"/>
            <a:r>
              <a:rPr lang="en-US" altLang="zh-CN" sz="1200" dirty="0">
                <a:solidFill>
                  <a:schemeClr val="tx1">
                    <a:lumMod val="50000"/>
                    <a:lumOff val="50000"/>
                  </a:schemeClr>
                </a:solidFill>
                <a:latin typeface="迷你简丫丫" panose="02010604000101010101" pitchFamily="2" charset="-122"/>
                <a:ea typeface="迷你简丫丫" panose="02010604000101010101" pitchFamily="2" charset="-122"/>
              </a:rPr>
              <a:t>ADD YOUR TITLE HERE</a:t>
            </a:r>
            <a:endParaRPr lang="zh-CN" altLang="en-US" sz="1200" dirty="0">
              <a:solidFill>
                <a:schemeClr val="tx1">
                  <a:lumMod val="50000"/>
                  <a:lumOff val="50000"/>
                </a:schemeClr>
              </a:solidFill>
              <a:latin typeface="迷你简丫丫" panose="02010604000101010101" pitchFamily="2" charset="-122"/>
              <a:ea typeface="迷你简丫丫" panose="02010604000101010101" pitchFamily="2" charset="-122"/>
            </a:endParaRPr>
          </a:p>
        </p:txBody>
      </p:sp>
      <p:sp>
        <p:nvSpPr>
          <p:cNvPr id="23" name="文本框 25">
            <a:extLst>
              <a:ext uri="{FF2B5EF4-FFF2-40B4-BE49-F238E27FC236}">
                <a16:creationId xmlns:a16="http://schemas.microsoft.com/office/drawing/2014/main" xmlns="" id="{3B18FBED-50EC-4A2C-B87E-7AD18086145C}"/>
              </a:ext>
            </a:extLst>
          </p:cNvPr>
          <p:cNvSpPr txBox="1"/>
          <p:nvPr/>
        </p:nvSpPr>
        <p:spPr>
          <a:xfrm>
            <a:off x="5557996" y="2985440"/>
            <a:ext cx="2600712" cy="438582"/>
          </a:xfrm>
          <a:prstGeom prst="rect">
            <a:avLst/>
          </a:prstGeom>
          <a:noFill/>
        </p:spPr>
        <p:txBody>
          <a:bodyPr wrap="none" lIns="68580" tIns="34290" rIns="68580" bIns="34290" rtlCol="0">
            <a:spAutoFit/>
          </a:bodyPr>
          <a:lstStyle/>
          <a:p>
            <a:r>
              <a:rPr lang="zh-CN" altLang="en-US" sz="2400" dirty="0">
                <a:solidFill>
                  <a:srgbClr val="5092E0"/>
                </a:solidFill>
                <a:latin typeface="微软雅黑" pitchFamily="34" charset="-122"/>
                <a:ea typeface="微软雅黑" pitchFamily="34" charset="-122"/>
              </a:rPr>
              <a:t>单击此处添加标题</a:t>
            </a:r>
          </a:p>
        </p:txBody>
      </p:sp>
      <p:sp>
        <p:nvSpPr>
          <p:cNvPr id="24" name="矩形 23">
            <a:extLst>
              <a:ext uri="{FF2B5EF4-FFF2-40B4-BE49-F238E27FC236}">
                <a16:creationId xmlns:a16="http://schemas.microsoft.com/office/drawing/2014/main" xmlns="" id="{4BFC41E5-B144-4672-BFD4-F54938A37F23}"/>
              </a:ext>
            </a:extLst>
          </p:cNvPr>
          <p:cNvSpPr/>
          <p:nvPr/>
        </p:nvSpPr>
        <p:spPr>
          <a:xfrm>
            <a:off x="5602424" y="2589396"/>
            <a:ext cx="1803277" cy="369332"/>
          </a:xfrm>
          <a:prstGeom prst="rect">
            <a:avLst/>
          </a:prstGeom>
          <a:solidFill>
            <a:srgbClr val="5092E0"/>
          </a:solidFill>
        </p:spPr>
        <p:txBody>
          <a:bodyPr wrap="square">
            <a:spAutoFit/>
          </a:bodyPr>
          <a:lstStyle/>
          <a:p>
            <a:r>
              <a:rPr lang="en-US" altLang="zh-CN" dirty="0">
                <a:solidFill>
                  <a:schemeClr val="bg1"/>
                </a:solidFill>
                <a:latin typeface="迷你简丫丫" panose="02010604000101010101" pitchFamily="2" charset="-122"/>
                <a:ea typeface="迷你简丫丫" panose="02010604000101010101" pitchFamily="2" charset="-122"/>
              </a:rPr>
              <a:t>PART  FOUR</a:t>
            </a:r>
            <a:endParaRPr lang="zh-CN" altLang="en-US" dirty="0">
              <a:solidFill>
                <a:schemeClr val="bg1"/>
              </a:solidFill>
              <a:latin typeface="迷你简丫丫" panose="02010604000101010101" pitchFamily="2" charset="-122"/>
              <a:ea typeface="迷你简丫丫" panose="02010604000101010101" pitchFamily="2" charset="-122"/>
            </a:endParaRPr>
          </a:p>
        </p:txBody>
      </p:sp>
      <p:grpSp>
        <p:nvGrpSpPr>
          <p:cNvPr id="25" name="Group 4">
            <a:extLst>
              <a:ext uri="{FF2B5EF4-FFF2-40B4-BE49-F238E27FC236}">
                <a16:creationId xmlns:a16="http://schemas.microsoft.com/office/drawing/2014/main" xmlns="" id="{E220914B-EAD4-44D8-B7E7-16EBC713CF32}"/>
              </a:ext>
            </a:extLst>
          </p:cNvPr>
          <p:cNvGrpSpPr>
            <a:grpSpLocks noChangeAspect="1"/>
          </p:cNvGrpSpPr>
          <p:nvPr/>
        </p:nvGrpSpPr>
        <p:grpSpPr bwMode="auto">
          <a:xfrm>
            <a:off x="3730216" y="1835200"/>
            <a:ext cx="1565672" cy="2155697"/>
            <a:chOff x="1558" y="1280"/>
            <a:chExt cx="1315" cy="1810"/>
          </a:xfrm>
          <a:solidFill>
            <a:srgbClr val="5092E0"/>
          </a:solidFill>
        </p:grpSpPr>
        <p:sp>
          <p:nvSpPr>
            <p:cNvPr id="26" name="Freeform 5">
              <a:extLst>
                <a:ext uri="{FF2B5EF4-FFF2-40B4-BE49-F238E27FC236}">
                  <a16:creationId xmlns:a16="http://schemas.microsoft.com/office/drawing/2014/main" xmlns="" id="{0A493B61-CBEE-4373-A2FB-209592249D62}"/>
                </a:ext>
              </a:extLst>
            </p:cNvPr>
            <p:cNvSpPr>
              <a:spLocks/>
            </p:cNvSpPr>
            <p:nvPr/>
          </p:nvSpPr>
          <p:spPr bwMode="auto">
            <a:xfrm>
              <a:off x="1838" y="1280"/>
              <a:ext cx="1035" cy="922"/>
            </a:xfrm>
            <a:custGeom>
              <a:avLst/>
              <a:gdLst>
                <a:gd name="T0" fmla="*/ 9 w 244"/>
                <a:gd name="T1" fmla="*/ 127 h 218"/>
                <a:gd name="T2" fmla="*/ 53 w 244"/>
                <a:gd name="T3" fmla="*/ 203 h 218"/>
                <a:gd name="T4" fmla="*/ 141 w 244"/>
                <a:gd name="T5" fmla="*/ 212 h 218"/>
                <a:gd name="T6" fmla="*/ 209 w 244"/>
                <a:gd name="T7" fmla="*/ 84 h 218"/>
                <a:gd name="T8" fmla="*/ 45 w 244"/>
                <a:gd name="T9" fmla="*/ 42 h 218"/>
                <a:gd name="T10" fmla="*/ 2 w 244"/>
                <a:gd name="T11" fmla="*/ 115 h 218"/>
                <a:gd name="T12" fmla="*/ 44 w 244"/>
                <a:gd name="T13" fmla="*/ 188 h 218"/>
                <a:gd name="T14" fmla="*/ 48 w 244"/>
                <a:gd name="T15" fmla="*/ 181 h 218"/>
                <a:gd name="T16" fmla="*/ 9 w 244"/>
                <a:gd name="T17" fmla="*/ 129 h 218"/>
                <a:gd name="T18" fmla="*/ 53 w 244"/>
                <a:gd name="T19" fmla="*/ 44 h 218"/>
                <a:gd name="T20" fmla="*/ 196 w 244"/>
                <a:gd name="T21" fmla="*/ 80 h 218"/>
                <a:gd name="T22" fmla="*/ 210 w 244"/>
                <a:gd name="T23" fmla="*/ 155 h 218"/>
                <a:gd name="T24" fmla="*/ 141 w 244"/>
                <a:gd name="T25" fmla="*/ 205 h 218"/>
                <a:gd name="T26" fmla="*/ 63 w 244"/>
                <a:gd name="T27" fmla="*/ 199 h 218"/>
                <a:gd name="T28" fmla="*/ 16 w 244"/>
                <a:gd name="T29" fmla="*/ 125 h 218"/>
                <a:gd name="T30" fmla="*/ 9 w 244"/>
                <a:gd name="T31" fmla="*/ 127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4" h="218">
                  <a:moveTo>
                    <a:pt x="9" y="127"/>
                  </a:moveTo>
                  <a:cubicBezTo>
                    <a:pt x="6" y="163"/>
                    <a:pt x="21" y="188"/>
                    <a:pt x="53" y="203"/>
                  </a:cubicBezTo>
                  <a:cubicBezTo>
                    <a:pt x="80" y="216"/>
                    <a:pt x="112" y="218"/>
                    <a:pt x="141" y="212"/>
                  </a:cubicBezTo>
                  <a:cubicBezTo>
                    <a:pt x="201" y="200"/>
                    <a:pt x="244" y="141"/>
                    <a:pt x="209" y="84"/>
                  </a:cubicBezTo>
                  <a:cubicBezTo>
                    <a:pt x="177" y="33"/>
                    <a:pt x="97" y="0"/>
                    <a:pt x="45" y="42"/>
                  </a:cubicBezTo>
                  <a:cubicBezTo>
                    <a:pt x="24" y="59"/>
                    <a:pt x="2" y="86"/>
                    <a:pt x="2" y="115"/>
                  </a:cubicBezTo>
                  <a:cubicBezTo>
                    <a:pt x="1" y="147"/>
                    <a:pt x="21" y="168"/>
                    <a:pt x="44" y="188"/>
                  </a:cubicBezTo>
                  <a:cubicBezTo>
                    <a:pt x="47" y="190"/>
                    <a:pt x="51" y="184"/>
                    <a:pt x="48" y="181"/>
                  </a:cubicBezTo>
                  <a:cubicBezTo>
                    <a:pt x="32" y="166"/>
                    <a:pt x="16" y="151"/>
                    <a:pt x="9" y="129"/>
                  </a:cubicBezTo>
                  <a:cubicBezTo>
                    <a:pt x="0" y="96"/>
                    <a:pt x="28" y="62"/>
                    <a:pt x="53" y="44"/>
                  </a:cubicBezTo>
                  <a:cubicBezTo>
                    <a:pt x="100" y="10"/>
                    <a:pt x="163" y="41"/>
                    <a:pt x="196" y="80"/>
                  </a:cubicBezTo>
                  <a:cubicBezTo>
                    <a:pt x="215" y="101"/>
                    <a:pt x="221" y="129"/>
                    <a:pt x="210" y="155"/>
                  </a:cubicBezTo>
                  <a:cubicBezTo>
                    <a:pt x="199" y="183"/>
                    <a:pt x="168" y="198"/>
                    <a:pt x="141" y="205"/>
                  </a:cubicBezTo>
                  <a:cubicBezTo>
                    <a:pt x="115" y="211"/>
                    <a:pt x="88" y="207"/>
                    <a:pt x="63" y="199"/>
                  </a:cubicBezTo>
                  <a:cubicBezTo>
                    <a:pt x="30" y="187"/>
                    <a:pt x="13" y="160"/>
                    <a:pt x="16" y="125"/>
                  </a:cubicBezTo>
                  <a:cubicBezTo>
                    <a:pt x="16" y="120"/>
                    <a:pt x="9" y="124"/>
                    <a:pt x="9" y="1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6">
              <a:extLst>
                <a:ext uri="{FF2B5EF4-FFF2-40B4-BE49-F238E27FC236}">
                  <a16:creationId xmlns:a16="http://schemas.microsoft.com/office/drawing/2014/main" xmlns="" id="{3B22D548-17FC-4B4F-B342-CC310700F639}"/>
                </a:ext>
              </a:extLst>
            </p:cNvPr>
            <p:cNvSpPr>
              <a:spLocks/>
            </p:cNvSpPr>
            <p:nvPr/>
          </p:nvSpPr>
          <p:spPr bwMode="auto">
            <a:xfrm>
              <a:off x="1775" y="2126"/>
              <a:ext cx="670" cy="537"/>
            </a:xfrm>
            <a:custGeom>
              <a:avLst/>
              <a:gdLst>
                <a:gd name="T0" fmla="*/ 64 w 158"/>
                <a:gd name="T1" fmla="*/ 3 h 127"/>
                <a:gd name="T2" fmla="*/ 32 w 158"/>
                <a:gd name="T3" fmla="*/ 38 h 127"/>
                <a:gd name="T4" fmla="*/ 7 w 158"/>
                <a:gd name="T5" fmla="*/ 76 h 127"/>
                <a:gd name="T6" fmla="*/ 60 w 158"/>
                <a:gd name="T7" fmla="*/ 115 h 127"/>
                <a:gd name="T8" fmla="*/ 139 w 158"/>
                <a:gd name="T9" fmla="*/ 103 h 127"/>
                <a:gd name="T10" fmla="*/ 153 w 158"/>
                <a:gd name="T11" fmla="*/ 5 h 127"/>
                <a:gd name="T12" fmla="*/ 146 w 158"/>
                <a:gd name="T13" fmla="*/ 8 h 127"/>
                <a:gd name="T14" fmla="*/ 142 w 158"/>
                <a:gd name="T15" fmla="*/ 76 h 127"/>
                <a:gd name="T16" fmla="*/ 100 w 158"/>
                <a:gd name="T17" fmla="*/ 111 h 127"/>
                <a:gd name="T18" fmla="*/ 75 w 158"/>
                <a:gd name="T19" fmla="*/ 109 h 127"/>
                <a:gd name="T20" fmla="*/ 15 w 158"/>
                <a:gd name="T21" fmla="*/ 84 h 127"/>
                <a:gd name="T22" fmla="*/ 37 w 158"/>
                <a:gd name="T23" fmla="*/ 41 h 127"/>
                <a:gd name="T24" fmla="*/ 66 w 158"/>
                <a:gd name="T25" fmla="*/ 10 h 127"/>
                <a:gd name="T26" fmla="*/ 64 w 158"/>
                <a:gd name="T27" fmla="*/ 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8" h="127">
                  <a:moveTo>
                    <a:pt x="64" y="3"/>
                  </a:moveTo>
                  <a:cubicBezTo>
                    <a:pt x="51" y="12"/>
                    <a:pt x="42" y="26"/>
                    <a:pt x="32" y="38"/>
                  </a:cubicBezTo>
                  <a:cubicBezTo>
                    <a:pt x="22" y="50"/>
                    <a:pt x="12" y="61"/>
                    <a:pt x="7" y="76"/>
                  </a:cubicBezTo>
                  <a:cubicBezTo>
                    <a:pt x="0" y="104"/>
                    <a:pt x="42" y="113"/>
                    <a:pt x="60" y="115"/>
                  </a:cubicBezTo>
                  <a:cubicBezTo>
                    <a:pt x="86" y="118"/>
                    <a:pt x="121" y="127"/>
                    <a:pt x="139" y="103"/>
                  </a:cubicBezTo>
                  <a:cubicBezTo>
                    <a:pt x="158" y="77"/>
                    <a:pt x="151" y="35"/>
                    <a:pt x="153" y="5"/>
                  </a:cubicBezTo>
                  <a:cubicBezTo>
                    <a:pt x="153" y="0"/>
                    <a:pt x="146" y="4"/>
                    <a:pt x="146" y="8"/>
                  </a:cubicBezTo>
                  <a:cubicBezTo>
                    <a:pt x="145" y="30"/>
                    <a:pt x="147" y="54"/>
                    <a:pt x="142" y="76"/>
                  </a:cubicBezTo>
                  <a:cubicBezTo>
                    <a:pt x="138" y="97"/>
                    <a:pt x="125" y="113"/>
                    <a:pt x="100" y="111"/>
                  </a:cubicBezTo>
                  <a:cubicBezTo>
                    <a:pt x="92" y="110"/>
                    <a:pt x="83" y="110"/>
                    <a:pt x="75" y="109"/>
                  </a:cubicBezTo>
                  <a:cubicBezTo>
                    <a:pt x="54" y="108"/>
                    <a:pt x="24" y="106"/>
                    <a:pt x="15" y="84"/>
                  </a:cubicBezTo>
                  <a:cubicBezTo>
                    <a:pt x="9" y="70"/>
                    <a:pt x="29" y="51"/>
                    <a:pt x="37" y="41"/>
                  </a:cubicBezTo>
                  <a:cubicBezTo>
                    <a:pt x="46" y="30"/>
                    <a:pt x="54" y="18"/>
                    <a:pt x="66" y="10"/>
                  </a:cubicBezTo>
                  <a:cubicBezTo>
                    <a:pt x="70" y="7"/>
                    <a:pt x="69" y="0"/>
                    <a:pt x="6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7">
              <a:extLst>
                <a:ext uri="{FF2B5EF4-FFF2-40B4-BE49-F238E27FC236}">
                  <a16:creationId xmlns:a16="http://schemas.microsoft.com/office/drawing/2014/main" xmlns="" id="{7E3639C4-8F5B-46A4-8162-7D9D2FFB4F4A}"/>
                </a:ext>
              </a:extLst>
            </p:cNvPr>
            <p:cNvSpPr>
              <a:spLocks/>
            </p:cNvSpPr>
            <p:nvPr/>
          </p:nvSpPr>
          <p:spPr bwMode="auto">
            <a:xfrm>
              <a:off x="1787" y="2562"/>
              <a:ext cx="365" cy="528"/>
            </a:xfrm>
            <a:custGeom>
              <a:avLst/>
              <a:gdLst>
                <a:gd name="T0" fmla="*/ 35 w 86"/>
                <a:gd name="T1" fmla="*/ 8 h 125"/>
                <a:gd name="T2" fmla="*/ 35 w 86"/>
                <a:gd name="T3" fmla="*/ 5 h 125"/>
                <a:gd name="T4" fmla="*/ 28 w 86"/>
                <a:gd name="T5" fmla="*/ 8 h 125"/>
                <a:gd name="T6" fmla="*/ 52 w 86"/>
                <a:gd name="T7" fmla="*/ 54 h 125"/>
                <a:gd name="T8" fmla="*/ 67 w 86"/>
                <a:gd name="T9" fmla="*/ 80 h 125"/>
                <a:gd name="T10" fmla="*/ 46 w 86"/>
                <a:gd name="T11" fmla="*/ 88 h 125"/>
                <a:gd name="T12" fmla="*/ 10 w 86"/>
                <a:gd name="T13" fmla="*/ 111 h 125"/>
                <a:gd name="T14" fmla="*/ 68 w 86"/>
                <a:gd name="T15" fmla="*/ 110 h 125"/>
                <a:gd name="T16" fmla="*/ 86 w 86"/>
                <a:gd name="T17" fmla="*/ 95 h 125"/>
                <a:gd name="T18" fmla="*/ 60 w 86"/>
                <a:gd name="T19" fmla="*/ 84 h 125"/>
                <a:gd name="T20" fmla="*/ 59 w 86"/>
                <a:gd name="T21" fmla="*/ 91 h 125"/>
                <a:gd name="T22" fmla="*/ 63 w 86"/>
                <a:gd name="T23" fmla="*/ 91 h 125"/>
                <a:gd name="T24" fmla="*/ 68 w 86"/>
                <a:gd name="T25" fmla="*/ 103 h 125"/>
                <a:gd name="T26" fmla="*/ 52 w 86"/>
                <a:gd name="T27" fmla="*/ 107 h 125"/>
                <a:gd name="T28" fmla="*/ 28 w 86"/>
                <a:gd name="T29" fmla="*/ 109 h 125"/>
                <a:gd name="T30" fmla="*/ 21 w 86"/>
                <a:gd name="T31" fmla="*/ 98 h 125"/>
                <a:gd name="T32" fmla="*/ 37 w 86"/>
                <a:gd name="T33" fmla="*/ 95 h 125"/>
                <a:gd name="T34" fmla="*/ 70 w 86"/>
                <a:gd name="T35" fmla="*/ 95 h 125"/>
                <a:gd name="T36" fmla="*/ 73 w 86"/>
                <a:gd name="T37" fmla="*/ 74 h 125"/>
                <a:gd name="T38" fmla="*/ 35 w 86"/>
                <a:gd name="T39" fmla="*/ 4 h 125"/>
                <a:gd name="T40" fmla="*/ 28 w 86"/>
                <a:gd name="T41" fmla="*/ 7 h 125"/>
                <a:gd name="T42" fmla="*/ 28 w 86"/>
                <a:gd name="T43" fmla="*/ 10 h 125"/>
                <a:gd name="T44" fmla="*/ 35 w 86"/>
                <a:gd name="T45" fmla="*/ 8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6" h="125">
                  <a:moveTo>
                    <a:pt x="35" y="8"/>
                  </a:moveTo>
                  <a:cubicBezTo>
                    <a:pt x="35" y="7"/>
                    <a:pt x="35" y="6"/>
                    <a:pt x="35" y="5"/>
                  </a:cubicBezTo>
                  <a:cubicBezTo>
                    <a:pt x="33" y="6"/>
                    <a:pt x="31" y="7"/>
                    <a:pt x="28" y="8"/>
                  </a:cubicBezTo>
                  <a:cubicBezTo>
                    <a:pt x="32" y="23"/>
                    <a:pt x="44" y="40"/>
                    <a:pt x="52" y="54"/>
                  </a:cubicBezTo>
                  <a:cubicBezTo>
                    <a:pt x="57" y="62"/>
                    <a:pt x="61" y="72"/>
                    <a:pt x="67" y="80"/>
                  </a:cubicBezTo>
                  <a:cubicBezTo>
                    <a:pt x="77" y="92"/>
                    <a:pt x="51" y="88"/>
                    <a:pt x="46" y="88"/>
                  </a:cubicBezTo>
                  <a:cubicBezTo>
                    <a:pt x="34" y="88"/>
                    <a:pt x="0" y="91"/>
                    <a:pt x="10" y="111"/>
                  </a:cubicBezTo>
                  <a:cubicBezTo>
                    <a:pt x="17" y="125"/>
                    <a:pt x="57" y="113"/>
                    <a:pt x="68" y="110"/>
                  </a:cubicBezTo>
                  <a:cubicBezTo>
                    <a:pt x="74" y="109"/>
                    <a:pt x="86" y="102"/>
                    <a:pt x="86" y="95"/>
                  </a:cubicBezTo>
                  <a:cubicBezTo>
                    <a:pt x="85" y="83"/>
                    <a:pt x="69" y="84"/>
                    <a:pt x="60" y="84"/>
                  </a:cubicBezTo>
                  <a:cubicBezTo>
                    <a:pt x="57" y="84"/>
                    <a:pt x="54" y="91"/>
                    <a:pt x="59" y="91"/>
                  </a:cubicBezTo>
                  <a:cubicBezTo>
                    <a:pt x="60" y="91"/>
                    <a:pt x="62" y="91"/>
                    <a:pt x="63" y="91"/>
                  </a:cubicBezTo>
                  <a:cubicBezTo>
                    <a:pt x="74" y="89"/>
                    <a:pt x="75" y="93"/>
                    <a:pt x="68" y="103"/>
                  </a:cubicBezTo>
                  <a:cubicBezTo>
                    <a:pt x="63" y="105"/>
                    <a:pt x="57" y="106"/>
                    <a:pt x="52" y="107"/>
                  </a:cubicBezTo>
                  <a:cubicBezTo>
                    <a:pt x="44" y="108"/>
                    <a:pt x="36" y="109"/>
                    <a:pt x="28" y="109"/>
                  </a:cubicBezTo>
                  <a:cubicBezTo>
                    <a:pt x="26" y="109"/>
                    <a:pt x="4" y="105"/>
                    <a:pt x="21" y="98"/>
                  </a:cubicBezTo>
                  <a:cubicBezTo>
                    <a:pt x="26" y="96"/>
                    <a:pt x="32" y="96"/>
                    <a:pt x="37" y="95"/>
                  </a:cubicBezTo>
                  <a:cubicBezTo>
                    <a:pt x="48" y="94"/>
                    <a:pt x="59" y="96"/>
                    <a:pt x="70" y="95"/>
                  </a:cubicBezTo>
                  <a:cubicBezTo>
                    <a:pt x="82" y="94"/>
                    <a:pt x="76" y="80"/>
                    <a:pt x="73" y="74"/>
                  </a:cubicBezTo>
                  <a:cubicBezTo>
                    <a:pt x="60" y="54"/>
                    <a:pt x="40" y="28"/>
                    <a:pt x="35" y="4"/>
                  </a:cubicBezTo>
                  <a:cubicBezTo>
                    <a:pt x="34" y="0"/>
                    <a:pt x="28" y="4"/>
                    <a:pt x="28" y="7"/>
                  </a:cubicBezTo>
                  <a:cubicBezTo>
                    <a:pt x="28" y="8"/>
                    <a:pt x="28" y="9"/>
                    <a:pt x="28" y="10"/>
                  </a:cubicBezTo>
                  <a:cubicBezTo>
                    <a:pt x="28" y="15"/>
                    <a:pt x="35" y="11"/>
                    <a:pt x="35"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8">
              <a:extLst>
                <a:ext uri="{FF2B5EF4-FFF2-40B4-BE49-F238E27FC236}">
                  <a16:creationId xmlns:a16="http://schemas.microsoft.com/office/drawing/2014/main" xmlns="" id="{872756FB-CB07-4C24-812D-6D9379776695}"/>
                </a:ext>
              </a:extLst>
            </p:cNvPr>
            <p:cNvSpPr>
              <a:spLocks/>
            </p:cNvSpPr>
            <p:nvPr/>
          </p:nvSpPr>
          <p:spPr bwMode="auto">
            <a:xfrm>
              <a:off x="2228" y="2591"/>
              <a:ext cx="276" cy="474"/>
            </a:xfrm>
            <a:custGeom>
              <a:avLst/>
              <a:gdLst>
                <a:gd name="T0" fmla="*/ 2 w 65"/>
                <a:gd name="T1" fmla="*/ 8 h 112"/>
                <a:gd name="T2" fmla="*/ 26 w 65"/>
                <a:gd name="T3" fmla="*/ 44 h 112"/>
                <a:gd name="T4" fmla="*/ 50 w 65"/>
                <a:gd name="T5" fmla="*/ 85 h 112"/>
                <a:gd name="T6" fmla="*/ 55 w 65"/>
                <a:gd name="T7" fmla="*/ 79 h 112"/>
                <a:gd name="T8" fmla="*/ 12 w 65"/>
                <a:gd name="T9" fmla="*/ 85 h 112"/>
                <a:gd name="T10" fmla="*/ 18 w 65"/>
                <a:gd name="T11" fmla="*/ 103 h 112"/>
                <a:gd name="T12" fmla="*/ 64 w 65"/>
                <a:gd name="T13" fmla="*/ 79 h 112"/>
                <a:gd name="T14" fmla="*/ 58 w 65"/>
                <a:gd name="T15" fmla="*/ 79 h 112"/>
                <a:gd name="T16" fmla="*/ 32 w 65"/>
                <a:gd name="T17" fmla="*/ 98 h 112"/>
                <a:gd name="T18" fmla="*/ 25 w 65"/>
                <a:gd name="T19" fmla="*/ 97 h 112"/>
                <a:gd name="T20" fmla="*/ 27 w 65"/>
                <a:gd name="T21" fmla="*/ 86 h 112"/>
                <a:gd name="T22" fmla="*/ 51 w 65"/>
                <a:gd name="T23" fmla="*/ 87 h 112"/>
                <a:gd name="T24" fmla="*/ 56 w 65"/>
                <a:gd name="T25" fmla="*/ 81 h 112"/>
                <a:gd name="T26" fmla="*/ 38 w 65"/>
                <a:gd name="T27" fmla="*/ 49 h 112"/>
                <a:gd name="T28" fmla="*/ 8 w 65"/>
                <a:gd name="T29" fmla="*/ 3 h 112"/>
                <a:gd name="T30" fmla="*/ 2 w 65"/>
                <a:gd name="T31" fmla="*/ 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5" h="112">
                  <a:moveTo>
                    <a:pt x="2" y="8"/>
                  </a:moveTo>
                  <a:cubicBezTo>
                    <a:pt x="10" y="20"/>
                    <a:pt x="18" y="32"/>
                    <a:pt x="26" y="44"/>
                  </a:cubicBezTo>
                  <a:cubicBezTo>
                    <a:pt x="34" y="56"/>
                    <a:pt x="46" y="71"/>
                    <a:pt x="50" y="85"/>
                  </a:cubicBezTo>
                  <a:cubicBezTo>
                    <a:pt x="51" y="83"/>
                    <a:pt x="53" y="81"/>
                    <a:pt x="55" y="79"/>
                  </a:cubicBezTo>
                  <a:cubicBezTo>
                    <a:pt x="40" y="78"/>
                    <a:pt x="23" y="75"/>
                    <a:pt x="12" y="85"/>
                  </a:cubicBezTo>
                  <a:cubicBezTo>
                    <a:pt x="5" y="92"/>
                    <a:pt x="12" y="100"/>
                    <a:pt x="18" y="103"/>
                  </a:cubicBezTo>
                  <a:cubicBezTo>
                    <a:pt x="36" y="112"/>
                    <a:pt x="61" y="99"/>
                    <a:pt x="64" y="79"/>
                  </a:cubicBezTo>
                  <a:cubicBezTo>
                    <a:pt x="65" y="74"/>
                    <a:pt x="58" y="75"/>
                    <a:pt x="58" y="79"/>
                  </a:cubicBezTo>
                  <a:cubicBezTo>
                    <a:pt x="56" y="93"/>
                    <a:pt x="44" y="98"/>
                    <a:pt x="32" y="98"/>
                  </a:cubicBezTo>
                  <a:cubicBezTo>
                    <a:pt x="29" y="98"/>
                    <a:pt x="27" y="97"/>
                    <a:pt x="25" y="97"/>
                  </a:cubicBezTo>
                  <a:cubicBezTo>
                    <a:pt x="16" y="95"/>
                    <a:pt x="17" y="92"/>
                    <a:pt x="27" y="86"/>
                  </a:cubicBezTo>
                  <a:cubicBezTo>
                    <a:pt x="34" y="84"/>
                    <a:pt x="44" y="86"/>
                    <a:pt x="51" y="87"/>
                  </a:cubicBezTo>
                  <a:cubicBezTo>
                    <a:pt x="54" y="87"/>
                    <a:pt x="57" y="84"/>
                    <a:pt x="56" y="81"/>
                  </a:cubicBezTo>
                  <a:cubicBezTo>
                    <a:pt x="53" y="70"/>
                    <a:pt x="44" y="59"/>
                    <a:pt x="38" y="49"/>
                  </a:cubicBezTo>
                  <a:cubicBezTo>
                    <a:pt x="29" y="33"/>
                    <a:pt x="18" y="18"/>
                    <a:pt x="8" y="3"/>
                  </a:cubicBezTo>
                  <a:cubicBezTo>
                    <a:pt x="5" y="0"/>
                    <a:pt x="0" y="5"/>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9">
              <a:extLst>
                <a:ext uri="{FF2B5EF4-FFF2-40B4-BE49-F238E27FC236}">
                  <a16:creationId xmlns:a16="http://schemas.microsoft.com/office/drawing/2014/main" xmlns="" id="{97B16132-325D-4C6F-9741-960F1D098914}"/>
                </a:ext>
              </a:extLst>
            </p:cNvPr>
            <p:cNvSpPr>
              <a:spLocks/>
            </p:cNvSpPr>
            <p:nvPr/>
          </p:nvSpPr>
          <p:spPr bwMode="auto">
            <a:xfrm>
              <a:off x="1783" y="2164"/>
              <a:ext cx="598" cy="355"/>
            </a:xfrm>
            <a:custGeom>
              <a:avLst/>
              <a:gdLst>
                <a:gd name="T0" fmla="*/ 50 w 141"/>
                <a:gd name="T1" fmla="*/ 10 h 84"/>
                <a:gd name="T2" fmla="*/ 52 w 141"/>
                <a:gd name="T3" fmla="*/ 6 h 84"/>
                <a:gd name="T4" fmla="*/ 48 w 141"/>
                <a:gd name="T5" fmla="*/ 2 h 84"/>
                <a:gd name="T6" fmla="*/ 13 w 141"/>
                <a:gd name="T7" fmla="*/ 25 h 84"/>
                <a:gd name="T8" fmla="*/ 1 w 141"/>
                <a:gd name="T9" fmla="*/ 35 h 84"/>
                <a:gd name="T10" fmla="*/ 2 w 141"/>
                <a:gd name="T11" fmla="*/ 39 h 84"/>
                <a:gd name="T12" fmla="*/ 82 w 141"/>
                <a:gd name="T13" fmla="*/ 65 h 84"/>
                <a:gd name="T14" fmla="*/ 120 w 141"/>
                <a:gd name="T15" fmla="*/ 66 h 84"/>
                <a:gd name="T16" fmla="*/ 85 w 141"/>
                <a:gd name="T17" fmla="*/ 61 h 84"/>
                <a:gd name="T18" fmla="*/ 92 w 141"/>
                <a:gd name="T19" fmla="*/ 57 h 84"/>
                <a:gd name="T20" fmla="*/ 106 w 141"/>
                <a:gd name="T21" fmla="*/ 54 h 84"/>
                <a:gd name="T22" fmla="*/ 89 w 141"/>
                <a:gd name="T23" fmla="*/ 60 h 84"/>
                <a:gd name="T24" fmla="*/ 87 w 141"/>
                <a:gd name="T25" fmla="*/ 56 h 84"/>
                <a:gd name="T26" fmla="*/ 25 w 141"/>
                <a:gd name="T27" fmla="*/ 41 h 84"/>
                <a:gd name="T28" fmla="*/ 11 w 141"/>
                <a:gd name="T29" fmla="*/ 35 h 84"/>
                <a:gd name="T30" fmla="*/ 15 w 141"/>
                <a:gd name="T31" fmla="*/ 31 h 84"/>
                <a:gd name="T32" fmla="*/ 50 w 141"/>
                <a:gd name="T33" fmla="*/ 9 h 84"/>
                <a:gd name="T34" fmla="*/ 46 w 141"/>
                <a:gd name="T35" fmla="*/ 5 h 84"/>
                <a:gd name="T36" fmla="*/ 44 w 141"/>
                <a:gd name="T37" fmla="*/ 9 h 84"/>
                <a:gd name="T38" fmla="*/ 50 w 141"/>
                <a:gd name="T39" fmla="*/ 1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1" h="84">
                  <a:moveTo>
                    <a:pt x="50" y="10"/>
                  </a:moveTo>
                  <a:cubicBezTo>
                    <a:pt x="51" y="9"/>
                    <a:pt x="51" y="8"/>
                    <a:pt x="52" y="6"/>
                  </a:cubicBezTo>
                  <a:cubicBezTo>
                    <a:pt x="52" y="4"/>
                    <a:pt x="51" y="0"/>
                    <a:pt x="48" y="2"/>
                  </a:cubicBezTo>
                  <a:cubicBezTo>
                    <a:pt x="36" y="10"/>
                    <a:pt x="25" y="18"/>
                    <a:pt x="13" y="25"/>
                  </a:cubicBezTo>
                  <a:cubicBezTo>
                    <a:pt x="8" y="28"/>
                    <a:pt x="3" y="29"/>
                    <a:pt x="1" y="35"/>
                  </a:cubicBezTo>
                  <a:cubicBezTo>
                    <a:pt x="0" y="36"/>
                    <a:pt x="0" y="38"/>
                    <a:pt x="2" y="39"/>
                  </a:cubicBezTo>
                  <a:cubicBezTo>
                    <a:pt x="10" y="46"/>
                    <a:pt x="82" y="64"/>
                    <a:pt x="82" y="65"/>
                  </a:cubicBezTo>
                  <a:cubicBezTo>
                    <a:pt x="77" y="84"/>
                    <a:pt x="115" y="73"/>
                    <a:pt x="120" y="66"/>
                  </a:cubicBezTo>
                  <a:cubicBezTo>
                    <a:pt x="141" y="41"/>
                    <a:pt x="80" y="41"/>
                    <a:pt x="85" y="61"/>
                  </a:cubicBezTo>
                  <a:cubicBezTo>
                    <a:pt x="87" y="65"/>
                    <a:pt x="93" y="60"/>
                    <a:pt x="92" y="57"/>
                  </a:cubicBezTo>
                  <a:cubicBezTo>
                    <a:pt x="91" y="55"/>
                    <a:pt x="104" y="54"/>
                    <a:pt x="106" y="54"/>
                  </a:cubicBezTo>
                  <a:cubicBezTo>
                    <a:pt x="138" y="53"/>
                    <a:pt x="84" y="81"/>
                    <a:pt x="89" y="60"/>
                  </a:cubicBezTo>
                  <a:cubicBezTo>
                    <a:pt x="90" y="58"/>
                    <a:pt x="89" y="56"/>
                    <a:pt x="87" y="56"/>
                  </a:cubicBezTo>
                  <a:cubicBezTo>
                    <a:pt x="66" y="56"/>
                    <a:pt x="46" y="45"/>
                    <a:pt x="25" y="41"/>
                  </a:cubicBezTo>
                  <a:cubicBezTo>
                    <a:pt x="20" y="40"/>
                    <a:pt x="15" y="38"/>
                    <a:pt x="11" y="35"/>
                  </a:cubicBezTo>
                  <a:cubicBezTo>
                    <a:pt x="7" y="33"/>
                    <a:pt x="10" y="34"/>
                    <a:pt x="15" y="31"/>
                  </a:cubicBezTo>
                  <a:cubicBezTo>
                    <a:pt x="27" y="24"/>
                    <a:pt x="38" y="16"/>
                    <a:pt x="50" y="9"/>
                  </a:cubicBezTo>
                  <a:cubicBezTo>
                    <a:pt x="48" y="7"/>
                    <a:pt x="47" y="6"/>
                    <a:pt x="46" y="5"/>
                  </a:cubicBezTo>
                  <a:cubicBezTo>
                    <a:pt x="45" y="6"/>
                    <a:pt x="45" y="7"/>
                    <a:pt x="44" y="9"/>
                  </a:cubicBezTo>
                  <a:cubicBezTo>
                    <a:pt x="43" y="14"/>
                    <a:pt x="49" y="15"/>
                    <a:pt x="5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10">
              <a:extLst>
                <a:ext uri="{FF2B5EF4-FFF2-40B4-BE49-F238E27FC236}">
                  <a16:creationId xmlns:a16="http://schemas.microsoft.com/office/drawing/2014/main" xmlns="" id="{6EFD52DB-9C7C-4BAF-A8CC-9F5F0523F3D4}"/>
                </a:ext>
              </a:extLst>
            </p:cNvPr>
            <p:cNvSpPr>
              <a:spLocks/>
            </p:cNvSpPr>
            <p:nvPr/>
          </p:nvSpPr>
          <p:spPr bwMode="auto">
            <a:xfrm>
              <a:off x="2347" y="2227"/>
              <a:ext cx="496" cy="267"/>
            </a:xfrm>
            <a:custGeom>
              <a:avLst/>
              <a:gdLst>
                <a:gd name="T0" fmla="*/ 14 w 117"/>
                <a:gd name="T1" fmla="*/ 9 h 63"/>
                <a:gd name="T2" fmla="*/ 14 w 117"/>
                <a:gd name="T3" fmla="*/ 5 h 63"/>
                <a:gd name="T4" fmla="*/ 7 w 117"/>
                <a:gd name="T5" fmla="*/ 8 h 63"/>
                <a:gd name="T6" fmla="*/ 16 w 117"/>
                <a:gd name="T7" fmla="*/ 42 h 63"/>
                <a:gd name="T8" fmla="*/ 80 w 117"/>
                <a:gd name="T9" fmla="*/ 55 h 63"/>
                <a:gd name="T10" fmla="*/ 82 w 117"/>
                <a:gd name="T11" fmla="*/ 48 h 63"/>
                <a:gd name="T12" fmla="*/ 80 w 117"/>
                <a:gd name="T13" fmla="*/ 48 h 63"/>
                <a:gd name="T14" fmla="*/ 77 w 117"/>
                <a:gd name="T15" fmla="*/ 55 h 63"/>
                <a:gd name="T16" fmla="*/ 116 w 117"/>
                <a:gd name="T17" fmla="*/ 43 h 63"/>
                <a:gd name="T18" fmla="*/ 116 w 117"/>
                <a:gd name="T19" fmla="*/ 40 h 63"/>
                <a:gd name="T20" fmla="*/ 76 w 117"/>
                <a:gd name="T21" fmla="*/ 48 h 63"/>
                <a:gd name="T22" fmla="*/ 109 w 117"/>
                <a:gd name="T23" fmla="*/ 51 h 63"/>
                <a:gd name="T24" fmla="*/ 109 w 117"/>
                <a:gd name="T25" fmla="*/ 44 h 63"/>
                <a:gd name="T26" fmla="*/ 102 w 117"/>
                <a:gd name="T27" fmla="*/ 46 h 63"/>
                <a:gd name="T28" fmla="*/ 91 w 117"/>
                <a:gd name="T29" fmla="*/ 48 h 63"/>
                <a:gd name="T30" fmla="*/ 91 w 117"/>
                <a:gd name="T31" fmla="*/ 45 h 63"/>
                <a:gd name="T32" fmla="*/ 82 w 117"/>
                <a:gd name="T33" fmla="*/ 48 h 63"/>
                <a:gd name="T34" fmla="*/ 79 w 117"/>
                <a:gd name="T35" fmla="*/ 55 h 63"/>
                <a:gd name="T36" fmla="*/ 80 w 117"/>
                <a:gd name="T37" fmla="*/ 55 h 63"/>
                <a:gd name="T38" fmla="*/ 82 w 117"/>
                <a:gd name="T39" fmla="*/ 48 h 63"/>
                <a:gd name="T40" fmla="*/ 35 w 117"/>
                <a:gd name="T41" fmla="*/ 40 h 63"/>
                <a:gd name="T42" fmla="*/ 12 w 117"/>
                <a:gd name="T43" fmla="*/ 23 h 63"/>
                <a:gd name="T44" fmla="*/ 14 w 117"/>
                <a:gd name="T45" fmla="*/ 5 h 63"/>
                <a:gd name="T46" fmla="*/ 7 w 117"/>
                <a:gd name="T47" fmla="*/ 8 h 63"/>
                <a:gd name="T48" fmla="*/ 7 w 117"/>
                <a:gd name="T49" fmla="*/ 12 h 63"/>
                <a:gd name="T50" fmla="*/ 14 w 117"/>
                <a:gd name="T51" fmla="*/ 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7" h="63">
                  <a:moveTo>
                    <a:pt x="14" y="9"/>
                  </a:moveTo>
                  <a:cubicBezTo>
                    <a:pt x="14" y="8"/>
                    <a:pt x="14" y="7"/>
                    <a:pt x="14" y="5"/>
                  </a:cubicBezTo>
                  <a:cubicBezTo>
                    <a:pt x="14" y="0"/>
                    <a:pt x="7" y="4"/>
                    <a:pt x="7" y="8"/>
                  </a:cubicBezTo>
                  <a:cubicBezTo>
                    <a:pt x="7" y="20"/>
                    <a:pt x="0" y="36"/>
                    <a:pt x="16" y="42"/>
                  </a:cubicBezTo>
                  <a:cubicBezTo>
                    <a:pt x="38" y="49"/>
                    <a:pt x="58" y="55"/>
                    <a:pt x="80" y="55"/>
                  </a:cubicBezTo>
                  <a:cubicBezTo>
                    <a:pt x="84" y="55"/>
                    <a:pt x="86" y="48"/>
                    <a:pt x="82" y="48"/>
                  </a:cubicBezTo>
                  <a:cubicBezTo>
                    <a:pt x="81" y="48"/>
                    <a:pt x="81" y="48"/>
                    <a:pt x="80" y="48"/>
                  </a:cubicBezTo>
                  <a:cubicBezTo>
                    <a:pt x="78" y="48"/>
                    <a:pt x="74" y="53"/>
                    <a:pt x="77" y="55"/>
                  </a:cubicBezTo>
                  <a:cubicBezTo>
                    <a:pt x="87" y="62"/>
                    <a:pt x="111" y="54"/>
                    <a:pt x="116" y="43"/>
                  </a:cubicBezTo>
                  <a:cubicBezTo>
                    <a:pt x="116" y="42"/>
                    <a:pt x="116" y="40"/>
                    <a:pt x="116" y="40"/>
                  </a:cubicBezTo>
                  <a:cubicBezTo>
                    <a:pt x="108" y="32"/>
                    <a:pt x="79" y="35"/>
                    <a:pt x="76" y="48"/>
                  </a:cubicBezTo>
                  <a:cubicBezTo>
                    <a:pt x="73" y="63"/>
                    <a:pt x="103" y="53"/>
                    <a:pt x="109" y="51"/>
                  </a:cubicBezTo>
                  <a:cubicBezTo>
                    <a:pt x="113" y="50"/>
                    <a:pt x="114" y="43"/>
                    <a:pt x="109" y="44"/>
                  </a:cubicBezTo>
                  <a:cubicBezTo>
                    <a:pt x="106" y="45"/>
                    <a:pt x="104" y="46"/>
                    <a:pt x="102" y="46"/>
                  </a:cubicBezTo>
                  <a:cubicBezTo>
                    <a:pt x="98" y="47"/>
                    <a:pt x="95" y="48"/>
                    <a:pt x="91" y="48"/>
                  </a:cubicBezTo>
                  <a:cubicBezTo>
                    <a:pt x="86" y="49"/>
                    <a:pt x="86" y="48"/>
                    <a:pt x="91" y="45"/>
                  </a:cubicBezTo>
                  <a:cubicBezTo>
                    <a:pt x="117" y="41"/>
                    <a:pt x="91" y="54"/>
                    <a:pt x="82" y="48"/>
                  </a:cubicBezTo>
                  <a:cubicBezTo>
                    <a:pt x="81" y="51"/>
                    <a:pt x="80" y="53"/>
                    <a:pt x="79" y="55"/>
                  </a:cubicBezTo>
                  <a:cubicBezTo>
                    <a:pt x="79" y="55"/>
                    <a:pt x="80" y="55"/>
                    <a:pt x="80" y="55"/>
                  </a:cubicBezTo>
                  <a:cubicBezTo>
                    <a:pt x="84" y="55"/>
                    <a:pt x="86" y="48"/>
                    <a:pt x="82" y="48"/>
                  </a:cubicBezTo>
                  <a:cubicBezTo>
                    <a:pt x="65" y="48"/>
                    <a:pt x="50" y="44"/>
                    <a:pt x="35" y="40"/>
                  </a:cubicBezTo>
                  <a:cubicBezTo>
                    <a:pt x="26" y="38"/>
                    <a:pt x="12" y="34"/>
                    <a:pt x="12" y="23"/>
                  </a:cubicBezTo>
                  <a:cubicBezTo>
                    <a:pt x="13" y="17"/>
                    <a:pt x="14" y="11"/>
                    <a:pt x="14" y="5"/>
                  </a:cubicBezTo>
                  <a:cubicBezTo>
                    <a:pt x="14" y="0"/>
                    <a:pt x="7" y="4"/>
                    <a:pt x="7" y="8"/>
                  </a:cubicBezTo>
                  <a:cubicBezTo>
                    <a:pt x="7" y="9"/>
                    <a:pt x="7" y="10"/>
                    <a:pt x="7" y="12"/>
                  </a:cubicBezTo>
                  <a:cubicBezTo>
                    <a:pt x="7" y="17"/>
                    <a:pt x="14" y="13"/>
                    <a:pt x="14"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11">
              <a:extLst>
                <a:ext uri="{FF2B5EF4-FFF2-40B4-BE49-F238E27FC236}">
                  <a16:creationId xmlns:a16="http://schemas.microsoft.com/office/drawing/2014/main" xmlns="" id="{8CB6F9BB-6F10-4F3C-8EB1-FE39ED9112E2}"/>
                </a:ext>
              </a:extLst>
            </p:cNvPr>
            <p:cNvSpPr>
              <a:spLocks/>
            </p:cNvSpPr>
            <p:nvPr/>
          </p:nvSpPr>
          <p:spPr bwMode="auto">
            <a:xfrm>
              <a:off x="2665" y="1808"/>
              <a:ext cx="55" cy="60"/>
            </a:xfrm>
            <a:custGeom>
              <a:avLst/>
              <a:gdLst>
                <a:gd name="T0" fmla="*/ 8 w 13"/>
                <a:gd name="T1" fmla="*/ 3 h 14"/>
                <a:gd name="T2" fmla="*/ 1 w 13"/>
                <a:gd name="T3" fmla="*/ 8 h 14"/>
                <a:gd name="T4" fmla="*/ 4 w 13"/>
                <a:gd name="T5" fmla="*/ 12 h 14"/>
                <a:gd name="T6" fmla="*/ 9 w 13"/>
                <a:gd name="T7" fmla="*/ 4 h 14"/>
                <a:gd name="T8" fmla="*/ 7 w 13"/>
                <a:gd name="T9" fmla="*/ 2 h 14"/>
                <a:gd name="T10" fmla="*/ 0 w 13"/>
                <a:gd name="T11" fmla="*/ 11 h 14"/>
                <a:gd name="T12" fmla="*/ 5 w 13"/>
                <a:gd name="T13" fmla="*/ 12 h 14"/>
                <a:gd name="T14" fmla="*/ 9 w 13"/>
                <a:gd name="T15" fmla="*/ 5 h 14"/>
                <a:gd name="T16" fmla="*/ 3 w 13"/>
                <a:gd name="T17" fmla="*/ 6 h 14"/>
                <a:gd name="T18" fmla="*/ 2 w 13"/>
                <a:gd name="T19" fmla="*/ 7 h 14"/>
                <a:gd name="T20" fmla="*/ 7 w 13"/>
                <a:gd name="T21" fmla="*/ 8 h 14"/>
                <a:gd name="T22" fmla="*/ 7 w 13"/>
                <a:gd name="T23" fmla="*/ 9 h 14"/>
                <a:gd name="T24" fmla="*/ 5 w 13"/>
                <a:gd name="T25" fmla="*/ 9 h 14"/>
                <a:gd name="T26" fmla="*/ 3 w 13"/>
                <a:gd name="T27" fmla="*/ 7 h 14"/>
                <a:gd name="T28" fmla="*/ 3 w 13"/>
                <a:gd name="T29" fmla="*/ 7 h 14"/>
                <a:gd name="T30" fmla="*/ 4 w 13"/>
                <a:gd name="T31" fmla="*/ 5 h 14"/>
                <a:gd name="T32" fmla="*/ 4 w 13"/>
                <a:gd name="T33" fmla="*/ 5 h 14"/>
                <a:gd name="T34" fmla="*/ 6 w 13"/>
                <a:gd name="T35" fmla="*/ 4 h 14"/>
                <a:gd name="T36" fmla="*/ 5 w 13"/>
                <a:gd name="T37" fmla="*/ 4 h 14"/>
                <a:gd name="T38" fmla="*/ 8 w 13"/>
                <a:gd name="T39" fmla="*/ 8 h 14"/>
                <a:gd name="T40" fmla="*/ 8 w 13"/>
                <a:gd name="T41" fmla="*/ 8 h 14"/>
                <a:gd name="T42" fmla="*/ 7 w 13"/>
                <a:gd name="T43" fmla="*/ 10 h 14"/>
                <a:gd name="T44" fmla="*/ 7 w 13"/>
                <a:gd name="T45" fmla="*/ 10 h 14"/>
                <a:gd name="T46" fmla="*/ 5 w 13"/>
                <a:gd name="T47" fmla="*/ 11 h 14"/>
                <a:gd name="T48" fmla="*/ 7 w 13"/>
                <a:gd name="T49" fmla="*/ 10 h 14"/>
                <a:gd name="T50" fmla="*/ 8 w 13"/>
                <a:gd name="T51"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 h="14">
                  <a:moveTo>
                    <a:pt x="8" y="3"/>
                  </a:moveTo>
                  <a:cubicBezTo>
                    <a:pt x="5" y="3"/>
                    <a:pt x="2" y="5"/>
                    <a:pt x="1" y="8"/>
                  </a:cubicBezTo>
                  <a:cubicBezTo>
                    <a:pt x="1" y="10"/>
                    <a:pt x="2" y="12"/>
                    <a:pt x="4" y="12"/>
                  </a:cubicBezTo>
                  <a:cubicBezTo>
                    <a:pt x="8" y="11"/>
                    <a:pt x="9" y="8"/>
                    <a:pt x="9" y="4"/>
                  </a:cubicBezTo>
                  <a:cubicBezTo>
                    <a:pt x="9" y="3"/>
                    <a:pt x="8" y="2"/>
                    <a:pt x="7" y="2"/>
                  </a:cubicBezTo>
                  <a:cubicBezTo>
                    <a:pt x="3" y="2"/>
                    <a:pt x="0" y="7"/>
                    <a:pt x="0" y="11"/>
                  </a:cubicBezTo>
                  <a:cubicBezTo>
                    <a:pt x="0" y="14"/>
                    <a:pt x="3" y="14"/>
                    <a:pt x="5" y="12"/>
                  </a:cubicBezTo>
                  <a:cubicBezTo>
                    <a:pt x="7" y="10"/>
                    <a:pt x="9" y="8"/>
                    <a:pt x="9" y="5"/>
                  </a:cubicBezTo>
                  <a:cubicBezTo>
                    <a:pt x="10" y="0"/>
                    <a:pt x="3" y="2"/>
                    <a:pt x="3" y="6"/>
                  </a:cubicBezTo>
                  <a:cubicBezTo>
                    <a:pt x="3" y="6"/>
                    <a:pt x="2" y="7"/>
                    <a:pt x="2" y="7"/>
                  </a:cubicBezTo>
                  <a:cubicBezTo>
                    <a:pt x="3" y="7"/>
                    <a:pt x="5" y="8"/>
                    <a:pt x="7" y="8"/>
                  </a:cubicBezTo>
                  <a:cubicBezTo>
                    <a:pt x="7" y="8"/>
                    <a:pt x="7" y="8"/>
                    <a:pt x="7" y="9"/>
                  </a:cubicBezTo>
                  <a:cubicBezTo>
                    <a:pt x="7" y="8"/>
                    <a:pt x="7" y="9"/>
                    <a:pt x="5" y="9"/>
                  </a:cubicBezTo>
                  <a:cubicBezTo>
                    <a:pt x="4" y="8"/>
                    <a:pt x="4" y="7"/>
                    <a:pt x="3" y="7"/>
                  </a:cubicBezTo>
                  <a:cubicBezTo>
                    <a:pt x="3" y="7"/>
                    <a:pt x="3" y="7"/>
                    <a:pt x="3" y="7"/>
                  </a:cubicBezTo>
                  <a:cubicBezTo>
                    <a:pt x="3" y="6"/>
                    <a:pt x="4" y="6"/>
                    <a:pt x="4" y="5"/>
                  </a:cubicBezTo>
                  <a:cubicBezTo>
                    <a:pt x="4" y="5"/>
                    <a:pt x="4" y="5"/>
                    <a:pt x="4" y="5"/>
                  </a:cubicBezTo>
                  <a:cubicBezTo>
                    <a:pt x="5" y="5"/>
                    <a:pt x="5" y="5"/>
                    <a:pt x="6" y="4"/>
                  </a:cubicBezTo>
                  <a:cubicBezTo>
                    <a:pt x="6" y="4"/>
                    <a:pt x="6" y="4"/>
                    <a:pt x="5" y="4"/>
                  </a:cubicBezTo>
                  <a:cubicBezTo>
                    <a:pt x="6" y="6"/>
                    <a:pt x="7" y="7"/>
                    <a:pt x="8" y="8"/>
                  </a:cubicBezTo>
                  <a:cubicBezTo>
                    <a:pt x="8" y="8"/>
                    <a:pt x="8" y="8"/>
                    <a:pt x="8" y="8"/>
                  </a:cubicBezTo>
                  <a:cubicBezTo>
                    <a:pt x="7" y="9"/>
                    <a:pt x="7" y="9"/>
                    <a:pt x="7" y="10"/>
                  </a:cubicBezTo>
                  <a:cubicBezTo>
                    <a:pt x="7" y="10"/>
                    <a:pt x="7" y="10"/>
                    <a:pt x="7" y="10"/>
                  </a:cubicBezTo>
                  <a:cubicBezTo>
                    <a:pt x="6" y="10"/>
                    <a:pt x="6" y="10"/>
                    <a:pt x="5" y="11"/>
                  </a:cubicBezTo>
                  <a:cubicBezTo>
                    <a:pt x="6" y="10"/>
                    <a:pt x="6" y="10"/>
                    <a:pt x="7" y="10"/>
                  </a:cubicBezTo>
                  <a:cubicBezTo>
                    <a:pt x="10" y="10"/>
                    <a:pt x="13" y="3"/>
                    <a:pt x="8"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12">
              <a:extLst>
                <a:ext uri="{FF2B5EF4-FFF2-40B4-BE49-F238E27FC236}">
                  <a16:creationId xmlns:a16="http://schemas.microsoft.com/office/drawing/2014/main" xmlns="" id="{75273170-3D68-4D25-9BCC-8CEFCCB5BA8D}"/>
                </a:ext>
              </a:extLst>
            </p:cNvPr>
            <p:cNvSpPr>
              <a:spLocks/>
            </p:cNvSpPr>
            <p:nvPr/>
          </p:nvSpPr>
          <p:spPr bwMode="auto">
            <a:xfrm>
              <a:off x="2648" y="1770"/>
              <a:ext cx="144" cy="195"/>
            </a:xfrm>
            <a:custGeom>
              <a:avLst/>
              <a:gdLst>
                <a:gd name="T0" fmla="*/ 7 w 34"/>
                <a:gd name="T1" fmla="*/ 39 h 46"/>
                <a:gd name="T2" fmla="*/ 7 w 34"/>
                <a:gd name="T3" fmla="*/ 37 h 46"/>
                <a:gd name="T4" fmla="*/ 3 w 34"/>
                <a:gd name="T5" fmla="*/ 42 h 46"/>
                <a:gd name="T6" fmla="*/ 12 w 34"/>
                <a:gd name="T7" fmla="*/ 38 h 46"/>
                <a:gd name="T8" fmla="*/ 18 w 34"/>
                <a:gd name="T9" fmla="*/ 32 h 46"/>
                <a:gd name="T10" fmla="*/ 25 w 34"/>
                <a:gd name="T11" fmla="*/ 26 h 46"/>
                <a:gd name="T12" fmla="*/ 33 w 34"/>
                <a:gd name="T13" fmla="*/ 13 h 46"/>
                <a:gd name="T14" fmla="*/ 30 w 34"/>
                <a:gd name="T15" fmla="*/ 4 h 46"/>
                <a:gd name="T16" fmla="*/ 24 w 34"/>
                <a:gd name="T17" fmla="*/ 9 h 46"/>
                <a:gd name="T18" fmla="*/ 25 w 34"/>
                <a:gd name="T19" fmla="*/ 15 h 46"/>
                <a:gd name="T20" fmla="*/ 20 w 34"/>
                <a:gd name="T21" fmla="*/ 22 h 46"/>
                <a:gd name="T22" fmla="*/ 4 w 34"/>
                <a:gd name="T23" fmla="*/ 35 h 46"/>
                <a:gd name="T24" fmla="*/ 0 w 34"/>
                <a:gd name="T25" fmla="*/ 40 h 46"/>
                <a:gd name="T26" fmla="*/ 0 w 34"/>
                <a:gd name="T27" fmla="*/ 41 h 46"/>
                <a:gd name="T28" fmla="*/ 7 w 34"/>
                <a:gd name="T29" fmla="*/ 3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 h="46">
                  <a:moveTo>
                    <a:pt x="7" y="39"/>
                  </a:moveTo>
                  <a:cubicBezTo>
                    <a:pt x="7" y="38"/>
                    <a:pt x="7" y="38"/>
                    <a:pt x="7" y="37"/>
                  </a:cubicBezTo>
                  <a:cubicBezTo>
                    <a:pt x="5" y="39"/>
                    <a:pt x="4" y="41"/>
                    <a:pt x="3" y="42"/>
                  </a:cubicBezTo>
                  <a:cubicBezTo>
                    <a:pt x="6" y="41"/>
                    <a:pt x="9" y="39"/>
                    <a:pt x="12" y="38"/>
                  </a:cubicBezTo>
                  <a:cubicBezTo>
                    <a:pt x="14" y="36"/>
                    <a:pt x="16" y="34"/>
                    <a:pt x="18" y="32"/>
                  </a:cubicBezTo>
                  <a:cubicBezTo>
                    <a:pt x="20" y="30"/>
                    <a:pt x="23" y="28"/>
                    <a:pt x="25" y="26"/>
                  </a:cubicBezTo>
                  <a:cubicBezTo>
                    <a:pt x="29" y="23"/>
                    <a:pt x="31" y="17"/>
                    <a:pt x="33" y="13"/>
                  </a:cubicBezTo>
                  <a:cubicBezTo>
                    <a:pt x="34" y="9"/>
                    <a:pt x="32" y="6"/>
                    <a:pt x="30" y="4"/>
                  </a:cubicBezTo>
                  <a:cubicBezTo>
                    <a:pt x="28" y="0"/>
                    <a:pt x="22" y="6"/>
                    <a:pt x="24" y="9"/>
                  </a:cubicBezTo>
                  <a:cubicBezTo>
                    <a:pt x="26" y="12"/>
                    <a:pt x="27" y="12"/>
                    <a:pt x="25" y="15"/>
                  </a:cubicBezTo>
                  <a:cubicBezTo>
                    <a:pt x="24" y="18"/>
                    <a:pt x="22" y="21"/>
                    <a:pt x="20" y="22"/>
                  </a:cubicBezTo>
                  <a:cubicBezTo>
                    <a:pt x="15" y="26"/>
                    <a:pt x="10" y="34"/>
                    <a:pt x="4" y="35"/>
                  </a:cubicBezTo>
                  <a:cubicBezTo>
                    <a:pt x="2" y="35"/>
                    <a:pt x="0" y="37"/>
                    <a:pt x="0" y="40"/>
                  </a:cubicBezTo>
                  <a:cubicBezTo>
                    <a:pt x="0" y="40"/>
                    <a:pt x="0" y="40"/>
                    <a:pt x="0" y="41"/>
                  </a:cubicBezTo>
                  <a:cubicBezTo>
                    <a:pt x="0" y="46"/>
                    <a:pt x="7" y="42"/>
                    <a:pt x="7"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13">
              <a:extLst>
                <a:ext uri="{FF2B5EF4-FFF2-40B4-BE49-F238E27FC236}">
                  <a16:creationId xmlns:a16="http://schemas.microsoft.com/office/drawing/2014/main" xmlns="" id="{350C9C20-6DD6-4E83-8B3B-1AF0AB055052}"/>
                </a:ext>
              </a:extLst>
            </p:cNvPr>
            <p:cNvSpPr>
              <a:spLocks/>
            </p:cNvSpPr>
            <p:nvPr/>
          </p:nvSpPr>
          <p:spPr bwMode="auto">
            <a:xfrm>
              <a:off x="2466" y="1635"/>
              <a:ext cx="182" cy="114"/>
            </a:xfrm>
            <a:custGeom>
              <a:avLst/>
              <a:gdLst>
                <a:gd name="T0" fmla="*/ 3 w 43"/>
                <a:gd name="T1" fmla="*/ 23 h 27"/>
                <a:gd name="T2" fmla="*/ 21 w 43"/>
                <a:gd name="T3" fmla="*/ 22 h 27"/>
                <a:gd name="T4" fmla="*/ 31 w 43"/>
                <a:gd name="T5" fmla="*/ 18 h 27"/>
                <a:gd name="T6" fmla="*/ 41 w 43"/>
                <a:gd name="T7" fmla="*/ 8 h 27"/>
                <a:gd name="T8" fmla="*/ 36 w 43"/>
                <a:gd name="T9" fmla="*/ 5 h 27"/>
                <a:gd name="T10" fmla="*/ 21 w 43"/>
                <a:gd name="T11" fmla="*/ 15 h 27"/>
                <a:gd name="T12" fmla="*/ 16 w 43"/>
                <a:gd name="T13" fmla="*/ 17 h 27"/>
                <a:gd name="T14" fmla="*/ 7 w 43"/>
                <a:gd name="T15" fmla="*/ 16 h 27"/>
                <a:gd name="T16" fmla="*/ 3 w 43"/>
                <a:gd name="T17" fmla="*/ 23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27">
                  <a:moveTo>
                    <a:pt x="3" y="23"/>
                  </a:moveTo>
                  <a:cubicBezTo>
                    <a:pt x="8" y="27"/>
                    <a:pt x="16" y="26"/>
                    <a:pt x="21" y="22"/>
                  </a:cubicBezTo>
                  <a:cubicBezTo>
                    <a:pt x="24" y="20"/>
                    <a:pt x="28" y="20"/>
                    <a:pt x="31" y="18"/>
                  </a:cubicBezTo>
                  <a:cubicBezTo>
                    <a:pt x="35" y="15"/>
                    <a:pt x="38" y="12"/>
                    <a:pt x="41" y="8"/>
                  </a:cubicBezTo>
                  <a:cubicBezTo>
                    <a:pt x="43" y="4"/>
                    <a:pt x="38" y="0"/>
                    <a:pt x="36" y="5"/>
                  </a:cubicBezTo>
                  <a:cubicBezTo>
                    <a:pt x="33" y="10"/>
                    <a:pt x="27" y="13"/>
                    <a:pt x="21" y="15"/>
                  </a:cubicBezTo>
                  <a:cubicBezTo>
                    <a:pt x="19" y="15"/>
                    <a:pt x="18" y="17"/>
                    <a:pt x="16" y="17"/>
                  </a:cubicBezTo>
                  <a:cubicBezTo>
                    <a:pt x="13" y="19"/>
                    <a:pt x="10" y="19"/>
                    <a:pt x="7" y="16"/>
                  </a:cubicBezTo>
                  <a:cubicBezTo>
                    <a:pt x="4" y="14"/>
                    <a:pt x="0" y="21"/>
                    <a:pt x="3"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14">
              <a:extLst>
                <a:ext uri="{FF2B5EF4-FFF2-40B4-BE49-F238E27FC236}">
                  <a16:creationId xmlns:a16="http://schemas.microsoft.com/office/drawing/2014/main" xmlns="" id="{77405DD8-B175-4B43-B162-A5A9DECB8317}"/>
                </a:ext>
              </a:extLst>
            </p:cNvPr>
            <p:cNvSpPr>
              <a:spLocks/>
            </p:cNvSpPr>
            <p:nvPr/>
          </p:nvSpPr>
          <p:spPr bwMode="auto">
            <a:xfrm>
              <a:off x="2330" y="1580"/>
              <a:ext cx="127" cy="63"/>
            </a:xfrm>
            <a:custGeom>
              <a:avLst/>
              <a:gdLst>
                <a:gd name="T0" fmla="*/ 25 w 30"/>
                <a:gd name="T1" fmla="*/ 1 h 15"/>
                <a:gd name="T2" fmla="*/ 5 w 30"/>
                <a:gd name="T3" fmla="*/ 8 h 15"/>
                <a:gd name="T4" fmla="*/ 4 w 30"/>
                <a:gd name="T5" fmla="*/ 15 h 15"/>
                <a:gd name="T6" fmla="*/ 6 w 30"/>
                <a:gd name="T7" fmla="*/ 15 h 15"/>
                <a:gd name="T8" fmla="*/ 7 w 30"/>
                <a:gd name="T9" fmla="*/ 8 h 15"/>
                <a:gd name="T10" fmla="*/ 6 w 30"/>
                <a:gd name="T11" fmla="*/ 8 h 15"/>
                <a:gd name="T12" fmla="*/ 5 w 30"/>
                <a:gd name="T13" fmla="*/ 15 h 15"/>
                <a:gd name="T14" fmla="*/ 25 w 30"/>
                <a:gd name="T15" fmla="*/ 8 h 15"/>
                <a:gd name="T16" fmla="*/ 25 w 30"/>
                <a:gd name="T17"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5">
                  <a:moveTo>
                    <a:pt x="25" y="1"/>
                  </a:moveTo>
                  <a:cubicBezTo>
                    <a:pt x="18" y="3"/>
                    <a:pt x="11" y="5"/>
                    <a:pt x="5" y="8"/>
                  </a:cubicBezTo>
                  <a:cubicBezTo>
                    <a:pt x="2" y="9"/>
                    <a:pt x="0" y="15"/>
                    <a:pt x="4" y="15"/>
                  </a:cubicBezTo>
                  <a:cubicBezTo>
                    <a:pt x="5" y="15"/>
                    <a:pt x="5" y="15"/>
                    <a:pt x="6" y="15"/>
                  </a:cubicBezTo>
                  <a:cubicBezTo>
                    <a:pt x="9" y="15"/>
                    <a:pt x="12" y="8"/>
                    <a:pt x="7" y="8"/>
                  </a:cubicBezTo>
                  <a:cubicBezTo>
                    <a:pt x="7" y="8"/>
                    <a:pt x="6" y="8"/>
                    <a:pt x="6" y="8"/>
                  </a:cubicBezTo>
                  <a:cubicBezTo>
                    <a:pt x="6" y="10"/>
                    <a:pt x="5" y="13"/>
                    <a:pt x="5" y="15"/>
                  </a:cubicBezTo>
                  <a:cubicBezTo>
                    <a:pt x="12" y="12"/>
                    <a:pt x="18" y="10"/>
                    <a:pt x="25" y="8"/>
                  </a:cubicBezTo>
                  <a:cubicBezTo>
                    <a:pt x="29" y="7"/>
                    <a:pt x="30" y="0"/>
                    <a:pt x="2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15">
              <a:extLst>
                <a:ext uri="{FF2B5EF4-FFF2-40B4-BE49-F238E27FC236}">
                  <a16:creationId xmlns:a16="http://schemas.microsoft.com/office/drawing/2014/main" xmlns="" id="{31072511-A203-40B7-B064-2A760DC72735}"/>
                </a:ext>
              </a:extLst>
            </p:cNvPr>
            <p:cNvSpPr>
              <a:spLocks/>
            </p:cNvSpPr>
            <p:nvPr/>
          </p:nvSpPr>
          <p:spPr bwMode="auto">
            <a:xfrm>
              <a:off x="2500" y="1546"/>
              <a:ext cx="102" cy="47"/>
            </a:xfrm>
            <a:custGeom>
              <a:avLst/>
              <a:gdLst>
                <a:gd name="T0" fmla="*/ 7 w 24"/>
                <a:gd name="T1" fmla="*/ 7 h 11"/>
                <a:gd name="T2" fmla="*/ 7 w 24"/>
                <a:gd name="T3" fmla="*/ 7 h 11"/>
                <a:gd name="T4" fmla="*/ 6 w 24"/>
                <a:gd name="T5" fmla="*/ 9 h 11"/>
                <a:gd name="T6" fmla="*/ 6 w 24"/>
                <a:gd name="T7" fmla="*/ 10 h 11"/>
                <a:gd name="T8" fmla="*/ 11 w 24"/>
                <a:gd name="T9" fmla="*/ 10 h 11"/>
                <a:gd name="T10" fmla="*/ 20 w 24"/>
                <a:gd name="T11" fmla="*/ 8 h 11"/>
                <a:gd name="T12" fmla="*/ 20 w 24"/>
                <a:gd name="T13" fmla="*/ 1 h 11"/>
                <a:gd name="T14" fmla="*/ 7 w 24"/>
                <a:gd name="T15" fmla="*/ 2 h 11"/>
                <a:gd name="T16" fmla="*/ 0 w 24"/>
                <a:gd name="T17" fmla="*/ 8 h 11"/>
                <a:gd name="T18" fmla="*/ 3 w 24"/>
                <a:gd name="T19" fmla="*/ 11 h 11"/>
                <a:gd name="T20" fmla="*/ 7 w 24"/>
                <a:gd name="T21"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 h="11">
                  <a:moveTo>
                    <a:pt x="7" y="7"/>
                  </a:moveTo>
                  <a:cubicBezTo>
                    <a:pt x="7" y="7"/>
                    <a:pt x="7" y="7"/>
                    <a:pt x="7" y="7"/>
                  </a:cubicBezTo>
                  <a:cubicBezTo>
                    <a:pt x="7" y="8"/>
                    <a:pt x="6" y="9"/>
                    <a:pt x="6" y="9"/>
                  </a:cubicBezTo>
                  <a:cubicBezTo>
                    <a:pt x="5" y="10"/>
                    <a:pt x="5" y="10"/>
                    <a:pt x="6" y="10"/>
                  </a:cubicBezTo>
                  <a:cubicBezTo>
                    <a:pt x="8" y="10"/>
                    <a:pt x="9" y="10"/>
                    <a:pt x="11" y="10"/>
                  </a:cubicBezTo>
                  <a:cubicBezTo>
                    <a:pt x="14" y="10"/>
                    <a:pt x="17" y="9"/>
                    <a:pt x="20" y="8"/>
                  </a:cubicBezTo>
                  <a:cubicBezTo>
                    <a:pt x="23" y="7"/>
                    <a:pt x="24" y="0"/>
                    <a:pt x="20" y="1"/>
                  </a:cubicBezTo>
                  <a:cubicBezTo>
                    <a:pt x="15" y="3"/>
                    <a:pt x="11" y="2"/>
                    <a:pt x="7" y="2"/>
                  </a:cubicBezTo>
                  <a:cubicBezTo>
                    <a:pt x="4" y="3"/>
                    <a:pt x="1" y="4"/>
                    <a:pt x="0" y="8"/>
                  </a:cubicBezTo>
                  <a:cubicBezTo>
                    <a:pt x="0" y="9"/>
                    <a:pt x="1" y="11"/>
                    <a:pt x="3" y="11"/>
                  </a:cubicBezTo>
                  <a:cubicBezTo>
                    <a:pt x="5" y="11"/>
                    <a:pt x="6" y="9"/>
                    <a:pt x="7"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16">
              <a:extLst>
                <a:ext uri="{FF2B5EF4-FFF2-40B4-BE49-F238E27FC236}">
                  <a16:creationId xmlns:a16="http://schemas.microsoft.com/office/drawing/2014/main" xmlns="" id="{BEE57299-03CC-451E-BF86-A61CEB7F6967}"/>
                </a:ext>
              </a:extLst>
            </p:cNvPr>
            <p:cNvSpPr>
              <a:spLocks/>
            </p:cNvSpPr>
            <p:nvPr/>
          </p:nvSpPr>
          <p:spPr bwMode="auto">
            <a:xfrm>
              <a:off x="1613" y="2430"/>
              <a:ext cx="106" cy="165"/>
            </a:xfrm>
            <a:custGeom>
              <a:avLst/>
              <a:gdLst>
                <a:gd name="T0" fmla="*/ 20 w 25"/>
                <a:gd name="T1" fmla="*/ 0 h 39"/>
                <a:gd name="T2" fmla="*/ 8 w 25"/>
                <a:gd name="T3" fmla="*/ 36 h 39"/>
                <a:gd name="T4" fmla="*/ 14 w 25"/>
                <a:gd name="T5" fmla="*/ 30 h 39"/>
                <a:gd name="T6" fmla="*/ 19 w 25"/>
                <a:gd name="T7" fmla="*/ 7 h 39"/>
                <a:gd name="T8" fmla="*/ 20 w 25"/>
                <a:gd name="T9" fmla="*/ 0 h 39"/>
              </a:gdLst>
              <a:ahLst/>
              <a:cxnLst>
                <a:cxn ang="0">
                  <a:pos x="T0" y="T1"/>
                </a:cxn>
                <a:cxn ang="0">
                  <a:pos x="T2" y="T3"/>
                </a:cxn>
                <a:cxn ang="0">
                  <a:pos x="T4" y="T5"/>
                </a:cxn>
                <a:cxn ang="0">
                  <a:pos x="T6" y="T7"/>
                </a:cxn>
                <a:cxn ang="0">
                  <a:pos x="T8" y="T9"/>
                </a:cxn>
              </a:cxnLst>
              <a:rect l="0" t="0" r="r" b="b"/>
              <a:pathLst>
                <a:path w="25" h="39">
                  <a:moveTo>
                    <a:pt x="20" y="0"/>
                  </a:moveTo>
                  <a:cubicBezTo>
                    <a:pt x="6" y="2"/>
                    <a:pt x="0" y="26"/>
                    <a:pt x="8" y="36"/>
                  </a:cubicBezTo>
                  <a:cubicBezTo>
                    <a:pt x="11" y="39"/>
                    <a:pt x="17" y="33"/>
                    <a:pt x="14" y="30"/>
                  </a:cubicBezTo>
                  <a:cubicBezTo>
                    <a:pt x="10" y="26"/>
                    <a:pt x="10" y="8"/>
                    <a:pt x="19" y="7"/>
                  </a:cubicBezTo>
                  <a:cubicBezTo>
                    <a:pt x="22" y="7"/>
                    <a:pt x="25" y="0"/>
                    <a:pt x="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17">
              <a:extLst>
                <a:ext uri="{FF2B5EF4-FFF2-40B4-BE49-F238E27FC236}">
                  <a16:creationId xmlns:a16="http://schemas.microsoft.com/office/drawing/2014/main" xmlns="" id="{62387C69-38FB-449C-A4FE-202685FF145C}"/>
                </a:ext>
              </a:extLst>
            </p:cNvPr>
            <p:cNvSpPr>
              <a:spLocks/>
            </p:cNvSpPr>
            <p:nvPr/>
          </p:nvSpPr>
          <p:spPr bwMode="auto">
            <a:xfrm>
              <a:off x="1558" y="2418"/>
              <a:ext cx="60" cy="156"/>
            </a:xfrm>
            <a:custGeom>
              <a:avLst/>
              <a:gdLst>
                <a:gd name="T0" fmla="*/ 6 w 14"/>
                <a:gd name="T1" fmla="*/ 6 h 37"/>
                <a:gd name="T2" fmla="*/ 4 w 14"/>
                <a:gd name="T3" fmla="*/ 11 h 37"/>
                <a:gd name="T4" fmla="*/ 2 w 14"/>
                <a:gd name="T5" fmla="*/ 18 h 37"/>
                <a:gd name="T6" fmla="*/ 0 w 14"/>
                <a:gd name="T7" fmla="*/ 32 h 37"/>
                <a:gd name="T8" fmla="*/ 6 w 14"/>
                <a:gd name="T9" fmla="*/ 30 h 37"/>
                <a:gd name="T10" fmla="*/ 7 w 14"/>
                <a:gd name="T11" fmla="*/ 21 h 37"/>
                <a:gd name="T12" fmla="*/ 10 w 14"/>
                <a:gd name="T13" fmla="*/ 15 h 37"/>
                <a:gd name="T14" fmla="*/ 10 w 14"/>
                <a:gd name="T15" fmla="*/ 12 h 37"/>
                <a:gd name="T16" fmla="*/ 11 w 14"/>
                <a:gd name="T17" fmla="*/ 10 h 37"/>
                <a:gd name="T18" fmla="*/ 13 w 14"/>
                <a:gd name="T19" fmla="*/ 5 h 37"/>
                <a:gd name="T20" fmla="*/ 6 w 14"/>
                <a:gd name="T21" fmla="*/ 6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37">
                  <a:moveTo>
                    <a:pt x="6" y="6"/>
                  </a:moveTo>
                  <a:cubicBezTo>
                    <a:pt x="6" y="8"/>
                    <a:pt x="4" y="9"/>
                    <a:pt x="4" y="11"/>
                  </a:cubicBezTo>
                  <a:cubicBezTo>
                    <a:pt x="3" y="14"/>
                    <a:pt x="3" y="16"/>
                    <a:pt x="2" y="18"/>
                  </a:cubicBezTo>
                  <a:cubicBezTo>
                    <a:pt x="0" y="23"/>
                    <a:pt x="0" y="27"/>
                    <a:pt x="0" y="32"/>
                  </a:cubicBezTo>
                  <a:cubicBezTo>
                    <a:pt x="0" y="37"/>
                    <a:pt x="6" y="33"/>
                    <a:pt x="6" y="30"/>
                  </a:cubicBezTo>
                  <a:cubicBezTo>
                    <a:pt x="6" y="27"/>
                    <a:pt x="6" y="24"/>
                    <a:pt x="7" y="21"/>
                  </a:cubicBezTo>
                  <a:cubicBezTo>
                    <a:pt x="8" y="19"/>
                    <a:pt x="9" y="17"/>
                    <a:pt x="10" y="15"/>
                  </a:cubicBezTo>
                  <a:cubicBezTo>
                    <a:pt x="10" y="14"/>
                    <a:pt x="10" y="13"/>
                    <a:pt x="10" y="12"/>
                  </a:cubicBezTo>
                  <a:cubicBezTo>
                    <a:pt x="10" y="10"/>
                    <a:pt x="10" y="12"/>
                    <a:pt x="11" y="10"/>
                  </a:cubicBezTo>
                  <a:cubicBezTo>
                    <a:pt x="12" y="9"/>
                    <a:pt x="13" y="7"/>
                    <a:pt x="13" y="5"/>
                  </a:cubicBezTo>
                  <a:cubicBezTo>
                    <a:pt x="14" y="0"/>
                    <a:pt x="7" y="2"/>
                    <a:pt x="6"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9" name="Freeform 21">
            <a:extLst>
              <a:ext uri="{FF2B5EF4-FFF2-40B4-BE49-F238E27FC236}">
                <a16:creationId xmlns:a16="http://schemas.microsoft.com/office/drawing/2014/main" xmlns="" id="{C816BAED-4242-4A18-8032-88D63D07BB33}"/>
              </a:ext>
            </a:extLst>
          </p:cNvPr>
          <p:cNvSpPr>
            <a:spLocks/>
          </p:cNvSpPr>
          <p:nvPr/>
        </p:nvSpPr>
        <p:spPr bwMode="auto">
          <a:xfrm>
            <a:off x="3766220" y="3959436"/>
            <a:ext cx="5506640" cy="265928"/>
          </a:xfrm>
          <a:custGeom>
            <a:avLst/>
            <a:gdLst>
              <a:gd name="T0" fmla="*/ 3 w 764"/>
              <a:gd name="T1" fmla="*/ 1 h 70"/>
              <a:gd name="T2" fmla="*/ 0 w 764"/>
              <a:gd name="T3" fmla="*/ 4 h 70"/>
              <a:gd name="T4" fmla="*/ 3 w 764"/>
              <a:gd name="T5" fmla="*/ 8 h 70"/>
              <a:gd name="T6" fmla="*/ 183 w 764"/>
              <a:gd name="T7" fmla="*/ 7 h 70"/>
              <a:gd name="T8" fmla="*/ 625 w 764"/>
              <a:gd name="T9" fmla="*/ 9 h 70"/>
              <a:gd name="T10" fmla="*/ 638 w 764"/>
              <a:gd name="T11" fmla="*/ 9 h 70"/>
              <a:gd name="T12" fmla="*/ 517 w 764"/>
              <a:gd name="T13" fmla="*/ 13 h 70"/>
              <a:gd name="T14" fmla="*/ 241 w 764"/>
              <a:gd name="T15" fmla="*/ 22 h 70"/>
              <a:gd name="T16" fmla="*/ 47 w 764"/>
              <a:gd name="T17" fmla="*/ 33 h 70"/>
              <a:gd name="T18" fmla="*/ 47 w 764"/>
              <a:gd name="T19" fmla="*/ 39 h 70"/>
              <a:gd name="T20" fmla="*/ 215 w 764"/>
              <a:gd name="T21" fmla="*/ 33 h 70"/>
              <a:gd name="T22" fmla="*/ 539 w 764"/>
              <a:gd name="T23" fmla="*/ 40 h 70"/>
              <a:gd name="T24" fmla="*/ 530 w 764"/>
              <a:gd name="T25" fmla="*/ 40 h 70"/>
              <a:gd name="T26" fmla="*/ 236 w 764"/>
              <a:gd name="T27" fmla="*/ 60 h 70"/>
              <a:gd name="T28" fmla="*/ 217 w 764"/>
              <a:gd name="T29" fmla="*/ 63 h 70"/>
              <a:gd name="T30" fmla="*/ 215 w 764"/>
              <a:gd name="T31" fmla="*/ 67 h 70"/>
              <a:gd name="T32" fmla="*/ 218 w 764"/>
              <a:gd name="T33" fmla="*/ 70 h 70"/>
              <a:gd name="T34" fmla="*/ 237 w 764"/>
              <a:gd name="T35" fmla="*/ 67 h 70"/>
              <a:gd name="T36" fmla="*/ 530 w 764"/>
              <a:gd name="T37" fmla="*/ 47 h 70"/>
              <a:gd name="T38" fmla="*/ 575 w 764"/>
              <a:gd name="T39" fmla="*/ 47 h 70"/>
              <a:gd name="T40" fmla="*/ 575 w 764"/>
              <a:gd name="T41" fmla="*/ 41 h 70"/>
              <a:gd name="T42" fmla="*/ 573 w 764"/>
              <a:gd name="T43" fmla="*/ 40 h 70"/>
              <a:gd name="T44" fmla="*/ 560 w 764"/>
              <a:gd name="T45" fmla="*/ 37 h 70"/>
              <a:gd name="T46" fmla="*/ 321 w 764"/>
              <a:gd name="T47" fmla="*/ 22 h 70"/>
              <a:gd name="T48" fmla="*/ 517 w 764"/>
              <a:gd name="T49" fmla="*/ 19 h 70"/>
              <a:gd name="T50" fmla="*/ 668 w 764"/>
              <a:gd name="T51" fmla="*/ 14 h 70"/>
              <a:gd name="T52" fmla="*/ 761 w 764"/>
              <a:gd name="T53" fmla="*/ 8 h 70"/>
              <a:gd name="T54" fmla="*/ 763 w 764"/>
              <a:gd name="T55" fmla="*/ 7 h 70"/>
              <a:gd name="T56" fmla="*/ 763 w 764"/>
              <a:gd name="T57" fmla="*/ 2 h 70"/>
              <a:gd name="T58" fmla="*/ 763 w 764"/>
              <a:gd name="T59" fmla="*/ 2 h 70"/>
              <a:gd name="T60" fmla="*/ 759 w 764"/>
              <a:gd name="T61" fmla="*/ 2 h 70"/>
              <a:gd name="T62" fmla="*/ 759 w 764"/>
              <a:gd name="T63" fmla="*/ 2 h 70"/>
              <a:gd name="T64" fmla="*/ 759 w 764"/>
              <a:gd name="T65" fmla="*/ 2 h 70"/>
              <a:gd name="T66" fmla="*/ 682 w 764"/>
              <a:gd name="T67" fmla="*/ 2 h 70"/>
              <a:gd name="T68" fmla="*/ 625 w 764"/>
              <a:gd name="T69" fmla="*/ 2 h 70"/>
              <a:gd name="T70" fmla="*/ 183 w 764"/>
              <a:gd name="T71" fmla="*/ 1 h 70"/>
              <a:gd name="T72" fmla="*/ 3 w 764"/>
              <a:gd name="T73" fmla="*/ 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4" h="70">
                <a:moveTo>
                  <a:pt x="3" y="1"/>
                </a:moveTo>
                <a:cubicBezTo>
                  <a:pt x="1" y="1"/>
                  <a:pt x="0" y="3"/>
                  <a:pt x="0" y="4"/>
                </a:cubicBezTo>
                <a:cubicBezTo>
                  <a:pt x="0" y="6"/>
                  <a:pt x="1" y="8"/>
                  <a:pt x="3" y="8"/>
                </a:cubicBezTo>
                <a:cubicBezTo>
                  <a:pt x="59" y="8"/>
                  <a:pt x="121" y="8"/>
                  <a:pt x="183" y="7"/>
                </a:cubicBezTo>
                <a:cubicBezTo>
                  <a:pt x="330" y="7"/>
                  <a:pt x="473" y="7"/>
                  <a:pt x="625" y="9"/>
                </a:cubicBezTo>
                <a:cubicBezTo>
                  <a:pt x="627" y="9"/>
                  <a:pt x="632" y="9"/>
                  <a:pt x="638" y="9"/>
                </a:cubicBezTo>
                <a:cubicBezTo>
                  <a:pt x="581" y="11"/>
                  <a:pt x="523" y="13"/>
                  <a:pt x="517" y="13"/>
                </a:cubicBezTo>
                <a:cubicBezTo>
                  <a:pt x="414" y="7"/>
                  <a:pt x="327" y="15"/>
                  <a:pt x="241" y="22"/>
                </a:cubicBezTo>
                <a:cubicBezTo>
                  <a:pt x="178" y="28"/>
                  <a:pt x="115" y="33"/>
                  <a:pt x="47" y="33"/>
                </a:cubicBezTo>
                <a:cubicBezTo>
                  <a:pt x="47" y="39"/>
                  <a:pt x="47" y="39"/>
                  <a:pt x="47" y="39"/>
                </a:cubicBezTo>
                <a:cubicBezTo>
                  <a:pt x="108" y="39"/>
                  <a:pt x="162" y="36"/>
                  <a:pt x="215" y="33"/>
                </a:cubicBezTo>
                <a:cubicBezTo>
                  <a:pt x="316" y="28"/>
                  <a:pt x="411" y="22"/>
                  <a:pt x="539" y="40"/>
                </a:cubicBezTo>
                <a:cubicBezTo>
                  <a:pt x="530" y="40"/>
                  <a:pt x="530" y="40"/>
                  <a:pt x="530" y="40"/>
                </a:cubicBezTo>
                <a:cubicBezTo>
                  <a:pt x="427" y="40"/>
                  <a:pt x="355" y="40"/>
                  <a:pt x="236" y="60"/>
                </a:cubicBezTo>
                <a:cubicBezTo>
                  <a:pt x="217" y="63"/>
                  <a:pt x="217" y="63"/>
                  <a:pt x="217" y="63"/>
                </a:cubicBezTo>
                <a:cubicBezTo>
                  <a:pt x="216" y="64"/>
                  <a:pt x="214" y="65"/>
                  <a:pt x="215" y="67"/>
                </a:cubicBezTo>
                <a:cubicBezTo>
                  <a:pt x="215" y="69"/>
                  <a:pt x="217" y="70"/>
                  <a:pt x="218" y="70"/>
                </a:cubicBezTo>
                <a:cubicBezTo>
                  <a:pt x="237" y="67"/>
                  <a:pt x="237" y="67"/>
                  <a:pt x="237" y="67"/>
                </a:cubicBezTo>
                <a:cubicBezTo>
                  <a:pt x="356" y="46"/>
                  <a:pt x="427" y="47"/>
                  <a:pt x="530" y="47"/>
                </a:cubicBezTo>
                <a:cubicBezTo>
                  <a:pt x="546" y="47"/>
                  <a:pt x="563" y="47"/>
                  <a:pt x="575" y="47"/>
                </a:cubicBezTo>
                <a:cubicBezTo>
                  <a:pt x="575" y="41"/>
                  <a:pt x="575" y="41"/>
                  <a:pt x="575" y="41"/>
                </a:cubicBezTo>
                <a:cubicBezTo>
                  <a:pt x="574" y="41"/>
                  <a:pt x="574" y="40"/>
                  <a:pt x="573" y="40"/>
                </a:cubicBezTo>
                <a:cubicBezTo>
                  <a:pt x="569" y="39"/>
                  <a:pt x="561" y="37"/>
                  <a:pt x="560" y="37"/>
                </a:cubicBezTo>
                <a:cubicBezTo>
                  <a:pt x="467" y="23"/>
                  <a:pt x="392" y="20"/>
                  <a:pt x="321" y="22"/>
                </a:cubicBezTo>
                <a:cubicBezTo>
                  <a:pt x="382" y="18"/>
                  <a:pt x="446" y="15"/>
                  <a:pt x="517" y="19"/>
                </a:cubicBezTo>
                <a:cubicBezTo>
                  <a:pt x="524" y="20"/>
                  <a:pt x="602" y="17"/>
                  <a:pt x="668" y="14"/>
                </a:cubicBezTo>
                <a:cubicBezTo>
                  <a:pt x="713" y="12"/>
                  <a:pt x="753" y="10"/>
                  <a:pt x="761" y="8"/>
                </a:cubicBezTo>
                <a:cubicBezTo>
                  <a:pt x="762" y="8"/>
                  <a:pt x="763" y="8"/>
                  <a:pt x="763" y="7"/>
                </a:cubicBezTo>
                <a:cubicBezTo>
                  <a:pt x="764" y="6"/>
                  <a:pt x="764" y="4"/>
                  <a:pt x="763" y="2"/>
                </a:cubicBezTo>
                <a:cubicBezTo>
                  <a:pt x="763" y="2"/>
                  <a:pt x="763" y="2"/>
                  <a:pt x="763" y="2"/>
                </a:cubicBezTo>
                <a:cubicBezTo>
                  <a:pt x="763" y="2"/>
                  <a:pt x="761" y="2"/>
                  <a:pt x="759" y="2"/>
                </a:cubicBezTo>
                <a:cubicBezTo>
                  <a:pt x="759" y="2"/>
                  <a:pt x="759" y="2"/>
                  <a:pt x="759" y="2"/>
                </a:cubicBezTo>
                <a:cubicBezTo>
                  <a:pt x="759" y="2"/>
                  <a:pt x="759" y="2"/>
                  <a:pt x="759" y="2"/>
                </a:cubicBezTo>
                <a:cubicBezTo>
                  <a:pt x="748" y="2"/>
                  <a:pt x="713" y="2"/>
                  <a:pt x="682" y="2"/>
                </a:cubicBezTo>
                <a:cubicBezTo>
                  <a:pt x="655" y="2"/>
                  <a:pt x="631" y="2"/>
                  <a:pt x="625" y="2"/>
                </a:cubicBezTo>
                <a:cubicBezTo>
                  <a:pt x="474" y="0"/>
                  <a:pt x="330" y="1"/>
                  <a:pt x="183" y="1"/>
                </a:cubicBezTo>
                <a:cubicBezTo>
                  <a:pt x="126" y="1"/>
                  <a:pt x="68" y="1"/>
                  <a:pt x="3" y="1"/>
                </a:cubicBezTo>
                <a:close/>
              </a:path>
            </a:pathLst>
          </a:custGeom>
          <a:solidFill>
            <a:srgbClr val="5092E0"/>
          </a:solidFill>
          <a:ln>
            <a:noFill/>
          </a:ln>
        </p:spPr>
        <p:txBody>
          <a:bodyPr vert="horz" wrap="square" lIns="68580" tIns="34290" rIns="68580" bIns="34290" numCol="1" anchor="t" anchorCtr="0" compatLnSpc="1">
            <a:prstTxWarp prst="textNoShape">
              <a:avLst/>
            </a:prstTxWarp>
          </a:bodyPr>
          <a:lstStyle/>
          <a:p>
            <a:endParaRPr lang="zh-CN" altLang="en-US"/>
          </a:p>
        </p:txBody>
      </p:sp>
      <p:cxnSp>
        <p:nvCxnSpPr>
          <p:cNvPr id="20" name="直接连接符 19">
            <a:extLst>
              <a:ext uri="{FF2B5EF4-FFF2-40B4-BE49-F238E27FC236}">
                <a16:creationId xmlns:a16="http://schemas.microsoft.com/office/drawing/2014/main" xmlns="" id="{93BA7BC2-BB52-44E9-8D09-2AEEDAA4CB83}"/>
              </a:ext>
            </a:extLst>
          </p:cNvPr>
          <p:cNvCxnSpPr>
            <a:cxnSpLocks/>
          </p:cNvCxnSpPr>
          <p:nvPr/>
        </p:nvCxnSpPr>
        <p:spPr>
          <a:xfrm>
            <a:off x="298340" y="797406"/>
            <a:ext cx="7080461"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1" name="Freeform 6">
            <a:extLst>
              <a:ext uri="{FF2B5EF4-FFF2-40B4-BE49-F238E27FC236}">
                <a16:creationId xmlns:a16="http://schemas.microsoft.com/office/drawing/2014/main" xmlns="" id="{61AAAC64-1B0B-44DF-AF13-209B1F66A15B}"/>
              </a:ext>
            </a:extLst>
          </p:cNvPr>
          <p:cNvSpPr>
            <a:spLocks noEditPoints="1"/>
          </p:cNvSpPr>
          <p:nvPr/>
        </p:nvSpPr>
        <p:spPr bwMode="auto">
          <a:xfrm>
            <a:off x="7378801" y="304061"/>
            <a:ext cx="477985" cy="493818"/>
          </a:xfrm>
          <a:custGeom>
            <a:avLst/>
            <a:gdLst>
              <a:gd name="T0" fmla="*/ 760 w 1905"/>
              <a:gd name="T1" fmla="*/ 1455 h 1912"/>
              <a:gd name="T2" fmla="*/ 448 w 1905"/>
              <a:gd name="T3" fmla="*/ 1143 h 1912"/>
              <a:gd name="T4" fmla="*/ 529 w 1905"/>
              <a:gd name="T5" fmla="*/ 1061 h 1912"/>
              <a:gd name="T6" fmla="*/ 841 w 1905"/>
              <a:gd name="T7" fmla="*/ 1374 h 1912"/>
              <a:gd name="T8" fmla="*/ 1802 w 1905"/>
              <a:gd name="T9" fmla="*/ 108 h 1912"/>
              <a:gd name="T10" fmla="*/ 748 w 1905"/>
              <a:gd name="T11" fmla="*/ 785 h 1912"/>
              <a:gd name="T12" fmla="*/ 55 w 1905"/>
              <a:gd name="T13" fmla="*/ 1737 h 1912"/>
              <a:gd name="T14" fmla="*/ 173 w 1905"/>
              <a:gd name="T15" fmla="*/ 1854 h 1912"/>
              <a:gd name="T16" fmla="*/ 1124 w 1905"/>
              <a:gd name="T17" fmla="*/ 1161 h 1912"/>
              <a:gd name="T18" fmla="*/ 1802 w 1905"/>
              <a:gd name="T19" fmla="*/ 108 h 1912"/>
              <a:gd name="T20" fmla="*/ 110 w 1905"/>
              <a:gd name="T21" fmla="*/ 1803 h 1912"/>
              <a:gd name="T22" fmla="*/ 0 w 1905"/>
              <a:gd name="T23" fmla="*/ 1912 h 1912"/>
              <a:gd name="T24" fmla="*/ 1758 w 1905"/>
              <a:gd name="T25" fmla="*/ 368 h 1912"/>
              <a:gd name="T26" fmla="*/ 1544 w 1905"/>
              <a:gd name="T27" fmla="*/ 153 h 1912"/>
              <a:gd name="T28" fmla="*/ 786 w 1905"/>
              <a:gd name="T29" fmla="*/ 513 h 1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5" h="1912">
                <a:moveTo>
                  <a:pt x="760" y="1455"/>
                </a:moveTo>
                <a:cubicBezTo>
                  <a:pt x="448" y="1143"/>
                  <a:pt x="448" y="1143"/>
                  <a:pt x="448" y="1143"/>
                </a:cubicBezTo>
                <a:moveTo>
                  <a:pt x="529" y="1061"/>
                </a:moveTo>
                <a:cubicBezTo>
                  <a:pt x="841" y="1374"/>
                  <a:pt x="841" y="1374"/>
                  <a:pt x="841" y="1374"/>
                </a:cubicBezTo>
                <a:moveTo>
                  <a:pt x="1802" y="108"/>
                </a:moveTo>
                <a:cubicBezTo>
                  <a:pt x="1698" y="4"/>
                  <a:pt x="1226" y="307"/>
                  <a:pt x="748" y="785"/>
                </a:cubicBezTo>
                <a:cubicBezTo>
                  <a:pt x="364" y="1169"/>
                  <a:pt x="94" y="1548"/>
                  <a:pt x="55" y="1737"/>
                </a:cubicBezTo>
                <a:cubicBezTo>
                  <a:pt x="173" y="1854"/>
                  <a:pt x="173" y="1854"/>
                  <a:pt x="173" y="1854"/>
                </a:cubicBezTo>
                <a:cubicBezTo>
                  <a:pt x="361" y="1815"/>
                  <a:pt x="740" y="1545"/>
                  <a:pt x="1124" y="1161"/>
                </a:cubicBezTo>
                <a:cubicBezTo>
                  <a:pt x="1602" y="683"/>
                  <a:pt x="1905" y="212"/>
                  <a:pt x="1802" y="108"/>
                </a:cubicBezTo>
                <a:close/>
                <a:moveTo>
                  <a:pt x="110" y="1803"/>
                </a:moveTo>
                <a:cubicBezTo>
                  <a:pt x="0" y="1912"/>
                  <a:pt x="0" y="1912"/>
                  <a:pt x="0" y="1912"/>
                </a:cubicBezTo>
                <a:moveTo>
                  <a:pt x="1758" y="368"/>
                </a:moveTo>
                <a:cubicBezTo>
                  <a:pt x="1758" y="368"/>
                  <a:pt x="1643" y="253"/>
                  <a:pt x="1544" y="153"/>
                </a:cubicBezTo>
                <a:cubicBezTo>
                  <a:pt x="1544" y="153"/>
                  <a:pt x="1319" y="0"/>
                  <a:pt x="786" y="513"/>
                </a:cubicBezTo>
              </a:path>
            </a:pathLst>
          </a:custGeom>
          <a:noFill/>
          <a:ln w="12700"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03693" tIns="51846" rIns="103693" bIns="51846" numCol="1" anchor="t" anchorCtr="0" compatLnSpc="1">
            <a:prstTxWarp prst="textNoShape">
              <a:avLst/>
            </a:prstTxWarp>
          </a:bodyPr>
          <a:lstStyle/>
          <a:p>
            <a:endParaRPr lang="zh-CN" altLang="en-US"/>
          </a:p>
        </p:txBody>
      </p:sp>
      <p:sp>
        <p:nvSpPr>
          <p:cNvPr id="40" name="TextBox 28">
            <a:extLst>
              <a:ext uri="{FF2B5EF4-FFF2-40B4-BE49-F238E27FC236}">
                <a16:creationId xmlns:a16="http://schemas.microsoft.com/office/drawing/2014/main" xmlns="" id="{BE558A4B-2A62-4C0C-9F27-C7260E7B3B4C}"/>
              </a:ext>
            </a:extLst>
          </p:cNvPr>
          <p:cNvSpPr txBox="1"/>
          <p:nvPr/>
        </p:nvSpPr>
        <p:spPr>
          <a:xfrm>
            <a:off x="681253" y="275546"/>
            <a:ext cx="2423342" cy="430841"/>
          </a:xfrm>
          <a:prstGeom prst="rect">
            <a:avLst/>
          </a:prstGeom>
          <a:noFill/>
        </p:spPr>
        <p:txBody>
          <a:bodyPr wrap="square" lIns="121873" tIns="60937" rIns="121873" bIns="60937" rtlCol="0">
            <a:spAutoFit/>
          </a:bodyPr>
          <a:lstStyle/>
          <a:p>
            <a:r>
              <a:rPr lang="zh-CN" altLang="en-US" sz="2000" dirty="0">
                <a:solidFill>
                  <a:schemeClr val="tx1">
                    <a:lumMod val="65000"/>
                    <a:lumOff val="35000"/>
                  </a:schemeClr>
                </a:solidFill>
                <a:latin typeface="文鼎谁的字体" panose="020B0602010101010101" pitchFamily="33" charset="-122"/>
                <a:ea typeface="文鼎谁的字体" panose="020B0602010101010101" pitchFamily="33" charset="-122"/>
              </a:rPr>
              <a:t>点击添加您的标题</a:t>
            </a:r>
          </a:p>
        </p:txBody>
      </p:sp>
      <p:grpSp>
        <p:nvGrpSpPr>
          <p:cNvPr id="41" name="组合 40">
            <a:extLst>
              <a:ext uri="{FF2B5EF4-FFF2-40B4-BE49-F238E27FC236}">
                <a16:creationId xmlns:a16="http://schemas.microsoft.com/office/drawing/2014/main" xmlns="" id="{7212BF86-9AE9-4B8A-AFDA-00A0A1368D13}"/>
              </a:ext>
            </a:extLst>
          </p:cNvPr>
          <p:cNvGrpSpPr/>
          <p:nvPr/>
        </p:nvGrpSpPr>
        <p:grpSpPr>
          <a:xfrm>
            <a:off x="214323" y="266495"/>
            <a:ext cx="406366" cy="418246"/>
            <a:chOff x="848004" y="393400"/>
            <a:chExt cx="406366" cy="418246"/>
          </a:xfrm>
          <a:effectLst>
            <a:outerShdw blurRad="165100" dist="38100" dir="6960000" sx="98000" sy="98000" algn="t" rotWithShape="0">
              <a:prstClr val="black">
                <a:alpha val="34000"/>
              </a:prstClr>
            </a:outerShdw>
          </a:effectLst>
        </p:grpSpPr>
        <p:grpSp>
          <p:nvGrpSpPr>
            <p:cNvPr id="42" name="组合 41">
              <a:extLst>
                <a:ext uri="{FF2B5EF4-FFF2-40B4-BE49-F238E27FC236}">
                  <a16:creationId xmlns:a16="http://schemas.microsoft.com/office/drawing/2014/main" xmlns="" id="{704F777D-AEAB-446F-AF42-839ADB3ABA80}"/>
                </a:ext>
              </a:extLst>
            </p:cNvPr>
            <p:cNvGrpSpPr/>
            <p:nvPr/>
          </p:nvGrpSpPr>
          <p:grpSpPr>
            <a:xfrm>
              <a:off x="848004" y="393400"/>
              <a:ext cx="406366" cy="418246"/>
              <a:chOff x="848005" y="369553"/>
              <a:chExt cx="406366" cy="418246"/>
            </a:xfrm>
          </p:grpSpPr>
          <p:sp>
            <p:nvSpPr>
              <p:cNvPr id="44" name="椭圆 43">
                <a:extLst>
                  <a:ext uri="{FF2B5EF4-FFF2-40B4-BE49-F238E27FC236}">
                    <a16:creationId xmlns:a16="http://schemas.microsoft.com/office/drawing/2014/main" xmlns="" id="{6CAFE7A6-28B2-439F-8DC1-85F087961CDD}"/>
                  </a:ext>
                </a:extLst>
              </p:cNvPr>
              <p:cNvSpPr/>
              <p:nvPr/>
            </p:nvSpPr>
            <p:spPr>
              <a:xfrm>
                <a:off x="848005" y="369553"/>
                <a:ext cx="406366" cy="418246"/>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a:extLst>
                  <a:ext uri="{FF2B5EF4-FFF2-40B4-BE49-F238E27FC236}">
                    <a16:creationId xmlns:a16="http://schemas.microsoft.com/office/drawing/2014/main" xmlns="" id="{DCD474A3-D5FD-4B0F-AC2C-8C0D4F0B95B3}"/>
                  </a:ext>
                </a:extLst>
              </p:cNvPr>
              <p:cNvSpPr/>
              <p:nvPr/>
            </p:nvSpPr>
            <p:spPr>
              <a:xfrm>
                <a:off x="856799" y="378604"/>
                <a:ext cx="388778" cy="400144"/>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椭圆 42">
              <a:extLst>
                <a:ext uri="{FF2B5EF4-FFF2-40B4-BE49-F238E27FC236}">
                  <a16:creationId xmlns:a16="http://schemas.microsoft.com/office/drawing/2014/main" xmlns="" id="{A60E9A9C-1D41-4800-B9B8-794BA217AA62}"/>
                </a:ext>
              </a:extLst>
            </p:cNvPr>
            <p:cNvSpPr/>
            <p:nvPr/>
          </p:nvSpPr>
          <p:spPr>
            <a:xfrm>
              <a:off x="907857" y="455002"/>
              <a:ext cx="286661" cy="295042"/>
            </a:xfrm>
            <a:prstGeom prst="ellipse">
              <a:avLst/>
            </a:prstGeom>
            <a:solidFill>
              <a:srgbClr val="5092E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51846" rIns="0" bIns="51846" rtlCol="0" anchor="ctr"/>
            <a:lstStyle/>
            <a:p>
              <a:pPr algn="ctr"/>
              <a:endParaRPr lang="zh-CN" altLang="en-US" sz="3600" dirty="0">
                <a:solidFill>
                  <a:schemeClr val="bg1"/>
                </a:solidFill>
                <a:latin typeface="DIN Mittelschrift Std" pitchFamily="50" charset="0"/>
                <a:ea typeface="微软雅黑" pitchFamily="34" charset="-122"/>
              </a:endParaRPr>
            </a:p>
          </p:txBody>
        </p:sp>
      </p:grpSp>
    </p:spTree>
    <p:extLst>
      <p:ext uri="{BB962C8B-B14F-4D97-AF65-F5344CB8AC3E}">
        <p14:creationId xmlns:p14="http://schemas.microsoft.com/office/powerpoint/2010/main" val="179647097"/>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slide(fromBottom)">
                                      <p:cBhvr>
                                        <p:cTn id="7" dur="500"/>
                                        <p:tgtEl>
                                          <p:spTgt spid="24"/>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23"/>
                                        </p:tgtEl>
                                        <p:attrNameLst>
                                          <p:attrName>style.visibility</p:attrName>
                                        </p:attrNameLst>
                                      </p:cBhvr>
                                      <p:to>
                                        <p:strVal val="visible"/>
                                      </p:to>
                                    </p:set>
                                    <p:anim calcmode="lin" valueType="num">
                                      <p:cBhvr>
                                        <p:cTn id="11" dur="500" fill="hold"/>
                                        <p:tgtEl>
                                          <p:spTgt spid="23"/>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23"/>
                                        </p:tgtEl>
                                        <p:attrNameLst>
                                          <p:attrName>ppt_y</p:attrName>
                                        </p:attrNameLst>
                                      </p:cBhvr>
                                      <p:tavLst>
                                        <p:tav tm="0">
                                          <p:val>
                                            <p:strVal val="#ppt_y"/>
                                          </p:val>
                                        </p:tav>
                                        <p:tav tm="100000">
                                          <p:val>
                                            <p:strVal val="#ppt_y"/>
                                          </p:val>
                                        </p:tav>
                                      </p:tavLst>
                                    </p:anim>
                                    <p:anim calcmode="lin" valueType="num">
                                      <p:cBhvr>
                                        <p:cTn id="13" dur="500" fill="hold"/>
                                        <p:tgtEl>
                                          <p:spTgt spid="23"/>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23"/>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23"/>
                                        </p:tgtEl>
                                      </p:cBhvr>
                                    </p:animEffect>
                                  </p:childTnLst>
                                </p:cTn>
                              </p:par>
                              <p:par>
                                <p:cTn id="16" presetID="10" presetClass="entr" presetSubtype="0" fill="hold" grpId="0" nodeType="withEffect">
                                  <p:stCondLst>
                                    <p:cond delay="50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par>
                                <p:cTn id="24" presetID="10" presetClass="entr" presetSubtype="0" fill="hold" grpId="0" nodeType="withEffect">
                                  <p:stCondLst>
                                    <p:cond delay="600"/>
                                  </p:stCondLst>
                                  <p:childTnLst>
                                    <p:set>
                                      <p:cBhvr>
                                        <p:cTn id="25" dur="1" fill="hold">
                                          <p:stCondLst>
                                            <p:cond delay="0"/>
                                          </p:stCondLst>
                                        </p:cTn>
                                        <p:tgtEl>
                                          <p:spTgt spid="39"/>
                                        </p:tgtEl>
                                        <p:attrNameLst>
                                          <p:attrName>style.visibility</p:attrName>
                                        </p:attrNameLst>
                                      </p:cBhvr>
                                      <p:to>
                                        <p:strVal val="visible"/>
                                      </p:to>
                                    </p:set>
                                    <p:animEffect transition="in" filter="fade">
                                      <p:cBhvr>
                                        <p:cTn id="26" dur="500"/>
                                        <p:tgtEl>
                                          <p:spTgt spid="39"/>
                                        </p:tgtEl>
                                      </p:cBhvr>
                                    </p:animEffect>
                                  </p:childTnLst>
                                </p:cTn>
                              </p:par>
                              <p:par>
                                <p:cTn id="27" presetID="2" presetClass="entr" presetSubtype="8"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anim calcmode="lin" valueType="num">
                                      <p:cBhvr additive="base">
                                        <p:cTn id="29" dur="1000" fill="hold"/>
                                        <p:tgtEl>
                                          <p:spTgt spid="21"/>
                                        </p:tgtEl>
                                        <p:attrNameLst>
                                          <p:attrName>ppt_x</p:attrName>
                                        </p:attrNameLst>
                                      </p:cBhvr>
                                      <p:tavLst>
                                        <p:tav tm="0">
                                          <p:val>
                                            <p:strVal val="0-#ppt_w/2"/>
                                          </p:val>
                                        </p:tav>
                                        <p:tav tm="100000">
                                          <p:val>
                                            <p:strVal val="#ppt_x"/>
                                          </p:val>
                                        </p:tav>
                                      </p:tavLst>
                                    </p:anim>
                                    <p:anim calcmode="lin" valueType="num">
                                      <p:cBhvr additive="base">
                                        <p:cTn id="30" dur="1000" fill="hold"/>
                                        <p:tgtEl>
                                          <p:spTgt spid="21"/>
                                        </p:tgtEl>
                                        <p:attrNameLst>
                                          <p:attrName>ppt_y</p:attrName>
                                        </p:attrNameLst>
                                      </p:cBhvr>
                                      <p:tavLst>
                                        <p:tav tm="0">
                                          <p:val>
                                            <p:strVal val="#ppt_y"/>
                                          </p:val>
                                        </p:tav>
                                        <p:tav tm="100000">
                                          <p:val>
                                            <p:strVal val="#ppt_y"/>
                                          </p:val>
                                        </p:tav>
                                      </p:tavLst>
                                    </p:anim>
                                  </p:childTnLst>
                                </p:cTn>
                              </p:par>
                              <p:par>
                                <p:cTn id="31" presetID="22" presetClass="entr" presetSubtype="8" fill="hold" nodeType="withEffect">
                                  <p:stCondLst>
                                    <p:cond delay="100"/>
                                  </p:stCondLst>
                                  <p:childTnLst>
                                    <p:set>
                                      <p:cBhvr>
                                        <p:cTn id="32" dur="1" fill="hold">
                                          <p:stCondLst>
                                            <p:cond delay="0"/>
                                          </p:stCondLst>
                                        </p:cTn>
                                        <p:tgtEl>
                                          <p:spTgt spid="20"/>
                                        </p:tgtEl>
                                        <p:attrNameLst>
                                          <p:attrName>style.visibility</p:attrName>
                                        </p:attrNameLst>
                                      </p:cBhvr>
                                      <p:to>
                                        <p:strVal val="visible"/>
                                      </p:to>
                                    </p:set>
                                    <p:animEffect transition="in" filter="wipe(left)">
                                      <p:cBhvr>
                                        <p:cTn id="33" dur="1000"/>
                                        <p:tgtEl>
                                          <p:spTgt spid="20"/>
                                        </p:tgtEl>
                                      </p:cBhvr>
                                    </p:animEffect>
                                  </p:childTnLst>
                                </p:cTn>
                              </p:par>
                              <p:par>
                                <p:cTn id="34" presetID="10" presetClass="entr" presetSubtype="0" fill="hold" nodeType="withEffect">
                                  <p:stCondLst>
                                    <p:cond delay="100"/>
                                  </p:stCondLst>
                                  <p:childTnLst>
                                    <p:set>
                                      <p:cBhvr>
                                        <p:cTn id="35" dur="1" fill="hold">
                                          <p:stCondLst>
                                            <p:cond delay="0"/>
                                          </p:stCondLst>
                                        </p:cTn>
                                        <p:tgtEl>
                                          <p:spTgt spid="41"/>
                                        </p:tgtEl>
                                        <p:attrNameLst>
                                          <p:attrName>style.visibility</p:attrName>
                                        </p:attrNameLst>
                                      </p:cBhvr>
                                      <p:to>
                                        <p:strVal val="visible"/>
                                      </p:to>
                                    </p:set>
                                    <p:animEffect transition="in" filter="fade">
                                      <p:cBhvr>
                                        <p:cTn id="36" dur="500"/>
                                        <p:tgtEl>
                                          <p:spTgt spid="41"/>
                                        </p:tgtEl>
                                      </p:cBhvr>
                                    </p:animEffect>
                                  </p:childTnLst>
                                </p:cTn>
                              </p:par>
                              <p:par>
                                <p:cTn id="37" presetID="19" presetClass="entr" presetSubtype="5" fill="hold" grpId="0" nodeType="withEffect">
                                  <p:stCondLst>
                                    <p:cond delay="100"/>
                                  </p:stCondLst>
                                  <p:iterate type="lt">
                                    <p:tmPct val="10000"/>
                                  </p:iterate>
                                  <p:childTnLst>
                                    <p:set>
                                      <p:cBhvr>
                                        <p:cTn id="38" dur="1" fill="hold">
                                          <p:stCondLst>
                                            <p:cond delay="0"/>
                                          </p:stCondLst>
                                        </p:cTn>
                                        <p:tgtEl>
                                          <p:spTgt spid="40"/>
                                        </p:tgtEl>
                                        <p:attrNameLst>
                                          <p:attrName>style.visibility</p:attrName>
                                        </p:attrNameLst>
                                      </p:cBhvr>
                                      <p:to>
                                        <p:strVal val="visible"/>
                                      </p:to>
                                    </p:set>
                                    <p:anim calcmode="lin" valueType="num">
                                      <p:cBhvr>
                                        <p:cTn id="39" dur="500" fill="hold"/>
                                        <p:tgtEl>
                                          <p:spTgt spid="40"/>
                                        </p:tgtEl>
                                        <p:attrNameLst>
                                          <p:attrName>ppt_w</p:attrName>
                                        </p:attrNameLst>
                                      </p:cBhvr>
                                      <p:tavLst>
                                        <p:tav tm="0">
                                          <p:val>
                                            <p:strVal val="#ppt_w"/>
                                          </p:val>
                                        </p:tav>
                                        <p:tav tm="100000">
                                          <p:val>
                                            <p:strVal val="#ppt_w"/>
                                          </p:val>
                                        </p:tav>
                                      </p:tavLst>
                                    </p:anim>
                                    <p:anim calcmode="lin" valueType="num">
                                      <p:cBhvr>
                                        <p:cTn id="40" dur="500" fill="hold"/>
                                        <p:tgtEl>
                                          <p:spTgt spid="40"/>
                                        </p:tgtEl>
                                        <p:attrNameLst>
                                          <p:attrName>ppt_h</p:attrName>
                                        </p:attrNameLst>
                                      </p:cBhvr>
                                      <p:tavLst>
                                        <p:tav tm="0" fmla="#ppt_h*sin(2.5*pi*$)">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animBg="1"/>
      <p:bldP spid="39" grpId="0" animBg="1"/>
      <p:bldP spid="21" grpId="0" animBg="1"/>
      <p:bldP spid="4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任意多边形 13"/>
          <p:cNvSpPr>
            <a:spLocks noChangeArrowheads="1"/>
          </p:cNvSpPr>
          <p:nvPr/>
        </p:nvSpPr>
        <p:spPr bwMode="auto">
          <a:xfrm rot="16200000">
            <a:off x="4521458" y="2178855"/>
            <a:ext cx="3204435" cy="3348327"/>
          </a:xfrm>
          <a:custGeom>
            <a:avLst/>
            <a:gdLst>
              <a:gd name="T0" fmla="*/ 1914608 w 3790824"/>
              <a:gd name="T1" fmla="*/ 1044392 h 3962533"/>
              <a:gd name="T2" fmla="*/ 1914608 w 3790824"/>
              <a:gd name="T3" fmla="*/ 2916063 h 3962533"/>
              <a:gd name="T4" fmla="*/ 3790950 w 3790824"/>
              <a:gd name="T5" fmla="*/ 1792666 h 3962533"/>
              <a:gd name="T6" fmla="*/ 3654955 w 3790824"/>
              <a:gd name="T7" fmla="*/ 2219370 h 3962533"/>
              <a:gd name="T8" fmla="*/ 3249773 w 3790824"/>
              <a:gd name="T9" fmla="*/ 2254873 h 3962533"/>
              <a:gd name="T10" fmla="*/ 2938983 w 3790824"/>
              <a:gd name="T11" fmla="*/ 2877073 h 3962533"/>
              <a:gd name="T12" fmla="*/ 3249913 w 3790824"/>
              <a:gd name="T13" fmla="*/ 3367524 h 3962533"/>
              <a:gd name="T14" fmla="*/ 2961701 w 3790824"/>
              <a:gd name="T15" fmla="*/ 3628681 h 3962533"/>
              <a:gd name="T16" fmla="*/ 2488862 w 3790824"/>
              <a:gd name="T17" fmla="*/ 3214815 h 3962533"/>
              <a:gd name="T18" fmla="*/ 2053951 w 3790824"/>
              <a:gd name="T19" fmla="*/ 3335955 h 3962533"/>
              <a:gd name="T20" fmla="*/ 2037630 w 3790824"/>
              <a:gd name="T21" fmla="*/ 3826415 h 3962533"/>
              <a:gd name="T22" fmla="*/ 1610898 w 3790824"/>
              <a:gd name="T23" fmla="*/ 3962400 h 3962533"/>
              <a:gd name="T24" fmla="*/ 1474903 w 3790824"/>
              <a:gd name="T25" fmla="*/ 3269122 h 3962533"/>
              <a:gd name="T26" fmla="*/ 1047706 w 3790824"/>
              <a:gd name="T27" fmla="*/ 3031802 h 3962533"/>
              <a:gd name="T28" fmla="*/ 710106 w 3790824"/>
              <a:gd name="T29" fmla="*/ 3250790 h 3962533"/>
              <a:gd name="T30" fmla="*/ 320813 w 3790824"/>
              <a:gd name="T31" fmla="*/ 3029342 h 3962533"/>
              <a:gd name="T32" fmla="*/ 666149 w 3790824"/>
              <a:gd name="T33" fmla="*/ 2525820 h 3962533"/>
              <a:gd name="T34" fmla="*/ 579442 w 3790824"/>
              <a:gd name="T35" fmla="*/ 2254873 h 3962533"/>
              <a:gd name="T36" fmla="*/ 135995 w 3790824"/>
              <a:gd name="T37" fmla="*/ 2219371 h 3962533"/>
              <a:gd name="T38" fmla="*/ 0 w 3790824"/>
              <a:gd name="T39" fmla="*/ 1792667 h 3962533"/>
              <a:gd name="T40" fmla="*/ 592018 w 3790824"/>
              <a:gd name="T41" fmla="*/ 1656681 h 3962533"/>
              <a:gd name="T42" fmla="*/ 784508 w 3790824"/>
              <a:gd name="T43" fmla="*/ 1218295 h 3962533"/>
              <a:gd name="T44" fmla="*/ 538510 w 3790824"/>
              <a:gd name="T45" fmla="*/ 735431 h 3962533"/>
              <a:gd name="T46" fmla="*/ 791555 w 3790824"/>
              <a:gd name="T47" fmla="*/ 365912 h 3962533"/>
              <a:gd name="T48" fmla="*/ 1281797 w 3790824"/>
              <a:gd name="T49" fmla="*/ 773849 h 3962533"/>
              <a:gd name="T50" fmla="*/ 1474902 w 3790824"/>
              <a:gd name="T51" fmla="*/ 691336 h 3962533"/>
              <a:gd name="T52" fmla="*/ 1610897 w 3790824"/>
              <a:gd name="T53" fmla="*/ 0 h 3962533"/>
              <a:gd name="T54" fmla="*/ 2037629 w 3790824"/>
              <a:gd name="T55" fmla="*/ 135985 h 3962533"/>
              <a:gd name="T56" fmla="*/ 2053951 w 3790824"/>
              <a:gd name="T57" fmla="*/ 624502 h 3962533"/>
              <a:gd name="T58" fmla="*/ 2559887 w 3790824"/>
              <a:gd name="T59" fmla="*/ 779855 h 3962533"/>
              <a:gd name="T60" fmla="*/ 3069333 w 3790824"/>
              <a:gd name="T61" fmla="*/ 453835 h 3962533"/>
              <a:gd name="T62" fmla="*/ 3317959 w 3790824"/>
              <a:gd name="T63" fmla="*/ 752920 h 3962533"/>
              <a:gd name="T64" fmla="*/ 2989890 w 3790824"/>
              <a:gd name="T65" fmla="*/ 1144996 h 3962533"/>
              <a:gd name="T66" fmla="*/ 3216190 w 3790824"/>
              <a:gd name="T67" fmla="*/ 1574985 h 3962533"/>
              <a:gd name="T68" fmla="*/ 3654955 w 3790824"/>
              <a:gd name="T69" fmla="*/ 1656680 h 396253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790824"/>
              <a:gd name="T106" fmla="*/ 0 h 3962533"/>
              <a:gd name="T107" fmla="*/ 3790824 w 3790824"/>
              <a:gd name="T108" fmla="*/ 3962533 h 396253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790824" h="3962533">
                <a:moveTo>
                  <a:pt x="2850411" y="1980294"/>
                </a:moveTo>
                <a:cubicBezTo>
                  <a:pt x="2850411" y="1463429"/>
                  <a:pt x="2431409" y="1044427"/>
                  <a:pt x="1914544" y="1044427"/>
                </a:cubicBezTo>
                <a:cubicBezTo>
                  <a:pt x="1397679" y="1044427"/>
                  <a:pt x="978677" y="1463429"/>
                  <a:pt x="978677" y="1980294"/>
                </a:cubicBezTo>
                <a:cubicBezTo>
                  <a:pt x="978677" y="2497159"/>
                  <a:pt x="1397679" y="2916161"/>
                  <a:pt x="1914544" y="2916161"/>
                </a:cubicBezTo>
                <a:cubicBezTo>
                  <a:pt x="2431409" y="2916161"/>
                  <a:pt x="2850411" y="2497159"/>
                  <a:pt x="2850411" y="1980294"/>
                </a:cubicBezTo>
                <a:close/>
                <a:moveTo>
                  <a:pt x="3790824" y="1792726"/>
                </a:moveTo>
                <a:lnTo>
                  <a:pt x="3790824" y="2083454"/>
                </a:lnTo>
                <a:cubicBezTo>
                  <a:pt x="3790824" y="2158559"/>
                  <a:pt x="3729939" y="2219444"/>
                  <a:pt x="3654834" y="2219444"/>
                </a:cubicBezTo>
                <a:lnTo>
                  <a:pt x="3255083" y="2219444"/>
                </a:lnTo>
                <a:lnTo>
                  <a:pt x="3249665" y="2254949"/>
                </a:lnTo>
                <a:cubicBezTo>
                  <a:pt x="3204280" y="2476737"/>
                  <a:pt x="3105019" y="2678901"/>
                  <a:pt x="2966153" y="2847168"/>
                </a:cubicBezTo>
                <a:lnTo>
                  <a:pt x="2938885" y="2877170"/>
                </a:lnTo>
                <a:lnTo>
                  <a:pt x="3224970" y="3266562"/>
                </a:lnTo>
                <a:cubicBezTo>
                  <a:pt x="3247204" y="3296825"/>
                  <a:pt x="3255067" y="3333235"/>
                  <a:pt x="3249805" y="3367637"/>
                </a:cubicBezTo>
                <a:cubicBezTo>
                  <a:pt x="3244544" y="3402040"/>
                  <a:pt x="3226158" y="3434436"/>
                  <a:pt x="3195895" y="3456670"/>
                </a:cubicBezTo>
                <a:lnTo>
                  <a:pt x="2961603" y="3628803"/>
                </a:lnTo>
                <a:cubicBezTo>
                  <a:pt x="2901078" y="3673271"/>
                  <a:pt x="2815963" y="3660254"/>
                  <a:pt x="2771495" y="3599728"/>
                </a:cubicBezTo>
                <a:lnTo>
                  <a:pt x="2488779" y="3214923"/>
                </a:lnTo>
                <a:lnTo>
                  <a:pt x="2445010" y="3236007"/>
                </a:lnTo>
                <a:cubicBezTo>
                  <a:pt x="2322727" y="3287728"/>
                  <a:pt x="2191324" y="3322109"/>
                  <a:pt x="2053883" y="3336067"/>
                </a:cubicBezTo>
                <a:lnTo>
                  <a:pt x="2037562" y="3336891"/>
                </a:lnTo>
                <a:lnTo>
                  <a:pt x="2037562" y="3826543"/>
                </a:lnTo>
                <a:cubicBezTo>
                  <a:pt x="2037562" y="3901648"/>
                  <a:pt x="1976677" y="3962533"/>
                  <a:pt x="1901572" y="3962533"/>
                </a:cubicBezTo>
                <a:lnTo>
                  <a:pt x="1610844" y="3962533"/>
                </a:lnTo>
                <a:cubicBezTo>
                  <a:pt x="1535739" y="3962533"/>
                  <a:pt x="1474854" y="3901648"/>
                  <a:pt x="1474854" y="3826543"/>
                </a:cubicBezTo>
                <a:lnTo>
                  <a:pt x="1474854" y="3269232"/>
                </a:lnTo>
                <a:lnTo>
                  <a:pt x="1384078" y="3236007"/>
                </a:lnTo>
                <a:cubicBezTo>
                  <a:pt x="1261794" y="3184286"/>
                  <a:pt x="1148631" y="3115224"/>
                  <a:pt x="1047671" y="3031904"/>
                </a:cubicBezTo>
                <a:lnTo>
                  <a:pt x="997214" y="2986046"/>
                </a:lnTo>
                <a:lnTo>
                  <a:pt x="710082" y="3250899"/>
                </a:lnTo>
                <a:cubicBezTo>
                  <a:pt x="654876" y="3301821"/>
                  <a:pt x="568842" y="3298349"/>
                  <a:pt x="517920" y="3243143"/>
                </a:cubicBezTo>
                <a:lnTo>
                  <a:pt x="320802" y="3029444"/>
                </a:lnTo>
                <a:cubicBezTo>
                  <a:pt x="269879" y="2974238"/>
                  <a:pt x="273352" y="2888204"/>
                  <a:pt x="328558" y="2837282"/>
                </a:cubicBezTo>
                <a:lnTo>
                  <a:pt x="666127" y="2525905"/>
                </a:lnTo>
                <a:lnTo>
                  <a:pt x="658832" y="2510762"/>
                </a:lnTo>
                <a:cubicBezTo>
                  <a:pt x="624351" y="2429240"/>
                  <a:pt x="597577" y="2343664"/>
                  <a:pt x="579423" y="2254949"/>
                </a:cubicBezTo>
                <a:lnTo>
                  <a:pt x="574005" y="2219445"/>
                </a:lnTo>
                <a:lnTo>
                  <a:pt x="135990" y="2219445"/>
                </a:lnTo>
                <a:cubicBezTo>
                  <a:pt x="60885" y="2219445"/>
                  <a:pt x="0" y="2158560"/>
                  <a:pt x="0" y="2083455"/>
                </a:cubicBezTo>
                <a:lnTo>
                  <a:pt x="0" y="1792727"/>
                </a:lnTo>
                <a:cubicBezTo>
                  <a:pt x="0" y="1717622"/>
                  <a:pt x="60885" y="1656737"/>
                  <a:pt x="135990" y="1656737"/>
                </a:cubicBezTo>
                <a:lnTo>
                  <a:pt x="591998" y="1656737"/>
                </a:lnTo>
                <a:lnTo>
                  <a:pt x="613005" y="1575038"/>
                </a:lnTo>
                <a:cubicBezTo>
                  <a:pt x="652823" y="1447017"/>
                  <a:pt x="711010" y="1327089"/>
                  <a:pt x="784482" y="1218336"/>
                </a:cubicBezTo>
                <a:lnTo>
                  <a:pt x="848257" y="1133051"/>
                </a:lnTo>
                <a:lnTo>
                  <a:pt x="538492" y="735456"/>
                </a:lnTo>
                <a:cubicBezTo>
                  <a:pt x="492333" y="676210"/>
                  <a:pt x="502943" y="590761"/>
                  <a:pt x="562189" y="544603"/>
                </a:cubicBezTo>
                <a:lnTo>
                  <a:pt x="791529" y="365924"/>
                </a:lnTo>
                <a:cubicBezTo>
                  <a:pt x="850776" y="319765"/>
                  <a:pt x="936224" y="330375"/>
                  <a:pt x="982383" y="389621"/>
                </a:cubicBezTo>
                <a:lnTo>
                  <a:pt x="1281754" y="773875"/>
                </a:lnTo>
                <a:lnTo>
                  <a:pt x="1384078" y="724584"/>
                </a:lnTo>
                <a:lnTo>
                  <a:pt x="1474853" y="691359"/>
                </a:lnTo>
                <a:lnTo>
                  <a:pt x="1474853" y="135990"/>
                </a:lnTo>
                <a:cubicBezTo>
                  <a:pt x="1474853" y="60885"/>
                  <a:pt x="1535738" y="0"/>
                  <a:pt x="1610843" y="0"/>
                </a:cubicBezTo>
                <a:lnTo>
                  <a:pt x="1901571" y="0"/>
                </a:lnTo>
                <a:cubicBezTo>
                  <a:pt x="1976676" y="0"/>
                  <a:pt x="2037561" y="60885"/>
                  <a:pt x="2037561" y="135990"/>
                </a:cubicBezTo>
                <a:lnTo>
                  <a:pt x="2037561" y="623699"/>
                </a:lnTo>
                <a:lnTo>
                  <a:pt x="2053883" y="624523"/>
                </a:lnTo>
                <a:cubicBezTo>
                  <a:pt x="2191324" y="638481"/>
                  <a:pt x="2322727" y="672862"/>
                  <a:pt x="2445010" y="724584"/>
                </a:cubicBezTo>
                <a:lnTo>
                  <a:pt x="2559802" y="779881"/>
                </a:lnTo>
                <a:lnTo>
                  <a:pt x="2876923" y="455906"/>
                </a:lnTo>
                <a:cubicBezTo>
                  <a:pt x="2929460" y="402234"/>
                  <a:pt x="3015559" y="401314"/>
                  <a:pt x="3069231" y="453850"/>
                </a:cubicBezTo>
                <a:lnTo>
                  <a:pt x="3276993" y="657217"/>
                </a:lnTo>
                <a:cubicBezTo>
                  <a:pt x="3303829" y="683485"/>
                  <a:pt x="3317477" y="718144"/>
                  <a:pt x="3317849" y="752945"/>
                </a:cubicBezTo>
                <a:cubicBezTo>
                  <a:pt x="3318221" y="787746"/>
                  <a:pt x="3305317" y="822689"/>
                  <a:pt x="3279048" y="849525"/>
                </a:cubicBezTo>
                <a:lnTo>
                  <a:pt x="2989791" y="1145034"/>
                </a:lnTo>
                <a:lnTo>
                  <a:pt x="3044606" y="1218336"/>
                </a:lnTo>
                <a:cubicBezTo>
                  <a:pt x="3118078" y="1327089"/>
                  <a:pt x="3176264" y="1447017"/>
                  <a:pt x="3216083" y="1575038"/>
                </a:cubicBezTo>
                <a:lnTo>
                  <a:pt x="3237090" y="1656736"/>
                </a:lnTo>
                <a:lnTo>
                  <a:pt x="3654834" y="1656736"/>
                </a:lnTo>
                <a:cubicBezTo>
                  <a:pt x="3729939" y="1656736"/>
                  <a:pt x="3790824" y="1717621"/>
                  <a:pt x="3790824" y="1792726"/>
                </a:cubicBezTo>
                <a:close/>
              </a:path>
            </a:pathLst>
          </a:custGeom>
          <a:blipFill dpi="0" rotWithShape="1">
            <a:blip r:embed="rId3" cstate="screen">
              <a:duotone>
                <a:prstClr val="black"/>
                <a:schemeClr val="accent2">
                  <a:tint val="45000"/>
                  <a:satMod val="400000"/>
                </a:schemeClr>
              </a:duotone>
              <a:lum bright="32000" contrast="76000"/>
              <a:extLst>
                <a:ext uri="{28A0092B-C50C-407E-A947-70E740481C1C}">
                  <a14:useLocalDpi xmlns:a14="http://schemas.microsoft.com/office/drawing/2010/main"/>
                </a:ext>
              </a:extLst>
            </a:blip>
            <a:srcRect/>
            <a:stretch>
              <a:fillRect l="-4000" r="-6000" b="-68000"/>
            </a:stretch>
          </a:blipFill>
          <a:ln>
            <a:solidFill>
              <a:schemeClr val="accent2"/>
            </a:solidFill>
          </a:ln>
        </p:spPr>
        <p:txBody>
          <a:bodyPr lIns="91412" tIns="45706" rIns="91412" bIns="45706" anchor="ctr"/>
          <a:lstStyle/>
          <a:p>
            <a:pPr>
              <a:defRPr/>
            </a:pPr>
            <a:endParaRPr lang="zh-CN" altLang="en-US" sz="1333" dirty="0"/>
          </a:p>
        </p:txBody>
      </p:sp>
      <p:grpSp>
        <p:nvGrpSpPr>
          <p:cNvPr id="2" name="组合 12"/>
          <p:cNvGrpSpPr/>
          <p:nvPr/>
        </p:nvGrpSpPr>
        <p:grpSpPr>
          <a:xfrm>
            <a:off x="7563672" y="2019970"/>
            <a:ext cx="1173114" cy="409104"/>
            <a:chOff x="7651210" y="2019970"/>
            <a:chExt cx="1173476" cy="409105"/>
          </a:xfrm>
        </p:grpSpPr>
        <p:cxnSp>
          <p:nvCxnSpPr>
            <p:cNvPr id="48" name="直接连接符 47"/>
            <p:cNvCxnSpPr/>
            <p:nvPr/>
          </p:nvCxnSpPr>
          <p:spPr>
            <a:xfrm flipH="1">
              <a:off x="7651210" y="2019970"/>
              <a:ext cx="491304" cy="409105"/>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8142514" y="2019970"/>
              <a:ext cx="682172"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 name="组合 11"/>
          <p:cNvGrpSpPr/>
          <p:nvPr/>
        </p:nvGrpSpPr>
        <p:grpSpPr>
          <a:xfrm flipV="1">
            <a:off x="7563672" y="5331968"/>
            <a:ext cx="1173114" cy="379439"/>
            <a:chOff x="7708177" y="4291456"/>
            <a:chExt cx="1173476" cy="409105"/>
          </a:xfrm>
        </p:grpSpPr>
        <p:cxnSp>
          <p:nvCxnSpPr>
            <p:cNvPr id="56" name="直接连接符 55"/>
            <p:cNvCxnSpPr/>
            <p:nvPr/>
          </p:nvCxnSpPr>
          <p:spPr>
            <a:xfrm flipH="1">
              <a:off x="7708177" y="4291456"/>
              <a:ext cx="491304" cy="409105"/>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H="1">
              <a:off x="8199481" y="4291456"/>
              <a:ext cx="682172"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4" name="组合 61"/>
          <p:cNvGrpSpPr/>
          <p:nvPr/>
        </p:nvGrpSpPr>
        <p:grpSpPr>
          <a:xfrm flipH="1">
            <a:off x="3405130" y="2051483"/>
            <a:ext cx="1285337" cy="409104"/>
            <a:chOff x="7651210" y="2019970"/>
            <a:chExt cx="1173476" cy="409105"/>
          </a:xfrm>
        </p:grpSpPr>
        <p:cxnSp>
          <p:nvCxnSpPr>
            <p:cNvPr id="63" name="直接连接符 62"/>
            <p:cNvCxnSpPr/>
            <p:nvPr/>
          </p:nvCxnSpPr>
          <p:spPr>
            <a:xfrm flipH="1">
              <a:off x="7651210" y="2019970"/>
              <a:ext cx="491304" cy="409105"/>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flipH="1">
              <a:off x="8142514" y="2019970"/>
              <a:ext cx="682172"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5" name="组合 64"/>
          <p:cNvGrpSpPr/>
          <p:nvPr/>
        </p:nvGrpSpPr>
        <p:grpSpPr>
          <a:xfrm flipH="1" flipV="1">
            <a:off x="3405130" y="5363481"/>
            <a:ext cx="1285337" cy="379439"/>
            <a:chOff x="7708177" y="4291456"/>
            <a:chExt cx="1173476" cy="409105"/>
          </a:xfrm>
        </p:grpSpPr>
        <p:cxnSp>
          <p:nvCxnSpPr>
            <p:cNvPr id="66" name="直接连接符 65"/>
            <p:cNvCxnSpPr/>
            <p:nvPr/>
          </p:nvCxnSpPr>
          <p:spPr>
            <a:xfrm flipH="1">
              <a:off x="7708177" y="4291456"/>
              <a:ext cx="491304" cy="409105"/>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flipH="1">
              <a:off x="8199481" y="4291456"/>
              <a:ext cx="682172"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85" name="文本框 84"/>
          <p:cNvSpPr txBox="1"/>
          <p:nvPr/>
        </p:nvSpPr>
        <p:spPr>
          <a:xfrm>
            <a:off x="8842223" y="1789135"/>
            <a:ext cx="1537004" cy="379435"/>
          </a:xfrm>
          <a:prstGeom prst="rect">
            <a:avLst/>
          </a:prstGeom>
          <a:noFill/>
        </p:spPr>
        <p:txBody>
          <a:bodyPr wrap="square" lIns="91412" tIns="45706" rIns="91412" bIns="45706" rtlCol="0">
            <a:spAutoFit/>
          </a:bodyPr>
          <a:lstStyle/>
          <a:p>
            <a:r>
              <a:rPr lang="zh-CN" altLang="en-US" sz="1866" b="1" dirty="0">
                <a:solidFill>
                  <a:schemeClr val="accent2"/>
                </a:solidFill>
                <a:latin typeface="方正静蕾简体" panose="02000000000000000000" pitchFamily="2" charset="-122"/>
                <a:ea typeface="方正静蕾简体" panose="02000000000000000000" pitchFamily="2" charset="-122"/>
              </a:rPr>
              <a:t>第一部分</a:t>
            </a:r>
          </a:p>
        </p:txBody>
      </p:sp>
      <p:sp>
        <p:nvSpPr>
          <p:cNvPr id="86" name="文本框 85"/>
          <p:cNvSpPr txBox="1"/>
          <p:nvPr/>
        </p:nvSpPr>
        <p:spPr>
          <a:xfrm>
            <a:off x="8842222" y="2290972"/>
            <a:ext cx="2727137" cy="830968"/>
          </a:xfrm>
          <a:prstGeom prst="rect">
            <a:avLst/>
          </a:prstGeom>
          <a:noFill/>
        </p:spPr>
        <p:txBody>
          <a:bodyPr wrap="square" lIns="91412" tIns="45706" rIns="91412" bIns="45706" rtlCol="0">
            <a:spAutoFit/>
          </a:bodyPr>
          <a:lstStyle/>
          <a:p>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请在此添加文字请在此添加文字请在此添加文字请在此添加文字请在此添加文字</a:t>
            </a:r>
          </a:p>
          <a:p>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87" name="文本框 86"/>
          <p:cNvSpPr txBox="1"/>
          <p:nvPr/>
        </p:nvSpPr>
        <p:spPr>
          <a:xfrm>
            <a:off x="1868127" y="1820650"/>
            <a:ext cx="1537004" cy="379435"/>
          </a:xfrm>
          <a:prstGeom prst="rect">
            <a:avLst/>
          </a:prstGeom>
          <a:noFill/>
        </p:spPr>
        <p:txBody>
          <a:bodyPr wrap="square" lIns="91412" tIns="45706" rIns="91412" bIns="45706" rtlCol="0">
            <a:spAutoFit/>
          </a:bodyPr>
          <a:lstStyle/>
          <a:p>
            <a:r>
              <a:rPr lang="zh-CN" altLang="en-US" sz="1866" b="1" dirty="0">
                <a:solidFill>
                  <a:schemeClr val="accent2"/>
                </a:solidFill>
                <a:latin typeface="方正静蕾简体" panose="02000000000000000000" pitchFamily="2" charset="-122"/>
                <a:ea typeface="方正静蕾简体" panose="02000000000000000000" pitchFamily="2" charset="-122"/>
              </a:rPr>
              <a:t>第二部分</a:t>
            </a:r>
          </a:p>
        </p:txBody>
      </p:sp>
      <p:sp>
        <p:nvSpPr>
          <p:cNvPr id="88" name="文本框 87"/>
          <p:cNvSpPr txBox="1"/>
          <p:nvPr/>
        </p:nvSpPr>
        <p:spPr>
          <a:xfrm>
            <a:off x="649938" y="2322485"/>
            <a:ext cx="2727137" cy="830968"/>
          </a:xfrm>
          <a:prstGeom prst="rect">
            <a:avLst/>
          </a:prstGeom>
          <a:noFill/>
        </p:spPr>
        <p:txBody>
          <a:bodyPr wrap="square" lIns="91412" tIns="45706" rIns="91412" bIns="45706" rtlCol="0">
            <a:spAutoFit/>
          </a:bodyPr>
          <a:lstStyle/>
          <a:p>
            <a:pPr algn="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请在此添加文字请在此添加文字请在此添加文字请在此添加文字请在此添加文字</a:t>
            </a:r>
          </a:p>
          <a:p>
            <a:pPr algn="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89" name="文本框 88"/>
          <p:cNvSpPr txBox="1"/>
          <p:nvPr/>
        </p:nvSpPr>
        <p:spPr>
          <a:xfrm>
            <a:off x="1906811" y="5512085"/>
            <a:ext cx="1537004" cy="379435"/>
          </a:xfrm>
          <a:prstGeom prst="rect">
            <a:avLst/>
          </a:prstGeom>
          <a:noFill/>
        </p:spPr>
        <p:txBody>
          <a:bodyPr wrap="square" lIns="91412" tIns="45706" rIns="91412" bIns="45706" rtlCol="0">
            <a:spAutoFit/>
          </a:bodyPr>
          <a:lstStyle/>
          <a:p>
            <a:r>
              <a:rPr lang="zh-CN" altLang="en-US" sz="1866" b="1" dirty="0">
                <a:solidFill>
                  <a:schemeClr val="accent2"/>
                </a:solidFill>
                <a:latin typeface="方正静蕾简体" panose="02000000000000000000" pitchFamily="2" charset="-122"/>
                <a:ea typeface="方正静蕾简体" panose="02000000000000000000" pitchFamily="2" charset="-122"/>
              </a:rPr>
              <a:t>第三部分</a:t>
            </a:r>
          </a:p>
        </p:txBody>
      </p:sp>
      <p:sp>
        <p:nvSpPr>
          <p:cNvPr id="90" name="文本框 89"/>
          <p:cNvSpPr txBox="1"/>
          <p:nvPr/>
        </p:nvSpPr>
        <p:spPr>
          <a:xfrm>
            <a:off x="649938" y="4757833"/>
            <a:ext cx="2727137" cy="830968"/>
          </a:xfrm>
          <a:prstGeom prst="rect">
            <a:avLst/>
          </a:prstGeom>
          <a:noFill/>
        </p:spPr>
        <p:txBody>
          <a:bodyPr wrap="square" lIns="91412" tIns="45706" rIns="91412" bIns="45706" rtlCol="0">
            <a:spAutoFit/>
          </a:bodyPr>
          <a:lstStyle/>
          <a:p>
            <a:pPr algn="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请在此添加文字请在此添加文字请在此添加文字请在此添加文字请在此添加文字</a:t>
            </a:r>
          </a:p>
          <a:p>
            <a:pPr algn="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91" name="文本框 90"/>
          <p:cNvSpPr txBox="1"/>
          <p:nvPr/>
        </p:nvSpPr>
        <p:spPr>
          <a:xfrm>
            <a:off x="8842223" y="5455237"/>
            <a:ext cx="1537004" cy="379435"/>
          </a:xfrm>
          <a:prstGeom prst="rect">
            <a:avLst/>
          </a:prstGeom>
          <a:noFill/>
        </p:spPr>
        <p:txBody>
          <a:bodyPr wrap="square" lIns="91412" tIns="45706" rIns="91412" bIns="45706" rtlCol="0">
            <a:spAutoFit/>
          </a:bodyPr>
          <a:lstStyle/>
          <a:p>
            <a:r>
              <a:rPr lang="zh-CN" altLang="en-US" sz="1866" b="1" dirty="0">
                <a:solidFill>
                  <a:schemeClr val="accent2"/>
                </a:solidFill>
                <a:latin typeface="方正静蕾简体" panose="02000000000000000000" pitchFamily="2" charset="-122"/>
                <a:ea typeface="方正静蕾简体" panose="02000000000000000000" pitchFamily="2" charset="-122"/>
              </a:rPr>
              <a:t>第四部分</a:t>
            </a:r>
          </a:p>
        </p:txBody>
      </p:sp>
      <p:sp>
        <p:nvSpPr>
          <p:cNvPr id="92" name="文本框 91"/>
          <p:cNvSpPr txBox="1"/>
          <p:nvPr/>
        </p:nvSpPr>
        <p:spPr>
          <a:xfrm>
            <a:off x="8842222" y="4677111"/>
            <a:ext cx="2727137" cy="830968"/>
          </a:xfrm>
          <a:prstGeom prst="rect">
            <a:avLst/>
          </a:prstGeom>
          <a:noFill/>
        </p:spPr>
        <p:txBody>
          <a:bodyPr wrap="square" lIns="91412" tIns="45706" rIns="91412" bIns="45706" rtlCol="0">
            <a:spAutoFit/>
          </a:bodyPr>
          <a:lstStyle/>
          <a:p>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请在此添加文字请在此添加文字请在此添加文字请在此添加文字请在此添加文字</a:t>
            </a:r>
          </a:p>
          <a:p>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cxnSp>
        <p:nvCxnSpPr>
          <p:cNvPr id="23" name="直接连接符 22">
            <a:extLst>
              <a:ext uri="{FF2B5EF4-FFF2-40B4-BE49-F238E27FC236}">
                <a16:creationId xmlns:a16="http://schemas.microsoft.com/office/drawing/2014/main" xmlns="" id="{C53FEE50-3F43-4EF9-83C0-83275FB52D3C}"/>
              </a:ext>
            </a:extLst>
          </p:cNvPr>
          <p:cNvCxnSpPr>
            <a:cxnSpLocks/>
          </p:cNvCxnSpPr>
          <p:nvPr/>
        </p:nvCxnSpPr>
        <p:spPr>
          <a:xfrm>
            <a:off x="298340" y="797406"/>
            <a:ext cx="7080461"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4" name="Freeform 6">
            <a:extLst>
              <a:ext uri="{FF2B5EF4-FFF2-40B4-BE49-F238E27FC236}">
                <a16:creationId xmlns:a16="http://schemas.microsoft.com/office/drawing/2014/main" xmlns="" id="{7F198310-F4C0-4FB8-9007-68F127FDF73A}"/>
              </a:ext>
            </a:extLst>
          </p:cNvPr>
          <p:cNvSpPr>
            <a:spLocks noEditPoints="1"/>
          </p:cNvSpPr>
          <p:nvPr/>
        </p:nvSpPr>
        <p:spPr bwMode="auto">
          <a:xfrm>
            <a:off x="7378801" y="304061"/>
            <a:ext cx="477985" cy="493818"/>
          </a:xfrm>
          <a:custGeom>
            <a:avLst/>
            <a:gdLst>
              <a:gd name="T0" fmla="*/ 760 w 1905"/>
              <a:gd name="T1" fmla="*/ 1455 h 1912"/>
              <a:gd name="T2" fmla="*/ 448 w 1905"/>
              <a:gd name="T3" fmla="*/ 1143 h 1912"/>
              <a:gd name="T4" fmla="*/ 529 w 1905"/>
              <a:gd name="T5" fmla="*/ 1061 h 1912"/>
              <a:gd name="T6" fmla="*/ 841 w 1905"/>
              <a:gd name="T7" fmla="*/ 1374 h 1912"/>
              <a:gd name="T8" fmla="*/ 1802 w 1905"/>
              <a:gd name="T9" fmla="*/ 108 h 1912"/>
              <a:gd name="T10" fmla="*/ 748 w 1905"/>
              <a:gd name="T11" fmla="*/ 785 h 1912"/>
              <a:gd name="T12" fmla="*/ 55 w 1905"/>
              <a:gd name="T13" fmla="*/ 1737 h 1912"/>
              <a:gd name="T14" fmla="*/ 173 w 1905"/>
              <a:gd name="T15" fmla="*/ 1854 h 1912"/>
              <a:gd name="T16" fmla="*/ 1124 w 1905"/>
              <a:gd name="T17" fmla="*/ 1161 h 1912"/>
              <a:gd name="T18" fmla="*/ 1802 w 1905"/>
              <a:gd name="T19" fmla="*/ 108 h 1912"/>
              <a:gd name="T20" fmla="*/ 110 w 1905"/>
              <a:gd name="T21" fmla="*/ 1803 h 1912"/>
              <a:gd name="T22" fmla="*/ 0 w 1905"/>
              <a:gd name="T23" fmla="*/ 1912 h 1912"/>
              <a:gd name="T24" fmla="*/ 1758 w 1905"/>
              <a:gd name="T25" fmla="*/ 368 h 1912"/>
              <a:gd name="T26" fmla="*/ 1544 w 1905"/>
              <a:gd name="T27" fmla="*/ 153 h 1912"/>
              <a:gd name="T28" fmla="*/ 786 w 1905"/>
              <a:gd name="T29" fmla="*/ 513 h 1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5" h="1912">
                <a:moveTo>
                  <a:pt x="760" y="1455"/>
                </a:moveTo>
                <a:cubicBezTo>
                  <a:pt x="448" y="1143"/>
                  <a:pt x="448" y="1143"/>
                  <a:pt x="448" y="1143"/>
                </a:cubicBezTo>
                <a:moveTo>
                  <a:pt x="529" y="1061"/>
                </a:moveTo>
                <a:cubicBezTo>
                  <a:pt x="841" y="1374"/>
                  <a:pt x="841" y="1374"/>
                  <a:pt x="841" y="1374"/>
                </a:cubicBezTo>
                <a:moveTo>
                  <a:pt x="1802" y="108"/>
                </a:moveTo>
                <a:cubicBezTo>
                  <a:pt x="1698" y="4"/>
                  <a:pt x="1226" y="307"/>
                  <a:pt x="748" y="785"/>
                </a:cubicBezTo>
                <a:cubicBezTo>
                  <a:pt x="364" y="1169"/>
                  <a:pt x="94" y="1548"/>
                  <a:pt x="55" y="1737"/>
                </a:cubicBezTo>
                <a:cubicBezTo>
                  <a:pt x="173" y="1854"/>
                  <a:pt x="173" y="1854"/>
                  <a:pt x="173" y="1854"/>
                </a:cubicBezTo>
                <a:cubicBezTo>
                  <a:pt x="361" y="1815"/>
                  <a:pt x="740" y="1545"/>
                  <a:pt x="1124" y="1161"/>
                </a:cubicBezTo>
                <a:cubicBezTo>
                  <a:pt x="1602" y="683"/>
                  <a:pt x="1905" y="212"/>
                  <a:pt x="1802" y="108"/>
                </a:cubicBezTo>
                <a:close/>
                <a:moveTo>
                  <a:pt x="110" y="1803"/>
                </a:moveTo>
                <a:cubicBezTo>
                  <a:pt x="0" y="1912"/>
                  <a:pt x="0" y="1912"/>
                  <a:pt x="0" y="1912"/>
                </a:cubicBezTo>
                <a:moveTo>
                  <a:pt x="1758" y="368"/>
                </a:moveTo>
                <a:cubicBezTo>
                  <a:pt x="1758" y="368"/>
                  <a:pt x="1643" y="253"/>
                  <a:pt x="1544" y="153"/>
                </a:cubicBezTo>
                <a:cubicBezTo>
                  <a:pt x="1544" y="153"/>
                  <a:pt x="1319" y="0"/>
                  <a:pt x="786" y="513"/>
                </a:cubicBezTo>
              </a:path>
            </a:pathLst>
          </a:custGeom>
          <a:noFill/>
          <a:ln w="12700"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03693" tIns="51846" rIns="103693" bIns="51846" numCol="1" anchor="t" anchorCtr="0" compatLnSpc="1">
            <a:prstTxWarp prst="textNoShape">
              <a:avLst/>
            </a:prstTxWarp>
          </a:bodyPr>
          <a:lstStyle/>
          <a:p>
            <a:endParaRPr lang="zh-CN" altLang="en-US"/>
          </a:p>
        </p:txBody>
      </p:sp>
      <p:sp>
        <p:nvSpPr>
          <p:cNvPr id="25" name="TextBox 28">
            <a:extLst>
              <a:ext uri="{FF2B5EF4-FFF2-40B4-BE49-F238E27FC236}">
                <a16:creationId xmlns:a16="http://schemas.microsoft.com/office/drawing/2014/main" xmlns="" id="{203B1B6F-C428-45D5-8B42-E35DB8D5DA0B}"/>
              </a:ext>
            </a:extLst>
          </p:cNvPr>
          <p:cNvSpPr txBox="1"/>
          <p:nvPr/>
        </p:nvSpPr>
        <p:spPr>
          <a:xfrm>
            <a:off x="681253" y="275546"/>
            <a:ext cx="2423342" cy="430841"/>
          </a:xfrm>
          <a:prstGeom prst="rect">
            <a:avLst/>
          </a:prstGeom>
          <a:noFill/>
        </p:spPr>
        <p:txBody>
          <a:bodyPr wrap="square" lIns="121873" tIns="60937" rIns="121873" bIns="60937" rtlCol="0">
            <a:spAutoFit/>
          </a:bodyPr>
          <a:lstStyle/>
          <a:p>
            <a:r>
              <a:rPr lang="zh-CN" altLang="en-US" sz="2000" dirty="0">
                <a:solidFill>
                  <a:schemeClr val="tx1">
                    <a:lumMod val="65000"/>
                    <a:lumOff val="35000"/>
                  </a:schemeClr>
                </a:solidFill>
                <a:latin typeface="文鼎谁的字体" panose="020B0602010101010101" pitchFamily="33" charset="-122"/>
                <a:ea typeface="文鼎谁的字体" panose="020B0602010101010101" pitchFamily="33" charset="-122"/>
              </a:rPr>
              <a:t>点击添加您的标题</a:t>
            </a:r>
          </a:p>
        </p:txBody>
      </p:sp>
      <p:grpSp>
        <p:nvGrpSpPr>
          <p:cNvPr id="26" name="组合 25">
            <a:extLst>
              <a:ext uri="{FF2B5EF4-FFF2-40B4-BE49-F238E27FC236}">
                <a16:creationId xmlns:a16="http://schemas.microsoft.com/office/drawing/2014/main" xmlns="" id="{ADDA09D0-D865-4FF6-A283-92EFDC8EEA1A}"/>
              </a:ext>
            </a:extLst>
          </p:cNvPr>
          <p:cNvGrpSpPr/>
          <p:nvPr/>
        </p:nvGrpSpPr>
        <p:grpSpPr>
          <a:xfrm>
            <a:off x="214323" y="266495"/>
            <a:ext cx="406366" cy="418246"/>
            <a:chOff x="848004" y="393400"/>
            <a:chExt cx="406366" cy="418246"/>
          </a:xfrm>
          <a:effectLst>
            <a:outerShdw blurRad="165100" dist="38100" dir="6960000" sx="98000" sy="98000" algn="t" rotWithShape="0">
              <a:prstClr val="black">
                <a:alpha val="34000"/>
              </a:prstClr>
            </a:outerShdw>
          </a:effectLst>
        </p:grpSpPr>
        <p:grpSp>
          <p:nvGrpSpPr>
            <p:cNvPr id="27" name="组合 26">
              <a:extLst>
                <a:ext uri="{FF2B5EF4-FFF2-40B4-BE49-F238E27FC236}">
                  <a16:creationId xmlns:a16="http://schemas.microsoft.com/office/drawing/2014/main" xmlns="" id="{FBE99AB3-40DD-4B75-8459-D0174DB148E0}"/>
                </a:ext>
              </a:extLst>
            </p:cNvPr>
            <p:cNvGrpSpPr/>
            <p:nvPr/>
          </p:nvGrpSpPr>
          <p:grpSpPr>
            <a:xfrm>
              <a:off x="848004" y="393400"/>
              <a:ext cx="406366" cy="418246"/>
              <a:chOff x="848005" y="369553"/>
              <a:chExt cx="406366" cy="418246"/>
            </a:xfrm>
          </p:grpSpPr>
          <p:sp>
            <p:nvSpPr>
              <p:cNvPr id="29" name="椭圆 28">
                <a:extLst>
                  <a:ext uri="{FF2B5EF4-FFF2-40B4-BE49-F238E27FC236}">
                    <a16:creationId xmlns:a16="http://schemas.microsoft.com/office/drawing/2014/main" xmlns="" id="{CC8E4CD7-BE5B-4D3F-B015-6D6AB8837338}"/>
                  </a:ext>
                </a:extLst>
              </p:cNvPr>
              <p:cNvSpPr/>
              <p:nvPr/>
            </p:nvSpPr>
            <p:spPr>
              <a:xfrm>
                <a:off x="848005" y="369553"/>
                <a:ext cx="406366" cy="418246"/>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a:extLst>
                  <a:ext uri="{FF2B5EF4-FFF2-40B4-BE49-F238E27FC236}">
                    <a16:creationId xmlns:a16="http://schemas.microsoft.com/office/drawing/2014/main" xmlns="" id="{4DBC9783-480B-48A2-A74B-588FE7512E99}"/>
                  </a:ext>
                </a:extLst>
              </p:cNvPr>
              <p:cNvSpPr/>
              <p:nvPr/>
            </p:nvSpPr>
            <p:spPr>
              <a:xfrm>
                <a:off x="856799" y="378604"/>
                <a:ext cx="388778" cy="400144"/>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椭圆 27">
              <a:extLst>
                <a:ext uri="{FF2B5EF4-FFF2-40B4-BE49-F238E27FC236}">
                  <a16:creationId xmlns:a16="http://schemas.microsoft.com/office/drawing/2014/main" xmlns="" id="{A1BFEE51-B8E9-4F36-A63B-6199796AE27A}"/>
                </a:ext>
              </a:extLst>
            </p:cNvPr>
            <p:cNvSpPr/>
            <p:nvPr/>
          </p:nvSpPr>
          <p:spPr>
            <a:xfrm>
              <a:off x="907857" y="455002"/>
              <a:ext cx="286661" cy="295042"/>
            </a:xfrm>
            <a:prstGeom prst="ellipse">
              <a:avLst/>
            </a:prstGeom>
            <a:solidFill>
              <a:srgbClr val="5092E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51846" rIns="0" bIns="51846" rtlCol="0" anchor="ctr"/>
            <a:lstStyle/>
            <a:p>
              <a:pPr algn="ctr"/>
              <a:endParaRPr lang="zh-CN" altLang="en-US" sz="3600" dirty="0">
                <a:solidFill>
                  <a:schemeClr val="bg1"/>
                </a:solidFill>
                <a:latin typeface="DIN Mittelschrift Std" pitchFamily="50" charset="0"/>
                <a:ea typeface="微软雅黑" pitchFamily="34" charset="-122"/>
              </a:endParaRPr>
            </a:p>
          </p:txBody>
        </p:sp>
      </p:grpSp>
    </p:spTree>
    <p:extLst>
      <p:ext uri="{BB962C8B-B14F-4D97-AF65-F5344CB8AC3E}">
        <p14:creationId xmlns:p14="http://schemas.microsoft.com/office/powerpoint/2010/main" val="3845513079"/>
      </p:ext>
    </p:extLst>
  </p:cSld>
  <p:clrMapOvr>
    <a:masterClrMapping/>
  </p:clrMapOvr>
  <mc:AlternateContent xmlns:mc="http://schemas.openxmlformats.org/markup-compatibility/2006" xmlns:p14="http://schemas.microsoft.com/office/powerpoint/2010/main">
    <mc:Choice Requires="p14">
      <p:transition spd="slow" p14:dur="1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childTnLst>
                          </p:cTn>
                        </p:par>
                        <p:par>
                          <p:cTn id="8" fill="hold">
                            <p:stCondLst>
                              <p:cond delay="500"/>
                            </p:stCondLst>
                            <p:childTnLst>
                              <p:par>
                                <p:cTn id="9" presetID="8" presetClass="emph" presetSubtype="0" fill="hold" grpId="1" nodeType="afterEffect">
                                  <p:stCondLst>
                                    <p:cond delay="0"/>
                                  </p:stCondLst>
                                  <p:childTnLst>
                                    <p:animRot by="16800000">
                                      <p:cBhvr>
                                        <p:cTn id="10" dur="1000" fill="hold"/>
                                        <p:tgtEl>
                                          <p:spTgt spid="47"/>
                                        </p:tgtEl>
                                        <p:attrNameLst>
                                          <p:attrName>r</p:attrName>
                                        </p:attrNameLst>
                                      </p:cBhvr>
                                    </p:animRot>
                                  </p:childTnLst>
                                </p:cTn>
                              </p:par>
                              <p:par>
                                <p:cTn id="11" presetID="22" presetClass="entr" presetSubtype="8" fill="hold" nodeType="withEffect">
                                  <p:stCondLst>
                                    <p:cond delay="300"/>
                                  </p:stCondLst>
                                  <p:childTnLst>
                                    <p:set>
                                      <p:cBhvr>
                                        <p:cTn id="12" dur="1" fill="hold">
                                          <p:stCondLst>
                                            <p:cond delay="0"/>
                                          </p:stCondLst>
                                        </p:cTn>
                                        <p:tgtEl>
                                          <p:spTgt spid="2"/>
                                        </p:tgtEl>
                                        <p:attrNameLst>
                                          <p:attrName>style.visibility</p:attrName>
                                        </p:attrNameLst>
                                      </p:cBhvr>
                                      <p:to>
                                        <p:strVal val="visible"/>
                                      </p:to>
                                    </p:set>
                                    <p:animEffect transition="in" filter="wipe(left)">
                                      <p:cBhvr>
                                        <p:cTn id="13" dur="500"/>
                                        <p:tgtEl>
                                          <p:spTgt spid="2"/>
                                        </p:tgtEl>
                                      </p:cBhvr>
                                    </p:animEffect>
                                  </p:childTnLst>
                                </p:cTn>
                              </p:par>
                              <p:par>
                                <p:cTn id="14" presetID="22" presetClass="entr" presetSubtype="8" fill="hold" nodeType="withEffect">
                                  <p:stCondLst>
                                    <p:cond delay="60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par>
                                <p:cTn id="17" presetID="22" presetClass="entr" presetSubtype="2" fill="hold" nodeType="withEffect">
                                  <p:stCondLst>
                                    <p:cond delay="900"/>
                                  </p:stCondLst>
                                  <p:childTnLst>
                                    <p:set>
                                      <p:cBhvr>
                                        <p:cTn id="18" dur="1" fill="hold">
                                          <p:stCondLst>
                                            <p:cond delay="0"/>
                                          </p:stCondLst>
                                        </p:cTn>
                                        <p:tgtEl>
                                          <p:spTgt spid="4"/>
                                        </p:tgtEl>
                                        <p:attrNameLst>
                                          <p:attrName>style.visibility</p:attrName>
                                        </p:attrNameLst>
                                      </p:cBhvr>
                                      <p:to>
                                        <p:strVal val="visible"/>
                                      </p:to>
                                    </p:set>
                                    <p:animEffect transition="in" filter="wipe(right)">
                                      <p:cBhvr>
                                        <p:cTn id="19" dur="500"/>
                                        <p:tgtEl>
                                          <p:spTgt spid="4"/>
                                        </p:tgtEl>
                                      </p:cBhvr>
                                    </p:animEffect>
                                  </p:childTnLst>
                                </p:cTn>
                              </p:par>
                              <p:par>
                                <p:cTn id="20" presetID="22" presetClass="entr" presetSubtype="2" fill="hold" nodeType="withEffect">
                                  <p:stCondLst>
                                    <p:cond delay="1200"/>
                                  </p:stCondLst>
                                  <p:childTnLst>
                                    <p:set>
                                      <p:cBhvr>
                                        <p:cTn id="21" dur="1" fill="hold">
                                          <p:stCondLst>
                                            <p:cond delay="0"/>
                                          </p:stCondLst>
                                        </p:cTn>
                                        <p:tgtEl>
                                          <p:spTgt spid="5"/>
                                        </p:tgtEl>
                                        <p:attrNameLst>
                                          <p:attrName>style.visibility</p:attrName>
                                        </p:attrNameLst>
                                      </p:cBhvr>
                                      <p:to>
                                        <p:strVal val="visible"/>
                                      </p:to>
                                    </p:set>
                                    <p:animEffect transition="in" filter="wipe(right)">
                                      <p:cBhvr>
                                        <p:cTn id="22" dur="500"/>
                                        <p:tgtEl>
                                          <p:spTgt spid="5"/>
                                        </p:tgtEl>
                                      </p:cBhvr>
                                    </p:animEffect>
                                  </p:childTnLst>
                                </p:cTn>
                              </p:par>
                              <p:par>
                                <p:cTn id="23" presetID="2" presetClass="entr" presetSubtype="2" fill="hold" grpId="0" nodeType="withEffect">
                                  <p:stCondLst>
                                    <p:cond delay="1500"/>
                                  </p:stCondLst>
                                  <p:childTnLst>
                                    <p:set>
                                      <p:cBhvr>
                                        <p:cTn id="24" dur="1" fill="hold">
                                          <p:stCondLst>
                                            <p:cond delay="0"/>
                                          </p:stCondLst>
                                        </p:cTn>
                                        <p:tgtEl>
                                          <p:spTgt spid="85"/>
                                        </p:tgtEl>
                                        <p:attrNameLst>
                                          <p:attrName>style.visibility</p:attrName>
                                        </p:attrNameLst>
                                      </p:cBhvr>
                                      <p:to>
                                        <p:strVal val="visible"/>
                                      </p:to>
                                    </p:set>
                                    <p:anim calcmode="lin" valueType="num">
                                      <p:cBhvr additive="base">
                                        <p:cTn id="25" dur="500" fill="hold"/>
                                        <p:tgtEl>
                                          <p:spTgt spid="85"/>
                                        </p:tgtEl>
                                        <p:attrNameLst>
                                          <p:attrName>ppt_x</p:attrName>
                                        </p:attrNameLst>
                                      </p:cBhvr>
                                      <p:tavLst>
                                        <p:tav tm="0">
                                          <p:val>
                                            <p:strVal val="1+#ppt_w/2"/>
                                          </p:val>
                                        </p:tav>
                                        <p:tav tm="100000">
                                          <p:val>
                                            <p:strVal val="#ppt_x"/>
                                          </p:val>
                                        </p:tav>
                                      </p:tavLst>
                                    </p:anim>
                                    <p:anim calcmode="lin" valueType="num">
                                      <p:cBhvr additive="base">
                                        <p:cTn id="26" dur="500" fill="hold"/>
                                        <p:tgtEl>
                                          <p:spTgt spid="85"/>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1800"/>
                                  </p:stCondLst>
                                  <p:childTnLst>
                                    <p:set>
                                      <p:cBhvr>
                                        <p:cTn id="28" dur="1" fill="hold">
                                          <p:stCondLst>
                                            <p:cond delay="0"/>
                                          </p:stCondLst>
                                        </p:cTn>
                                        <p:tgtEl>
                                          <p:spTgt spid="86"/>
                                        </p:tgtEl>
                                        <p:attrNameLst>
                                          <p:attrName>style.visibility</p:attrName>
                                        </p:attrNameLst>
                                      </p:cBhvr>
                                      <p:to>
                                        <p:strVal val="visible"/>
                                      </p:to>
                                    </p:set>
                                    <p:anim calcmode="lin" valueType="num">
                                      <p:cBhvr additive="base">
                                        <p:cTn id="29" dur="500" fill="hold"/>
                                        <p:tgtEl>
                                          <p:spTgt spid="86"/>
                                        </p:tgtEl>
                                        <p:attrNameLst>
                                          <p:attrName>ppt_x</p:attrName>
                                        </p:attrNameLst>
                                      </p:cBhvr>
                                      <p:tavLst>
                                        <p:tav tm="0">
                                          <p:val>
                                            <p:strVal val="1+#ppt_w/2"/>
                                          </p:val>
                                        </p:tav>
                                        <p:tav tm="100000">
                                          <p:val>
                                            <p:strVal val="#ppt_x"/>
                                          </p:val>
                                        </p:tav>
                                      </p:tavLst>
                                    </p:anim>
                                    <p:anim calcmode="lin" valueType="num">
                                      <p:cBhvr additive="base">
                                        <p:cTn id="30" dur="500" fill="hold"/>
                                        <p:tgtEl>
                                          <p:spTgt spid="86"/>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2100"/>
                                  </p:stCondLst>
                                  <p:childTnLst>
                                    <p:set>
                                      <p:cBhvr>
                                        <p:cTn id="32" dur="1" fill="hold">
                                          <p:stCondLst>
                                            <p:cond delay="0"/>
                                          </p:stCondLst>
                                        </p:cTn>
                                        <p:tgtEl>
                                          <p:spTgt spid="87"/>
                                        </p:tgtEl>
                                        <p:attrNameLst>
                                          <p:attrName>style.visibility</p:attrName>
                                        </p:attrNameLst>
                                      </p:cBhvr>
                                      <p:to>
                                        <p:strVal val="visible"/>
                                      </p:to>
                                    </p:set>
                                    <p:anim calcmode="lin" valueType="num">
                                      <p:cBhvr additive="base">
                                        <p:cTn id="33" dur="500" fill="hold"/>
                                        <p:tgtEl>
                                          <p:spTgt spid="87"/>
                                        </p:tgtEl>
                                        <p:attrNameLst>
                                          <p:attrName>ppt_x</p:attrName>
                                        </p:attrNameLst>
                                      </p:cBhvr>
                                      <p:tavLst>
                                        <p:tav tm="0">
                                          <p:val>
                                            <p:strVal val="0-#ppt_w/2"/>
                                          </p:val>
                                        </p:tav>
                                        <p:tav tm="100000">
                                          <p:val>
                                            <p:strVal val="#ppt_x"/>
                                          </p:val>
                                        </p:tav>
                                      </p:tavLst>
                                    </p:anim>
                                    <p:anim calcmode="lin" valueType="num">
                                      <p:cBhvr additive="base">
                                        <p:cTn id="34" dur="500" fill="hold"/>
                                        <p:tgtEl>
                                          <p:spTgt spid="87"/>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2400"/>
                                  </p:stCondLst>
                                  <p:childTnLst>
                                    <p:set>
                                      <p:cBhvr>
                                        <p:cTn id="36" dur="1" fill="hold">
                                          <p:stCondLst>
                                            <p:cond delay="0"/>
                                          </p:stCondLst>
                                        </p:cTn>
                                        <p:tgtEl>
                                          <p:spTgt spid="88"/>
                                        </p:tgtEl>
                                        <p:attrNameLst>
                                          <p:attrName>style.visibility</p:attrName>
                                        </p:attrNameLst>
                                      </p:cBhvr>
                                      <p:to>
                                        <p:strVal val="visible"/>
                                      </p:to>
                                    </p:set>
                                    <p:anim calcmode="lin" valueType="num">
                                      <p:cBhvr additive="base">
                                        <p:cTn id="37" dur="500" fill="hold"/>
                                        <p:tgtEl>
                                          <p:spTgt spid="88"/>
                                        </p:tgtEl>
                                        <p:attrNameLst>
                                          <p:attrName>ppt_x</p:attrName>
                                        </p:attrNameLst>
                                      </p:cBhvr>
                                      <p:tavLst>
                                        <p:tav tm="0">
                                          <p:val>
                                            <p:strVal val="0-#ppt_w/2"/>
                                          </p:val>
                                        </p:tav>
                                        <p:tav tm="100000">
                                          <p:val>
                                            <p:strVal val="#ppt_x"/>
                                          </p:val>
                                        </p:tav>
                                      </p:tavLst>
                                    </p:anim>
                                    <p:anim calcmode="lin" valueType="num">
                                      <p:cBhvr additive="base">
                                        <p:cTn id="38" dur="500" fill="hold"/>
                                        <p:tgtEl>
                                          <p:spTgt spid="88"/>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2700"/>
                                  </p:stCondLst>
                                  <p:childTnLst>
                                    <p:set>
                                      <p:cBhvr>
                                        <p:cTn id="40" dur="1" fill="hold">
                                          <p:stCondLst>
                                            <p:cond delay="0"/>
                                          </p:stCondLst>
                                        </p:cTn>
                                        <p:tgtEl>
                                          <p:spTgt spid="89"/>
                                        </p:tgtEl>
                                        <p:attrNameLst>
                                          <p:attrName>style.visibility</p:attrName>
                                        </p:attrNameLst>
                                      </p:cBhvr>
                                      <p:to>
                                        <p:strVal val="visible"/>
                                      </p:to>
                                    </p:set>
                                    <p:anim calcmode="lin" valueType="num">
                                      <p:cBhvr additive="base">
                                        <p:cTn id="41" dur="500" fill="hold"/>
                                        <p:tgtEl>
                                          <p:spTgt spid="89"/>
                                        </p:tgtEl>
                                        <p:attrNameLst>
                                          <p:attrName>ppt_x</p:attrName>
                                        </p:attrNameLst>
                                      </p:cBhvr>
                                      <p:tavLst>
                                        <p:tav tm="0">
                                          <p:val>
                                            <p:strVal val="0-#ppt_w/2"/>
                                          </p:val>
                                        </p:tav>
                                        <p:tav tm="100000">
                                          <p:val>
                                            <p:strVal val="#ppt_x"/>
                                          </p:val>
                                        </p:tav>
                                      </p:tavLst>
                                    </p:anim>
                                    <p:anim calcmode="lin" valueType="num">
                                      <p:cBhvr additive="base">
                                        <p:cTn id="42" dur="500" fill="hold"/>
                                        <p:tgtEl>
                                          <p:spTgt spid="89"/>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3000"/>
                                  </p:stCondLst>
                                  <p:childTnLst>
                                    <p:set>
                                      <p:cBhvr>
                                        <p:cTn id="44" dur="1" fill="hold">
                                          <p:stCondLst>
                                            <p:cond delay="0"/>
                                          </p:stCondLst>
                                        </p:cTn>
                                        <p:tgtEl>
                                          <p:spTgt spid="90"/>
                                        </p:tgtEl>
                                        <p:attrNameLst>
                                          <p:attrName>style.visibility</p:attrName>
                                        </p:attrNameLst>
                                      </p:cBhvr>
                                      <p:to>
                                        <p:strVal val="visible"/>
                                      </p:to>
                                    </p:set>
                                    <p:anim calcmode="lin" valueType="num">
                                      <p:cBhvr additive="base">
                                        <p:cTn id="45" dur="500" fill="hold"/>
                                        <p:tgtEl>
                                          <p:spTgt spid="90"/>
                                        </p:tgtEl>
                                        <p:attrNameLst>
                                          <p:attrName>ppt_x</p:attrName>
                                        </p:attrNameLst>
                                      </p:cBhvr>
                                      <p:tavLst>
                                        <p:tav tm="0">
                                          <p:val>
                                            <p:strVal val="0-#ppt_w/2"/>
                                          </p:val>
                                        </p:tav>
                                        <p:tav tm="100000">
                                          <p:val>
                                            <p:strVal val="#ppt_x"/>
                                          </p:val>
                                        </p:tav>
                                      </p:tavLst>
                                    </p:anim>
                                    <p:anim calcmode="lin" valueType="num">
                                      <p:cBhvr additive="base">
                                        <p:cTn id="46" dur="500" fill="hold"/>
                                        <p:tgtEl>
                                          <p:spTgt spid="90"/>
                                        </p:tgtEl>
                                        <p:attrNameLst>
                                          <p:attrName>ppt_y</p:attrName>
                                        </p:attrNameLst>
                                      </p:cBhvr>
                                      <p:tavLst>
                                        <p:tav tm="0">
                                          <p:val>
                                            <p:strVal val="#ppt_y"/>
                                          </p:val>
                                        </p:tav>
                                        <p:tav tm="100000">
                                          <p:val>
                                            <p:strVal val="#ppt_y"/>
                                          </p:val>
                                        </p:tav>
                                      </p:tavLst>
                                    </p:anim>
                                  </p:childTnLst>
                                </p:cTn>
                              </p:par>
                              <p:par>
                                <p:cTn id="47" presetID="2" presetClass="entr" presetSubtype="2" fill="hold" grpId="0" nodeType="withEffect">
                                  <p:stCondLst>
                                    <p:cond delay="3300"/>
                                  </p:stCondLst>
                                  <p:childTnLst>
                                    <p:set>
                                      <p:cBhvr>
                                        <p:cTn id="48" dur="1" fill="hold">
                                          <p:stCondLst>
                                            <p:cond delay="0"/>
                                          </p:stCondLst>
                                        </p:cTn>
                                        <p:tgtEl>
                                          <p:spTgt spid="91"/>
                                        </p:tgtEl>
                                        <p:attrNameLst>
                                          <p:attrName>style.visibility</p:attrName>
                                        </p:attrNameLst>
                                      </p:cBhvr>
                                      <p:to>
                                        <p:strVal val="visible"/>
                                      </p:to>
                                    </p:set>
                                    <p:anim calcmode="lin" valueType="num">
                                      <p:cBhvr additive="base">
                                        <p:cTn id="49" dur="500" fill="hold"/>
                                        <p:tgtEl>
                                          <p:spTgt spid="91"/>
                                        </p:tgtEl>
                                        <p:attrNameLst>
                                          <p:attrName>ppt_x</p:attrName>
                                        </p:attrNameLst>
                                      </p:cBhvr>
                                      <p:tavLst>
                                        <p:tav tm="0">
                                          <p:val>
                                            <p:strVal val="1+#ppt_w/2"/>
                                          </p:val>
                                        </p:tav>
                                        <p:tav tm="100000">
                                          <p:val>
                                            <p:strVal val="#ppt_x"/>
                                          </p:val>
                                        </p:tav>
                                      </p:tavLst>
                                    </p:anim>
                                    <p:anim calcmode="lin" valueType="num">
                                      <p:cBhvr additive="base">
                                        <p:cTn id="50" dur="500" fill="hold"/>
                                        <p:tgtEl>
                                          <p:spTgt spid="91"/>
                                        </p:tgtEl>
                                        <p:attrNameLst>
                                          <p:attrName>ppt_y</p:attrName>
                                        </p:attrNameLst>
                                      </p:cBhvr>
                                      <p:tavLst>
                                        <p:tav tm="0">
                                          <p:val>
                                            <p:strVal val="#ppt_y"/>
                                          </p:val>
                                        </p:tav>
                                        <p:tav tm="100000">
                                          <p:val>
                                            <p:strVal val="#ppt_y"/>
                                          </p:val>
                                        </p:tav>
                                      </p:tavLst>
                                    </p:anim>
                                  </p:childTnLst>
                                </p:cTn>
                              </p:par>
                              <p:par>
                                <p:cTn id="51" presetID="2" presetClass="entr" presetSubtype="2" fill="hold" grpId="0" nodeType="withEffect">
                                  <p:stCondLst>
                                    <p:cond delay="3600"/>
                                  </p:stCondLst>
                                  <p:childTnLst>
                                    <p:set>
                                      <p:cBhvr>
                                        <p:cTn id="52" dur="1" fill="hold">
                                          <p:stCondLst>
                                            <p:cond delay="0"/>
                                          </p:stCondLst>
                                        </p:cTn>
                                        <p:tgtEl>
                                          <p:spTgt spid="92"/>
                                        </p:tgtEl>
                                        <p:attrNameLst>
                                          <p:attrName>style.visibility</p:attrName>
                                        </p:attrNameLst>
                                      </p:cBhvr>
                                      <p:to>
                                        <p:strVal val="visible"/>
                                      </p:to>
                                    </p:set>
                                    <p:anim calcmode="lin" valueType="num">
                                      <p:cBhvr additive="base">
                                        <p:cTn id="53" dur="500" fill="hold"/>
                                        <p:tgtEl>
                                          <p:spTgt spid="92"/>
                                        </p:tgtEl>
                                        <p:attrNameLst>
                                          <p:attrName>ppt_x</p:attrName>
                                        </p:attrNameLst>
                                      </p:cBhvr>
                                      <p:tavLst>
                                        <p:tav tm="0">
                                          <p:val>
                                            <p:strVal val="1+#ppt_w/2"/>
                                          </p:val>
                                        </p:tav>
                                        <p:tav tm="100000">
                                          <p:val>
                                            <p:strVal val="#ppt_x"/>
                                          </p:val>
                                        </p:tav>
                                      </p:tavLst>
                                    </p:anim>
                                    <p:anim calcmode="lin" valueType="num">
                                      <p:cBhvr additive="base">
                                        <p:cTn id="54" dur="500" fill="hold"/>
                                        <p:tgtEl>
                                          <p:spTgt spid="92"/>
                                        </p:tgtEl>
                                        <p:attrNameLst>
                                          <p:attrName>ppt_y</p:attrName>
                                        </p:attrNameLst>
                                      </p:cBhvr>
                                      <p:tavLst>
                                        <p:tav tm="0">
                                          <p:val>
                                            <p:strVal val="#ppt_y"/>
                                          </p:val>
                                        </p:tav>
                                        <p:tav tm="100000">
                                          <p:val>
                                            <p:strVal val="#ppt_y"/>
                                          </p:val>
                                        </p:tav>
                                      </p:tavLst>
                                    </p:anim>
                                  </p:childTnLst>
                                </p:cTn>
                              </p:par>
                              <p:par>
                                <p:cTn id="55" presetID="2" presetClass="entr" presetSubtype="8" fill="hold" grpId="0" nodeType="withEffect">
                                  <p:stCondLst>
                                    <p:cond delay="0"/>
                                  </p:stCondLst>
                                  <p:childTnLst>
                                    <p:set>
                                      <p:cBhvr>
                                        <p:cTn id="56" dur="1" fill="hold">
                                          <p:stCondLst>
                                            <p:cond delay="0"/>
                                          </p:stCondLst>
                                        </p:cTn>
                                        <p:tgtEl>
                                          <p:spTgt spid="24"/>
                                        </p:tgtEl>
                                        <p:attrNameLst>
                                          <p:attrName>style.visibility</p:attrName>
                                        </p:attrNameLst>
                                      </p:cBhvr>
                                      <p:to>
                                        <p:strVal val="visible"/>
                                      </p:to>
                                    </p:set>
                                    <p:anim calcmode="lin" valueType="num">
                                      <p:cBhvr additive="base">
                                        <p:cTn id="57" dur="1000" fill="hold"/>
                                        <p:tgtEl>
                                          <p:spTgt spid="24"/>
                                        </p:tgtEl>
                                        <p:attrNameLst>
                                          <p:attrName>ppt_x</p:attrName>
                                        </p:attrNameLst>
                                      </p:cBhvr>
                                      <p:tavLst>
                                        <p:tav tm="0">
                                          <p:val>
                                            <p:strVal val="0-#ppt_w/2"/>
                                          </p:val>
                                        </p:tav>
                                        <p:tav tm="100000">
                                          <p:val>
                                            <p:strVal val="#ppt_x"/>
                                          </p:val>
                                        </p:tav>
                                      </p:tavLst>
                                    </p:anim>
                                    <p:anim calcmode="lin" valueType="num">
                                      <p:cBhvr additive="base">
                                        <p:cTn id="58" dur="1000" fill="hold"/>
                                        <p:tgtEl>
                                          <p:spTgt spid="24"/>
                                        </p:tgtEl>
                                        <p:attrNameLst>
                                          <p:attrName>ppt_y</p:attrName>
                                        </p:attrNameLst>
                                      </p:cBhvr>
                                      <p:tavLst>
                                        <p:tav tm="0">
                                          <p:val>
                                            <p:strVal val="#ppt_y"/>
                                          </p:val>
                                        </p:tav>
                                        <p:tav tm="100000">
                                          <p:val>
                                            <p:strVal val="#ppt_y"/>
                                          </p:val>
                                        </p:tav>
                                      </p:tavLst>
                                    </p:anim>
                                  </p:childTnLst>
                                </p:cTn>
                              </p:par>
                              <p:par>
                                <p:cTn id="59" presetID="22" presetClass="entr" presetSubtype="8" fill="hold" nodeType="withEffect">
                                  <p:stCondLst>
                                    <p:cond delay="100"/>
                                  </p:stCondLst>
                                  <p:childTnLst>
                                    <p:set>
                                      <p:cBhvr>
                                        <p:cTn id="60" dur="1" fill="hold">
                                          <p:stCondLst>
                                            <p:cond delay="0"/>
                                          </p:stCondLst>
                                        </p:cTn>
                                        <p:tgtEl>
                                          <p:spTgt spid="23"/>
                                        </p:tgtEl>
                                        <p:attrNameLst>
                                          <p:attrName>style.visibility</p:attrName>
                                        </p:attrNameLst>
                                      </p:cBhvr>
                                      <p:to>
                                        <p:strVal val="visible"/>
                                      </p:to>
                                    </p:set>
                                    <p:animEffect transition="in" filter="wipe(left)">
                                      <p:cBhvr>
                                        <p:cTn id="61" dur="1000"/>
                                        <p:tgtEl>
                                          <p:spTgt spid="23"/>
                                        </p:tgtEl>
                                      </p:cBhvr>
                                    </p:animEffect>
                                  </p:childTnLst>
                                </p:cTn>
                              </p:par>
                              <p:par>
                                <p:cTn id="62" presetID="10" presetClass="entr" presetSubtype="0" fill="hold" nodeType="withEffect">
                                  <p:stCondLst>
                                    <p:cond delay="100"/>
                                  </p:stCondLst>
                                  <p:childTnLst>
                                    <p:set>
                                      <p:cBhvr>
                                        <p:cTn id="63" dur="1" fill="hold">
                                          <p:stCondLst>
                                            <p:cond delay="0"/>
                                          </p:stCondLst>
                                        </p:cTn>
                                        <p:tgtEl>
                                          <p:spTgt spid="26"/>
                                        </p:tgtEl>
                                        <p:attrNameLst>
                                          <p:attrName>style.visibility</p:attrName>
                                        </p:attrNameLst>
                                      </p:cBhvr>
                                      <p:to>
                                        <p:strVal val="visible"/>
                                      </p:to>
                                    </p:set>
                                    <p:animEffect transition="in" filter="fade">
                                      <p:cBhvr>
                                        <p:cTn id="64" dur="500"/>
                                        <p:tgtEl>
                                          <p:spTgt spid="26"/>
                                        </p:tgtEl>
                                      </p:cBhvr>
                                    </p:animEffect>
                                  </p:childTnLst>
                                </p:cTn>
                              </p:par>
                              <p:par>
                                <p:cTn id="65" presetID="19" presetClass="entr" presetSubtype="5" fill="hold" grpId="0" nodeType="withEffect">
                                  <p:stCondLst>
                                    <p:cond delay="100"/>
                                  </p:stCondLst>
                                  <p:iterate type="lt">
                                    <p:tmPct val="10000"/>
                                  </p:iterate>
                                  <p:childTnLst>
                                    <p:set>
                                      <p:cBhvr>
                                        <p:cTn id="66" dur="1" fill="hold">
                                          <p:stCondLst>
                                            <p:cond delay="0"/>
                                          </p:stCondLst>
                                        </p:cTn>
                                        <p:tgtEl>
                                          <p:spTgt spid="25"/>
                                        </p:tgtEl>
                                        <p:attrNameLst>
                                          <p:attrName>style.visibility</p:attrName>
                                        </p:attrNameLst>
                                      </p:cBhvr>
                                      <p:to>
                                        <p:strVal val="visible"/>
                                      </p:to>
                                    </p:set>
                                    <p:anim calcmode="lin" valueType="num">
                                      <p:cBhvr>
                                        <p:cTn id="67" dur="500" fill="hold"/>
                                        <p:tgtEl>
                                          <p:spTgt spid="25"/>
                                        </p:tgtEl>
                                        <p:attrNameLst>
                                          <p:attrName>ppt_w</p:attrName>
                                        </p:attrNameLst>
                                      </p:cBhvr>
                                      <p:tavLst>
                                        <p:tav tm="0">
                                          <p:val>
                                            <p:strVal val="#ppt_w"/>
                                          </p:val>
                                        </p:tav>
                                        <p:tav tm="100000">
                                          <p:val>
                                            <p:strVal val="#ppt_w"/>
                                          </p:val>
                                        </p:tav>
                                      </p:tavLst>
                                    </p:anim>
                                    <p:anim calcmode="lin" valueType="num">
                                      <p:cBhvr>
                                        <p:cTn id="68" dur="500" fill="hold"/>
                                        <p:tgtEl>
                                          <p:spTgt spid="25"/>
                                        </p:tgtEl>
                                        <p:attrNameLst>
                                          <p:attrName>ppt_h</p:attrName>
                                        </p:attrNameLst>
                                      </p:cBhvr>
                                      <p:tavLst>
                                        <p:tav tm="0" fmla="#ppt_h*sin(2.5*pi*$)">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7" grpId="1" animBg="1"/>
      <p:bldP spid="85" grpId="0"/>
      <p:bldP spid="86" grpId="0"/>
      <p:bldP spid="87" grpId="0"/>
      <p:bldP spid="88" grpId="0"/>
      <p:bldP spid="89" grpId="0"/>
      <p:bldP spid="90" grpId="0"/>
      <p:bldP spid="91" grpId="0"/>
      <p:bldP spid="92" grpId="0"/>
      <p:bldP spid="24" grpId="0" animBg="1"/>
      <p:bldP spid="2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xmlns="" id="{C363C101-3623-4A29-90FF-C7420093DBA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61261" y="899586"/>
            <a:ext cx="6241144" cy="4572756"/>
          </a:xfrm>
          <a:prstGeom prst="rect">
            <a:avLst/>
          </a:prstGeom>
        </p:spPr>
      </p:pic>
      <p:sp>
        <p:nvSpPr>
          <p:cNvPr id="5" name="文本框 4">
            <a:extLst>
              <a:ext uri="{FF2B5EF4-FFF2-40B4-BE49-F238E27FC236}">
                <a16:creationId xmlns:a16="http://schemas.microsoft.com/office/drawing/2014/main" xmlns="" id="{5A88B1AC-DBAF-4857-BEBA-093C96204E9B}"/>
              </a:ext>
            </a:extLst>
          </p:cNvPr>
          <p:cNvSpPr txBox="1"/>
          <p:nvPr/>
        </p:nvSpPr>
        <p:spPr>
          <a:xfrm>
            <a:off x="6611885" y="1862089"/>
            <a:ext cx="4099541" cy="646331"/>
          </a:xfrm>
          <a:prstGeom prst="rect">
            <a:avLst/>
          </a:prstGeom>
          <a:noFill/>
        </p:spPr>
        <p:txBody>
          <a:bodyPr wrap="square" rtlCol="0">
            <a:spAutoFit/>
          </a:bodyPr>
          <a:lstStyle/>
          <a:p>
            <a:pPr algn="dist"/>
            <a:r>
              <a:rPr lang="en-US" altLang="zh-CN" sz="3600" dirty="0">
                <a:latin typeface="迷你简丫丫" panose="02010604000101010101" pitchFamily="2" charset="-122"/>
                <a:ea typeface="迷你简丫丫" panose="02010604000101010101" pitchFamily="2" charset="-122"/>
              </a:rPr>
              <a:t>1.</a:t>
            </a:r>
            <a:r>
              <a:rPr lang="zh-CN" altLang="en-US" sz="3600" dirty="0">
                <a:latin typeface="迷你简丫丫" panose="02010604000101010101" pitchFamily="2" charset="-122"/>
                <a:ea typeface="迷你简丫丫" panose="02010604000101010101" pitchFamily="2" charset="-122"/>
              </a:rPr>
              <a:t>此处添加</a:t>
            </a:r>
            <a:r>
              <a:rPr lang="zh-CN" altLang="en-US" sz="3600" dirty="0">
                <a:solidFill>
                  <a:srgbClr val="5092E0"/>
                </a:solidFill>
                <a:latin typeface="迷你简丫丫" panose="02010604000101010101" pitchFamily="2" charset="-122"/>
                <a:ea typeface="迷你简丫丫" panose="02010604000101010101" pitchFamily="2" charset="-122"/>
              </a:rPr>
              <a:t>标题</a:t>
            </a:r>
          </a:p>
        </p:txBody>
      </p:sp>
      <p:sp>
        <p:nvSpPr>
          <p:cNvPr id="6" name="文本框 5">
            <a:extLst>
              <a:ext uri="{FF2B5EF4-FFF2-40B4-BE49-F238E27FC236}">
                <a16:creationId xmlns:a16="http://schemas.microsoft.com/office/drawing/2014/main" xmlns="" id="{3C163E01-8C74-44A1-9A8E-8FFA38BFD7E8}"/>
              </a:ext>
            </a:extLst>
          </p:cNvPr>
          <p:cNvSpPr txBox="1"/>
          <p:nvPr/>
        </p:nvSpPr>
        <p:spPr>
          <a:xfrm>
            <a:off x="6562347" y="2761083"/>
            <a:ext cx="4111437" cy="646331"/>
          </a:xfrm>
          <a:prstGeom prst="rect">
            <a:avLst/>
          </a:prstGeom>
          <a:noFill/>
        </p:spPr>
        <p:txBody>
          <a:bodyPr wrap="square" rtlCol="0">
            <a:spAutoFit/>
          </a:bodyPr>
          <a:lstStyle/>
          <a:p>
            <a:pPr algn="dist"/>
            <a:r>
              <a:rPr lang="en-US" altLang="zh-CN" sz="3600" dirty="0">
                <a:latin typeface="迷你简丫丫" panose="02010604000101010101" pitchFamily="2" charset="-122"/>
                <a:ea typeface="迷你简丫丫" panose="02010604000101010101" pitchFamily="2" charset="-122"/>
              </a:rPr>
              <a:t>2.</a:t>
            </a:r>
            <a:r>
              <a:rPr lang="zh-CN" altLang="en-US" sz="3600" dirty="0">
                <a:latin typeface="迷你简丫丫" panose="02010604000101010101" pitchFamily="2" charset="-122"/>
                <a:ea typeface="迷你简丫丫" panose="02010604000101010101" pitchFamily="2" charset="-122"/>
              </a:rPr>
              <a:t>此处添加</a:t>
            </a:r>
            <a:r>
              <a:rPr lang="zh-CN" altLang="en-US" sz="3600" dirty="0">
                <a:solidFill>
                  <a:srgbClr val="5092E0"/>
                </a:solidFill>
                <a:latin typeface="迷你简丫丫" panose="02010604000101010101" pitchFamily="2" charset="-122"/>
                <a:ea typeface="迷你简丫丫" panose="02010604000101010101" pitchFamily="2" charset="-122"/>
              </a:rPr>
              <a:t>标题</a:t>
            </a:r>
          </a:p>
        </p:txBody>
      </p:sp>
      <p:sp>
        <p:nvSpPr>
          <p:cNvPr id="7" name="文本框 6">
            <a:extLst>
              <a:ext uri="{FF2B5EF4-FFF2-40B4-BE49-F238E27FC236}">
                <a16:creationId xmlns:a16="http://schemas.microsoft.com/office/drawing/2014/main" xmlns="" id="{36787CDC-0937-46A0-B7EC-C550D3728C6A}"/>
              </a:ext>
            </a:extLst>
          </p:cNvPr>
          <p:cNvSpPr txBox="1"/>
          <p:nvPr/>
        </p:nvSpPr>
        <p:spPr>
          <a:xfrm>
            <a:off x="6578471" y="3695076"/>
            <a:ext cx="4099541" cy="646331"/>
          </a:xfrm>
          <a:prstGeom prst="rect">
            <a:avLst/>
          </a:prstGeom>
          <a:noFill/>
        </p:spPr>
        <p:txBody>
          <a:bodyPr wrap="square" rtlCol="0">
            <a:spAutoFit/>
          </a:bodyPr>
          <a:lstStyle/>
          <a:p>
            <a:pPr algn="dist"/>
            <a:r>
              <a:rPr lang="en-US" altLang="zh-CN" sz="3600" dirty="0">
                <a:latin typeface="迷你简丫丫" panose="02010604000101010101" pitchFamily="2" charset="-122"/>
                <a:ea typeface="迷你简丫丫" panose="02010604000101010101" pitchFamily="2" charset="-122"/>
              </a:rPr>
              <a:t>3.</a:t>
            </a:r>
            <a:r>
              <a:rPr lang="zh-CN" altLang="en-US" sz="3600" dirty="0">
                <a:latin typeface="迷你简丫丫" panose="02010604000101010101" pitchFamily="2" charset="-122"/>
                <a:ea typeface="迷你简丫丫" panose="02010604000101010101" pitchFamily="2" charset="-122"/>
              </a:rPr>
              <a:t>此处添加</a:t>
            </a:r>
            <a:r>
              <a:rPr lang="zh-CN" altLang="en-US" sz="3600" dirty="0">
                <a:solidFill>
                  <a:srgbClr val="5092E0"/>
                </a:solidFill>
                <a:latin typeface="迷你简丫丫" panose="02010604000101010101" pitchFamily="2" charset="-122"/>
                <a:ea typeface="迷你简丫丫" panose="02010604000101010101" pitchFamily="2" charset="-122"/>
              </a:rPr>
              <a:t>标题</a:t>
            </a:r>
          </a:p>
        </p:txBody>
      </p:sp>
      <p:sp>
        <p:nvSpPr>
          <p:cNvPr id="8" name="文本框 7">
            <a:extLst>
              <a:ext uri="{FF2B5EF4-FFF2-40B4-BE49-F238E27FC236}">
                <a16:creationId xmlns:a16="http://schemas.microsoft.com/office/drawing/2014/main" xmlns="" id="{1F0BF2F8-36B5-4859-AFEA-3CFDDD36C497}"/>
              </a:ext>
            </a:extLst>
          </p:cNvPr>
          <p:cNvSpPr txBox="1"/>
          <p:nvPr/>
        </p:nvSpPr>
        <p:spPr>
          <a:xfrm>
            <a:off x="6528933" y="4594070"/>
            <a:ext cx="4111437" cy="646331"/>
          </a:xfrm>
          <a:prstGeom prst="rect">
            <a:avLst/>
          </a:prstGeom>
          <a:noFill/>
        </p:spPr>
        <p:txBody>
          <a:bodyPr wrap="square" rtlCol="0">
            <a:spAutoFit/>
          </a:bodyPr>
          <a:lstStyle/>
          <a:p>
            <a:pPr algn="dist"/>
            <a:r>
              <a:rPr lang="en-US" altLang="zh-CN" sz="3600" dirty="0">
                <a:latin typeface="迷你简丫丫" panose="02010604000101010101" pitchFamily="2" charset="-122"/>
                <a:ea typeface="迷你简丫丫" panose="02010604000101010101" pitchFamily="2" charset="-122"/>
              </a:rPr>
              <a:t>4.</a:t>
            </a:r>
            <a:r>
              <a:rPr lang="zh-CN" altLang="en-US" sz="3600" dirty="0">
                <a:latin typeface="迷你简丫丫" panose="02010604000101010101" pitchFamily="2" charset="-122"/>
                <a:ea typeface="迷你简丫丫" panose="02010604000101010101" pitchFamily="2" charset="-122"/>
              </a:rPr>
              <a:t>此处添加</a:t>
            </a:r>
            <a:r>
              <a:rPr lang="zh-CN" altLang="en-US" sz="3600" dirty="0">
                <a:solidFill>
                  <a:srgbClr val="5092E0"/>
                </a:solidFill>
                <a:latin typeface="迷你简丫丫" panose="02010604000101010101" pitchFamily="2" charset="-122"/>
                <a:ea typeface="迷你简丫丫" panose="02010604000101010101" pitchFamily="2" charset="-122"/>
              </a:rPr>
              <a:t>标题</a:t>
            </a:r>
          </a:p>
        </p:txBody>
      </p:sp>
      <p:sp>
        <p:nvSpPr>
          <p:cNvPr id="9" name="Freeform 5">
            <a:extLst>
              <a:ext uri="{FF2B5EF4-FFF2-40B4-BE49-F238E27FC236}">
                <a16:creationId xmlns:a16="http://schemas.microsoft.com/office/drawing/2014/main" xmlns="" id="{66E42DE6-95EF-45EA-9EB1-F927C50067AA}"/>
              </a:ext>
            </a:extLst>
          </p:cNvPr>
          <p:cNvSpPr>
            <a:spLocks/>
          </p:cNvSpPr>
          <p:nvPr/>
        </p:nvSpPr>
        <p:spPr bwMode="auto">
          <a:xfrm>
            <a:off x="6562347" y="2397782"/>
            <a:ext cx="4237965" cy="106529"/>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5">
            <a:extLst>
              <a:ext uri="{FF2B5EF4-FFF2-40B4-BE49-F238E27FC236}">
                <a16:creationId xmlns:a16="http://schemas.microsoft.com/office/drawing/2014/main" xmlns="" id="{42812D3D-EF6E-4545-81EA-F6344F8BDBF7}"/>
              </a:ext>
            </a:extLst>
          </p:cNvPr>
          <p:cNvSpPr>
            <a:spLocks/>
          </p:cNvSpPr>
          <p:nvPr/>
        </p:nvSpPr>
        <p:spPr bwMode="auto">
          <a:xfrm>
            <a:off x="6542672" y="3345621"/>
            <a:ext cx="4237965" cy="106529"/>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 name="Freeform 5">
            <a:extLst>
              <a:ext uri="{FF2B5EF4-FFF2-40B4-BE49-F238E27FC236}">
                <a16:creationId xmlns:a16="http://schemas.microsoft.com/office/drawing/2014/main" xmlns="" id="{76140BFF-E504-4B2F-80DB-5615918AAB8D}"/>
              </a:ext>
            </a:extLst>
          </p:cNvPr>
          <p:cNvSpPr>
            <a:spLocks/>
          </p:cNvSpPr>
          <p:nvPr/>
        </p:nvSpPr>
        <p:spPr bwMode="auto">
          <a:xfrm>
            <a:off x="6542671" y="4288142"/>
            <a:ext cx="4237965" cy="106529"/>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 name="Freeform 5">
            <a:extLst>
              <a:ext uri="{FF2B5EF4-FFF2-40B4-BE49-F238E27FC236}">
                <a16:creationId xmlns:a16="http://schemas.microsoft.com/office/drawing/2014/main" xmlns="" id="{F5071CA4-93F9-4784-A001-3F989B169A4E}"/>
              </a:ext>
            </a:extLst>
          </p:cNvPr>
          <p:cNvSpPr>
            <a:spLocks/>
          </p:cNvSpPr>
          <p:nvPr/>
        </p:nvSpPr>
        <p:spPr bwMode="auto">
          <a:xfrm>
            <a:off x="6509258" y="5187136"/>
            <a:ext cx="4237965" cy="106529"/>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13" name="组合 12">
            <a:extLst>
              <a:ext uri="{FF2B5EF4-FFF2-40B4-BE49-F238E27FC236}">
                <a16:creationId xmlns:a16="http://schemas.microsoft.com/office/drawing/2014/main" xmlns="" id="{2AEFF981-F3B5-452C-BB39-C6F663CFF168}"/>
              </a:ext>
            </a:extLst>
          </p:cNvPr>
          <p:cNvGrpSpPr/>
          <p:nvPr/>
        </p:nvGrpSpPr>
        <p:grpSpPr>
          <a:xfrm>
            <a:off x="4493045" y="2983162"/>
            <a:ext cx="1386140" cy="2272793"/>
            <a:chOff x="3186355" y="3415833"/>
            <a:chExt cx="1322199" cy="1739005"/>
          </a:xfrm>
        </p:grpSpPr>
        <p:sp>
          <p:nvSpPr>
            <p:cNvPr id="14" name="椭圆 31">
              <a:extLst>
                <a:ext uri="{FF2B5EF4-FFF2-40B4-BE49-F238E27FC236}">
                  <a16:creationId xmlns:a16="http://schemas.microsoft.com/office/drawing/2014/main" xmlns="" id="{51E820A9-2E9B-4F4F-B158-9E7D2EA32214}"/>
                </a:ext>
              </a:extLst>
            </p:cNvPr>
            <p:cNvSpPr/>
            <p:nvPr/>
          </p:nvSpPr>
          <p:spPr>
            <a:xfrm>
              <a:off x="3196603" y="3415833"/>
              <a:ext cx="1311951" cy="1739005"/>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 fmla="*/ 328247 w 656494"/>
                <a:gd name="connsiteY0" fmla="*/ 0 h 633046"/>
                <a:gd name="connsiteX1" fmla="*/ 656494 w 656494"/>
                <a:gd name="connsiteY1" fmla="*/ 316523 h 633046"/>
                <a:gd name="connsiteX2" fmla="*/ 328247 w 656494"/>
                <a:gd name="connsiteY2" fmla="*/ 633046 h 633046"/>
                <a:gd name="connsiteX3" fmla="*/ 0 w 656494"/>
                <a:gd name="connsiteY3" fmla="*/ 316523 h 633046"/>
                <a:gd name="connsiteX4" fmla="*/ 419687 w 656494"/>
                <a:gd name="connsiteY4" fmla="*/ 91440 h 633046"/>
                <a:gd name="connsiteX0" fmla="*/ 402964 w 731211"/>
                <a:gd name="connsiteY0" fmla="*/ 0 h 633046"/>
                <a:gd name="connsiteX1" fmla="*/ 731211 w 731211"/>
                <a:gd name="connsiteY1" fmla="*/ 316523 h 633046"/>
                <a:gd name="connsiteX2" fmla="*/ 402964 w 731211"/>
                <a:gd name="connsiteY2" fmla="*/ 633046 h 633046"/>
                <a:gd name="connsiteX3" fmla="*/ 74717 w 731211"/>
                <a:gd name="connsiteY3" fmla="*/ 316523 h 633046"/>
                <a:gd name="connsiteX4" fmla="*/ 161895 w 731211"/>
                <a:gd name="connsiteY4" fmla="*/ 152400 h 633046"/>
                <a:gd name="connsiteX0" fmla="*/ 353700 w 681947"/>
                <a:gd name="connsiteY0" fmla="*/ 0 h 633046"/>
                <a:gd name="connsiteX1" fmla="*/ 681947 w 681947"/>
                <a:gd name="connsiteY1" fmla="*/ 316523 h 633046"/>
                <a:gd name="connsiteX2" fmla="*/ 353700 w 681947"/>
                <a:gd name="connsiteY2" fmla="*/ 633046 h 633046"/>
                <a:gd name="connsiteX3" fmla="*/ 25453 w 681947"/>
                <a:gd name="connsiteY3" fmla="*/ 316523 h 633046"/>
                <a:gd name="connsiteX4" fmla="*/ 112631 w 681947"/>
                <a:gd name="connsiteY4" fmla="*/ 152400 h 633046"/>
                <a:gd name="connsiteX0" fmla="*/ 341249 w 669496"/>
                <a:gd name="connsiteY0" fmla="*/ 0 h 633046"/>
                <a:gd name="connsiteX1" fmla="*/ 669496 w 669496"/>
                <a:gd name="connsiteY1" fmla="*/ 316523 h 633046"/>
                <a:gd name="connsiteX2" fmla="*/ 341249 w 669496"/>
                <a:gd name="connsiteY2" fmla="*/ 633046 h 633046"/>
                <a:gd name="connsiteX3" fmla="*/ 13002 w 669496"/>
                <a:gd name="connsiteY3" fmla="*/ 316523 h 633046"/>
                <a:gd name="connsiteX4" fmla="*/ 100180 w 669496"/>
                <a:gd name="connsiteY4" fmla="*/ 152400 h 633046"/>
                <a:gd name="connsiteX0" fmla="*/ 347951 w 676198"/>
                <a:gd name="connsiteY0" fmla="*/ 0 h 633046"/>
                <a:gd name="connsiteX1" fmla="*/ 676198 w 676198"/>
                <a:gd name="connsiteY1" fmla="*/ 316523 h 633046"/>
                <a:gd name="connsiteX2" fmla="*/ 347951 w 676198"/>
                <a:gd name="connsiteY2" fmla="*/ 633046 h 633046"/>
                <a:gd name="connsiteX3" fmla="*/ 19704 w 676198"/>
                <a:gd name="connsiteY3" fmla="*/ 316523 h 633046"/>
                <a:gd name="connsiteX4" fmla="*/ 79173 w 676198"/>
                <a:gd name="connsiteY4" fmla="*/ 113607 h 633046"/>
                <a:gd name="connsiteX0" fmla="*/ 333371 w 661618"/>
                <a:gd name="connsiteY0" fmla="*/ 0 h 633046"/>
                <a:gd name="connsiteX1" fmla="*/ 661618 w 661618"/>
                <a:gd name="connsiteY1" fmla="*/ 316523 h 633046"/>
                <a:gd name="connsiteX2" fmla="*/ 333371 w 661618"/>
                <a:gd name="connsiteY2" fmla="*/ 633046 h 633046"/>
                <a:gd name="connsiteX3" fmla="*/ 5124 w 661618"/>
                <a:gd name="connsiteY3" fmla="*/ 316523 h 633046"/>
                <a:gd name="connsiteX4" fmla="*/ 64593 w 661618"/>
                <a:gd name="connsiteY4" fmla="*/ 113607 h 633046"/>
                <a:gd name="connsiteX0" fmla="*/ 178200 w 661618"/>
                <a:gd name="connsiteY0" fmla="*/ 0 h 583170"/>
                <a:gd name="connsiteX1" fmla="*/ 661618 w 661618"/>
                <a:gd name="connsiteY1" fmla="*/ 266647 h 583170"/>
                <a:gd name="connsiteX2" fmla="*/ 333371 w 661618"/>
                <a:gd name="connsiteY2" fmla="*/ 583170 h 583170"/>
                <a:gd name="connsiteX3" fmla="*/ 5124 w 661618"/>
                <a:gd name="connsiteY3" fmla="*/ 266647 h 583170"/>
                <a:gd name="connsiteX4" fmla="*/ 64593 w 661618"/>
                <a:gd name="connsiteY4" fmla="*/ 63731 h 583170"/>
                <a:gd name="connsiteX0" fmla="*/ 178200 w 662133"/>
                <a:gd name="connsiteY0" fmla="*/ 66578 h 649748"/>
                <a:gd name="connsiteX1" fmla="*/ 412660 w 662133"/>
                <a:gd name="connsiteY1" fmla="*/ 10947 h 649748"/>
                <a:gd name="connsiteX2" fmla="*/ 661618 w 662133"/>
                <a:gd name="connsiteY2" fmla="*/ 333225 h 649748"/>
                <a:gd name="connsiteX3" fmla="*/ 333371 w 662133"/>
                <a:gd name="connsiteY3" fmla="*/ 649748 h 649748"/>
                <a:gd name="connsiteX4" fmla="*/ 5124 w 662133"/>
                <a:gd name="connsiteY4" fmla="*/ 333225 h 649748"/>
                <a:gd name="connsiteX5" fmla="*/ 64593 w 662133"/>
                <a:gd name="connsiteY5" fmla="*/ 130309 h 649748"/>
                <a:gd name="connsiteX0" fmla="*/ 178200 w 662148"/>
                <a:gd name="connsiteY0" fmla="*/ 66578 h 649748"/>
                <a:gd name="connsiteX1" fmla="*/ 412660 w 662148"/>
                <a:gd name="connsiteY1" fmla="*/ 10947 h 649748"/>
                <a:gd name="connsiteX2" fmla="*/ 661618 w 662148"/>
                <a:gd name="connsiteY2" fmla="*/ 333225 h 649748"/>
                <a:gd name="connsiteX3" fmla="*/ 333371 w 662148"/>
                <a:gd name="connsiteY3" fmla="*/ 649748 h 649748"/>
                <a:gd name="connsiteX4" fmla="*/ 5124 w 662148"/>
                <a:gd name="connsiteY4" fmla="*/ 333225 h 649748"/>
                <a:gd name="connsiteX5" fmla="*/ 64593 w 662148"/>
                <a:gd name="connsiteY5" fmla="*/ 130309 h 649748"/>
                <a:gd name="connsiteX0" fmla="*/ 178200 w 662148"/>
                <a:gd name="connsiteY0" fmla="*/ 61032 h 644202"/>
                <a:gd name="connsiteX1" fmla="*/ 412660 w 662148"/>
                <a:gd name="connsiteY1" fmla="*/ 5401 h 644202"/>
                <a:gd name="connsiteX2" fmla="*/ 661618 w 662148"/>
                <a:gd name="connsiteY2" fmla="*/ 327679 h 644202"/>
                <a:gd name="connsiteX3" fmla="*/ 333371 w 662148"/>
                <a:gd name="connsiteY3" fmla="*/ 644202 h 644202"/>
                <a:gd name="connsiteX4" fmla="*/ 5124 w 662148"/>
                <a:gd name="connsiteY4" fmla="*/ 327679 h 644202"/>
                <a:gd name="connsiteX5" fmla="*/ 64593 w 662148"/>
                <a:gd name="connsiteY5" fmla="*/ 124763 h 644202"/>
                <a:gd name="connsiteX0" fmla="*/ 178200 w 662148"/>
                <a:gd name="connsiteY0" fmla="*/ 75865 h 659035"/>
                <a:gd name="connsiteX1" fmla="*/ 168819 w 662148"/>
                <a:gd name="connsiteY1" fmla="*/ 31317 h 659035"/>
                <a:gd name="connsiteX2" fmla="*/ 412660 w 662148"/>
                <a:gd name="connsiteY2" fmla="*/ 20234 h 659035"/>
                <a:gd name="connsiteX3" fmla="*/ 661618 w 662148"/>
                <a:gd name="connsiteY3" fmla="*/ 342512 h 659035"/>
                <a:gd name="connsiteX4" fmla="*/ 333371 w 662148"/>
                <a:gd name="connsiteY4" fmla="*/ 659035 h 659035"/>
                <a:gd name="connsiteX5" fmla="*/ 5124 w 662148"/>
                <a:gd name="connsiteY5" fmla="*/ 342512 h 659035"/>
                <a:gd name="connsiteX6" fmla="*/ 64593 w 662148"/>
                <a:gd name="connsiteY6" fmla="*/ 139596 h 659035"/>
                <a:gd name="connsiteX0" fmla="*/ 178200 w 662148"/>
                <a:gd name="connsiteY0" fmla="*/ 68901 h 652071"/>
                <a:gd name="connsiteX1" fmla="*/ 130026 w 662148"/>
                <a:gd name="connsiteY1" fmla="*/ 68688 h 652071"/>
                <a:gd name="connsiteX2" fmla="*/ 412660 w 662148"/>
                <a:gd name="connsiteY2" fmla="*/ 13270 h 652071"/>
                <a:gd name="connsiteX3" fmla="*/ 661618 w 662148"/>
                <a:gd name="connsiteY3" fmla="*/ 335548 h 652071"/>
                <a:gd name="connsiteX4" fmla="*/ 333371 w 662148"/>
                <a:gd name="connsiteY4" fmla="*/ 652071 h 652071"/>
                <a:gd name="connsiteX5" fmla="*/ 5124 w 662148"/>
                <a:gd name="connsiteY5" fmla="*/ 335548 h 652071"/>
                <a:gd name="connsiteX6" fmla="*/ 64593 w 662148"/>
                <a:gd name="connsiteY6" fmla="*/ 132632 h 652071"/>
                <a:gd name="connsiteX0" fmla="*/ 178200 w 662220"/>
                <a:gd name="connsiteY0" fmla="*/ 68901 h 652071"/>
                <a:gd name="connsiteX1" fmla="*/ 130026 w 662220"/>
                <a:gd name="connsiteY1" fmla="*/ 68688 h 652071"/>
                <a:gd name="connsiteX2" fmla="*/ 412660 w 662220"/>
                <a:gd name="connsiteY2" fmla="*/ 13270 h 652071"/>
                <a:gd name="connsiteX3" fmla="*/ 661618 w 662220"/>
                <a:gd name="connsiteY3" fmla="*/ 335548 h 652071"/>
                <a:gd name="connsiteX4" fmla="*/ 333371 w 662220"/>
                <a:gd name="connsiteY4" fmla="*/ 652071 h 652071"/>
                <a:gd name="connsiteX5" fmla="*/ 5124 w 662220"/>
                <a:gd name="connsiteY5" fmla="*/ 335548 h 652071"/>
                <a:gd name="connsiteX6" fmla="*/ 64593 w 662220"/>
                <a:gd name="connsiteY6" fmla="*/ 132632 h 652071"/>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6252 w 660272"/>
                <a:gd name="connsiteY0" fmla="*/ 58449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272"/>
                <a:gd name="connsiteY0" fmla="*/ 30740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191"/>
                <a:gd name="connsiteY0" fmla="*/ 41069 h 651948"/>
                <a:gd name="connsiteX1" fmla="*/ 161329 w 660191"/>
                <a:gd name="connsiteY1" fmla="*/ 63023 h 651948"/>
                <a:gd name="connsiteX2" fmla="*/ 410712 w 660191"/>
                <a:gd name="connsiteY2" fmla="*/ 13147 h 651948"/>
                <a:gd name="connsiteX3" fmla="*/ 659670 w 660191"/>
                <a:gd name="connsiteY3" fmla="*/ 335425 h 651948"/>
                <a:gd name="connsiteX4" fmla="*/ 331423 w 660191"/>
                <a:gd name="connsiteY4" fmla="*/ 651948 h 651948"/>
                <a:gd name="connsiteX5" fmla="*/ 3176 w 660191"/>
                <a:gd name="connsiteY5" fmla="*/ 335425 h 651948"/>
                <a:gd name="connsiteX6" fmla="*/ 62645 w 660191"/>
                <a:gd name="connsiteY6" fmla="*/ 132509 h 651948"/>
                <a:gd name="connsiteX0" fmla="*/ 253837 w 660897"/>
                <a:gd name="connsiteY0" fmla="*/ 45475 h 656354"/>
                <a:gd name="connsiteX1" fmla="*/ 161329 w 660897"/>
                <a:gd name="connsiteY1" fmla="*/ 67429 h 656354"/>
                <a:gd name="connsiteX2" fmla="*/ 410712 w 660897"/>
                <a:gd name="connsiteY2" fmla="*/ 17553 h 656354"/>
                <a:gd name="connsiteX3" fmla="*/ 659670 w 660897"/>
                <a:gd name="connsiteY3" fmla="*/ 339831 h 656354"/>
                <a:gd name="connsiteX4" fmla="*/ 331423 w 660897"/>
                <a:gd name="connsiteY4" fmla="*/ 656354 h 656354"/>
                <a:gd name="connsiteX5" fmla="*/ 3176 w 660897"/>
                <a:gd name="connsiteY5" fmla="*/ 339831 h 656354"/>
                <a:gd name="connsiteX6" fmla="*/ 62645 w 660897"/>
                <a:gd name="connsiteY6" fmla="*/ 136915 h 656354"/>
                <a:gd name="connsiteX0" fmla="*/ 253837 w 660406"/>
                <a:gd name="connsiteY0" fmla="*/ 41070 h 651949"/>
                <a:gd name="connsiteX1" fmla="*/ 161329 w 660406"/>
                <a:gd name="connsiteY1" fmla="*/ 63024 h 651949"/>
                <a:gd name="connsiteX2" fmla="*/ 410712 w 660406"/>
                <a:gd name="connsiteY2" fmla="*/ 13148 h 651949"/>
                <a:gd name="connsiteX3" fmla="*/ 659670 w 660406"/>
                <a:gd name="connsiteY3" fmla="*/ 335426 h 651949"/>
                <a:gd name="connsiteX4" fmla="*/ 331423 w 660406"/>
                <a:gd name="connsiteY4" fmla="*/ 651949 h 651949"/>
                <a:gd name="connsiteX5" fmla="*/ 3176 w 660406"/>
                <a:gd name="connsiteY5" fmla="*/ 335426 h 651949"/>
                <a:gd name="connsiteX6" fmla="*/ 62645 w 660406"/>
                <a:gd name="connsiteY6" fmla="*/ 132510 h 651949"/>
                <a:gd name="connsiteX0" fmla="*/ 161329 w 660406"/>
                <a:gd name="connsiteY0" fmla="*/ 63024 h 651949"/>
                <a:gd name="connsiteX1" fmla="*/ 410712 w 660406"/>
                <a:gd name="connsiteY1" fmla="*/ 13148 h 651949"/>
                <a:gd name="connsiteX2" fmla="*/ 659670 w 660406"/>
                <a:gd name="connsiteY2" fmla="*/ 335426 h 651949"/>
                <a:gd name="connsiteX3" fmla="*/ 331423 w 660406"/>
                <a:gd name="connsiteY3" fmla="*/ 651949 h 651949"/>
                <a:gd name="connsiteX4" fmla="*/ 3176 w 660406"/>
                <a:gd name="connsiteY4" fmla="*/ 335426 h 651949"/>
                <a:gd name="connsiteX5" fmla="*/ 62645 w 660406"/>
                <a:gd name="connsiteY5" fmla="*/ 132510 h 651949"/>
                <a:gd name="connsiteX0" fmla="*/ 128078 w 660207"/>
                <a:gd name="connsiteY0" fmla="*/ 63024 h 651949"/>
                <a:gd name="connsiteX1" fmla="*/ 410712 w 660207"/>
                <a:gd name="connsiteY1" fmla="*/ 13148 h 651949"/>
                <a:gd name="connsiteX2" fmla="*/ 659670 w 660207"/>
                <a:gd name="connsiteY2" fmla="*/ 335426 h 651949"/>
                <a:gd name="connsiteX3" fmla="*/ 331423 w 660207"/>
                <a:gd name="connsiteY3" fmla="*/ 651949 h 651949"/>
                <a:gd name="connsiteX4" fmla="*/ 3176 w 660207"/>
                <a:gd name="connsiteY4" fmla="*/ 335426 h 651949"/>
                <a:gd name="connsiteX5" fmla="*/ 62645 w 660207"/>
                <a:gd name="connsiteY5" fmla="*/ 132510 h 651949"/>
                <a:gd name="connsiteX0" fmla="*/ 128078 w 660438"/>
                <a:gd name="connsiteY0" fmla="*/ 60888 h 649813"/>
                <a:gd name="connsiteX1" fmla="*/ 410712 w 660438"/>
                <a:gd name="connsiteY1" fmla="*/ 11012 h 649813"/>
                <a:gd name="connsiteX2" fmla="*/ 659670 w 660438"/>
                <a:gd name="connsiteY2" fmla="*/ 333290 h 649813"/>
                <a:gd name="connsiteX3" fmla="*/ 331423 w 660438"/>
                <a:gd name="connsiteY3" fmla="*/ 649813 h 649813"/>
                <a:gd name="connsiteX4" fmla="*/ 3176 w 660438"/>
                <a:gd name="connsiteY4" fmla="*/ 333290 h 649813"/>
                <a:gd name="connsiteX5" fmla="*/ 62645 w 660438"/>
                <a:gd name="connsiteY5" fmla="*/ 130374 h 649813"/>
                <a:gd name="connsiteX0" fmla="*/ 128078 w 660438"/>
                <a:gd name="connsiteY0" fmla="*/ 64927 h 653852"/>
                <a:gd name="connsiteX1" fmla="*/ 410712 w 660438"/>
                <a:gd name="connsiteY1" fmla="*/ 15051 h 653852"/>
                <a:gd name="connsiteX2" fmla="*/ 659670 w 660438"/>
                <a:gd name="connsiteY2" fmla="*/ 337329 h 653852"/>
                <a:gd name="connsiteX3" fmla="*/ 331423 w 660438"/>
                <a:gd name="connsiteY3" fmla="*/ 653852 h 653852"/>
                <a:gd name="connsiteX4" fmla="*/ 3176 w 660438"/>
                <a:gd name="connsiteY4" fmla="*/ 337329 h 653852"/>
                <a:gd name="connsiteX5" fmla="*/ 62645 w 660438"/>
                <a:gd name="connsiteY5" fmla="*/ 134413 h 653852"/>
                <a:gd name="connsiteX0" fmla="*/ 128078 w 687378"/>
                <a:gd name="connsiteY0" fmla="*/ 58090 h 647015"/>
                <a:gd name="connsiteX1" fmla="*/ 571432 w 687378"/>
                <a:gd name="connsiteY1" fmla="*/ 16673 h 647015"/>
                <a:gd name="connsiteX2" fmla="*/ 659670 w 687378"/>
                <a:gd name="connsiteY2" fmla="*/ 330492 h 647015"/>
                <a:gd name="connsiteX3" fmla="*/ 331423 w 687378"/>
                <a:gd name="connsiteY3" fmla="*/ 647015 h 647015"/>
                <a:gd name="connsiteX4" fmla="*/ 3176 w 687378"/>
                <a:gd name="connsiteY4" fmla="*/ 330492 h 647015"/>
                <a:gd name="connsiteX5" fmla="*/ 62645 w 687378"/>
                <a:gd name="connsiteY5" fmla="*/ 127576 h 647015"/>
                <a:gd name="connsiteX0" fmla="*/ 128078 w 677145"/>
                <a:gd name="connsiteY0" fmla="*/ 58090 h 663933"/>
                <a:gd name="connsiteX1" fmla="*/ 571432 w 677145"/>
                <a:gd name="connsiteY1" fmla="*/ 16673 h 663933"/>
                <a:gd name="connsiteX2" fmla="*/ 659670 w 677145"/>
                <a:gd name="connsiteY2" fmla="*/ 330492 h 663933"/>
                <a:gd name="connsiteX3" fmla="*/ 559815 w 677145"/>
                <a:gd name="connsiteY3" fmla="*/ 663933 h 663933"/>
                <a:gd name="connsiteX4" fmla="*/ 3176 w 677145"/>
                <a:gd name="connsiteY4" fmla="*/ 330492 h 663933"/>
                <a:gd name="connsiteX5" fmla="*/ 62645 w 677145"/>
                <a:gd name="connsiteY5" fmla="*/ 127576 h 663933"/>
                <a:gd name="connsiteX0" fmla="*/ 101940 w 644966"/>
                <a:gd name="connsiteY0" fmla="*/ 58090 h 685888"/>
                <a:gd name="connsiteX1" fmla="*/ 545294 w 644966"/>
                <a:gd name="connsiteY1" fmla="*/ 16673 h 685888"/>
                <a:gd name="connsiteX2" fmla="*/ 633532 w 644966"/>
                <a:gd name="connsiteY2" fmla="*/ 330492 h 685888"/>
                <a:gd name="connsiteX3" fmla="*/ 533677 w 644966"/>
                <a:gd name="connsiteY3" fmla="*/ 663933 h 685888"/>
                <a:gd name="connsiteX4" fmla="*/ 10874 w 644966"/>
                <a:gd name="connsiteY4" fmla="*/ 575801 h 685888"/>
                <a:gd name="connsiteX5" fmla="*/ 36507 w 644966"/>
                <a:gd name="connsiteY5" fmla="*/ 127576 h 685888"/>
                <a:gd name="connsiteX0" fmla="*/ 101940 w 642626"/>
                <a:gd name="connsiteY0" fmla="*/ 58090 h 654766"/>
                <a:gd name="connsiteX1" fmla="*/ 545294 w 642626"/>
                <a:gd name="connsiteY1" fmla="*/ 16673 h 654766"/>
                <a:gd name="connsiteX2" fmla="*/ 633532 w 642626"/>
                <a:gd name="connsiteY2" fmla="*/ 330492 h 654766"/>
                <a:gd name="connsiteX3" fmla="*/ 567513 w 642626"/>
                <a:gd name="connsiteY3" fmla="*/ 613179 h 654766"/>
                <a:gd name="connsiteX4" fmla="*/ 10874 w 642626"/>
                <a:gd name="connsiteY4" fmla="*/ 575801 h 654766"/>
                <a:gd name="connsiteX5" fmla="*/ 36507 w 642626"/>
                <a:gd name="connsiteY5" fmla="*/ 127576 h 654766"/>
                <a:gd name="connsiteX0" fmla="*/ 101940 w 642626"/>
                <a:gd name="connsiteY0" fmla="*/ 30477 h 627153"/>
                <a:gd name="connsiteX1" fmla="*/ 545294 w 642626"/>
                <a:gd name="connsiteY1" fmla="*/ 31354 h 627153"/>
                <a:gd name="connsiteX2" fmla="*/ 633532 w 642626"/>
                <a:gd name="connsiteY2" fmla="*/ 302879 h 627153"/>
                <a:gd name="connsiteX3" fmla="*/ 567513 w 642626"/>
                <a:gd name="connsiteY3" fmla="*/ 585566 h 627153"/>
                <a:gd name="connsiteX4" fmla="*/ 10874 w 642626"/>
                <a:gd name="connsiteY4" fmla="*/ 548188 h 627153"/>
                <a:gd name="connsiteX5" fmla="*/ 36507 w 642626"/>
                <a:gd name="connsiteY5" fmla="*/ 99963 h 627153"/>
                <a:gd name="connsiteX0" fmla="*/ 101940 w 641803"/>
                <a:gd name="connsiteY0" fmla="*/ 32533 h 629209"/>
                <a:gd name="connsiteX1" fmla="*/ 545294 w 641803"/>
                <a:gd name="connsiteY1" fmla="*/ 33410 h 629209"/>
                <a:gd name="connsiteX2" fmla="*/ 633532 w 641803"/>
                <a:gd name="connsiteY2" fmla="*/ 304935 h 629209"/>
                <a:gd name="connsiteX3" fmla="*/ 567513 w 641803"/>
                <a:gd name="connsiteY3" fmla="*/ 587622 h 629209"/>
                <a:gd name="connsiteX4" fmla="*/ 10874 w 641803"/>
                <a:gd name="connsiteY4" fmla="*/ 550244 h 629209"/>
                <a:gd name="connsiteX5" fmla="*/ 36507 w 641803"/>
                <a:gd name="connsiteY5" fmla="*/ 102019 h 629209"/>
                <a:gd name="connsiteX0" fmla="*/ 93785 w 633648"/>
                <a:gd name="connsiteY0" fmla="*/ 32533 h 629209"/>
                <a:gd name="connsiteX1" fmla="*/ 537139 w 633648"/>
                <a:gd name="connsiteY1" fmla="*/ 33410 h 629209"/>
                <a:gd name="connsiteX2" fmla="*/ 625377 w 633648"/>
                <a:gd name="connsiteY2" fmla="*/ 304935 h 629209"/>
                <a:gd name="connsiteX3" fmla="*/ 559358 w 633648"/>
                <a:gd name="connsiteY3" fmla="*/ 587622 h 629209"/>
                <a:gd name="connsiteX4" fmla="*/ 2719 w 633648"/>
                <a:gd name="connsiteY4" fmla="*/ 550244 h 629209"/>
                <a:gd name="connsiteX5" fmla="*/ 28352 w 633648"/>
                <a:gd name="connsiteY5" fmla="*/ 102019 h 629209"/>
                <a:gd name="connsiteX0" fmla="*/ 103603 w 643466"/>
                <a:gd name="connsiteY0" fmla="*/ 32533 h 629209"/>
                <a:gd name="connsiteX1" fmla="*/ 546957 w 643466"/>
                <a:gd name="connsiteY1" fmla="*/ 33410 h 629209"/>
                <a:gd name="connsiteX2" fmla="*/ 635195 w 643466"/>
                <a:gd name="connsiteY2" fmla="*/ 304935 h 629209"/>
                <a:gd name="connsiteX3" fmla="*/ 569176 w 643466"/>
                <a:gd name="connsiteY3" fmla="*/ 587622 h 629209"/>
                <a:gd name="connsiteX4" fmla="*/ 12537 w 643466"/>
                <a:gd name="connsiteY4" fmla="*/ 550244 h 629209"/>
                <a:gd name="connsiteX5" fmla="*/ 4334 w 643466"/>
                <a:gd name="connsiteY5" fmla="*/ 102019 h 629209"/>
                <a:gd name="connsiteX0" fmla="*/ 103603 w 643466"/>
                <a:gd name="connsiteY0" fmla="*/ 32533 h 613248"/>
                <a:gd name="connsiteX1" fmla="*/ 546957 w 643466"/>
                <a:gd name="connsiteY1" fmla="*/ 33410 h 613248"/>
                <a:gd name="connsiteX2" fmla="*/ 635195 w 643466"/>
                <a:gd name="connsiteY2" fmla="*/ 304935 h 613248"/>
                <a:gd name="connsiteX3" fmla="*/ 569176 w 643466"/>
                <a:gd name="connsiteY3" fmla="*/ 587622 h 613248"/>
                <a:gd name="connsiteX4" fmla="*/ 12537 w 643466"/>
                <a:gd name="connsiteY4" fmla="*/ 518643 h 613248"/>
                <a:gd name="connsiteX5" fmla="*/ 4334 w 643466"/>
                <a:gd name="connsiteY5" fmla="*/ 102019 h 613248"/>
                <a:gd name="connsiteX0" fmla="*/ 103603 w 622280"/>
                <a:gd name="connsiteY0" fmla="*/ 51723 h 632438"/>
                <a:gd name="connsiteX1" fmla="*/ 546957 w 622280"/>
                <a:gd name="connsiteY1" fmla="*/ 52600 h 632438"/>
                <a:gd name="connsiteX2" fmla="*/ 569176 w 622280"/>
                <a:gd name="connsiteY2" fmla="*/ 606812 h 632438"/>
                <a:gd name="connsiteX3" fmla="*/ 12537 w 622280"/>
                <a:gd name="connsiteY3" fmla="*/ 537833 h 632438"/>
                <a:gd name="connsiteX4" fmla="*/ 4334 w 622280"/>
                <a:gd name="connsiteY4" fmla="*/ 121209 h 632438"/>
                <a:gd name="connsiteX0" fmla="*/ 103603 w 640916"/>
                <a:gd name="connsiteY0" fmla="*/ 51277 h 628066"/>
                <a:gd name="connsiteX1" fmla="*/ 546957 w 640916"/>
                <a:gd name="connsiteY1" fmla="*/ 52154 h 628066"/>
                <a:gd name="connsiteX2" fmla="*/ 595444 w 640916"/>
                <a:gd name="connsiteY2" fmla="*/ 600046 h 628066"/>
                <a:gd name="connsiteX3" fmla="*/ 12537 w 640916"/>
                <a:gd name="connsiteY3" fmla="*/ 537387 h 628066"/>
                <a:gd name="connsiteX4" fmla="*/ 4334 w 640916"/>
                <a:gd name="connsiteY4" fmla="*/ 120763 h 628066"/>
                <a:gd name="connsiteX0" fmla="*/ 103603 w 629940"/>
                <a:gd name="connsiteY0" fmla="*/ 26437 h 603226"/>
                <a:gd name="connsiteX1" fmla="*/ 546957 w 629940"/>
                <a:gd name="connsiteY1" fmla="*/ 27314 h 603226"/>
                <a:gd name="connsiteX2" fmla="*/ 595444 w 629940"/>
                <a:gd name="connsiteY2" fmla="*/ 575206 h 603226"/>
                <a:gd name="connsiteX3" fmla="*/ 12537 w 629940"/>
                <a:gd name="connsiteY3" fmla="*/ 512547 h 603226"/>
                <a:gd name="connsiteX4" fmla="*/ 4334 w 629940"/>
                <a:gd name="connsiteY4" fmla="*/ 95923 h 603226"/>
                <a:gd name="connsiteX0" fmla="*/ 103603 w 651443"/>
                <a:gd name="connsiteY0" fmla="*/ 20041 h 614843"/>
                <a:gd name="connsiteX1" fmla="*/ 608249 w 651443"/>
                <a:gd name="connsiteY1" fmla="*/ 39879 h 614843"/>
                <a:gd name="connsiteX2" fmla="*/ 595444 w 651443"/>
                <a:gd name="connsiteY2" fmla="*/ 568810 h 614843"/>
                <a:gd name="connsiteX3" fmla="*/ 12537 w 651443"/>
                <a:gd name="connsiteY3" fmla="*/ 506151 h 614843"/>
                <a:gd name="connsiteX4" fmla="*/ 4334 w 651443"/>
                <a:gd name="connsiteY4" fmla="*/ 89527 h 614843"/>
                <a:gd name="connsiteX0" fmla="*/ 103603 w 640788"/>
                <a:gd name="connsiteY0" fmla="*/ 20041 h 614843"/>
                <a:gd name="connsiteX1" fmla="*/ 581981 w 640788"/>
                <a:gd name="connsiteY1" fmla="*/ 39879 h 614843"/>
                <a:gd name="connsiteX2" fmla="*/ 595444 w 640788"/>
                <a:gd name="connsiteY2" fmla="*/ 568810 h 614843"/>
                <a:gd name="connsiteX3" fmla="*/ 12537 w 640788"/>
                <a:gd name="connsiteY3" fmla="*/ 506151 h 614843"/>
                <a:gd name="connsiteX4" fmla="*/ 4334 w 640788"/>
                <a:gd name="connsiteY4" fmla="*/ 89527 h 614843"/>
                <a:gd name="connsiteX0" fmla="*/ 103603 w 673655"/>
                <a:gd name="connsiteY0" fmla="*/ 38763 h 618146"/>
                <a:gd name="connsiteX1" fmla="*/ 581981 w 673655"/>
                <a:gd name="connsiteY1" fmla="*/ 58601 h 618146"/>
                <a:gd name="connsiteX2" fmla="*/ 621713 w 673655"/>
                <a:gd name="connsiteY2" fmla="*/ 562250 h 618146"/>
                <a:gd name="connsiteX3" fmla="*/ 12537 w 673655"/>
                <a:gd name="connsiteY3" fmla="*/ 524873 h 618146"/>
                <a:gd name="connsiteX4" fmla="*/ 4334 w 673655"/>
                <a:gd name="connsiteY4" fmla="*/ 108249 h 618146"/>
                <a:gd name="connsiteX0" fmla="*/ 103603 w 654750"/>
                <a:gd name="connsiteY0" fmla="*/ 38763 h 605787"/>
                <a:gd name="connsiteX1" fmla="*/ 581981 w 654750"/>
                <a:gd name="connsiteY1" fmla="*/ 58601 h 605787"/>
                <a:gd name="connsiteX2" fmla="*/ 621713 w 654750"/>
                <a:gd name="connsiteY2" fmla="*/ 562250 h 605787"/>
                <a:gd name="connsiteX3" fmla="*/ 12537 w 654750"/>
                <a:gd name="connsiteY3" fmla="*/ 524873 h 605787"/>
                <a:gd name="connsiteX4" fmla="*/ 4334 w 654750"/>
                <a:gd name="connsiteY4" fmla="*/ 108249 h 605787"/>
                <a:gd name="connsiteX0" fmla="*/ 103603 w 643734"/>
                <a:gd name="connsiteY0" fmla="*/ 31800 h 598824"/>
                <a:gd name="connsiteX1" fmla="*/ 581981 w 643734"/>
                <a:gd name="connsiteY1" fmla="*/ 51638 h 598824"/>
                <a:gd name="connsiteX2" fmla="*/ 621713 w 643734"/>
                <a:gd name="connsiteY2" fmla="*/ 555287 h 598824"/>
                <a:gd name="connsiteX3" fmla="*/ 12537 w 643734"/>
                <a:gd name="connsiteY3" fmla="*/ 517910 h 598824"/>
                <a:gd name="connsiteX4" fmla="*/ 4334 w 643734"/>
                <a:gd name="connsiteY4" fmla="*/ 101286 h 598824"/>
                <a:gd name="connsiteX0" fmla="*/ 103603 w 643734"/>
                <a:gd name="connsiteY0" fmla="*/ 24551 h 591575"/>
                <a:gd name="connsiteX1" fmla="*/ 581981 w 643734"/>
                <a:gd name="connsiteY1" fmla="*/ 44389 h 591575"/>
                <a:gd name="connsiteX2" fmla="*/ 621713 w 643734"/>
                <a:gd name="connsiteY2" fmla="*/ 548038 h 591575"/>
                <a:gd name="connsiteX3" fmla="*/ 12537 w 643734"/>
                <a:gd name="connsiteY3" fmla="*/ 510661 h 591575"/>
                <a:gd name="connsiteX4" fmla="*/ 4334 w 643734"/>
                <a:gd name="connsiteY4" fmla="*/ 94037 h 591575"/>
                <a:gd name="connsiteX0" fmla="*/ 103603 w 643734"/>
                <a:gd name="connsiteY0" fmla="*/ 20135 h 587159"/>
                <a:gd name="connsiteX1" fmla="*/ 581981 w 643734"/>
                <a:gd name="connsiteY1" fmla="*/ 39973 h 587159"/>
                <a:gd name="connsiteX2" fmla="*/ 621713 w 643734"/>
                <a:gd name="connsiteY2" fmla="*/ 543622 h 587159"/>
                <a:gd name="connsiteX3" fmla="*/ 12537 w 643734"/>
                <a:gd name="connsiteY3" fmla="*/ 506245 h 587159"/>
                <a:gd name="connsiteX4" fmla="*/ 4334 w 643734"/>
                <a:gd name="connsiteY4" fmla="*/ 89621 h 587159"/>
                <a:gd name="connsiteX0" fmla="*/ 51067 w 657504"/>
                <a:gd name="connsiteY0" fmla="*/ 31623 h 592327"/>
                <a:gd name="connsiteX1" fmla="*/ 581981 w 657504"/>
                <a:gd name="connsiteY1" fmla="*/ 45141 h 592327"/>
                <a:gd name="connsiteX2" fmla="*/ 621713 w 657504"/>
                <a:gd name="connsiteY2" fmla="*/ 548790 h 592327"/>
                <a:gd name="connsiteX3" fmla="*/ 12537 w 657504"/>
                <a:gd name="connsiteY3" fmla="*/ 511413 h 592327"/>
                <a:gd name="connsiteX4" fmla="*/ 4334 w 657504"/>
                <a:gd name="connsiteY4" fmla="*/ 94789 h 592327"/>
                <a:gd name="connsiteX0" fmla="*/ 51067 w 676118"/>
                <a:gd name="connsiteY0" fmla="*/ 31623 h 604686"/>
                <a:gd name="connsiteX1" fmla="*/ 581981 w 676118"/>
                <a:gd name="connsiteY1" fmla="*/ 45141 h 604686"/>
                <a:gd name="connsiteX2" fmla="*/ 621713 w 676118"/>
                <a:gd name="connsiteY2" fmla="*/ 548790 h 604686"/>
                <a:gd name="connsiteX3" fmla="*/ 12537 w 676118"/>
                <a:gd name="connsiteY3" fmla="*/ 511413 h 604686"/>
                <a:gd name="connsiteX4" fmla="*/ 4334 w 676118"/>
                <a:gd name="connsiteY4" fmla="*/ 94789 h 604686"/>
                <a:gd name="connsiteX0" fmla="*/ 51067 w 659741"/>
                <a:gd name="connsiteY0" fmla="*/ 18182 h 591245"/>
                <a:gd name="connsiteX1" fmla="*/ 581981 w 659741"/>
                <a:gd name="connsiteY1" fmla="*/ 31700 h 591245"/>
                <a:gd name="connsiteX2" fmla="*/ 621713 w 659741"/>
                <a:gd name="connsiteY2" fmla="*/ 535349 h 591245"/>
                <a:gd name="connsiteX3" fmla="*/ 12537 w 659741"/>
                <a:gd name="connsiteY3" fmla="*/ 497972 h 591245"/>
                <a:gd name="connsiteX4" fmla="*/ 4334 w 659741"/>
                <a:gd name="connsiteY4" fmla="*/ 81348 h 591245"/>
                <a:gd name="connsiteX0" fmla="*/ 51067 w 671131"/>
                <a:gd name="connsiteY0" fmla="*/ 18182 h 591245"/>
                <a:gd name="connsiteX1" fmla="*/ 617005 w 671131"/>
                <a:gd name="connsiteY1" fmla="*/ 31700 h 591245"/>
                <a:gd name="connsiteX2" fmla="*/ 621713 w 671131"/>
                <a:gd name="connsiteY2" fmla="*/ 535349 h 591245"/>
                <a:gd name="connsiteX3" fmla="*/ 12537 w 671131"/>
                <a:gd name="connsiteY3" fmla="*/ 497972 h 591245"/>
                <a:gd name="connsiteX4" fmla="*/ 4334 w 671131"/>
                <a:gd name="connsiteY4" fmla="*/ 81348 h 591245"/>
                <a:gd name="connsiteX0" fmla="*/ 51067 w 648099"/>
                <a:gd name="connsiteY0" fmla="*/ 18182 h 578886"/>
                <a:gd name="connsiteX1" fmla="*/ 617005 w 648099"/>
                <a:gd name="connsiteY1" fmla="*/ 31700 h 578886"/>
                <a:gd name="connsiteX2" fmla="*/ 621713 w 648099"/>
                <a:gd name="connsiteY2" fmla="*/ 535349 h 578886"/>
                <a:gd name="connsiteX3" fmla="*/ 12537 w 648099"/>
                <a:gd name="connsiteY3" fmla="*/ 497972 h 578886"/>
                <a:gd name="connsiteX4" fmla="*/ 4334 w 648099"/>
                <a:gd name="connsiteY4" fmla="*/ 81348 h 578886"/>
                <a:gd name="connsiteX0" fmla="*/ 51067 w 648099"/>
                <a:gd name="connsiteY0" fmla="*/ 18182 h 565791"/>
                <a:gd name="connsiteX1" fmla="*/ 617005 w 648099"/>
                <a:gd name="connsiteY1" fmla="*/ 31700 h 565791"/>
                <a:gd name="connsiteX2" fmla="*/ 621713 w 648099"/>
                <a:gd name="connsiteY2" fmla="*/ 535349 h 565791"/>
                <a:gd name="connsiteX3" fmla="*/ 12537 w 648099"/>
                <a:gd name="connsiteY3" fmla="*/ 497972 h 565791"/>
                <a:gd name="connsiteX4" fmla="*/ 4334 w 648099"/>
                <a:gd name="connsiteY4" fmla="*/ 81348 h 565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solidFill>
              <a:schemeClr val="bg1"/>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迷你简丫丫" panose="02010604000101010101" pitchFamily="2" charset="-122"/>
                <a:ea typeface="迷你简丫丫" panose="02010604000101010101" pitchFamily="2" charset="-122"/>
              </a:endParaRPr>
            </a:p>
          </p:txBody>
        </p:sp>
        <p:sp>
          <p:nvSpPr>
            <p:cNvPr id="15" name="文本框 14">
              <a:extLst>
                <a:ext uri="{FF2B5EF4-FFF2-40B4-BE49-F238E27FC236}">
                  <a16:creationId xmlns:a16="http://schemas.microsoft.com/office/drawing/2014/main" xmlns="" id="{86E8AF77-0F61-416A-ADAF-518E7C3FA57C}"/>
                </a:ext>
              </a:extLst>
            </p:cNvPr>
            <p:cNvSpPr txBox="1"/>
            <p:nvPr/>
          </p:nvSpPr>
          <p:spPr>
            <a:xfrm>
              <a:off x="3186355" y="3489811"/>
              <a:ext cx="1233033" cy="1665027"/>
            </a:xfrm>
            <a:prstGeom prst="rect">
              <a:avLst/>
            </a:prstGeom>
            <a:noFill/>
          </p:spPr>
          <p:txBody>
            <a:bodyPr vert="eaVert" wrap="square" rtlCol="0">
              <a:spAutoFit/>
            </a:bodyPr>
            <a:lstStyle/>
            <a:p>
              <a:r>
                <a:rPr lang="zh-CN" altLang="en-US" sz="7200" dirty="0">
                  <a:latin typeface="迷你简丫丫" panose="02010604000101010101" pitchFamily="2" charset="-122"/>
                  <a:ea typeface="迷你简丫丫" panose="02010604000101010101" pitchFamily="2" charset="-122"/>
                </a:rPr>
                <a:t>目录</a:t>
              </a:r>
            </a:p>
          </p:txBody>
        </p:sp>
      </p:grpSp>
    </p:spTree>
    <p:extLst>
      <p:ext uri="{BB962C8B-B14F-4D97-AF65-F5344CB8AC3E}">
        <p14:creationId xmlns:p14="http://schemas.microsoft.com/office/powerpoint/2010/main" val="3298746472"/>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a:stCxn id="61" idx="1"/>
          </p:cNvCxnSpPr>
          <p:nvPr/>
        </p:nvCxnSpPr>
        <p:spPr>
          <a:xfrm>
            <a:off x="1965077" y="2501484"/>
            <a:ext cx="379765" cy="3581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61" idx="4"/>
          </p:cNvCxnSpPr>
          <p:nvPr/>
        </p:nvCxnSpPr>
        <p:spPr>
          <a:xfrm flipH="1" flipV="1">
            <a:off x="2344843" y="2859625"/>
            <a:ext cx="313871" cy="1316966"/>
          </a:xfrm>
          <a:prstGeom prst="line">
            <a:avLst/>
          </a:prstGeom>
        </p:spPr>
        <p:style>
          <a:lnRef idx="1">
            <a:schemeClr val="accent1"/>
          </a:lnRef>
          <a:fillRef idx="0">
            <a:schemeClr val="accent1"/>
          </a:fillRef>
          <a:effectRef idx="0">
            <a:schemeClr val="accent1"/>
          </a:effectRef>
          <a:fontRef idx="minor">
            <a:schemeClr val="tx1"/>
          </a:fontRef>
        </p:style>
      </p:cxnSp>
      <p:grpSp>
        <p:nvGrpSpPr>
          <p:cNvPr id="2" name="组合 47"/>
          <p:cNvGrpSpPr/>
          <p:nvPr/>
        </p:nvGrpSpPr>
        <p:grpSpPr>
          <a:xfrm>
            <a:off x="5288298" y="2249018"/>
            <a:ext cx="1994991" cy="2181571"/>
            <a:chOff x="8851055" y="3734113"/>
            <a:chExt cx="2660172" cy="2908064"/>
          </a:xfrm>
        </p:grpSpPr>
        <p:grpSp>
          <p:nvGrpSpPr>
            <p:cNvPr id="3" name="组合 90"/>
            <p:cNvGrpSpPr/>
            <p:nvPr/>
          </p:nvGrpSpPr>
          <p:grpSpPr>
            <a:xfrm>
              <a:off x="8920778" y="3792573"/>
              <a:ext cx="2590449" cy="2590449"/>
              <a:chOff x="5856865" y="2769088"/>
              <a:chExt cx="1800000" cy="1800000"/>
            </a:xfrm>
          </p:grpSpPr>
          <p:sp>
            <p:nvSpPr>
              <p:cNvPr id="92" name="椭圆 91"/>
              <p:cNvSpPr/>
              <p:nvPr/>
            </p:nvSpPr>
            <p:spPr>
              <a:xfrm>
                <a:off x="5856865" y="2769088"/>
                <a:ext cx="1800000" cy="1800000"/>
              </a:xfrm>
              <a:prstGeom prst="ellipse">
                <a:avLst/>
              </a:prstGeom>
              <a:blipFill>
                <a:blip r:embed="rId3" cstate="screen">
                  <a:duotone>
                    <a:prstClr val="black"/>
                    <a:schemeClr val="accent2">
                      <a:tint val="45000"/>
                      <a:satMod val="400000"/>
                    </a:schemeClr>
                  </a:duotone>
                  <a:lum bright="40000" contrast="65000"/>
                  <a:extLst>
                    <a:ext uri="{28A0092B-C50C-407E-A947-70E740481C1C}">
                      <a14:useLocalDpi xmlns:a14="http://schemas.microsoft.com/office/drawing/2010/main"/>
                    </a:ext>
                  </a:extLst>
                </a:blip>
                <a:stretch>
                  <a:fillRect l="-42000" t="-38000" r="-63000" b="-16000"/>
                </a:stretch>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p>
            </p:txBody>
          </p:sp>
          <p:sp useBgFill="1">
            <p:nvSpPr>
              <p:cNvPr id="93" name="椭圆 92"/>
              <p:cNvSpPr/>
              <p:nvPr/>
            </p:nvSpPr>
            <p:spPr>
              <a:xfrm>
                <a:off x="5996321" y="2908544"/>
                <a:ext cx="1521088" cy="1521088"/>
              </a:xfrm>
              <a:prstGeom prst="ellipse">
                <a:avLst/>
              </a:prstGeom>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p>
            </p:txBody>
          </p:sp>
        </p:grpSp>
        <p:sp>
          <p:nvSpPr>
            <p:cNvPr id="103" name="矩形 102"/>
            <p:cNvSpPr/>
            <p:nvPr/>
          </p:nvSpPr>
          <p:spPr>
            <a:xfrm>
              <a:off x="9330670" y="3734114"/>
              <a:ext cx="885333" cy="13962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p>
          </p:txBody>
        </p:sp>
        <p:sp useBgFill="1">
          <p:nvSpPr>
            <p:cNvPr id="105" name="矩形 104"/>
            <p:cNvSpPr/>
            <p:nvPr/>
          </p:nvSpPr>
          <p:spPr>
            <a:xfrm rot="18916401">
              <a:off x="9915226" y="5213873"/>
              <a:ext cx="885333" cy="1305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p>
          </p:txBody>
        </p:sp>
        <p:sp useBgFill="1">
          <p:nvSpPr>
            <p:cNvPr id="106" name="矩形 105"/>
            <p:cNvSpPr/>
            <p:nvPr/>
          </p:nvSpPr>
          <p:spPr>
            <a:xfrm>
              <a:off x="8851055" y="3734113"/>
              <a:ext cx="1364946" cy="29080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p>
          </p:txBody>
        </p:sp>
        <p:sp useBgFill="1">
          <p:nvSpPr>
            <p:cNvPr id="107" name="矩形 106"/>
            <p:cNvSpPr/>
            <p:nvPr/>
          </p:nvSpPr>
          <p:spPr>
            <a:xfrm rot="16200000">
              <a:off x="9844799" y="5953306"/>
              <a:ext cx="556674" cy="8210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p>
          </p:txBody>
        </p:sp>
      </p:grpSp>
      <p:grpSp>
        <p:nvGrpSpPr>
          <p:cNvPr id="4" name="组合 19"/>
          <p:cNvGrpSpPr/>
          <p:nvPr/>
        </p:nvGrpSpPr>
        <p:grpSpPr>
          <a:xfrm>
            <a:off x="1677762" y="2214082"/>
            <a:ext cx="1961904" cy="2292055"/>
            <a:chOff x="4716422" y="2094225"/>
            <a:chExt cx="1748237" cy="2041802"/>
          </a:xfrm>
        </p:grpSpPr>
        <p:grpSp>
          <p:nvGrpSpPr>
            <p:cNvPr id="5" name="组合 18"/>
            <p:cNvGrpSpPr/>
            <p:nvPr/>
          </p:nvGrpSpPr>
          <p:grpSpPr>
            <a:xfrm>
              <a:off x="4716422" y="2094225"/>
              <a:ext cx="1748237" cy="2041802"/>
              <a:chOff x="5802096" y="2064364"/>
              <a:chExt cx="2590449" cy="3025438"/>
            </a:xfrm>
          </p:grpSpPr>
          <p:grpSp>
            <p:nvGrpSpPr>
              <p:cNvPr id="6" name="组合 1"/>
              <p:cNvGrpSpPr/>
              <p:nvPr/>
            </p:nvGrpSpPr>
            <p:grpSpPr>
              <a:xfrm>
                <a:off x="5802096" y="2064364"/>
                <a:ext cx="2590449" cy="2590449"/>
                <a:chOff x="5856865" y="2769088"/>
                <a:chExt cx="1800000" cy="1800000"/>
              </a:xfrm>
            </p:grpSpPr>
            <p:sp>
              <p:nvSpPr>
                <p:cNvPr id="61" name="椭圆 60"/>
                <p:cNvSpPr/>
                <p:nvPr/>
              </p:nvSpPr>
              <p:spPr>
                <a:xfrm>
                  <a:off x="5856865" y="2769088"/>
                  <a:ext cx="1800000" cy="1800000"/>
                </a:xfrm>
                <a:prstGeom prst="ellipse">
                  <a:avLst/>
                </a:prstGeom>
                <a:blipFill>
                  <a:blip r:embed="rId3" cstate="screen">
                    <a:duotone>
                      <a:prstClr val="black"/>
                      <a:schemeClr val="accent5">
                        <a:tint val="45000"/>
                        <a:satMod val="400000"/>
                      </a:schemeClr>
                    </a:duotone>
                    <a:lum bright="44000" contrast="78000"/>
                    <a:extLst>
                      <a:ext uri="{28A0092B-C50C-407E-A947-70E740481C1C}">
                        <a14:useLocalDpi xmlns:a14="http://schemas.microsoft.com/office/drawing/2010/main"/>
                      </a:ext>
                    </a:extLst>
                  </a:blip>
                  <a:stretch>
                    <a:fillRect l="-42000" t="-38000" r="-63000" b="-16000"/>
                  </a:stretch>
                </a:bli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p>
              </p:txBody>
            </p:sp>
            <p:sp useBgFill="1">
              <p:nvSpPr>
                <p:cNvPr id="62" name="椭圆 61"/>
                <p:cNvSpPr/>
                <p:nvPr/>
              </p:nvSpPr>
              <p:spPr>
                <a:xfrm>
                  <a:off x="5996321" y="2908544"/>
                  <a:ext cx="1521088" cy="1521088"/>
                </a:xfrm>
                <a:prstGeom prst="ellipse">
                  <a:avLst/>
                </a:prstGeom>
                <a:ln>
                  <a:solidFill>
                    <a:srgbClr val="4A67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p>
              </p:txBody>
            </p:sp>
          </p:grpSp>
          <p:grpSp>
            <p:nvGrpSpPr>
              <p:cNvPr id="7" name="组合 17"/>
              <p:cNvGrpSpPr/>
              <p:nvPr/>
            </p:nvGrpSpPr>
            <p:grpSpPr>
              <a:xfrm>
                <a:off x="5844700" y="2213912"/>
                <a:ext cx="1269612" cy="2875890"/>
                <a:chOff x="5844700" y="2213912"/>
                <a:chExt cx="1269612" cy="2875890"/>
              </a:xfrm>
            </p:grpSpPr>
            <p:sp useBgFill="1">
              <p:nvSpPr>
                <p:cNvPr id="16" name="等腰三角形 15"/>
                <p:cNvSpPr/>
                <p:nvPr/>
              </p:nvSpPr>
              <p:spPr>
                <a:xfrm rot="4077603">
                  <a:off x="5583338" y="3282994"/>
                  <a:ext cx="2600055" cy="461892"/>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p>
              </p:txBody>
            </p:sp>
            <p:sp useBgFill="1">
              <p:nvSpPr>
                <p:cNvPr id="17" name="矩形 16"/>
                <p:cNvSpPr/>
                <p:nvPr/>
              </p:nvSpPr>
              <p:spPr>
                <a:xfrm rot="20272009">
                  <a:off x="5844700" y="2478381"/>
                  <a:ext cx="885333" cy="26114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p>
              </p:txBody>
            </p:sp>
          </p:grpSp>
        </p:grpSp>
        <p:sp>
          <p:nvSpPr>
            <p:cNvPr id="60" name="椭圆 59"/>
            <p:cNvSpPr/>
            <p:nvPr/>
          </p:nvSpPr>
          <p:spPr>
            <a:xfrm>
              <a:off x="4851867" y="2229671"/>
              <a:ext cx="1477346" cy="1477346"/>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p>
          </p:txBody>
        </p:sp>
      </p:grpSp>
      <p:sp>
        <p:nvSpPr>
          <p:cNvPr id="108" name="椭圆 107"/>
          <p:cNvSpPr/>
          <p:nvPr/>
        </p:nvSpPr>
        <p:spPr>
          <a:xfrm>
            <a:off x="5469536" y="2450250"/>
            <a:ext cx="1657904" cy="1658417"/>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lIns="91412" tIns="45706" rIns="91412" bIns="45706" rtlCol="0" anchor="ctr"/>
          <a:lstStyle/>
          <a:p>
            <a:pPr algn="ctr"/>
            <a:endParaRPr lang="zh-CN" altLang="en-US" sz="2399"/>
          </a:p>
        </p:txBody>
      </p:sp>
      <p:cxnSp>
        <p:nvCxnSpPr>
          <p:cNvPr id="109" name="直接连接符 108"/>
          <p:cNvCxnSpPr>
            <a:stCxn id="118" idx="1"/>
          </p:cNvCxnSpPr>
          <p:nvPr/>
        </p:nvCxnSpPr>
        <p:spPr>
          <a:xfrm>
            <a:off x="9041660" y="2519188"/>
            <a:ext cx="379765" cy="3581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直接连接符 109"/>
          <p:cNvCxnSpPr>
            <a:stCxn id="118" idx="4"/>
          </p:cNvCxnSpPr>
          <p:nvPr/>
        </p:nvCxnSpPr>
        <p:spPr>
          <a:xfrm flipH="1" flipV="1">
            <a:off x="9421427" y="2877328"/>
            <a:ext cx="313871" cy="1316966"/>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111"/>
          <p:cNvGrpSpPr/>
          <p:nvPr/>
        </p:nvGrpSpPr>
        <p:grpSpPr>
          <a:xfrm>
            <a:off x="8754346" y="2231784"/>
            <a:ext cx="1961904" cy="2292055"/>
            <a:chOff x="5802096" y="2064364"/>
            <a:chExt cx="2590449" cy="3025438"/>
          </a:xfrm>
        </p:grpSpPr>
        <p:grpSp>
          <p:nvGrpSpPr>
            <p:cNvPr id="10" name="组合 113"/>
            <p:cNvGrpSpPr/>
            <p:nvPr/>
          </p:nvGrpSpPr>
          <p:grpSpPr>
            <a:xfrm>
              <a:off x="5802096" y="2064364"/>
              <a:ext cx="2590449" cy="2590449"/>
              <a:chOff x="5856865" y="2769088"/>
              <a:chExt cx="1800000" cy="1800000"/>
            </a:xfrm>
          </p:grpSpPr>
          <p:sp>
            <p:nvSpPr>
              <p:cNvPr id="118" name="椭圆 117"/>
              <p:cNvSpPr/>
              <p:nvPr/>
            </p:nvSpPr>
            <p:spPr>
              <a:xfrm>
                <a:off x="5856865" y="2769088"/>
                <a:ext cx="1800000" cy="1800000"/>
              </a:xfrm>
              <a:prstGeom prst="ellipse">
                <a:avLst/>
              </a:prstGeom>
              <a:blipFill>
                <a:blip r:embed="rId3" cstate="screen">
                  <a:duotone>
                    <a:prstClr val="black"/>
                    <a:schemeClr val="accent2">
                      <a:tint val="45000"/>
                      <a:satMod val="400000"/>
                    </a:schemeClr>
                  </a:duotone>
                  <a:lum bright="42000" contrast="68000"/>
                  <a:extLst>
                    <a:ext uri="{28A0092B-C50C-407E-A947-70E740481C1C}">
                      <a14:useLocalDpi xmlns:a14="http://schemas.microsoft.com/office/drawing/2010/main"/>
                    </a:ext>
                  </a:extLst>
                </a:blip>
                <a:stretch>
                  <a:fillRect l="-42000" t="-38000" r="-63000" b="-16000"/>
                </a:stretch>
              </a:bli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p>
            </p:txBody>
          </p:sp>
          <p:sp useBgFill="1">
            <p:nvSpPr>
              <p:cNvPr id="119" name="椭圆 118"/>
              <p:cNvSpPr/>
              <p:nvPr/>
            </p:nvSpPr>
            <p:spPr>
              <a:xfrm>
                <a:off x="5996321" y="2908544"/>
                <a:ext cx="1521088" cy="1521088"/>
              </a:xfrm>
              <a:prstGeom prst="ellipse">
                <a:avLst/>
              </a:prstGeom>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p>
            </p:txBody>
          </p:sp>
        </p:grpSp>
        <p:grpSp>
          <p:nvGrpSpPr>
            <p:cNvPr id="12" name="组合 114"/>
            <p:cNvGrpSpPr/>
            <p:nvPr/>
          </p:nvGrpSpPr>
          <p:grpSpPr>
            <a:xfrm>
              <a:off x="5844700" y="2213912"/>
              <a:ext cx="1269612" cy="2875890"/>
              <a:chOff x="5844700" y="2213912"/>
              <a:chExt cx="1269612" cy="2875890"/>
            </a:xfrm>
          </p:grpSpPr>
          <p:sp useBgFill="1">
            <p:nvSpPr>
              <p:cNvPr id="116" name="等腰三角形 115"/>
              <p:cNvSpPr/>
              <p:nvPr/>
            </p:nvSpPr>
            <p:spPr>
              <a:xfrm rot="4077603">
                <a:off x="5583338" y="3282994"/>
                <a:ext cx="2600055" cy="461892"/>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p>
            </p:txBody>
          </p:sp>
          <p:sp useBgFill="1">
            <p:nvSpPr>
              <p:cNvPr id="117" name="矩形 116"/>
              <p:cNvSpPr/>
              <p:nvPr/>
            </p:nvSpPr>
            <p:spPr>
              <a:xfrm rot="20272009">
                <a:off x="5844700" y="2478381"/>
                <a:ext cx="885333" cy="26114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p>
            </p:txBody>
          </p:sp>
        </p:grpSp>
      </p:grpSp>
      <p:sp useBgFill="1">
        <p:nvSpPr>
          <p:cNvPr id="50" name="矩形 49"/>
          <p:cNvSpPr/>
          <p:nvPr/>
        </p:nvSpPr>
        <p:spPr>
          <a:xfrm>
            <a:off x="9056170" y="1959423"/>
            <a:ext cx="763342" cy="9001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91412" tIns="45706" rIns="91412" bIns="45706" rtlCol="0" anchor="ctr"/>
          <a:lstStyle/>
          <a:p>
            <a:pPr algn="ctr"/>
            <a:endParaRPr lang="zh-CN" altLang="en-US" sz="2399" dirty="0">
              <a:solidFill>
                <a:schemeClr val="accent2"/>
              </a:solidFill>
            </a:endParaRPr>
          </a:p>
        </p:txBody>
      </p:sp>
      <p:sp>
        <p:nvSpPr>
          <p:cNvPr id="120" name="椭圆 119"/>
          <p:cNvSpPr/>
          <p:nvPr/>
        </p:nvSpPr>
        <p:spPr>
          <a:xfrm>
            <a:off x="8896745" y="2383831"/>
            <a:ext cx="1657904" cy="1658417"/>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lIns="91412" tIns="45706" rIns="91412" bIns="45706" rtlCol="0" anchor="ctr"/>
          <a:lstStyle/>
          <a:p>
            <a:pPr algn="ctr"/>
            <a:endParaRPr lang="zh-CN" altLang="en-US" sz="2399"/>
          </a:p>
        </p:txBody>
      </p:sp>
      <p:sp>
        <p:nvSpPr>
          <p:cNvPr id="121" name="Freeform 5"/>
          <p:cNvSpPr>
            <a:spLocks noEditPoints="1"/>
          </p:cNvSpPr>
          <p:nvPr/>
        </p:nvSpPr>
        <p:spPr bwMode="auto">
          <a:xfrm>
            <a:off x="2224192" y="2622355"/>
            <a:ext cx="844942" cy="528943"/>
          </a:xfrm>
          <a:custGeom>
            <a:avLst/>
            <a:gdLst>
              <a:gd name="T0" fmla="*/ 2147483646 w 260"/>
              <a:gd name="T1" fmla="*/ 2147483646 h 162"/>
              <a:gd name="T2" fmla="*/ 2147483646 w 260"/>
              <a:gd name="T3" fmla="*/ 0 h 162"/>
              <a:gd name="T4" fmla="*/ 2147483646 w 260"/>
              <a:gd name="T5" fmla="*/ 2147483646 h 162"/>
              <a:gd name="T6" fmla="*/ 2147483646 w 260"/>
              <a:gd name="T7" fmla="*/ 2147483646 h 162"/>
              <a:gd name="T8" fmla="*/ 2147483646 w 260"/>
              <a:gd name="T9" fmla="*/ 2147483646 h 162"/>
              <a:gd name="T10" fmla="*/ 0 w 260"/>
              <a:gd name="T11" fmla="*/ 2147483646 h 162"/>
              <a:gd name="T12" fmla="*/ 2147483646 w 260"/>
              <a:gd name="T13" fmla="*/ 2147483646 h 162"/>
              <a:gd name="T14" fmla="*/ 2147483646 w 260"/>
              <a:gd name="T15" fmla="*/ 2147483646 h 162"/>
              <a:gd name="T16" fmla="*/ 2147483646 w 260"/>
              <a:gd name="T17" fmla="*/ 2147483646 h 162"/>
              <a:gd name="T18" fmla="*/ 2147483646 w 260"/>
              <a:gd name="T19" fmla="*/ 2147483646 h 162"/>
              <a:gd name="T20" fmla="*/ 2147483646 w 260"/>
              <a:gd name="T21" fmla="*/ 2147483646 h 162"/>
              <a:gd name="T22" fmla="*/ 2147483646 w 260"/>
              <a:gd name="T23" fmla="*/ 2147483646 h 162"/>
              <a:gd name="T24" fmla="*/ 2147483646 w 260"/>
              <a:gd name="T25" fmla="*/ 2147483646 h 162"/>
              <a:gd name="T26" fmla="*/ 2147483646 w 260"/>
              <a:gd name="T27" fmla="*/ 2147483646 h 162"/>
              <a:gd name="T28" fmla="*/ 2147483646 w 260"/>
              <a:gd name="T29" fmla="*/ 2147483646 h 162"/>
              <a:gd name="T30" fmla="*/ 2147483646 w 260"/>
              <a:gd name="T31" fmla="*/ 2147483646 h 162"/>
              <a:gd name="T32" fmla="*/ 2147483646 w 260"/>
              <a:gd name="T33" fmla="*/ 2147483646 h 162"/>
              <a:gd name="T34" fmla="*/ 2147483646 w 260"/>
              <a:gd name="T35" fmla="*/ 2147483646 h 16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60" h="162">
                <a:moveTo>
                  <a:pt x="211" y="65"/>
                </a:moveTo>
                <a:cubicBezTo>
                  <a:pt x="211" y="29"/>
                  <a:pt x="182" y="0"/>
                  <a:pt x="146" y="0"/>
                </a:cubicBezTo>
                <a:cubicBezTo>
                  <a:pt x="122" y="0"/>
                  <a:pt x="101" y="13"/>
                  <a:pt x="90" y="33"/>
                </a:cubicBezTo>
                <a:cubicBezTo>
                  <a:pt x="87" y="33"/>
                  <a:pt x="84" y="32"/>
                  <a:pt x="81" y="32"/>
                </a:cubicBezTo>
                <a:cubicBezTo>
                  <a:pt x="59" y="32"/>
                  <a:pt x="41" y="47"/>
                  <a:pt x="35" y="67"/>
                </a:cubicBezTo>
                <a:cubicBezTo>
                  <a:pt x="15" y="73"/>
                  <a:pt x="0" y="92"/>
                  <a:pt x="0" y="114"/>
                </a:cubicBezTo>
                <a:cubicBezTo>
                  <a:pt x="0" y="140"/>
                  <a:pt x="22" y="162"/>
                  <a:pt x="49" y="162"/>
                </a:cubicBezTo>
                <a:cubicBezTo>
                  <a:pt x="211" y="162"/>
                  <a:pt x="211" y="162"/>
                  <a:pt x="211" y="162"/>
                </a:cubicBezTo>
                <a:cubicBezTo>
                  <a:pt x="238" y="162"/>
                  <a:pt x="260" y="140"/>
                  <a:pt x="260" y="114"/>
                </a:cubicBezTo>
                <a:cubicBezTo>
                  <a:pt x="260" y="87"/>
                  <a:pt x="238" y="65"/>
                  <a:pt x="211" y="65"/>
                </a:cubicBezTo>
                <a:close/>
                <a:moveTo>
                  <a:pt x="130" y="146"/>
                </a:moveTo>
                <a:cubicBezTo>
                  <a:pt x="81" y="81"/>
                  <a:pt x="81" y="81"/>
                  <a:pt x="81" y="81"/>
                </a:cubicBezTo>
                <a:cubicBezTo>
                  <a:pt x="114" y="81"/>
                  <a:pt x="114" y="81"/>
                  <a:pt x="114" y="81"/>
                </a:cubicBezTo>
                <a:cubicBezTo>
                  <a:pt x="114" y="32"/>
                  <a:pt x="114" y="32"/>
                  <a:pt x="114" y="32"/>
                </a:cubicBezTo>
                <a:cubicBezTo>
                  <a:pt x="146" y="32"/>
                  <a:pt x="146" y="32"/>
                  <a:pt x="146" y="32"/>
                </a:cubicBezTo>
                <a:cubicBezTo>
                  <a:pt x="146" y="81"/>
                  <a:pt x="146" y="81"/>
                  <a:pt x="146" y="81"/>
                </a:cubicBezTo>
                <a:cubicBezTo>
                  <a:pt x="179" y="81"/>
                  <a:pt x="179" y="81"/>
                  <a:pt x="179" y="81"/>
                </a:cubicBezTo>
                <a:lnTo>
                  <a:pt x="130" y="146"/>
                </a:lnTo>
                <a:close/>
              </a:path>
            </a:pathLst>
          </a:custGeom>
          <a:solidFill>
            <a:schemeClr val="accent1"/>
          </a:solidFill>
          <a:ln>
            <a:noFill/>
          </a:ln>
        </p:spPr>
        <p:txBody>
          <a:bodyPr lIns="91412" tIns="45706" rIns="91412" bIns="45706"/>
          <a:lstStyle/>
          <a:p>
            <a:endParaRPr lang="zh-CN" altLang="en-US" sz="2399"/>
          </a:p>
        </p:txBody>
      </p:sp>
      <p:sp>
        <p:nvSpPr>
          <p:cNvPr id="122" name="Freeform 33"/>
          <p:cNvSpPr>
            <a:spLocks noEditPoints="1"/>
          </p:cNvSpPr>
          <p:nvPr/>
        </p:nvSpPr>
        <p:spPr bwMode="auto">
          <a:xfrm>
            <a:off x="5964330" y="2625856"/>
            <a:ext cx="722090" cy="593725"/>
          </a:xfrm>
          <a:custGeom>
            <a:avLst/>
            <a:gdLst>
              <a:gd name="T0" fmla="*/ 2147483646 w 244"/>
              <a:gd name="T1" fmla="*/ 2147483646 h 200"/>
              <a:gd name="T2" fmla="*/ 2147483646 w 244"/>
              <a:gd name="T3" fmla="*/ 2147483646 h 200"/>
              <a:gd name="T4" fmla="*/ 2147483646 w 244"/>
              <a:gd name="T5" fmla="*/ 2147483646 h 200"/>
              <a:gd name="T6" fmla="*/ 2147483646 w 244"/>
              <a:gd name="T7" fmla="*/ 2147483646 h 200"/>
              <a:gd name="T8" fmla="*/ 2147483646 w 244"/>
              <a:gd name="T9" fmla="*/ 2147483646 h 200"/>
              <a:gd name="T10" fmla="*/ 2147483646 w 244"/>
              <a:gd name="T11" fmla="*/ 2147483646 h 200"/>
              <a:gd name="T12" fmla="*/ 2147483646 w 244"/>
              <a:gd name="T13" fmla="*/ 2147483646 h 200"/>
              <a:gd name="T14" fmla="*/ 2147483646 w 244"/>
              <a:gd name="T15" fmla="*/ 2147483646 h 200"/>
              <a:gd name="T16" fmla="*/ 2147483646 w 244"/>
              <a:gd name="T17" fmla="*/ 2147483646 h 200"/>
              <a:gd name="T18" fmla="*/ 2147483646 w 244"/>
              <a:gd name="T19" fmla="*/ 2147483646 h 200"/>
              <a:gd name="T20" fmla="*/ 2147483646 w 244"/>
              <a:gd name="T21" fmla="*/ 2147483646 h 200"/>
              <a:gd name="T22" fmla="*/ 2147483646 w 244"/>
              <a:gd name="T23" fmla="*/ 2147483646 h 200"/>
              <a:gd name="T24" fmla="*/ 2147483646 w 244"/>
              <a:gd name="T25" fmla="*/ 2147483646 h 200"/>
              <a:gd name="T26" fmla="*/ 2147483646 w 244"/>
              <a:gd name="T27" fmla="*/ 2147483646 h 200"/>
              <a:gd name="T28" fmla="*/ 2147483646 w 244"/>
              <a:gd name="T29" fmla="*/ 2147483646 h 200"/>
              <a:gd name="T30" fmla="*/ 2147483646 w 244"/>
              <a:gd name="T31" fmla="*/ 2147483646 h 200"/>
              <a:gd name="T32" fmla="*/ 2147483646 w 244"/>
              <a:gd name="T33" fmla="*/ 2147483646 h 200"/>
              <a:gd name="T34" fmla="*/ 2147483646 w 244"/>
              <a:gd name="T35" fmla="*/ 2147483646 h 200"/>
              <a:gd name="T36" fmla="*/ 2147483646 w 244"/>
              <a:gd name="T37" fmla="*/ 2147483646 h 200"/>
              <a:gd name="T38" fmla="*/ 2147483646 w 244"/>
              <a:gd name="T39" fmla="*/ 2147483646 h 200"/>
              <a:gd name="T40" fmla="*/ 2147483646 w 244"/>
              <a:gd name="T41" fmla="*/ 2147483646 h 200"/>
              <a:gd name="T42" fmla="*/ 2147483646 w 244"/>
              <a:gd name="T43" fmla="*/ 2147483646 h 200"/>
              <a:gd name="T44" fmla="*/ 2147483646 w 244"/>
              <a:gd name="T45" fmla="*/ 2147483646 h 200"/>
              <a:gd name="T46" fmla="*/ 2147483646 w 244"/>
              <a:gd name="T47" fmla="*/ 2147483646 h 200"/>
              <a:gd name="T48" fmla="*/ 2147483646 w 244"/>
              <a:gd name="T49" fmla="*/ 2147483646 h 200"/>
              <a:gd name="T50" fmla="*/ 2147483646 w 244"/>
              <a:gd name="T51" fmla="*/ 2147483646 h 200"/>
              <a:gd name="T52" fmla="*/ 2147483646 w 244"/>
              <a:gd name="T53" fmla="*/ 2147483646 h 200"/>
              <a:gd name="T54" fmla="*/ 2147483646 w 244"/>
              <a:gd name="T55" fmla="*/ 2147483646 h 200"/>
              <a:gd name="T56" fmla="*/ 2147483646 w 244"/>
              <a:gd name="T57" fmla="*/ 2147483646 h 200"/>
              <a:gd name="T58" fmla="*/ 2147483646 w 244"/>
              <a:gd name="T59" fmla="*/ 2147483646 h 200"/>
              <a:gd name="T60" fmla="*/ 2147483646 w 244"/>
              <a:gd name="T61" fmla="*/ 2147483646 h 200"/>
              <a:gd name="T62" fmla="*/ 0 w 244"/>
              <a:gd name="T63" fmla="*/ 2147483646 h 200"/>
              <a:gd name="T64" fmla="*/ 0 w 244"/>
              <a:gd name="T65" fmla="*/ 2147483646 h 200"/>
              <a:gd name="T66" fmla="*/ 2147483646 w 244"/>
              <a:gd name="T67" fmla="*/ 2147483646 h 200"/>
              <a:gd name="T68" fmla="*/ 2147483646 w 244"/>
              <a:gd name="T69" fmla="*/ 0 h 200"/>
              <a:gd name="T70" fmla="*/ 2147483646 w 244"/>
              <a:gd name="T71" fmla="*/ 2147483646 h 200"/>
              <a:gd name="T72" fmla="*/ 2147483646 w 244"/>
              <a:gd name="T73" fmla="*/ 2147483646 h 200"/>
              <a:gd name="T74" fmla="*/ 2147483646 w 244"/>
              <a:gd name="T75" fmla="*/ 2147483646 h 200"/>
              <a:gd name="T76" fmla="*/ 2147483646 w 244"/>
              <a:gd name="T77" fmla="*/ 0 h 200"/>
              <a:gd name="T78" fmla="*/ 2147483646 w 244"/>
              <a:gd name="T79" fmla="*/ 2147483646 h 200"/>
              <a:gd name="T80" fmla="*/ 2147483646 w 244"/>
              <a:gd name="T81" fmla="*/ 2147483646 h 200"/>
              <a:gd name="T82" fmla="*/ 2147483646 w 244"/>
              <a:gd name="T83" fmla="*/ 2147483646 h 200"/>
              <a:gd name="T84" fmla="*/ 2147483646 w 244"/>
              <a:gd name="T85" fmla="*/ 2147483646 h 200"/>
              <a:gd name="T86" fmla="*/ 2147483646 w 244"/>
              <a:gd name="T87" fmla="*/ 2147483646 h 200"/>
              <a:gd name="T88" fmla="*/ 2147483646 w 244"/>
              <a:gd name="T89" fmla="*/ 2147483646 h 200"/>
              <a:gd name="T90" fmla="*/ 2147483646 w 244"/>
              <a:gd name="T91" fmla="*/ 2147483646 h 200"/>
              <a:gd name="T92" fmla="*/ 2147483646 w 244"/>
              <a:gd name="T93" fmla="*/ 2147483646 h 200"/>
              <a:gd name="T94" fmla="*/ 2147483646 w 244"/>
              <a:gd name="T95" fmla="*/ 2147483646 h 200"/>
              <a:gd name="T96" fmla="*/ 2147483646 w 244"/>
              <a:gd name="T97" fmla="*/ 2147483646 h 200"/>
              <a:gd name="T98" fmla="*/ 2147483646 w 244"/>
              <a:gd name="T99" fmla="*/ 2147483646 h 200"/>
              <a:gd name="T100" fmla="*/ 2147483646 w 244"/>
              <a:gd name="T101" fmla="*/ 2147483646 h 200"/>
              <a:gd name="T102" fmla="*/ 2147483646 w 244"/>
              <a:gd name="T103" fmla="*/ 2147483646 h 200"/>
              <a:gd name="T104" fmla="*/ 2147483646 w 244"/>
              <a:gd name="T105" fmla="*/ 2147483646 h 200"/>
              <a:gd name="T106" fmla="*/ 2147483646 w 244"/>
              <a:gd name="T107" fmla="*/ 2147483646 h 200"/>
              <a:gd name="T108" fmla="*/ 2147483646 w 244"/>
              <a:gd name="T109" fmla="*/ 2147483646 h 200"/>
              <a:gd name="T110" fmla="*/ 2147483646 w 244"/>
              <a:gd name="T111" fmla="*/ 2147483646 h 200"/>
              <a:gd name="T112" fmla="*/ 2147483646 w 244"/>
              <a:gd name="T113" fmla="*/ 2147483646 h 200"/>
              <a:gd name="T114" fmla="*/ 2147483646 w 244"/>
              <a:gd name="T115" fmla="*/ 2147483646 h 200"/>
              <a:gd name="T116" fmla="*/ 2147483646 w 244"/>
              <a:gd name="T117" fmla="*/ 2147483646 h 20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44" h="200">
                <a:moveTo>
                  <a:pt x="221" y="66"/>
                </a:moveTo>
                <a:cubicBezTo>
                  <a:pt x="214" y="66"/>
                  <a:pt x="207" y="72"/>
                  <a:pt x="207" y="80"/>
                </a:cubicBezTo>
                <a:cubicBezTo>
                  <a:pt x="207" y="87"/>
                  <a:pt x="214" y="93"/>
                  <a:pt x="221" y="93"/>
                </a:cubicBezTo>
                <a:cubicBezTo>
                  <a:pt x="229" y="93"/>
                  <a:pt x="235" y="87"/>
                  <a:pt x="235" y="80"/>
                </a:cubicBezTo>
                <a:cubicBezTo>
                  <a:pt x="235" y="72"/>
                  <a:pt x="229" y="66"/>
                  <a:pt x="221" y="66"/>
                </a:cubicBezTo>
                <a:close/>
                <a:moveTo>
                  <a:pt x="23" y="66"/>
                </a:moveTo>
                <a:cubicBezTo>
                  <a:pt x="15" y="66"/>
                  <a:pt x="9" y="72"/>
                  <a:pt x="9" y="80"/>
                </a:cubicBezTo>
                <a:cubicBezTo>
                  <a:pt x="9" y="87"/>
                  <a:pt x="15" y="93"/>
                  <a:pt x="23" y="93"/>
                </a:cubicBezTo>
                <a:cubicBezTo>
                  <a:pt x="31" y="93"/>
                  <a:pt x="37" y="87"/>
                  <a:pt x="37" y="80"/>
                </a:cubicBezTo>
                <a:cubicBezTo>
                  <a:pt x="37" y="72"/>
                  <a:pt x="31" y="66"/>
                  <a:pt x="23" y="66"/>
                </a:cubicBezTo>
                <a:close/>
                <a:moveTo>
                  <a:pt x="180" y="41"/>
                </a:moveTo>
                <a:cubicBezTo>
                  <a:pt x="169" y="41"/>
                  <a:pt x="160" y="50"/>
                  <a:pt x="160" y="61"/>
                </a:cubicBezTo>
                <a:cubicBezTo>
                  <a:pt x="160" y="73"/>
                  <a:pt x="169" y="82"/>
                  <a:pt x="180" y="82"/>
                </a:cubicBezTo>
                <a:cubicBezTo>
                  <a:pt x="191" y="82"/>
                  <a:pt x="201" y="73"/>
                  <a:pt x="201" y="61"/>
                </a:cubicBezTo>
                <a:cubicBezTo>
                  <a:pt x="201" y="50"/>
                  <a:pt x="191" y="41"/>
                  <a:pt x="180" y="41"/>
                </a:cubicBezTo>
                <a:close/>
                <a:moveTo>
                  <a:pt x="244" y="166"/>
                </a:moveTo>
                <a:cubicBezTo>
                  <a:pt x="220" y="166"/>
                  <a:pt x="220" y="166"/>
                  <a:pt x="220" y="166"/>
                </a:cubicBezTo>
                <a:cubicBezTo>
                  <a:pt x="220" y="123"/>
                  <a:pt x="220" y="123"/>
                  <a:pt x="220" y="123"/>
                </a:cubicBezTo>
                <a:cubicBezTo>
                  <a:pt x="220" y="115"/>
                  <a:pt x="218" y="108"/>
                  <a:pt x="215" y="102"/>
                </a:cubicBezTo>
                <a:cubicBezTo>
                  <a:pt x="217" y="102"/>
                  <a:pt x="219" y="101"/>
                  <a:pt x="221" y="101"/>
                </a:cubicBezTo>
                <a:cubicBezTo>
                  <a:pt x="234" y="101"/>
                  <a:pt x="244" y="111"/>
                  <a:pt x="244" y="124"/>
                </a:cubicBezTo>
                <a:lnTo>
                  <a:pt x="244" y="166"/>
                </a:lnTo>
                <a:close/>
                <a:moveTo>
                  <a:pt x="64" y="41"/>
                </a:moveTo>
                <a:cubicBezTo>
                  <a:pt x="53" y="41"/>
                  <a:pt x="43" y="50"/>
                  <a:pt x="43" y="61"/>
                </a:cubicBezTo>
                <a:cubicBezTo>
                  <a:pt x="43" y="73"/>
                  <a:pt x="53" y="82"/>
                  <a:pt x="64" y="82"/>
                </a:cubicBezTo>
                <a:cubicBezTo>
                  <a:pt x="75" y="82"/>
                  <a:pt x="84" y="73"/>
                  <a:pt x="84" y="61"/>
                </a:cubicBezTo>
                <a:cubicBezTo>
                  <a:pt x="84" y="50"/>
                  <a:pt x="75" y="41"/>
                  <a:pt x="64" y="41"/>
                </a:cubicBezTo>
                <a:close/>
                <a:moveTo>
                  <a:pt x="23" y="101"/>
                </a:moveTo>
                <a:cubicBezTo>
                  <a:pt x="25" y="101"/>
                  <a:pt x="27" y="102"/>
                  <a:pt x="29" y="102"/>
                </a:cubicBezTo>
                <a:cubicBezTo>
                  <a:pt x="26" y="108"/>
                  <a:pt x="24" y="115"/>
                  <a:pt x="24" y="123"/>
                </a:cubicBezTo>
                <a:cubicBezTo>
                  <a:pt x="24" y="166"/>
                  <a:pt x="24" y="166"/>
                  <a:pt x="24" y="166"/>
                </a:cubicBezTo>
                <a:cubicBezTo>
                  <a:pt x="0" y="166"/>
                  <a:pt x="0" y="166"/>
                  <a:pt x="0" y="166"/>
                </a:cubicBezTo>
                <a:cubicBezTo>
                  <a:pt x="0" y="124"/>
                  <a:pt x="0" y="124"/>
                  <a:pt x="0" y="124"/>
                </a:cubicBezTo>
                <a:cubicBezTo>
                  <a:pt x="0" y="111"/>
                  <a:pt x="11" y="101"/>
                  <a:pt x="23" y="101"/>
                </a:cubicBezTo>
                <a:close/>
                <a:moveTo>
                  <a:pt x="122" y="0"/>
                </a:moveTo>
                <a:cubicBezTo>
                  <a:pt x="105" y="0"/>
                  <a:pt x="92" y="13"/>
                  <a:pt x="92" y="30"/>
                </a:cubicBezTo>
                <a:cubicBezTo>
                  <a:pt x="92" y="47"/>
                  <a:pt x="105" y="60"/>
                  <a:pt x="122" y="60"/>
                </a:cubicBezTo>
                <a:cubicBezTo>
                  <a:pt x="139" y="60"/>
                  <a:pt x="152" y="47"/>
                  <a:pt x="152" y="30"/>
                </a:cubicBezTo>
                <a:cubicBezTo>
                  <a:pt x="152" y="13"/>
                  <a:pt x="139" y="0"/>
                  <a:pt x="122" y="0"/>
                </a:cubicBezTo>
                <a:close/>
                <a:moveTo>
                  <a:pt x="213" y="182"/>
                </a:moveTo>
                <a:cubicBezTo>
                  <a:pt x="177" y="182"/>
                  <a:pt x="177" y="182"/>
                  <a:pt x="177" y="182"/>
                </a:cubicBezTo>
                <a:cubicBezTo>
                  <a:pt x="177" y="116"/>
                  <a:pt x="177" y="116"/>
                  <a:pt x="177" y="116"/>
                </a:cubicBezTo>
                <a:cubicBezTo>
                  <a:pt x="177" y="107"/>
                  <a:pt x="175" y="99"/>
                  <a:pt x="171" y="91"/>
                </a:cubicBezTo>
                <a:cubicBezTo>
                  <a:pt x="174" y="90"/>
                  <a:pt x="177" y="90"/>
                  <a:pt x="180" y="90"/>
                </a:cubicBezTo>
                <a:cubicBezTo>
                  <a:pt x="198" y="90"/>
                  <a:pt x="213" y="104"/>
                  <a:pt x="213" y="123"/>
                </a:cubicBezTo>
                <a:lnTo>
                  <a:pt x="213" y="182"/>
                </a:lnTo>
                <a:close/>
                <a:moveTo>
                  <a:pt x="67" y="116"/>
                </a:moveTo>
                <a:cubicBezTo>
                  <a:pt x="67" y="182"/>
                  <a:pt x="67" y="182"/>
                  <a:pt x="67" y="182"/>
                </a:cubicBezTo>
                <a:cubicBezTo>
                  <a:pt x="31" y="182"/>
                  <a:pt x="31" y="182"/>
                  <a:pt x="31" y="182"/>
                </a:cubicBezTo>
                <a:cubicBezTo>
                  <a:pt x="31" y="123"/>
                  <a:pt x="31" y="123"/>
                  <a:pt x="31" y="123"/>
                </a:cubicBezTo>
                <a:cubicBezTo>
                  <a:pt x="31" y="104"/>
                  <a:pt x="46" y="90"/>
                  <a:pt x="64" y="90"/>
                </a:cubicBezTo>
                <a:cubicBezTo>
                  <a:pt x="67" y="90"/>
                  <a:pt x="70" y="90"/>
                  <a:pt x="73" y="91"/>
                </a:cubicBezTo>
                <a:cubicBezTo>
                  <a:pt x="69" y="99"/>
                  <a:pt x="67" y="107"/>
                  <a:pt x="67" y="116"/>
                </a:cubicBezTo>
                <a:close/>
                <a:moveTo>
                  <a:pt x="74" y="200"/>
                </a:moveTo>
                <a:cubicBezTo>
                  <a:pt x="170" y="200"/>
                  <a:pt x="170" y="200"/>
                  <a:pt x="170" y="200"/>
                </a:cubicBezTo>
                <a:cubicBezTo>
                  <a:pt x="170" y="116"/>
                  <a:pt x="170" y="116"/>
                  <a:pt x="170" y="116"/>
                </a:cubicBezTo>
                <a:cubicBezTo>
                  <a:pt x="170" y="90"/>
                  <a:pt x="148" y="69"/>
                  <a:pt x="122" y="69"/>
                </a:cubicBezTo>
                <a:cubicBezTo>
                  <a:pt x="96" y="69"/>
                  <a:pt x="74" y="90"/>
                  <a:pt x="74" y="116"/>
                </a:cubicBezTo>
                <a:lnTo>
                  <a:pt x="74" y="200"/>
                </a:lnTo>
                <a:close/>
              </a:path>
            </a:pathLst>
          </a:custGeom>
          <a:solidFill>
            <a:schemeClr val="accent2"/>
          </a:solidFill>
          <a:ln>
            <a:noFill/>
          </a:ln>
        </p:spPr>
        <p:txBody>
          <a:bodyPr lIns="91412" tIns="45706" rIns="91412" bIns="45706"/>
          <a:lstStyle/>
          <a:p>
            <a:endParaRPr lang="zh-CN" altLang="en-US" sz="2399"/>
          </a:p>
        </p:txBody>
      </p:sp>
      <p:grpSp>
        <p:nvGrpSpPr>
          <p:cNvPr id="13" name="组合 142"/>
          <p:cNvGrpSpPr>
            <a:grpSpLocks/>
          </p:cNvGrpSpPr>
          <p:nvPr/>
        </p:nvGrpSpPr>
        <p:grpSpPr bwMode="auto">
          <a:xfrm>
            <a:off x="9420044" y="2601853"/>
            <a:ext cx="694412" cy="694627"/>
            <a:chOff x="11417301" y="2544763"/>
            <a:chExt cx="479425" cy="479425"/>
          </a:xfrm>
          <a:solidFill>
            <a:schemeClr val="accent2"/>
          </a:solidFill>
        </p:grpSpPr>
        <p:sp>
          <p:nvSpPr>
            <p:cNvPr id="124" name="Freeform 101"/>
            <p:cNvSpPr>
              <a:spLocks noEditPoints="1"/>
            </p:cNvSpPr>
            <p:nvPr/>
          </p:nvSpPr>
          <p:spPr bwMode="auto">
            <a:xfrm>
              <a:off x="11533188" y="2660650"/>
              <a:ext cx="363538" cy="363538"/>
            </a:xfrm>
            <a:custGeom>
              <a:avLst/>
              <a:gdLst>
                <a:gd name="T0" fmla="*/ 2147483646 w 170"/>
                <a:gd name="T1" fmla="*/ 2147483646 h 170"/>
                <a:gd name="T2" fmla="*/ 2147483646 w 170"/>
                <a:gd name="T3" fmla="*/ 2147483646 h 170"/>
                <a:gd name="T4" fmla="*/ 2147483646 w 170"/>
                <a:gd name="T5" fmla="*/ 2147483646 h 170"/>
                <a:gd name="T6" fmla="*/ 2147483646 w 170"/>
                <a:gd name="T7" fmla="*/ 2147483646 h 170"/>
                <a:gd name="T8" fmla="*/ 2147483646 w 170"/>
                <a:gd name="T9" fmla="*/ 2147483646 h 170"/>
                <a:gd name="T10" fmla="*/ 2147483646 w 170"/>
                <a:gd name="T11" fmla="*/ 2147483646 h 170"/>
                <a:gd name="T12" fmla="*/ 2147483646 w 170"/>
                <a:gd name="T13" fmla="*/ 2147483646 h 170"/>
                <a:gd name="T14" fmla="*/ 2147483646 w 170"/>
                <a:gd name="T15" fmla="*/ 2147483646 h 170"/>
                <a:gd name="T16" fmla="*/ 2147483646 w 170"/>
                <a:gd name="T17" fmla="*/ 0 h 170"/>
                <a:gd name="T18" fmla="*/ 2147483646 w 170"/>
                <a:gd name="T19" fmla="*/ 2147483646 h 170"/>
                <a:gd name="T20" fmla="*/ 2147483646 w 170"/>
                <a:gd name="T21" fmla="*/ 2147483646 h 170"/>
                <a:gd name="T22" fmla="*/ 2147483646 w 170"/>
                <a:gd name="T23" fmla="*/ 2147483646 h 170"/>
                <a:gd name="T24" fmla="*/ 2147483646 w 170"/>
                <a:gd name="T25" fmla="*/ 2147483646 h 170"/>
                <a:gd name="T26" fmla="*/ 2147483646 w 170"/>
                <a:gd name="T27" fmla="*/ 2147483646 h 170"/>
                <a:gd name="T28" fmla="*/ 2147483646 w 170"/>
                <a:gd name="T29" fmla="*/ 2147483646 h 170"/>
                <a:gd name="T30" fmla="*/ 2147483646 w 170"/>
                <a:gd name="T31" fmla="*/ 2147483646 h 170"/>
                <a:gd name="T32" fmla="*/ 2147483646 w 170"/>
                <a:gd name="T33" fmla="*/ 2147483646 h 170"/>
                <a:gd name="T34" fmla="*/ 0 w 170"/>
                <a:gd name="T35" fmla="*/ 2147483646 h 170"/>
                <a:gd name="T36" fmla="*/ 2147483646 w 170"/>
                <a:gd name="T37" fmla="*/ 2147483646 h 170"/>
                <a:gd name="T38" fmla="*/ 2147483646 w 170"/>
                <a:gd name="T39" fmla="*/ 2147483646 h 170"/>
                <a:gd name="T40" fmla="*/ 2147483646 w 170"/>
                <a:gd name="T41" fmla="*/ 2147483646 h 170"/>
                <a:gd name="T42" fmla="*/ 2147483646 w 170"/>
                <a:gd name="T43" fmla="*/ 2147483646 h 170"/>
                <a:gd name="T44" fmla="*/ 2147483646 w 170"/>
                <a:gd name="T45" fmla="*/ 2147483646 h 170"/>
                <a:gd name="T46" fmla="*/ 2147483646 w 170"/>
                <a:gd name="T47" fmla="*/ 2147483646 h 170"/>
                <a:gd name="T48" fmla="*/ 2147483646 w 170"/>
                <a:gd name="T49" fmla="*/ 2147483646 h 170"/>
                <a:gd name="T50" fmla="*/ 2147483646 w 170"/>
                <a:gd name="T51" fmla="*/ 2147483646 h 170"/>
                <a:gd name="T52" fmla="*/ 2147483646 w 170"/>
                <a:gd name="T53" fmla="*/ 2147483646 h 170"/>
                <a:gd name="T54" fmla="*/ 2147483646 w 170"/>
                <a:gd name="T55" fmla="*/ 2147483646 h 170"/>
                <a:gd name="T56" fmla="*/ 2147483646 w 170"/>
                <a:gd name="T57" fmla="*/ 2147483646 h 170"/>
                <a:gd name="T58" fmla="*/ 2147483646 w 170"/>
                <a:gd name="T59" fmla="*/ 2147483646 h 170"/>
                <a:gd name="T60" fmla="*/ 2147483646 w 170"/>
                <a:gd name="T61" fmla="*/ 2147483646 h 170"/>
                <a:gd name="T62" fmla="*/ 2147483646 w 170"/>
                <a:gd name="T63" fmla="*/ 2147483646 h 170"/>
                <a:gd name="T64" fmla="*/ 2147483646 w 170"/>
                <a:gd name="T65" fmla="*/ 2147483646 h 170"/>
                <a:gd name="T66" fmla="*/ 2147483646 w 170"/>
                <a:gd name="T67" fmla="*/ 2147483646 h 170"/>
                <a:gd name="T68" fmla="*/ 2147483646 w 170"/>
                <a:gd name="T69" fmla="*/ 2147483646 h 170"/>
                <a:gd name="T70" fmla="*/ 2147483646 w 170"/>
                <a:gd name="T71" fmla="*/ 2147483646 h 170"/>
                <a:gd name="T72" fmla="*/ 2147483646 w 170"/>
                <a:gd name="T73" fmla="*/ 2147483646 h 170"/>
                <a:gd name="T74" fmla="*/ 2147483646 w 170"/>
                <a:gd name="T75" fmla="*/ 2147483646 h 170"/>
                <a:gd name="T76" fmla="*/ 2147483646 w 170"/>
                <a:gd name="T77" fmla="*/ 2147483646 h 17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70" h="170">
                  <a:moveTo>
                    <a:pt x="159" y="68"/>
                  </a:moveTo>
                  <a:cubicBezTo>
                    <a:pt x="151" y="68"/>
                    <a:pt x="151" y="68"/>
                    <a:pt x="151" y="68"/>
                  </a:cubicBezTo>
                  <a:cubicBezTo>
                    <a:pt x="149" y="68"/>
                    <a:pt x="146" y="66"/>
                    <a:pt x="146" y="64"/>
                  </a:cubicBezTo>
                  <a:cubicBezTo>
                    <a:pt x="145" y="61"/>
                    <a:pt x="144" y="59"/>
                    <a:pt x="143" y="57"/>
                  </a:cubicBezTo>
                  <a:cubicBezTo>
                    <a:pt x="142" y="55"/>
                    <a:pt x="142" y="52"/>
                    <a:pt x="144" y="50"/>
                  </a:cubicBezTo>
                  <a:cubicBezTo>
                    <a:pt x="150" y="44"/>
                    <a:pt x="150" y="44"/>
                    <a:pt x="150" y="44"/>
                  </a:cubicBezTo>
                  <a:cubicBezTo>
                    <a:pt x="154" y="40"/>
                    <a:pt x="154" y="34"/>
                    <a:pt x="150" y="30"/>
                  </a:cubicBezTo>
                  <a:cubicBezTo>
                    <a:pt x="140" y="20"/>
                    <a:pt x="140" y="20"/>
                    <a:pt x="140" y="20"/>
                  </a:cubicBezTo>
                  <a:cubicBezTo>
                    <a:pt x="138" y="18"/>
                    <a:pt x="136" y="17"/>
                    <a:pt x="133" y="17"/>
                  </a:cubicBezTo>
                  <a:cubicBezTo>
                    <a:pt x="130" y="17"/>
                    <a:pt x="127" y="18"/>
                    <a:pt x="125" y="20"/>
                  </a:cubicBezTo>
                  <a:cubicBezTo>
                    <a:pt x="120" y="26"/>
                    <a:pt x="120" y="26"/>
                    <a:pt x="120" y="26"/>
                  </a:cubicBezTo>
                  <a:cubicBezTo>
                    <a:pt x="119" y="27"/>
                    <a:pt x="117" y="28"/>
                    <a:pt x="116" y="28"/>
                  </a:cubicBezTo>
                  <a:cubicBezTo>
                    <a:pt x="115" y="28"/>
                    <a:pt x="114" y="27"/>
                    <a:pt x="113" y="27"/>
                  </a:cubicBezTo>
                  <a:cubicBezTo>
                    <a:pt x="111" y="26"/>
                    <a:pt x="108" y="25"/>
                    <a:pt x="106" y="24"/>
                  </a:cubicBezTo>
                  <a:cubicBezTo>
                    <a:pt x="104" y="23"/>
                    <a:pt x="102" y="21"/>
                    <a:pt x="102" y="19"/>
                  </a:cubicBezTo>
                  <a:cubicBezTo>
                    <a:pt x="102" y="10"/>
                    <a:pt x="102" y="10"/>
                    <a:pt x="102" y="10"/>
                  </a:cubicBezTo>
                  <a:cubicBezTo>
                    <a:pt x="102" y="5"/>
                    <a:pt x="97" y="0"/>
                    <a:pt x="92" y="0"/>
                  </a:cubicBezTo>
                  <a:cubicBezTo>
                    <a:pt x="78" y="0"/>
                    <a:pt x="78" y="0"/>
                    <a:pt x="78" y="0"/>
                  </a:cubicBezTo>
                  <a:cubicBezTo>
                    <a:pt x="73" y="0"/>
                    <a:pt x="68" y="5"/>
                    <a:pt x="68" y="10"/>
                  </a:cubicBezTo>
                  <a:cubicBezTo>
                    <a:pt x="68" y="19"/>
                    <a:pt x="68" y="19"/>
                    <a:pt x="68" y="19"/>
                  </a:cubicBezTo>
                  <a:cubicBezTo>
                    <a:pt x="68" y="21"/>
                    <a:pt x="66" y="23"/>
                    <a:pt x="64" y="24"/>
                  </a:cubicBezTo>
                  <a:cubicBezTo>
                    <a:pt x="61" y="25"/>
                    <a:pt x="59" y="26"/>
                    <a:pt x="57" y="27"/>
                  </a:cubicBezTo>
                  <a:cubicBezTo>
                    <a:pt x="56" y="27"/>
                    <a:pt x="55" y="28"/>
                    <a:pt x="54" y="28"/>
                  </a:cubicBezTo>
                  <a:cubicBezTo>
                    <a:pt x="53" y="28"/>
                    <a:pt x="51" y="27"/>
                    <a:pt x="50" y="26"/>
                  </a:cubicBezTo>
                  <a:cubicBezTo>
                    <a:pt x="44" y="20"/>
                    <a:pt x="44" y="20"/>
                    <a:pt x="44" y="20"/>
                  </a:cubicBezTo>
                  <a:cubicBezTo>
                    <a:pt x="42" y="18"/>
                    <a:pt x="40" y="17"/>
                    <a:pt x="37" y="17"/>
                  </a:cubicBezTo>
                  <a:cubicBezTo>
                    <a:pt x="34" y="17"/>
                    <a:pt x="32" y="18"/>
                    <a:pt x="30" y="20"/>
                  </a:cubicBezTo>
                  <a:cubicBezTo>
                    <a:pt x="20" y="30"/>
                    <a:pt x="20" y="30"/>
                    <a:pt x="20" y="30"/>
                  </a:cubicBezTo>
                  <a:cubicBezTo>
                    <a:pt x="18" y="32"/>
                    <a:pt x="17" y="34"/>
                    <a:pt x="17" y="37"/>
                  </a:cubicBezTo>
                  <a:cubicBezTo>
                    <a:pt x="17" y="40"/>
                    <a:pt x="18" y="42"/>
                    <a:pt x="20" y="44"/>
                  </a:cubicBezTo>
                  <a:cubicBezTo>
                    <a:pt x="26" y="50"/>
                    <a:pt x="26" y="50"/>
                    <a:pt x="26" y="50"/>
                  </a:cubicBezTo>
                  <a:cubicBezTo>
                    <a:pt x="28" y="52"/>
                    <a:pt x="28" y="55"/>
                    <a:pt x="27" y="57"/>
                  </a:cubicBezTo>
                  <a:cubicBezTo>
                    <a:pt x="26" y="59"/>
                    <a:pt x="25" y="61"/>
                    <a:pt x="24" y="64"/>
                  </a:cubicBezTo>
                  <a:cubicBezTo>
                    <a:pt x="23" y="66"/>
                    <a:pt x="21" y="68"/>
                    <a:pt x="19" y="68"/>
                  </a:cubicBezTo>
                  <a:cubicBezTo>
                    <a:pt x="11" y="68"/>
                    <a:pt x="11" y="68"/>
                    <a:pt x="11" y="68"/>
                  </a:cubicBezTo>
                  <a:cubicBezTo>
                    <a:pt x="5" y="68"/>
                    <a:pt x="0" y="73"/>
                    <a:pt x="0" y="78"/>
                  </a:cubicBezTo>
                  <a:cubicBezTo>
                    <a:pt x="0" y="92"/>
                    <a:pt x="0" y="92"/>
                    <a:pt x="0" y="92"/>
                  </a:cubicBezTo>
                  <a:cubicBezTo>
                    <a:pt x="0" y="97"/>
                    <a:pt x="5" y="102"/>
                    <a:pt x="11" y="102"/>
                  </a:cubicBezTo>
                  <a:cubicBezTo>
                    <a:pt x="19" y="102"/>
                    <a:pt x="19" y="102"/>
                    <a:pt x="19" y="102"/>
                  </a:cubicBezTo>
                  <a:cubicBezTo>
                    <a:pt x="21" y="102"/>
                    <a:pt x="23" y="104"/>
                    <a:pt x="24" y="106"/>
                  </a:cubicBezTo>
                  <a:cubicBezTo>
                    <a:pt x="25" y="108"/>
                    <a:pt x="26" y="111"/>
                    <a:pt x="27" y="113"/>
                  </a:cubicBezTo>
                  <a:cubicBezTo>
                    <a:pt x="28" y="115"/>
                    <a:pt x="28" y="118"/>
                    <a:pt x="26" y="120"/>
                  </a:cubicBezTo>
                  <a:cubicBezTo>
                    <a:pt x="20" y="125"/>
                    <a:pt x="20" y="125"/>
                    <a:pt x="20" y="125"/>
                  </a:cubicBezTo>
                  <a:cubicBezTo>
                    <a:pt x="16" y="129"/>
                    <a:pt x="16" y="136"/>
                    <a:pt x="20" y="140"/>
                  </a:cubicBezTo>
                  <a:cubicBezTo>
                    <a:pt x="30" y="149"/>
                    <a:pt x="30" y="149"/>
                    <a:pt x="30" y="149"/>
                  </a:cubicBezTo>
                  <a:cubicBezTo>
                    <a:pt x="32" y="151"/>
                    <a:pt x="34" y="153"/>
                    <a:pt x="37" y="153"/>
                  </a:cubicBezTo>
                  <a:cubicBezTo>
                    <a:pt x="40" y="153"/>
                    <a:pt x="42" y="151"/>
                    <a:pt x="44" y="149"/>
                  </a:cubicBezTo>
                  <a:cubicBezTo>
                    <a:pt x="50" y="144"/>
                    <a:pt x="50" y="144"/>
                    <a:pt x="50" y="144"/>
                  </a:cubicBezTo>
                  <a:cubicBezTo>
                    <a:pt x="51" y="143"/>
                    <a:pt x="53" y="142"/>
                    <a:pt x="54" y="142"/>
                  </a:cubicBezTo>
                  <a:cubicBezTo>
                    <a:pt x="55" y="142"/>
                    <a:pt x="56" y="142"/>
                    <a:pt x="57" y="143"/>
                  </a:cubicBezTo>
                  <a:cubicBezTo>
                    <a:pt x="59" y="144"/>
                    <a:pt x="61" y="145"/>
                    <a:pt x="64" y="146"/>
                  </a:cubicBezTo>
                  <a:cubicBezTo>
                    <a:pt x="66" y="146"/>
                    <a:pt x="68" y="149"/>
                    <a:pt x="68" y="151"/>
                  </a:cubicBezTo>
                  <a:cubicBezTo>
                    <a:pt x="68" y="159"/>
                    <a:pt x="68" y="159"/>
                    <a:pt x="68" y="159"/>
                  </a:cubicBezTo>
                  <a:cubicBezTo>
                    <a:pt x="68" y="165"/>
                    <a:pt x="73" y="170"/>
                    <a:pt x="78" y="170"/>
                  </a:cubicBezTo>
                  <a:cubicBezTo>
                    <a:pt x="92" y="170"/>
                    <a:pt x="92" y="170"/>
                    <a:pt x="92" y="170"/>
                  </a:cubicBezTo>
                  <a:cubicBezTo>
                    <a:pt x="97" y="170"/>
                    <a:pt x="102" y="165"/>
                    <a:pt x="102" y="159"/>
                  </a:cubicBezTo>
                  <a:cubicBezTo>
                    <a:pt x="102" y="151"/>
                    <a:pt x="102" y="151"/>
                    <a:pt x="102" y="151"/>
                  </a:cubicBezTo>
                  <a:cubicBezTo>
                    <a:pt x="102" y="149"/>
                    <a:pt x="104" y="146"/>
                    <a:pt x="106" y="146"/>
                  </a:cubicBezTo>
                  <a:cubicBezTo>
                    <a:pt x="108" y="145"/>
                    <a:pt x="111" y="144"/>
                    <a:pt x="113" y="143"/>
                  </a:cubicBezTo>
                  <a:cubicBezTo>
                    <a:pt x="114" y="142"/>
                    <a:pt x="115" y="142"/>
                    <a:pt x="116" y="142"/>
                  </a:cubicBezTo>
                  <a:cubicBezTo>
                    <a:pt x="117" y="142"/>
                    <a:pt x="119" y="143"/>
                    <a:pt x="120" y="144"/>
                  </a:cubicBezTo>
                  <a:cubicBezTo>
                    <a:pt x="125" y="149"/>
                    <a:pt x="125" y="149"/>
                    <a:pt x="125" y="149"/>
                  </a:cubicBezTo>
                  <a:cubicBezTo>
                    <a:pt x="127" y="151"/>
                    <a:pt x="130" y="153"/>
                    <a:pt x="133" y="153"/>
                  </a:cubicBezTo>
                  <a:cubicBezTo>
                    <a:pt x="136" y="153"/>
                    <a:pt x="138" y="151"/>
                    <a:pt x="140" y="149"/>
                  </a:cubicBezTo>
                  <a:cubicBezTo>
                    <a:pt x="150" y="140"/>
                    <a:pt x="150" y="140"/>
                    <a:pt x="150" y="140"/>
                  </a:cubicBezTo>
                  <a:cubicBezTo>
                    <a:pt x="154" y="136"/>
                    <a:pt x="154" y="129"/>
                    <a:pt x="150" y="125"/>
                  </a:cubicBezTo>
                  <a:cubicBezTo>
                    <a:pt x="144" y="120"/>
                    <a:pt x="144" y="120"/>
                    <a:pt x="144" y="120"/>
                  </a:cubicBezTo>
                  <a:cubicBezTo>
                    <a:pt x="142" y="118"/>
                    <a:pt x="142" y="115"/>
                    <a:pt x="143" y="113"/>
                  </a:cubicBezTo>
                  <a:cubicBezTo>
                    <a:pt x="144" y="111"/>
                    <a:pt x="145" y="108"/>
                    <a:pt x="146" y="106"/>
                  </a:cubicBezTo>
                  <a:cubicBezTo>
                    <a:pt x="146" y="104"/>
                    <a:pt x="149" y="102"/>
                    <a:pt x="151" y="102"/>
                  </a:cubicBezTo>
                  <a:cubicBezTo>
                    <a:pt x="159" y="102"/>
                    <a:pt x="159" y="102"/>
                    <a:pt x="159" y="102"/>
                  </a:cubicBezTo>
                  <a:cubicBezTo>
                    <a:pt x="165" y="102"/>
                    <a:pt x="170" y="97"/>
                    <a:pt x="170" y="92"/>
                  </a:cubicBezTo>
                  <a:cubicBezTo>
                    <a:pt x="170" y="78"/>
                    <a:pt x="170" y="78"/>
                    <a:pt x="170" y="78"/>
                  </a:cubicBezTo>
                  <a:cubicBezTo>
                    <a:pt x="170" y="73"/>
                    <a:pt x="165" y="68"/>
                    <a:pt x="159" y="68"/>
                  </a:cubicBezTo>
                  <a:moveTo>
                    <a:pt x="115" y="85"/>
                  </a:moveTo>
                  <a:cubicBezTo>
                    <a:pt x="115" y="102"/>
                    <a:pt x="102" y="115"/>
                    <a:pt x="85" y="115"/>
                  </a:cubicBezTo>
                  <a:cubicBezTo>
                    <a:pt x="68" y="115"/>
                    <a:pt x="55" y="102"/>
                    <a:pt x="55" y="85"/>
                  </a:cubicBezTo>
                  <a:cubicBezTo>
                    <a:pt x="55" y="68"/>
                    <a:pt x="68" y="54"/>
                    <a:pt x="85" y="54"/>
                  </a:cubicBezTo>
                  <a:cubicBezTo>
                    <a:pt x="102" y="54"/>
                    <a:pt x="115" y="68"/>
                    <a:pt x="115" y="8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399"/>
            </a:p>
          </p:txBody>
        </p:sp>
        <p:sp>
          <p:nvSpPr>
            <p:cNvPr id="125" name="Freeform 102"/>
            <p:cNvSpPr>
              <a:spLocks noEditPoints="1"/>
            </p:cNvSpPr>
            <p:nvPr/>
          </p:nvSpPr>
          <p:spPr bwMode="auto">
            <a:xfrm>
              <a:off x="11417301" y="2544763"/>
              <a:ext cx="188913" cy="187325"/>
            </a:xfrm>
            <a:custGeom>
              <a:avLst/>
              <a:gdLst>
                <a:gd name="T0" fmla="*/ 2147483646 w 88"/>
                <a:gd name="T1" fmla="*/ 2147483646 h 88"/>
                <a:gd name="T2" fmla="*/ 2147483646 w 88"/>
                <a:gd name="T3" fmla="*/ 2147483646 h 88"/>
                <a:gd name="T4" fmla="*/ 2147483646 w 88"/>
                <a:gd name="T5" fmla="*/ 2147483646 h 88"/>
                <a:gd name="T6" fmla="*/ 2147483646 w 88"/>
                <a:gd name="T7" fmla="*/ 2147483646 h 88"/>
                <a:gd name="T8" fmla="*/ 2147483646 w 88"/>
                <a:gd name="T9" fmla="*/ 2147483646 h 88"/>
                <a:gd name="T10" fmla="*/ 2147483646 w 88"/>
                <a:gd name="T11" fmla="*/ 2147483646 h 88"/>
                <a:gd name="T12" fmla="*/ 2147483646 w 88"/>
                <a:gd name="T13" fmla="*/ 2147483646 h 88"/>
                <a:gd name="T14" fmla="*/ 2147483646 w 88"/>
                <a:gd name="T15" fmla="*/ 2147483646 h 88"/>
                <a:gd name="T16" fmla="*/ 2147483646 w 88"/>
                <a:gd name="T17" fmla="*/ 2147483646 h 88"/>
                <a:gd name="T18" fmla="*/ 2147483646 w 88"/>
                <a:gd name="T19" fmla="*/ 2147483646 h 88"/>
                <a:gd name="T20" fmla="*/ 2147483646 w 88"/>
                <a:gd name="T21" fmla="*/ 0 h 88"/>
                <a:gd name="T22" fmla="*/ 2147483646 w 88"/>
                <a:gd name="T23" fmla="*/ 2147483646 h 88"/>
                <a:gd name="T24" fmla="*/ 2147483646 w 88"/>
                <a:gd name="T25" fmla="*/ 2147483646 h 88"/>
                <a:gd name="T26" fmla="*/ 2147483646 w 88"/>
                <a:gd name="T27" fmla="*/ 2147483646 h 88"/>
                <a:gd name="T28" fmla="*/ 2147483646 w 88"/>
                <a:gd name="T29" fmla="*/ 2147483646 h 88"/>
                <a:gd name="T30" fmla="*/ 2147483646 w 88"/>
                <a:gd name="T31" fmla="*/ 2147483646 h 88"/>
                <a:gd name="T32" fmla="*/ 2147483646 w 88"/>
                <a:gd name="T33" fmla="*/ 2147483646 h 88"/>
                <a:gd name="T34" fmla="*/ 2147483646 w 88"/>
                <a:gd name="T35" fmla="*/ 2147483646 h 88"/>
                <a:gd name="T36" fmla="*/ 2147483646 w 88"/>
                <a:gd name="T37" fmla="*/ 2147483646 h 88"/>
                <a:gd name="T38" fmla="*/ 0 w 88"/>
                <a:gd name="T39" fmla="*/ 2147483646 h 88"/>
                <a:gd name="T40" fmla="*/ 2147483646 w 88"/>
                <a:gd name="T41" fmla="*/ 2147483646 h 88"/>
                <a:gd name="T42" fmla="*/ 2147483646 w 88"/>
                <a:gd name="T43" fmla="*/ 2147483646 h 88"/>
                <a:gd name="T44" fmla="*/ 2147483646 w 88"/>
                <a:gd name="T45" fmla="*/ 2147483646 h 88"/>
                <a:gd name="T46" fmla="*/ 2147483646 w 88"/>
                <a:gd name="T47" fmla="*/ 2147483646 h 88"/>
                <a:gd name="T48" fmla="*/ 2147483646 w 88"/>
                <a:gd name="T49" fmla="*/ 2147483646 h 88"/>
                <a:gd name="T50" fmla="*/ 2147483646 w 88"/>
                <a:gd name="T51" fmla="*/ 2147483646 h 88"/>
                <a:gd name="T52" fmla="*/ 2147483646 w 88"/>
                <a:gd name="T53" fmla="*/ 2147483646 h 88"/>
                <a:gd name="T54" fmla="*/ 2147483646 w 88"/>
                <a:gd name="T55" fmla="*/ 2147483646 h 88"/>
                <a:gd name="T56" fmla="*/ 2147483646 w 88"/>
                <a:gd name="T57" fmla="*/ 2147483646 h 88"/>
                <a:gd name="T58" fmla="*/ 2147483646 w 88"/>
                <a:gd name="T59" fmla="*/ 2147483646 h 88"/>
                <a:gd name="T60" fmla="*/ 2147483646 w 88"/>
                <a:gd name="T61" fmla="*/ 2147483646 h 88"/>
                <a:gd name="T62" fmla="*/ 2147483646 w 88"/>
                <a:gd name="T63" fmla="*/ 2147483646 h 88"/>
                <a:gd name="T64" fmla="*/ 2147483646 w 88"/>
                <a:gd name="T65" fmla="*/ 2147483646 h 88"/>
                <a:gd name="T66" fmla="*/ 2147483646 w 88"/>
                <a:gd name="T67" fmla="*/ 2147483646 h 88"/>
                <a:gd name="T68" fmla="*/ 2147483646 w 88"/>
                <a:gd name="T69" fmla="*/ 2147483646 h 88"/>
                <a:gd name="T70" fmla="*/ 2147483646 w 88"/>
                <a:gd name="T71" fmla="*/ 2147483646 h 88"/>
                <a:gd name="T72" fmla="*/ 2147483646 w 88"/>
                <a:gd name="T73" fmla="*/ 2147483646 h 88"/>
                <a:gd name="T74" fmla="*/ 2147483646 w 88"/>
                <a:gd name="T75" fmla="*/ 2147483646 h 88"/>
                <a:gd name="T76" fmla="*/ 2147483646 w 88"/>
                <a:gd name="T77" fmla="*/ 2147483646 h 8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88" h="88">
                  <a:moveTo>
                    <a:pt x="76" y="55"/>
                  </a:moveTo>
                  <a:cubicBezTo>
                    <a:pt x="76" y="55"/>
                    <a:pt x="77" y="54"/>
                    <a:pt x="77" y="54"/>
                  </a:cubicBezTo>
                  <a:cubicBezTo>
                    <a:pt x="81" y="54"/>
                    <a:pt x="81" y="54"/>
                    <a:pt x="81" y="54"/>
                  </a:cubicBezTo>
                  <a:cubicBezTo>
                    <a:pt x="85" y="54"/>
                    <a:pt x="88" y="51"/>
                    <a:pt x="88" y="47"/>
                  </a:cubicBezTo>
                  <a:cubicBezTo>
                    <a:pt x="88" y="41"/>
                    <a:pt x="88" y="41"/>
                    <a:pt x="88" y="41"/>
                  </a:cubicBezTo>
                  <a:cubicBezTo>
                    <a:pt x="88" y="37"/>
                    <a:pt x="85" y="34"/>
                    <a:pt x="81" y="34"/>
                  </a:cubicBezTo>
                  <a:cubicBezTo>
                    <a:pt x="77" y="34"/>
                    <a:pt x="77" y="34"/>
                    <a:pt x="77" y="34"/>
                  </a:cubicBezTo>
                  <a:cubicBezTo>
                    <a:pt x="77" y="34"/>
                    <a:pt x="76" y="33"/>
                    <a:pt x="76" y="33"/>
                  </a:cubicBezTo>
                  <a:cubicBezTo>
                    <a:pt x="76" y="32"/>
                    <a:pt x="75" y="30"/>
                    <a:pt x="75" y="29"/>
                  </a:cubicBezTo>
                  <a:cubicBezTo>
                    <a:pt x="74" y="29"/>
                    <a:pt x="75" y="28"/>
                    <a:pt x="75" y="28"/>
                  </a:cubicBezTo>
                  <a:cubicBezTo>
                    <a:pt x="78" y="25"/>
                    <a:pt x="78" y="25"/>
                    <a:pt x="78" y="25"/>
                  </a:cubicBezTo>
                  <a:cubicBezTo>
                    <a:pt x="80" y="22"/>
                    <a:pt x="80" y="18"/>
                    <a:pt x="78" y="15"/>
                  </a:cubicBezTo>
                  <a:cubicBezTo>
                    <a:pt x="73" y="11"/>
                    <a:pt x="73" y="11"/>
                    <a:pt x="73" y="11"/>
                  </a:cubicBezTo>
                  <a:cubicBezTo>
                    <a:pt x="72" y="9"/>
                    <a:pt x="70" y="8"/>
                    <a:pt x="68" y="8"/>
                  </a:cubicBezTo>
                  <a:cubicBezTo>
                    <a:pt x="66" y="8"/>
                    <a:pt x="64" y="9"/>
                    <a:pt x="63" y="11"/>
                  </a:cubicBezTo>
                  <a:cubicBezTo>
                    <a:pt x="60" y="13"/>
                    <a:pt x="60" y="13"/>
                    <a:pt x="60" y="13"/>
                  </a:cubicBezTo>
                  <a:cubicBezTo>
                    <a:pt x="60" y="13"/>
                    <a:pt x="60" y="14"/>
                    <a:pt x="59" y="14"/>
                  </a:cubicBezTo>
                  <a:cubicBezTo>
                    <a:pt x="59" y="13"/>
                    <a:pt x="59" y="13"/>
                    <a:pt x="59" y="13"/>
                  </a:cubicBezTo>
                  <a:cubicBezTo>
                    <a:pt x="58" y="13"/>
                    <a:pt x="56" y="12"/>
                    <a:pt x="55" y="12"/>
                  </a:cubicBezTo>
                  <a:cubicBezTo>
                    <a:pt x="55" y="12"/>
                    <a:pt x="54" y="11"/>
                    <a:pt x="54" y="11"/>
                  </a:cubicBezTo>
                  <a:cubicBezTo>
                    <a:pt x="54" y="7"/>
                    <a:pt x="54" y="7"/>
                    <a:pt x="54" y="7"/>
                  </a:cubicBezTo>
                  <a:cubicBezTo>
                    <a:pt x="54" y="3"/>
                    <a:pt x="51" y="0"/>
                    <a:pt x="47" y="0"/>
                  </a:cubicBezTo>
                  <a:cubicBezTo>
                    <a:pt x="41" y="0"/>
                    <a:pt x="41" y="0"/>
                    <a:pt x="41" y="0"/>
                  </a:cubicBezTo>
                  <a:cubicBezTo>
                    <a:pt x="37" y="0"/>
                    <a:pt x="34" y="3"/>
                    <a:pt x="34" y="7"/>
                  </a:cubicBezTo>
                  <a:cubicBezTo>
                    <a:pt x="34" y="11"/>
                    <a:pt x="34" y="11"/>
                    <a:pt x="34" y="11"/>
                  </a:cubicBezTo>
                  <a:cubicBezTo>
                    <a:pt x="34" y="11"/>
                    <a:pt x="33" y="12"/>
                    <a:pt x="33" y="12"/>
                  </a:cubicBezTo>
                  <a:cubicBezTo>
                    <a:pt x="32" y="12"/>
                    <a:pt x="31" y="13"/>
                    <a:pt x="29" y="13"/>
                  </a:cubicBezTo>
                  <a:cubicBezTo>
                    <a:pt x="29" y="14"/>
                    <a:pt x="29" y="14"/>
                    <a:pt x="29" y="14"/>
                  </a:cubicBezTo>
                  <a:cubicBezTo>
                    <a:pt x="28" y="14"/>
                    <a:pt x="28" y="13"/>
                    <a:pt x="28" y="13"/>
                  </a:cubicBezTo>
                  <a:cubicBezTo>
                    <a:pt x="25" y="11"/>
                    <a:pt x="25" y="11"/>
                    <a:pt x="25" y="11"/>
                  </a:cubicBezTo>
                  <a:cubicBezTo>
                    <a:pt x="24" y="9"/>
                    <a:pt x="22" y="8"/>
                    <a:pt x="20" y="8"/>
                  </a:cubicBezTo>
                  <a:cubicBezTo>
                    <a:pt x="18" y="8"/>
                    <a:pt x="17" y="9"/>
                    <a:pt x="15" y="11"/>
                  </a:cubicBezTo>
                  <a:cubicBezTo>
                    <a:pt x="11" y="15"/>
                    <a:pt x="11" y="15"/>
                    <a:pt x="11" y="15"/>
                  </a:cubicBezTo>
                  <a:cubicBezTo>
                    <a:pt x="8" y="18"/>
                    <a:pt x="8" y="22"/>
                    <a:pt x="11" y="25"/>
                  </a:cubicBezTo>
                  <a:cubicBezTo>
                    <a:pt x="13" y="28"/>
                    <a:pt x="13" y="28"/>
                    <a:pt x="13" y="28"/>
                  </a:cubicBezTo>
                  <a:cubicBezTo>
                    <a:pt x="14" y="28"/>
                    <a:pt x="14" y="29"/>
                    <a:pt x="14" y="29"/>
                  </a:cubicBezTo>
                  <a:cubicBezTo>
                    <a:pt x="13" y="30"/>
                    <a:pt x="13" y="32"/>
                    <a:pt x="12" y="33"/>
                  </a:cubicBezTo>
                  <a:cubicBezTo>
                    <a:pt x="12" y="33"/>
                    <a:pt x="11" y="34"/>
                    <a:pt x="11" y="34"/>
                  </a:cubicBezTo>
                  <a:cubicBezTo>
                    <a:pt x="7" y="34"/>
                    <a:pt x="7" y="34"/>
                    <a:pt x="7" y="34"/>
                  </a:cubicBezTo>
                  <a:cubicBezTo>
                    <a:pt x="3" y="34"/>
                    <a:pt x="0" y="37"/>
                    <a:pt x="0" y="41"/>
                  </a:cubicBezTo>
                  <a:cubicBezTo>
                    <a:pt x="0" y="47"/>
                    <a:pt x="0" y="47"/>
                    <a:pt x="0" y="47"/>
                  </a:cubicBezTo>
                  <a:cubicBezTo>
                    <a:pt x="0" y="51"/>
                    <a:pt x="3" y="54"/>
                    <a:pt x="7" y="54"/>
                  </a:cubicBezTo>
                  <a:cubicBezTo>
                    <a:pt x="11" y="54"/>
                    <a:pt x="11" y="54"/>
                    <a:pt x="11" y="54"/>
                  </a:cubicBezTo>
                  <a:cubicBezTo>
                    <a:pt x="11" y="54"/>
                    <a:pt x="12" y="55"/>
                    <a:pt x="12" y="55"/>
                  </a:cubicBezTo>
                  <a:cubicBezTo>
                    <a:pt x="13" y="56"/>
                    <a:pt x="13" y="58"/>
                    <a:pt x="14" y="59"/>
                  </a:cubicBezTo>
                  <a:cubicBezTo>
                    <a:pt x="14" y="59"/>
                    <a:pt x="14" y="60"/>
                    <a:pt x="13" y="60"/>
                  </a:cubicBezTo>
                  <a:cubicBezTo>
                    <a:pt x="11" y="63"/>
                    <a:pt x="11" y="63"/>
                    <a:pt x="11" y="63"/>
                  </a:cubicBezTo>
                  <a:cubicBezTo>
                    <a:pt x="9" y="64"/>
                    <a:pt x="9" y="66"/>
                    <a:pt x="9" y="68"/>
                  </a:cubicBezTo>
                  <a:cubicBezTo>
                    <a:pt x="9" y="70"/>
                    <a:pt x="9" y="72"/>
                    <a:pt x="11" y="73"/>
                  </a:cubicBezTo>
                  <a:cubicBezTo>
                    <a:pt x="15" y="78"/>
                    <a:pt x="15" y="78"/>
                    <a:pt x="15" y="78"/>
                  </a:cubicBezTo>
                  <a:cubicBezTo>
                    <a:pt x="17" y="79"/>
                    <a:pt x="18" y="80"/>
                    <a:pt x="20" y="80"/>
                  </a:cubicBezTo>
                  <a:cubicBezTo>
                    <a:pt x="22" y="80"/>
                    <a:pt x="24" y="79"/>
                    <a:pt x="25" y="78"/>
                  </a:cubicBezTo>
                  <a:cubicBezTo>
                    <a:pt x="28" y="75"/>
                    <a:pt x="28" y="75"/>
                    <a:pt x="28" y="75"/>
                  </a:cubicBezTo>
                  <a:cubicBezTo>
                    <a:pt x="28" y="75"/>
                    <a:pt x="28" y="74"/>
                    <a:pt x="29" y="74"/>
                  </a:cubicBezTo>
                  <a:cubicBezTo>
                    <a:pt x="29" y="75"/>
                    <a:pt x="29" y="75"/>
                    <a:pt x="29" y="75"/>
                  </a:cubicBezTo>
                  <a:cubicBezTo>
                    <a:pt x="31" y="75"/>
                    <a:pt x="32" y="76"/>
                    <a:pt x="33" y="76"/>
                  </a:cubicBezTo>
                  <a:cubicBezTo>
                    <a:pt x="33" y="76"/>
                    <a:pt x="34" y="77"/>
                    <a:pt x="34" y="77"/>
                  </a:cubicBezTo>
                  <a:cubicBezTo>
                    <a:pt x="34" y="81"/>
                    <a:pt x="34" y="81"/>
                    <a:pt x="34" y="81"/>
                  </a:cubicBezTo>
                  <a:cubicBezTo>
                    <a:pt x="34" y="85"/>
                    <a:pt x="37" y="88"/>
                    <a:pt x="41" y="88"/>
                  </a:cubicBezTo>
                  <a:cubicBezTo>
                    <a:pt x="47" y="88"/>
                    <a:pt x="47" y="88"/>
                    <a:pt x="47" y="88"/>
                  </a:cubicBezTo>
                  <a:cubicBezTo>
                    <a:pt x="51" y="88"/>
                    <a:pt x="54" y="85"/>
                    <a:pt x="54" y="81"/>
                  </a:cubicBezTo>
                  <a:cubicBezTo>
                    <a:pt x="54" y="77"/>
                    <a:pt x="54" y="77"/>
                    <a:pt x="54" y="77"/>
                  </a:cubicBezTo>
                  <a:cubicBezTo>
                    <a:pt x="54" y="77"/>
                    <a:pt x="55" y="76"/>
                    <a:pt x="55" y="76"/>
                  </a:cubicBezTo>
                  <a:cubicBezTo>
                    <a:pt x="56" y="76"/>
                    <a:pt x="58" y="75"/>
                    <a:pt x="59" y="75"/>
                  </a:cubicBezTo>
                  <a:cubicBezTo>
                    <a:pt x="59" y="74"/>
                    <a:pt x="59" y="74"/>
                    <a:pt x="59" y="74"/>
                  </a:cubicBezTo>
                  <a:cubicBezTo>
                    <a:pt x="60" y="74"/>
                    <a:pt x="60" y="75"/>
                    <a:pt x="60" y="75"/>
                  </a:cubicBezTo>
                  <a:cubicBezTo>
                    <a:pt x="63" y="78"/>
                    <a:pt x="63" y="78"/>
                    <a:pt x="63" y="78"/>
                  </a:cubicBezTo>
                  <a:cubicBezTo>
                    <a:pt x="64" y="79"/>
                    <a:pt x="66" y="80"/>
                    <a:pt x="68" y="80"/>
                  </a:cubicBezTo>
                  <a:cubicBezTo>
                    <a:pt x="70" y="80"/>
                    <a:pt x="72" y="79"/>
                    <a:pt x="73" y="78"/>
                  </a:cubicBezTo>
                  <a:cubicBezTo>
                    <a:pt x="78" y="73"/>
                    <a:pt x="78" y="73"/>
                    <a:pt x="78" y="73"/>
                  </a:cubicBezTo>
                  <a:cubicBezTo>
                    <a:pt x="80" y="70"/>
                    <a:pt x="80" y="66"/>
                    <a:pt x="78" y="63"/>
                  </a:cubicBezTo>
                  <a:cubicBezTo>
                    <a:pt x="75" y="60"/>
                    <a:pt x="75" y="60"/>
                    <a:pt x="75" y="60"/>
                  </a:cubicBezTo>
                  <a:cubicBezTo>
                    <a:pt x="75" y="60"/>
                    <a:pt x="74" y="59"/>
                    <a:pt x="75" y="59"/>
                  </a:cubicBezTo>
                  <a:cubicBezTo>
                    <a:pt x="75" y="58"/>
                    <a:pt x="76" y="56"/>
                    <a:pt x="76" y="55"/>
                  </a:cubicBezTo>
                  <a:close/>
                  <a:moveTo>
                    <a:pt x="58" y="44"/>
                  </a:moveTo>
                  <a:cubicBezTo>
                    <a:pt x="58" y="51"/>
                    <a:pt x="52" y="58"/>
                    <a:pt x="44" y="58"/>
                  </a:cubicBezTo>
                  <a:cubicBezTo>
                    <a:pt x="37" y="58"/>
                    <a:pt x="31" y="51"/>
                    <a:pt x="31" y="44"/>
                  </a:cubicBezTo>
                  <a:cubicBezTo>
                    <a:pt x="31" y="37"/>
                    <a:pt x="37" y="31"/>
                    <a:pt x="44" y="31"/>
                  </a:cubicBezTo>
                  <a:cubicBezTo>
                    <a:pt x="52" y="31"/>
                    <a:pt x="58" y="37"/>
                    <a:pt x="58"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399"/>
            </a:p>
          </p:txBody>
        </p:sp>
      </p:grpSp>
      <p:sp>
        <p:nvSpPr>
          <p:cNvPr id="126" name="文本框 125"/>
          <p:cNvSpPr txBox="1"/>
          <p:nvPr/>
        </p:nvSpPr>
        <p:spPr>
          <a:xfrm>
            <a:off x="2063930" y="3296480"/>
            <a:ext cx="1251656" cy="461508"/>
          </a:xfrm>
          <a:prstGeom prst="rect">
            <a:avLst/>
          </a:prstGeom>
          <a:noFill/>
        </p:spPr>
        <p:txBody>
          <a:bodyPr wrap="square" lIns="91412" tIns="45706" rIns="91412" bIns="45706" rtlCol="0">
            <a:spAutoFit/>
          </a:bodyPr>
          <a:lstStyle/>
          <a:p>
            <a:r>
              <a:rPr lang="zh-CN" altLang="en-US" sz="2399" b="1" dirty="0">
                <a:solidFill>
                  <a:schemeClr val="accent1"/>
                </a:solidFill>
                <a:latin typeface="方正静蕾简体" panose="02000000000000000000" pitchFamily="2" charset="-122"/>
                <a:ea typeface="方正静蕾简体" panose="02000000000000000000" pitchFamily="2" charset="-122"/>
              </a:rPr>
              <a:t>小标题</a:t>
            </a:r>
          </a:p>
        </p:txBody>
      </p:sp>
      <p:sp>
        <p:nvSpPr>
          <p:cNvPr id="127" name="文本框 126"/>
          <p:cNvSpPr txBox="1"/>
          <p:nvPr/>
        </p:nvSpPr>
        <p:spPr>
          <a:xfrm>
            <a:off x="5771940" y="3329975"/>
            <a:ext cx="1251656" cy="461508"/>
          </a:xfrm>
          <a:prstGeom prst="rect">
            <a:avLst/>
          </a:prstGeom>
          <a:noFill/>
        </p:spPr>
        <p:txBody>
          <a:bodyPr wrap="square" lIns="91412" tIns="45706" rIns="91412" bIns="45706" rtlCol="0">
            <a:spAutoFit/>
          </a:bodyPr>
          <a:lstStyle/>
          <a:p>
            <a:r>
              <a:rPr lang="zh-CN" altLang="en-US" sz="2399" b="1" dirty="0">
                <a:solidFill>
                  <a:schemeClr val="accent2"/>
                </a:solidFill>
                <a:latin typeface="方正静蕾简体" panose="02000000000000000000" pitchFamily="2" charset="-122"/>
                <a:ea typeface="方正静蕾简体" panose="02000000000000000000" pitchFamily="2" charset="-122"/>
              </a:rPr>
              <a:t>小标题</a:t>
            </a:r>
          </a:p>
        </p:txBody>
      </p:sp>
      <p:sp>
        <p:nvSpPr>
          <p:cNvPr id="128" name="文本框 127"/>
          <p:cNvSpPr txBox="1"/>
          <p:nvPr/>
        </p:nvSpPr>
        <p:spPr>
          <a:xfrm>
            <a:off x="9197991" y="3338007"/>
            <a:ext cx="1251656" cy="461508"/>
          </a:xfrm>
          <a:prstGeom prst="rect">
            <a:avLst/>
          </a:prstGeom>
          <a:noFill/>
        </p:spPr>
        <p:txBody>
          <a:bodyPr wrap="square" lIns="91412" tIns="45706" rIns="91412" bIns="45706" rtlCol="0">
            <a:spAutoFit/>
          </a:bodyPr>
          <a:lstStyle/>
          <a:p>
            <a:r>
              <a:rPr lang="zh-CN" altLang="en-US" sz="2399" b="1" dirty="0">
                <a:solidFill>
                  <a:schemeClr val="accent2"/>
                </a:solidFill>
                <a:latin typeface="方正静蕾简体" panose="02000000000000000000" pitchFamily="2" charset="-122"/>
                <a:ea typeface="方正静蕾简体" panose="02000000000000000000" pitchFamily="2" charset="-122"/>
              </a:rPr>
              <a:t>小标题</a:t>
            </a:r>
          </a:p>
        </p:txBody>
      </p:sp>
      <p:sp>
        <p:nvSpPr>
          <p:cNvPr id="129" name="文本框 128"/>
          <p:cNvSpPr txBox="1"/>
          <p:nvPr/>
        </p:nvSpPr>
        <p:spPr>
          <a:xfrm>
            <a:off x="1515428" y="4559594"/>
            <a:ext cx="2124239" cy="646303"/>
          </a:xfrm>
          <a:prstGeom prst="rect">
            <a:avLst/>
          </a:prstGeom>
          <a:noFill/>
        </p:spPr>
        <p:txBody>
          <a:bodyPr wrap="square" lIns="91412" tIns="45706" rIns="91412" bIns="45706" rtlCol="0">
            <a:spAutoFit/>
          </a:bodyPr>
          <a:lstStyle/>
          <a:p>
            <a:pPr algn="ct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请在此添加文字请在此添加文字请在此添加文字请在此添加文字请在此添加文字</a:t>
            </a:r>
          </a:p>
        </p:txBody>
      </p:sp>
      <p:sp>
        <p:nvSpPr>
          <p:cNvPr id="130" name="文本框 129"/>
          <p:cNvSpPr txBox="1"/>
          <p:nvPr/>
        </p:nvSpPr>
        <p:spPr>
          <a:xfrm>
            <a:off x="5159050" y="4559594"/>
            <a:ext cx="2124239" cy="646303"/>
          </a:xfrm>
          <a:prstGeom prst="rect">
            <a:avLst/>
          </a:prstGeom>
          <a:noFill/>
        </p:spPr>
        <p:txBody>
          <a:bodyPr wrap="square" lIns="91412" tIns="45706" rIns="91412" bIns="45706" rtlCol="0">
            <a:spAutoFit/>
          </a:bodyPr>
          <a:lstStyle/>
          <a:p>
            <a:pPr algn="ct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请在此添加文字请在此添加文字请在此添加文字请在此添加文字请在此添加文字</a:t>
            </a:r>
          </a:p>
        </p:txBody>
      </p:sp>
      <p:sp>
        <p:nvSpPr>
          <p:cNvPr id="131" name="文本框 130"/>
          <p:cNvSpPr txBox="1"/>
          <p:nvPr/>
        </p:nvSpPr>
        <p:spPr>
          <a:xfrm>
            <a:off x="8663578" y="4559594"/>
            <a:ext cx="2124239" cy="646303"/>
          </a:xfrm>
          <a:prstGeom prst="rect">
            <a:avLst/>
          </a:prstGeom>
          <a:noFill/>
        </p:spPr>
        <p:txBody>
          <a:bodyPr wrap="square" lIns="91412" tIns="45706" rIns="91412" bIns="45706" rtlCol="0">
            <a:spAutoFit/>
          </a:bodyPr>
          <a:lstStyle/>
          <a:p>
            <a:pPr algn="ct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请在此添加文字请在此添加文字请在此添加文字请在此添加文字请在此添加文字</a:t>
            </a:r>
          </a:p>
        </p:txBody>
      </p:sp>
      <p:cxnSp>
        <p:nvCxnSpPr>
          <p:cNvPr id="44" name="直接连接符 43">
            <a:extLst>
              <a:ext uri="{FF2B5EF4-FFF2-40B4-BE49-F238E27FC236}">
                <a16:creationId xmlns:a16="http://schemas.microsoft.com/office/drawing/2014/main" xmlns="" id="{D44D6D36-421F-4943-8206-AFCF0AFB3752}"/>
              </a:ext>
            </a:extLst>
          </p:cNvPr>
          <p:cNvCxnSpPr>
            <a:cxnSpLocks/>
          </p:cNvCxnSpPr>
          <p:nvPr/>
        </p:nvCxnSpPr>
        <p:spPr>
          <a:xfrm>
            <a:off x="298340" y="797406"/>
            <a:ext cx="7080461"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5" name="Freeform 6">
            <a:extLst>
              <a:ext uri="{FF2B5EF4-FFF2-40B4-BE49-F238E27FC236}">
                <a16:creationId xmlns:a16="http://schemas.microsoft.com/office/drawing/2014/main" xmlns="" id="{2BB7774B-1731-4964-849B-F4B154635E0D}"/>
              </a:ext>
            </a:extLst>
          </p:cNvPr>
          <p:cNvSpPr>
            <a:spLocks noEditPoints="1"/>
          </p:cNvSpPr>
          <p:nvPr/>
        </p:nvSpPr>
        <p:spPr bwMode="auto">
          <a:xfrm>
            <a:off x="7378801" y="304061"/>
            <a:ext cx="477985" cy="493818"/>
          </a:xfrm>
          <a:custGeom>
            <a:avLst/>
            <a:gdLst>
              <a:gd name="T0" fmla="*/ 760 w 1905"/>
              <a:gd name="T1" fmla="*/ 1455 h 1912"/>
              <a:gd name="T2" fmla="*/ 448 w 1905"/>
              <a:gd name="T3" fmla="*/ 1143 h 1912"/>
              <a:gd name="T4" fmla="*/ 529 w 1905"/>
              <a:gd name="T5" fmla="*/ 1061 h 1912"/>
              <a:gd name="T6" fmla="*/ 841 w 1905"/>
              <a:gd name="T7" fmla="*/ 1374 h 1912"/>
              <a:gd name="T8" fmla="*/ 1802 w 1905"/>
              <a:gd name="T9" fmla="*/ 108 h 1912"/>
              <a:gd name="T10" fmla="*/ 748 w 1905"/>
              <a:gd name="T11" fmla="*/ 785 h 1912"/>
              <a:gd name="T12" fmla="*/ 55 w 1905"/>
              <a:gd name="T13" fmla="*/ 1737 h 1912"/>
              <a:gd name="T14" fmla="*/ 173 w 1905"/>
              <a:gd name="T15" fmla="*/ 1854 h 1912"/>
              <a:gd name="T16" fmla="*/ 1124 w 1905"/>
              <a:gd name="T17" fmla="*/ 1161 h 1912"/>
              <a:gd name="T18" fmla="*/ 1802 w 1905"/>
              <a:gd name="T19" fmla="*/ 108 h 1912"/>
              <a:gd name="T20" fmla="*/ 110 w 1905"/>
              <a:gd name="T21" fmla="*/ 1803 h 1912"/>
              <a:gd name="T22" fmla="*/ 0 w 1905"/>
              <a:gd name="T23" fmla="*/ 1912 h 1912"/>
              <a:gd name="T24" fmla="*/ 1758 w 1905"/>
              <a:gd name="T25" fmla="*/ 368 h 1912"/>
              <a:gd name="T26" fmla="*/ 1544 w 1905"/>
              <a:gd name="T27" fmla="*/ 153 h 1912"/>
              <a:gd name="T28" fmla="*/ 786 w 1905"/>
              <a:gd name="T29" fmla="*/ 513 h 1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5" h="1912">
                <a:moveTo>
                  <a:pt x="760" y="1455"/>
                </a:moveTo>
                <a:cubicBezTo>
                  <a:pt x="448" y="1143"/>
                  <a:pt x="448" y="1143"/>
                  <a:pt x="448" y="1143"/>
                </a:cubicBezTo>
                <a:moveTo>
                  <a:pt x="529" y="1061"/>
                </a:moveTo>
                <a:cubicBezTo>
                  <a:pt x="841" y="1374"/>
                  <a:pt x="841" y="1374"/>
                  <a:pt x="841" y="1374"/>
                </a:cubicBezTo>
                <a:moveTo>
                  <a:pt x="1802" y="108"/>
                </a:moveTo>
                <a:cubicBezTo>
                  <a:pt x="1698" y="4"/>
                  <a:pt x="1226" y="307"/>
                  <a:pt x="748" y="785"/>
                </a:cubicBezTo>
                <a:cubicBezTo>
                  <a:pt x="364" y="1169"/>
                  <a:pt x="94" y="1548"/>
                  <a:pt x="55" y="1737"/>
                </a:cubicBezTo>
                <a:cubicBezTo>
                  <a:pt x="173" y="1854"/>
                  <a:pt x="173" y="1854"/>
                  <a:pt x="173" y="1854"/>
                </a:cubicBezTo>
                <a:cubicBezTo>
                  <a:pt x="361" y="1815"/>
                  <a:pt x="740" y="1545"/>
                  <a:pt x="1124" y="1161"/>
                </a:cubicBezTo>
                <a:cubicBezTo>
                  <a:pt x="1602" y="683"/>
                  <a:pt x="1905" y="212"/>
                  <a:pt x="1802" y="108"/>
                </a:cubicBezTo>
                <a:close/>
                <a:moveTo>
                  <a:pt x="110" y="1803"/>
                </a:moveTo>
                <a:cubicBezTo>
                  <a:pt x="0" y="1912"/>
                  <a:pt x="0" y="1912"/>
                  <a:pt x="0" y="1912"/>
                </a:cubicBezTo>
                <a:moveTo>
                  <a:pt x="1758" y="368"/>
                </a:moveTo>
                <a:cubicBezTo>
                  <a:pt x="1758" y="368"/>
                  <a:pt x="1643" y="253"/>
                  <a:pt x="1544" y="153"/>
                </a:cubicBezTo>
                <a:cubicBezTo>
                  <a:pt x="1544" y="153"/>
                  <a:pt x="1319" y="0"/>
                  <a:pt x="786" y="513"/>
                </a:cubicBezTo>
              </a:path>
            </a:pathLst>
          </a:custGeom>
          <a:noFill/>
          <a:ln w="12700"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03693" tIns="51846" rIns="103693" bIns="51846" numCol="1" anchor="t" anchorCtr="0" compatLnSpc="1">
            <a:prstTxWarp prst="textNoShape">
              <a:avLst/>
            </a:prstTxWarp>
          </a:bodyPr>
          <a:lstStyle/>
          <a:p>
            <a:endParaRPr lang="zh-CN" altLang="en-US"/>
          </a:p>
        </p:txBody>
      </p:sp>
      <p:sp>
        <p:nvSpPr>
          <p:cNvPr id="46" name="TextBox 28">
            <a:extLst>
              <a:ext uri="{FF2B5EF4-FFF2-40B4-BE49-F238E27FC236}">
                <a16:creationId xmlns:a16="http://schemas.microsoft.com/office/drawing/2014/main" xmlns="" id="{2C974C62-5EBF-48FE-B506-D3F305E106CC}"/>
              </a:ext>
            </a:extLst>
          </p:cNvPr>
          <p:cNvSpPr txBox="1"/>
          <p:nvPr/>
        </p:nvSpPr>
        <p:spPr>
          <a:xfrm>
            <a:off x="681253" y="275546"/>
            <a:ext cx="2423342" cy="430841"/>
          </a:xfrm>
          <a:prstGeom prst="rect">
            <a:avLst/>
          </a:prstGeom>
          <a:noFill/>
        </p:spPr>
        <p:txBody>
          <a:bodyPr wrap="square" lIns="121873" tIns="60937" rIns="121873" bIns="60937" rtlCol="0">
            <a:spAutoFit/>
          </a:bodyPr>
          <a:lstStyle/>
          <a:p>
            <a:r>
              <a:rPr lang="zh-CN" altLang="en-US" sz="2000" dirty="0">
                <a:solidFill>
                  <a:schemeClr val="tx1">
                    <a:lumMod val="65000"/>
                    <a:lumOff val="35000"/>
                  </a:schemeClr>
                </a:solidFill>
                <a:latin typeface="文鼎谁的字体" panose="020B0602010101010101" pitchFamily="33" charset="-122"/>
                <a:ea typeface="文鼎谁的字体" panose="020B0602010101010101" pitchFamily="33" charset="-122"/>
              </a:rPr>
              <a:t>点击添加您的标题</a:t>
            </a:r>
          </a:p>
        </p:txBody>
      </p:sp>
      <p:grpSp>
        <p:nvGrpSpPr>
          <p:cNvPr id="47" name="组合 46">
            <a:extLst>
              <a:ext uri="{FF2B5EF4-FFF2-40B4-BE49-F238E27FC236}">
                <a16:creationId xmlns:a16="http://schemas.microsoft.com/office/drawing/2014/main" xmlns="" id="{A6D5CB2E-4ACC-48A1-BB56-00E1B8C9A210}"/>
              </a:ext>
            </a:extLst>
          </p:cNvPr>
          <p:cNvGrpSpPr/>
          <p:nvPr/>
        </p:nvGrpSpPr>
        <p:grpSpPr>
          <a:xfrm>
            <a:off x="214323" y="266495"/>
            <a:ext cx="406366" cy="418246"/>
            <a:chOff x="848004" y="393400"/>
            <a:chExt cx="406366" cy="418246"/>
          </a:xfrm>
          <a:effectLst>
            <a:outerShdw blurRad="165100" dist="38100" dir="6960000" sx="98000" sy="98000" algn="t" rotWithShape="0">
              <a:prstClr val="black">
                <a:alpha val="34000"/>
              </a:prstClr>
            </a:outerShdw>
          </a:effectLst>
        </p:grpSpPr>
        <p:grpSp>
          <p:nvGrpSpPr>
            <p:cNvPr id="48" name="组合 47">
              <a:extLst>
                <a:ext uri="{FF2B5EF4-FFF2-40B4-BE49-F238E27FC236}">
                  <a16:creationId xmlns:a16="http://schemas.microsoft.com/office/drawing/2014/main" xmlns="" id="{0B7520A9-A12E-450C-B395-6757B0757FCA}"/>
                </a:ext>
              </a:extLst>
            </p:cNvPr>
            <p:cNvGrpSpPr/>
            <p:nvPr/>
          </p:nvGrpSpPr>
          <p:grpSpPr>
            <a:xfrm>
              <a:off x="848004" y="393400"/>
              <a:ext cx="406366" cy="418246"/>
              <a:chOff x="848005" y="369553"/>
              <a:chExt cx="406366" cy="418246"/>
            </a:xfrm>
          </p:grpSpPr>
          <p:sp>
            <p:nvSpPr>
              <p:cNvPr id="51" name="椭圆 50">
                <a:extLst>
                  <a:ext uri="{FF2B5EF4-FFF2-40B4-BE49-F238E27FC236}">
                    <a16:creationId xmlns:a16="http://schemas.microsoft.com/office/drawing/2014/main" xmlns="" id="{6EEA8457-1F3E-4C25-9F8F-59D08F56A789}"/>
                  </a:ext>
                </a:extLst>
              </p:cNvPr>
              <p:cNvSpPr/>
              <p:nvPr/>
            </p:nvSpPr>
            <p:spPr>
              <a:xfrm>
                <a:off x="848005" y="369553"/>
                <a:ext cx="406366" cy="418246"/>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a:extLst>
                  <a:ext uri="{FF2B5EF4-FFF2-40B4-BE49-F238E27FC236}">
                    <a16:creationId xmlns:a16="http://schemas.microsoft.com/office/drawing/2014/main" xmlns="" id="{7870F170-2EB8-49B0-934E-5BE80EB6B5B1}"/>
                  </a:ext>
                </a:extLst>
              </p:cNvPr>
              <p:cNvSpPr/>
              <p:nvPr/>
            </p:nvSpPr>
            <p:spPr>
              <a:xfrm>
                <a:off x="856799" y="378604"/>
                <a:ext cx="388778" cy="400144"/>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9" name="椭圆 48">
              <a:extLst>
                <a:ext uri="{FF2B5EF4-FFF2-40B4-BE49-F238E27FC236}">
                  <a16:creationId xmlns:a16="http://schemas.microsoft.com/office/drawing/2014/main" xmlns="" id="{104E848B-B838-4CA0-8119-E02E1F51D44C}"/>
                </a:ext>
              </a:extLst>
            </p:cNvPr>
            <p:cNvSpPr/>
            <p:nvPr/>
          </p:nvSpPr>
          <p:spPr>
            <a:xfrm>
              <a:off x="907857" y="455002"/>
              <a:ext cx="286661" cy="295042"/>
            </a:xfrm>
            <a:prstGeom prst="ellipse">
              <a:avLst/>
            </a:prstGeom>
            <a:solidFill>
              <a:srgbClr val="5092E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51846" rIns="0" bIns="51846" rtlCol="0" anchor="ctr"/>
            <a:lstStyle/>
            <a:p>
              <a:pPr algn="ctr"/>
              <a:endParaRPr lang="zh-CN" altLang="en-US" sz="3600" dirty="0">
                <a:solidFill>
                  <a:schemeClr val="bg1"/>
                </a:solidFill>
                <a:latin typeface="DIN Mittelschrift Std" pitchFamily="50" charset="0"/>
                <a:ea typeface="微软雅黑" pitchFamily="34" charset="-122"/>
              </a:endParaRPr>
            </a:p>
          </p:txBody>
        </p:sp>
      </p:grpSp>
    </p:spTree>
    <p:extLst>
      <p:ext uri="{BB962C8B-B14F-4D97-AF65-F5344CB8AC3E}">
        <p14:creationId xmlns:p14="http://schemas.microsoft.com/office/powerpoint/2010/main" val="1338441850"/>
      </p:ext>
    </p:extLst>
  </p:cSld>
  <p:clrMapOvr>
    <a:masterClrMapping/>
  </p:clrMapOvr>
  <mc:AlternateContent xmlns:mc="http://schemas.openxmlformats.org/markup-compatibility/2006" xmlns:p14="http://schemas.microsoft.com/office/powerpoint/2010/main">
    <mc:Choice Requires="p14">
      <p:transition spd="slow" p14:dur="1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30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60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90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par>
                                <p:cTn id="17" presetID="10" presetClass="entr" presetSubtype="0" fill="hold" grpId="0" nodeType="withEffect">
                                  <p:stCondLst>
                                    <p:cond delay="1200"/>
                                  </p:stCondLst>
                                  <p:childTnLst>
                                    <p:set>
                                      <p:cBhvr>
                                        <p:cTn id="18" dur="1" fill="hold">
                                          <p:stCondLst>
                                            <p:cond delay="0"/>
                                          </p:stCondLst>
                                        </p:cTn>
                                        <p:tgtEl>
                                          <p:spTgt spid="108"/>
                                        </p:tgtEl>
                                        <p:attrNameLst>
                                          <p:attrName>style.visibility</p:attrName>
                                        </p:attrNameLst>
                                      </p:cBhvr>
                                      <p:to>
                                        <p:strVal val="visible"/>
                                      </p:to>
                                    </p:set>
                                    <p:animEffect transition="in" filter="fade">
                                      <p:cBhvr>
                                        <p:cTn id="19" dur="500"/>
                                        <p:tgtEl>
                                          <p:spTgt spid="108"/>
                                        </p:tgtEl>
                                      </p:cBhvr>
                                    </p:animEffect>
                                  </p:childTnLst>
                                </p:cTn>
                              </p:par>
                              <p:par>
                                <p:cTn id="20" presetID="10" presetClass="entr" presetSubtype="0" fill="hold" nodeType="withEffect">
                                  <p:stCondLst>
                                    <p:cond delay="1500"/>
                                  </p:stCondLst>
                                  <p:childTnLst>
                                    <p:set>
                                      <p:cBhvr>
                                        <p:cTn id="21" dur="1" fill="hold">
                                          <p:stCondLst>
                                            <p:cond delay="0"/>
                                          </p:stCondLst>
                                        </p:cTn>
                                        <p:tgtEl>
                                          <p:spTgt spid="109"/>
                                        </p:tgtEl>
                                        <p:attrNameLst>
                                          <p:attrName>style.visibility</p:attrName>
                                        </p:attrNameLst>
                                      </p:cBhvr>
                                      <p:to>
                                        <p:strVal val="visible"/>
                                      </p:to>
                                    </p:set>
                                    <p:animEffect transition="in" filter="fade">
                                      <p:cBhvr>
                                        <p:cTn id="22" dur="500"/>
                                        <p:tgtEl>
                                          <p:spTgt spid="109"/>
                                        </p:tgtEl>
                                      </p:cBhvr>
                                    </p:animEffect>
                                  </p:childTnLst>
                                </p:cTn>
                              </p:par>
                              <p:par>
                                <p:cTn id="23" presetID="10" presetClass="entr" presetSubtype="0" fill="hold" nodeType="withEffect">
                                  <p:stCondLst>
                                    <p:cond delay="1800"/>
                                  </p:stCondLst>
                                  <p:childTnLst>
                                    <p:set>
                                      <p:cBhvr>
                                        <p:cTn id="24" dur="1" fill="hold">
                                          <p:stCondLst>
                                            <p:cond delay="0"/>
                                          </p:stCondLst>
                                        </p:cTn>
                                        <p:tgtEl>
                                          <p:spTgt spid="110"/>
                                        </p:tgtEl>
                                        <p:attrNameLst>
                                          <p:attrName>style.visibility</p:attrName>
                                        </p:attrNameLst>
                                      </p:cBhvr>
                                      <p:to>
                                        <p:strVal val="visible"/>
                                      </p:to>
                                    </p:set>
                                    <p:animEffect transition="in" filter="fade">
                                      <p:cBhvr>
                                        <p:cTn id="25" dur="500"/>
                                        <p:tgtEl>
                                          <p:spTgt spid="110"/>
                                        </p:tgtEl>
                                      </p:cBhvr>
                                    </p:animEffect>
                                  </p:childTnLst>
                                </p:cTn>
                              </p:par>
                              <p:par>
                                <p:cTn id="26" presetID="10" presetClass="entr" presetSubtype="0" fill="hold" nodeType="withEffect">
                                  <p:stCondLst>
                                    <p:cond delay="210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2400"/>
                                  </p:stCondLst>
                                  <p:childTnLst>
                                    <p:set>
                                      <p:cBhvr>
                                        <p:cTn id="30" dur="1" fill="hold">
                                          <p:stCondLst>
                                            <p:cond delay="0"/>
                                          </p:stCondLst>
                                        </p:cTn>
                                        <p:tgtEl>
                                          <p:spTgt spid="50"/>
                                        </p:tgtEl>
                                        <p:attrNameLst>
                                          <p:attrName>style.visibility</p:attrName>
                                        </p:attrNameLst>
                                      </p:cBhvr>
                                      <p:to>
                                        <p:strVal val="visible"/>
                                      </p:to>
                                    </p:set>
                                    <p:animEffect transition="in" filter="fade">
                                      <p:cBhvr>
                                        <p:cTn id="31" dur="500"/>
                                        <p:tgtEl>
                                          <p:spTgt spid="50"/>
                                        </p:tgtEl>
                                      </p:cBhvr>
                                    </p:animEffect>
                                  </p:childTnLst>
                                </p:cTn>
                              </p:par>
                              <p:par>
                                <p:cTn id="32" presetID="10" presetClass="entr" presetSubtype="0" fill="hold" grpId="0" nodeType="withEffect">
                                  <p:stCondLst>
                                    <p:cond delay="2700"/>
                                  </p:stCondLst>
                                  <p:childTnLst>
                                    <p:set>
                                      <p:cBhvr>
                                        <p:cTn id="33" dur="1" fill="hold">
                                          <p:stCondLst>
                                            <p:cond delay="0"/>
                                          </p:stCondLst>
                                        </p:cTn>
                                        <p:tgtEl>
                                          <p:spTgt spid="120"/>
                                        </p:tgtEl>
                                        <p:attrNameLst>
                                          <p:attrName>style.visibility</p:attrName>
                                        </p:attrNameLst>
                                      </p:cBhvr>
                                      <p:to>
                                        <p:strVal val="visible"/>
                                      </p:to>
                                    </p:set>
                                    <p:animEffect transition="in" filter="fade">
                                      <p:cBhvr>
                                        <p:cTn id="34" dur="500"/>
                                        <p:tgtEl>
                                          <p:spTgt spid="120"/>
                                        </p:tgtEl>
                                      </p:cBhvr>
                                    </p:animEffect>
                                  </p:childTnLst>
                                </p:cTn>
                              </p:par>
                              <p:par>
                                <p:cTn id="35" presetID="10" presetClass="entr" presetSubtype="0" fill="hold" grpId="0" nodeType="withEffect">
                                  <p:stCondLst>
                                    <p:cond delay="3000"/>
                                  </p:stCondLst>
                                  <p:childTnLst>
                                    <p:set>
                                      <p:cBhvr>
                                        <p:cTn id="36" dur="1" fill="hold">
                                          <p:stCondLst>
                                            <p:cond delay="0"/>
                                          </p:stCondLst>
                                        </p:cTn>
                                        <p:tgtEl>
                                          <p:spTgt spid="121"/>
                                        </p:tgtEl>
                                        <p:attrNameLst>
                                          <p:attrName>style.visibility</p:attrName>
                                        </p:attrNameLst>
                                      </p:cBhvr>
                                      <p:to>
                                        <p:strVal val="visible"/>
                                      </p:to>
                                    </p:set>
                                    <p:animEffect transition="in" filter="fade">
                                      <p:cBhvr>
                                        <p:cTn id="37" dur="500"/>
                                        <p:tgtEl>
                                          <p:spTgt spid="121"/>
                                        </p:tgtEl>
                                      </p:cBhvr>
                                    </p:animEffect>
                                  </p:childTnLst>
                                </p:cTn>
                              </p:par>
                              <p:par>
                                <p:cTn id="38" presetID="10" presetClass="entr" presetSubtype="0" fill="hold" grpId="0" nodeType="withEffect">
                                  <p:stCondLst>
                                    <p:cond delay="3300"/>
                                  </p:stCondLst>
                                  <p:childTnLst>
                                    <p:set>
                                      <p:cBhvr>
                                        <p:cTn id="39" dur="1" fill="hold">
                                          <p:stCondLst>
                                            <p:cond delay="0"/>
                                          </p:stCondLst>
                                        </p:cTn>
                                        <p:tgtEl>
                                          <p:spTgt spid="122"/>
                                        </p:tgtEl>
                                        <p:attrNameLst>
                                          <p:attrName>style.visibility</p:attrName>
                                        </p:attrNameLst>
                                      </p:cBhvr>
                                      <p:to>
                                        <p:strVal val="visible"/>
                                      </p:to>
                                    </p:set>
                                    <p:animEffect transition="in" filter="fade">
                                      <p:cBhvr>
                                        <p:cTn id="40" dur="500"/>
                                        <p:tgtEl>
                                          <p:spTgt spid="122"/>
                                        </p:tgtEl>
                                      </p:cBhvr>
                                    </p:animEffect>
                                  </p:childTnLst>
                                </p:cTn>
                              </p:par>
                              <p:par>
                                <p:cTn id="41" presetID="10" presetClass="entr" presetSubtype="0" fill="hold" nodeType="withEffect">
                                  <p:stCondLst>
                                    <p:cond delay="360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par>
                                <p:cTn id="44" presetID="10" presetClass="entr" presetSubtype="0" fill="hold" grpId="0" nodeType="withEffect">
                                  <p:stCondLst>
                                    <p:cond delay="3900"/>
                                  </p:stCondLst>
                                  <p:childTnLst>
                                    <p:set>
                                      <p:cBhvr>
                                        <p:cTn id="45" dur="1" fill="hold">
                                          <p:stCondLst>
                                            <p:cond delay="0"/>
                                          </p:stCondLst>
                                        </p:cTn>
                                        <p:tgtEl>
                                          <p:spTgt spid="126"/>
                                        </p:tgtEl>
                                        <p:attrNameLst>
                                          <p:attrName>style.visibility</p:attrName>
                                        </p:attrNameLst>
                                      </p:cBhvr>
                                      <p:to>
                                        <p:strVal val="visible"/>
                                      </p:to>
                                    </p:set>
                                    <p:animEffect transition="in" filter="fade">
                                      <p:cBhvr>
                                        <p:cTn id="46" dur="500"/>
                                        <p:tgtEl>
                                          <p:spTgt spid="126"/>
                                        </p:tgtEl>
                                      </p:cBhvr>
                                    </p:animEffect>
                                  </p:childTnLst>
                                </p:cTn>
                              </p:par>
                              <p:par>
                                <p:cTn id="47" presetID="10" presetClass="entr" presetSubtype="0" fill="hold" grpId="0" nodeType="withEffect">
                                  <p:stCondLst>
                                    <p:cond delay="4200"/>
                                  </p:stCondLst>
                                  <p:childTnLst>
                                    <p:set>
                                      <p:cBhvr>
                                        <p:cTn id="48" dur="1" fill="hold">
                                          <p:stCondLst>
                                            <p:cond delay="0"/>
                                          </p:stCondLst>
                                        </p:cTn>
                                        <p:tgtEl>
                                          <p:spTgt spid="127"/>
                                        </p:tgtEl>
                                        <p:attrNameLst>
                                          <p:attrName>style.visibility</p:attrName>
                                        </p:attrNameLst>
                                      </p:cBhvr>
                                      <p:to>
                                        <p:strVal val="visible"/>
                                      </p:to>
                                    </p:set>
                                    <p:animEffect transition="in" filter="fade">
                                      <p:cBhvr>
                                        <p:cTn id="49" dur="500"/>
                                        <p:tgtEl>
                                          <p:spTgt spid="127"/>
                                        </p:tgtEl>
                                      </p:cBhvr>
                                    </p:animEffect>
                                  </p:childTnLst>
                                </p:cTn>
                              </p:par>
                              <p:par>
                                <p:cTn id="50" presetID="10" presetClass="entr" presetSubtype="0" fill="hold" grpId="0" nodeType="withEffect">
                                  <p:stCondLst>
                                    <p:cond delay="4500"/>
                                  </p:stCondLst>
                                  <p:childTnLst>
                                    <p:set>
                                      <p:cBhvr>
                                        <p:cTn id="51" dur="1" fill="hold">
                                          <p:stCondLst>
                                            <p:cond delay="0"/>
                                          </p:stCondLst>
                                        </p:cTn>
                                        <p:tgtEl>
                                          <p:spTgt spid="128"/>
                                        </p:tgtEl>
                                        <p:attrNameLst>
                                          <p:attrName>style.visibility</p:attrName>
                                        </p:attrNameLst>
                                      </p:cBhvr>
                                      <p:to>
                                        <p:strVal val="visible"/>
                                      </p:to>
                                    </p:set>
                                    <p:animEffect transition="in" filter="fade">
                                      <p:cBhvr>
                                        <p:cTn id="52" dur="500"/>
                                        <p:tgtEl>
                                          <p:spTgt spid="128"/>
                                        </p:tgtEl>
                                      </p:cBhvr>
                                    </p:animEffect>
                                  </p:childTnLst>
                                </p:cTn>
                              </p:par>
                              <p:par>
                                <p:cTn id="53" presetID="10" presetClass="entr" presetSubtype="0" fill="hold" grpId="0" nodeType="withEffect">
                                  <p:stCondLst>
                                    <p:cond delay="4800"/>
                                  </p:stCondLst>
                                  <p:childTnLst>
                                    <p:set>
                                      <p:cBhvr>
                                        <p:cTn id="54" dur="1" fill="hold">
                                          <p:stCondLst>
                                            <p:cond delay="0"/>
                                          </p:stCondLst>
                                        </p:cTn>
                                        <p:tgtEl>
                                          <p:spTgt spid="129"/>
                                        </p:tgtEl>
                                        <p:attrNameLst>
                                          <p:attrName>style.visibility</p:attrName>
                                        </p:attrNameLst>
                                      </p:cBhvr>
                                      <p:to>
                                        <p:strVal val="visible"/>
                                      </p:to>
                                    </p:set>
                                    <p:animEffect transition="in" filter="fade">
                                      <p:cBhvr>
                                        <p:cTn id="55" dur="500"/>
                                        <p:tgtEl>
                                          <p:spTgt spid="129"/>
                                        </p:tgtEl>
                                      </p:cBhvr>
                                    </p:animEffect>
                                  </p:childTnLst>
                                </p:cTn>
                              </p:par>
                              <p:par>
                                <p:cTn id="56" presetID="10" presetClass="entr" presetSubtype="0" fill="hold" grpId="0" nodeType="withEffect">
                                  <p:stCondLst>
                                    <p:cond delay="5100"/>
                                  </p:stCondLst>
                                  <p:childTnLst>
                                    <p:set>
                                      <p:cBhvr>
                                        <p:cTn id="57" dur="1" fill="hold">
                                          <p:stCondLst>
                                            <p:cond delay="0"/>
                                          </p:stCondLst>
                                        </p:cTn>
                                        <p:tgtEl>
                                          <p:spTgt spid="130"/>
                                        </p:tgtEl>
                                        <p:attrNameLst>
                                          <p:attrName>style.visibility</p:attrName>
                                        </p:attrNameLst>
                                      </p:cBhvr>
                                      <p:to>
                                        <p:strVal val="visible"/>
                                      </p:to>
                                    </p:set>
                                    <p:animEffect transition="in" filter="fade">
                                      <p:cBhvr>
                                        <p:cTn id="58" dur="500"/>
                                        <p:tgtEl>
                                          <p:spTgt spid="130"/>
                                        </p:tgtEl>
                                      </p:cBhvr>
                                    </p:animEffect>
                                  </p:childTnLst>
                                </p:cTn>
                              </p:par>
                              <p:par>
                                <p:cTn id="59" presetID="10" presetClass="entr" presetSubtype="0" fill="hold" grpId="0" nodeType="withEffect">
                                  <p:stCondLst>
                                    <p:cond delay="5400"/>
                                  </p:stCondLst>
                                  <p:childTnLst>
                                    <p:set>
                                      <p:cBhvr>
                                        <p:cTn id="60" dur="1" fill="hold">
                                          <p:stCondLst>
                                            <p:cond delay="0"/>
                                          </p:stCondLst>
                                        </p:cTn>
                                        <p:tgtEl>
                                          <p:spTgt spid="131"/>
                                        </p:tgtEl>
                                        <p:attrNameLst>
                                          <p:attrName>style.visibility</p:attrName>
                                        </p:attrNameLst>
                                      </p:cBhvr>
                                      <p:to>
                                        <p:strVal val="visible"/>
                                      </p:to>
                                    </p:set>
                                    <p:animEffect transition="in" filter="fade">
                                      <p:cBhvr>
                                        <p:cTn id="61" dur="500"/>
                                        <p:tgtEl>
                                          <p:spTgt spid="131"/>
                                        </p:tgtEl>
                                      </p:cBhvr>
                                    </p:animEffect>
                                  </p:childTnLst>
                                </p:cTn>
                              </p:par>
                              <p:par>
                                <p:cTn id="62" presetID="2" presetClass="entr" presetSubtype="8" fill="hold" grpId="0" nodeType="withEffect">
                                  <p:stCondLst>
                                    <p:cond delay="0"/>
                                  </p:stCondLst>
                                  <p:childTnLst>
                                    <p:set>
                                      <p:cBhvr>
                                        <p:cTn id="63" dur="1" fill="hold">
                                          <p:stCondLst>
                                            <p:cond delay="0"/>
                                          </p:stCondLst>
                                        </p:cTn>
                                        <p:tgtEl>
                                          <p:spTgt spid="45"/>
                                        </p:tgtEl>
                                        <p:attrNameLst>
                                          <p:attrName>style.visibility</p:attrName>
                                        </p:attrNameLst>
                                      </p:cBhvr>
                                      <p:to>
                                        <p:strVal val="visible"/>
                                      </p:to>
                                    </p:set>
                                    <p:anim calcmode="lin" valueType="num">
                                      <p:cBhvr additive="base">
                                        <p:cTn id="64" dur="1000" fill="hold"/>
                                        <p:tgtEl>
                                          <p:spTgt spid="45"/>
                                        </p:tgtEl>
                                        <p:attrNameLst>
                                          <p:attrName>ppt_x</p:attrName>
                                        </p:attrNameLst>
                                      </p:cBhvr>
                                      <p:tavLst>
                                        <p:tav tm="0">
                                          <p:val>
                                            <p:strVal val="0-#ppt_w/2"/>
                                          </p:val>
                                        </p:tav>
                                        <p:tav tm="100000">
                                          <p:val>
                                            <p:strVal val="#ppt_x"/>
                                          </p:val>
                                        </p:tav>
                                      </p:tavLst>
                                    </p:anim>
                                    <p:anim calcmode="lin" valueType="num">
                                      <p:cBhvr additive="base">
                                        <p:cTn id="65" dur="1000" fill="hold"/>
                                        <p:tgtEl>
                                          <p:spTgt spid="45"/>
                                        </p:tgtEl>
                                        <p:attrNameLst>
                                          <p:attrName>ppt_y</p:attrName>
                                        </p:attrNameLst>
                                      </p:cBhvr>
                                      <p:tavLst>
                                        <p:tav tm="0">
                                          <p:val>
                                            <p:strVal val="#ppt_y"/>
                                          </p:val>
                                        </p:tav>
                                        <p:tav tm="100000">
                                          <p:val>
                                            <p:strVal val="#ppt_y"/>
                                          </p:val>
                                        </p:tav>
                                      </p:tavLst>
                                    </p:anim>
                                  </p:childTnLst>
                                </p:cTn>
                              </p:par>
                              <p:par>
                                <p:cTn id="66" presetID="22" presetClass="entr" presetSubtype="8" fill="hold" nodeType="withEffect">
                                  <p:stCondLst>
                                    <p:cond delay="100"/>
                                  </p:stCondLst>
                                  <p:childTnLst>
                                    <p:set>
                                      <p:cBhvr>
                                        <p:cTn id="67" dur="1" fill="hold">
                                          <p:stCondLst>
                                            <p:cond delay="0"/>
                                          </p:stCondLst>
                                        </p:cTn>
                                        <p:tgtEl>
                                          <p:spTgt spid="44"/>
                                        </p:tgtEl>
                                        <p:attrNameLst>
                                          <p:attrName>style.visibility</p:attrName>
                                        </p:attrNameLst>
                                      </p:cBhvr>
                                      <p:to>
                                        <p:strVal val="visible"/>
                                      </p:to>
                                    </p:set>
                                    <p:animEffect transition="in" filter="wipe(left)">
                                      <p:cBhvr>
                                        <p:cTn id="68" dur="1000"/>
                                        <p:tgtEl>
                                          <p:spTgt spid="44"/>
                                        </p:tgtEl>
                                      </p:cBhvr>
                                    </p:animEffect>
                                  </p:childTnLst>
                                </p:cTn>
                              </p:par>
                              <p:par>
                                <p:cTn id="69" presetID="10" presetClass="entr" presetSubtype="0" fill="hold" nodeType="withEffect">
                                  <p:stCondLst>
                                    <p:cond delay="100"/>
                                  </p:stCondLst>
                                  <p:childTnLst>
                                    <p:set>
                                      <p:cBhvr>
                                        <p:cTn id="70" dur="1" fill="hold">
                                          <p:stCondLst>
                                            <p:cond delay="0"/>
                                          </p:stCondLst>
                                        </p:cTn>
                                        <p:tgtEl>
                                          <p:spTgt spid="47"/>
                                        </p:tgtEl>
                                        <p:attrNameLst>
                                          <p:attrName>style.visibility</p:attrName>
                                        </p:attrNameLst>
                                      </p:cBhvr>
                                      <p:to>
                                        <p:strVal val="visible"/>
                                      </p:to>
                                    </p:set>
                                    <p:animEffect transition="in" filter="fade">
                                      <p:cBhvr>
                                        <p:cTn id="71" dur="500"/>
                                        <p:tgtEl>
                                          <p:spTgt spid="47"/>
                                        </p:tgtEl>
                                      </p:cBhvr>
                                    </p:animEffect>
                                  </p:childTnLst>
                                </p:cTn>
                              </p:par>
                              <p:par>
                                <p:cTn id="72" presetID="19" presetClass="entr" presetSubtype="5" fill="hold" grpId="0" nodeType="withEffect">
                                  <p:stCondLst>
                                    <p:cond delay="100"/>
                                  </p:stCondLst>
                                  <p:iterate type="lt">
                                    <p:tmPct val="10000"/>
                                  </p:iterate>
                                  <p:childTnLst>
                                    <p:set>
                                      <p:cBhvr>
                                        <p:cTn id="73" dur="1" fill="hold">
                                          <p:stCondLst>
                                            <p:cond delay="0"/>
                                          </p:stCondLst>
                                        </p:cTn>
                                        <p:tgtEl>
                                          <p:spTgt spid="46"/>
                                        </p:tgtEl>
                                        <p:attrNameLst>
                                          <p:attrName>style.visibility</p:attrName>
                                        </p:attrNameLst>
                                      </p:cBhvr>
                                      <p:to>
                                        <p:strVal val="visible"/>
                                      </p:to>
                                    </p:set>
                                    <p:anim calcmode="lin" valueType="num">
                                      <p:cBhvr>
                                        <p:cTn id="74" dur="500" fill="hold"/>
                                        <p:tgtEl>
                                          <p:spTgt spid="46"/>
                                        </p:tgtEl>
                                        <p:attrNameLst>
                                          <p:attrName>ppt_w</p:attrName>
                                        </p:attrNameLst>
                                      </p:cBhvr>
                                      <p:tavLst>
                                        <p:tav tm="0">
                                          <p:val>
                                            <p:strVal val="#ppt_w"/>
                                          </p:val>
                                        </p:tav>
                                        <p:tav tm="100000">
                                          <p:val>
                                            <p:strVal val="#ppt_w"/>
                                          </p:val>
                                        </p:tav>
                                      </p:tavLst>
                                    </p:anim>
                                    <p:anim calcmode="lin" valueType="num">
                                      <p:cBhvr>
                                        <p:cTn id="75" dur="500" fill="hold"/>
                                        <p:tgtEl>
                                          <p:spTgt spid="46"/>
                                        </p:tgtEl>
                                        <p:attrNameLst>
                                          <p:attrName>ppt_h</p:attrName>
                                        </p:attrNameLst>
                                      </p:cBhvr>
                                      <p:tavLst>
                                        <p:tav tm="0" fmla="#ppt_h*sin(2.5*pi*$)">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animBg="1"/>
      <p:bldP spid="50" grpId="0" animBg="1"/>
      <p:bldP spid="120" grpId="0" animBg="1"/>
      <p:bldP spid="121" grpId="0" animBg="1"/>
      <p:bldP spid="122" grpId="0" animBg="1"/>
      <p:bldP spid="126" grpId="0"/>
      <p:bldP spid="127" grpId="0"/>
      <p:bldP spid="128" grpId="0"/>
      <p:bldP spid="129" grpId="0"/>
      <p:bldP spid="130" grpId="0"/>
      <p:bldP spid="131" grpId="0"/>
      <p:bldP spid="45" grpId="0" animBg="1"/>
      <p:bldP spid="4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1717607" y="2011161"/>
            <a:ext cx="1603450" cy="3539807"/>
            <a:chOff x="3398" y="1402"/>
            <a:chExt cx="807" cy="1781"/>
          </a:xfrm>
          <a:solidFill>
            <a:schemeClr val="accent4"/>
          </a:solidFill>
        </p:grpSpPr>
        <p:sp>
          <p:nvSpPr>
            <p:cNvPr id="8" name="Freeform 5"/>
            <p:cNvSpPr>
              <a:spLocks noEditPoints="1"/>
            </p:cNvSpPr>
            <p:nvPr/>
          </p:nvSpPr>
          <p:spPr bwMode="auto">
            <a:xfrm>
              <a:off x="3621" y="1639"/>
              <a:ext cx="418" cy="949"/>
            </a:xfrm>
            <a:custGeom>
              <a:avLst/>
              <a:gdLst>
                <a:gd name="T0" fmla="*/ 349 w 352"/>
                <a:gd name="T1" fmla="*/ 146 h 800"/>
                <a:gd name="T2" fmla="*/ 198 w 352"/>
                <a:gd name="T3" fmla="*/ 6 h 800"/>
                <a:gd name="T4" fmla="*/ 190 w 352"/>
                <a:gd name="T5" fmla="*/ 10 h 800"/>
                <a:gd name="T6" fmla="*/ 51 w 352"/>
                <a:gd name="T7" fmla="*/ 70 h 800"/>
                <a:gd name="T8" fmla="*/ 40 w 352"/>
                <a:gd name="T9" fmla="*/ 271 h 800"/>
                <a:gd name="T10" fmla="*/ 158 w 352"/>
                <a:gd name="T11" fmla="*/ 331 h 800"/>
                <a:gd name="T12" fmla="*/ 141 w 352"/>
                <a:gd name="T13" fmla="*/ 371 h 800"/>
                <a:gd name="T14" fmla="*/ 143 w 352"/>
                <a:gd name="T15" fmla="*/ 385 h 800"/>
                <a:gd name="T16" fmla="*/ 164 w 352"/>
                <a:gd name="T17" fmla="*/ 404 h 800"/>
                <a:gd name="T18" fmla="*/ 114 w 352"/>
                <a:gd name="T19" fmla="*/ 610 h 800"/>
                <a:gd name="T20" fmla="*/ 107 w 352"/>
                <a:gd name="T21" fmla="*/ 665 h 800"/>
                <a:gd name="T22" fmla="*/ 105 w 352"/>
                <a:gd name="T23" fmla="*/ 715 h 800"/>
                <a:gd name="T24" fmla="*/ 127 w 352"/>
                <a:gd name="T25" fmla="*/ 753 h 800"/>
                <a:gd name="T26" fmla="*/ 167 w 352"/>
                <a:gd name="T27" fmla="*/ 793 h 800"/>
                <a:gd name="T28" fmla="*/ 186 w 352"/>
                <a:gd name="T29" fmla="*/ 782 h 800"/>
                <a:gd name="T30" fmla="*/ 205 w 352"/>
                <a:gd name="T31" fmla="*/ 731 h 800"/>
                <a:gd name="T32" fmla="*/ 218 w 352"/>
                <a:gd name="T33" fmla="*/ 687 h 800"/>
                <a:gd name="T34" fmla="*/ 204 w 352"/>
                <a:gd name="T35" fmla="*/ 644 h 800"/>
                <a:gd name="T36" fmla="*/ 191 w 352"/>
                <a:gd name="T37" fmla="*/ 596 h 800"/>
                <a:gd name="T38" fmla="*/ 197 w 352"/>
                <a:gd name="T39" fmla="*/ 398 h 800"/>
                <a:gd name="T40" fmla="*/ 203 w 352"/>
                <a:gd name="T41" fmla="*/ 391 h 800"/>
                <a:gd name="T42" fmla="*/ 214 w 352"/>
                <a:gd name="T43" fmla="*/ 363 h 800"/>
                <a:gd name="T44" fmla="*/ 211 w 352"/>
                <a:gd name="T45" fmla="*/ 340 h 800"/>
                <a:gd name="T46" fmla="*/ 199 w 352"/>
                <a:gd name="T47" fmla="*/ 328 h 800"/>
                <a:gd name="T48" fmla="*/ 241 w 352"/>
                <a:gd name="T49" fmla="*/ 316 h 800"/>
                <a:gd name="T50" fmla="*/ 349 w 352"/>
                <a:gd name="T51" fmla="*/ 146 h 800"/>
                <a:gd name="T52" fmla="*/ 191 w 352"/>
                <a:gd name="T53" fmla="*/ 375 h 800"/>
                <a:gd name="T54" fmla="*/ 182 w 352"/>
                <a:gd name="T55" fmla="*/ 380 h 800"/>
                <a:gd name="T56" fmla="*/ 164 w 352"/>
                <a:gd name="T57" fmla="*/ 363 h 800"/>
                <a:gd name="T58" fmla="*/ 174 w 352"/>
                <a:gd name="T59" fmla="*/ 341 h 800"/>
                <a:gd name="T60" fmla="*/ 187 w 352"/>
                <a:gd name="T61" fmla="*/ 356 h 800"/>
                <a:gd name="T62" fmla="*/ 191 w 352"/>
                <a:gd name="T63" fmla="*/ 375 h 800"/>
                <a:gd name="T64" fmla="*/ 191 w 352"/>
                <a:gd name="T65" fmla="*/ 681 h 800"/>
                <a:gd name="T66" fmla="*/ 195 w 352"/>
                <a:gd name="T67" fmla="*/ 704 h 800"/>
                <a:gd name="T68" fmla="*/ 186 w 352"/>
                <a:gd name="T69" fmla="*/ 729 h 800"/>
                <a:gd name="T70" fmla="*/ 175 w 352"/>
                <a:gd name="T71" fmla="*/ 759 h 800"/>
                <a:gd name="T72" fmla="*/ 150 w 352"/>
                <a:gd name="T73" fmla="*/ 735 h 800"/>
                <a:gd name="T74" fmla="*/ 126 w 352"/>
                <a:gd name="T75" fmla="*/ 695 h 800"/>
                <a:gd name="T76" fmla="*/ 130 w 352"/>
                <a:gd name="T77" fmla="*/ 644 h 800"/>
                <a:gd name="T78" fmla="*/ 137 w 352"/>
                <a:gd name="T79" fmla="*/ 594 h 800"/>
                <a:gd name="T80" fmla="*/ 169 w 352"/>
                <a:gd name="T81" fmla="*/ 450 h 800"/>
                <a:gd name="T82" fmla="*/ 167 w 352"/>
                <a:gd name="T83" fmla="*/ 593 h 800"/>
                <a:gd name="T84" fmla="*/ 191 w 352"/>
                <a:gd name="T85" fmla="*/ 681 h 800"/>
                <a:gd name="T86" fmla="*/ 262 w 352"/>
                <a:gd name="T87" fmla="*/ 280 h 800"/>
                <a:gd name="T88" fmla="*/ 83 w 352"/>
                <a:gd name="T89" fmla="*/ 275 h 800"/>
                <a:gd name="T90" fmla="*/ 49 w 352"/>
                <a:gd name="T91" fmla="*/ 106 h 800"/>
                <a:gd name="T92" fmla="*/ 220 w 352"/>
                <a:gd name="T93" fmla="*/ 49 h 800"/>
                <a:gd name="T94" fmla="*/ 236 w 352"/>
                <a:gd name="T95" fmla="*/ 39 h 800"/>
                <a:gd name="T96" fmla="*/ 322 w 352"/>
                <a:gd name="T97" fmla="*/ 123 h 800"/>
                <a:gd name="T98" fmla="*/ 262 w 352"/>
                <a:gd name="T99" fmla="*/ 28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2" h="800">
                  <a:moveTo>
                    <a:pt x="349" y="146"/>
                  </a:moveTo>
                  <a:cubicBezTo>
                    <a:pt x="346" y="67"/>
                    <a:pt x="278" y="0"/>
                    <a:pt x="198" y="6"/>
                  </a:cubicBezTo>
                  <a:cubicBezTo>
                    <a:pt x="196" y="6"/>
                    <a:pt x="193" y="8"/>
                    <a:pt x="190" y="10"/>
                  </a:cubicBezTo>
                  <a:cubicBezTo>
                    <a:pt x="138" y="4"/>
                    <a:pt x="84" y="27"/>
                    <a:pt x="51" y="70"/>
                  </a:cubicBezTo>
                  <a:cubicBezTo>
                    <a:pt x="7" y="126"/>
                    <a:pt x="0" y="210"/>
                    <a:pt x="40" y="271"/>
                  </a:cubicBezTo>
                  <a:cubicBezTo>
                    <a:pt x="66" y="311"/>
                    <a:pt x="112" y="330"/>
                    <a:pt x="158" y="331"/>
                  </a:cubicBezTo>
                  <a:cubicBezTo>
                    <a:pt x="153" y="344"/>
                    <a:pt x="147" y="358"/>
                    <a:pt x="141" y="371"/>
                  </a:cubicBezTo>
                  <a:cubicBezTo>
                    <a:pt x="139" y="375"/>
                    <a:pt x="139" y="382"/>
                    <a:pt x="143" y="385"/>
                  </a:cubicBezTo>
                  <a:cubicBezTo>
                    <a:pt x="151" y="391"/>
                    <a:pt x="158" y="397"/>
                    <a:pt x="164" y="404"/>
                  </a:cubicBezTo>
                  <a:cubicBezTo>
                    <a:pt x="141" y="471"/>
                    <a:pt x="124" y="540"/>
                    <a:pt x="114" y="610"/>
                  </a:cubicBezTo>
                  <a:cubicBezTo>
                    <a:pt x="111" y="628"/>
                    <a:pt x="109" y="646"/>
                    <a:pt x="107" y="665"/>
                  </a:cubicBezTo>
                  <a:cubicBezTo>
                    <a:pt x="106" y="681"/>
                    <a:pt x="103" y="698"/>
                    <a:pt x="105" y="715"/>
                  </a:cubicBezTo>
                  <a:cubicBezTo>
                    <a:pt x="108" y="730"/>
                    <a:pt x="117" y="742"/>
                    <a:pt x="127" y="753"/>
                  </a:cubicBezTo>
                  <a:cubicBezTo>
                    <a:pt x="140" y="766"/>
                    <a:pt x="153" y="780"/>
                    <a:pt x="167" y="793"/>
                  </a:cubicBezTo>
                  <a:cubicBezTo>
                    <a:pt x="174" y="800"/>
                    <a:pt x="183" y="789"/>
                    <a:pt x="186" y="782"/>
                  </a:cubicBezTo>
                  <a:cubicBezTo>
                    <a:pt x="192" y="765"/>
                    <a:pt x="199" y="748"/>
                    <a:pt x="205" y="731"/>
                  </a:cubicBezTo>
                  <a:cubicBezTo>
                    <a:pt x="211" y="717"/>
                    <a:pt x="218" y="702"/>
                    <a:pt x="218" y="687"/>
                  </a:cubicBezTo>
                  <a:cubicBezTo>
                    <a:pt x="218" y="672"/>
                    <a:pt x="209" y="658"/>
                    <a:pt x="204" y="644"/>
                  </a:cubicBezTo>
                  <a:cubicBezTo>
                    <a:pt x="198" y="629"/>
                    <a:pt x="194" y="613"/>
                    <a:pt x="191" y="596"/>
                  </a:cubicBezTo>
                  <a:cubicBezTo>
                    <a:pt x="179" y="531"/>
                    <a:pt x="188" y="463"/>
                    <a:pt x="197" y="398"/>
                  </a:cubicBezTo>
                  <a:cubicBezTo>
                    <a:pt x="199" y="396"/>
                    <a:pt x="201" y="395"/>
                    <a:pt x="203" y="391"/>
                  </a:cubicBezTo>
                  <a:cubicBezTo>
                    <a:pt x="209" y="383"/>
                    <a:pt x="212" y="373"/>
                    <a:pt x="214" y="363"/>
                  </a:cubicBezTo>
                  <a:cubicBezTo>
                    <a:pt x="215" y="356"/>
                    <a:pt x="215" y="347"/>
                    <a:pt x="211" y="340"/>
                  </a:cubicBezTo>
                  <a:cubicBezTo>
                    <a:pt x="209" y="335"/>
                    <a:pt x="203" y="332"/>
                    <a:pt x="199" y="328"/>
                  </a:cubicBezTo>
                  <a:cubicBezTo>
                    <a:pt x="214" y="326"/>
                    <a:pt x="228" y="322"/>
                    <a:pt x="241" y="316"/>
                  </a:cubicBezTo>
                  <a:cubicBezTo>
                    <a:pt x="308" y="288"/>
                    <a:pt x="352" y="218"/>
                    <a:pt x="349" y="146"/>
                  </a:cubicBezTo>
                  <a:close/>
                  <a:moveTo>
                    <a:pt x="191" y="375"/>
                  </a:moveTo>
                  <a:cubicBezTo>
                    <a:pt x="188" y="376"/>
                    <a:pt x="185" y="378"/>
                    <a:pt x="182" y="380"/>
                  </a:cubicBezTo>
                  <a:cubicBezTo>
                    <a:pt x="176" y="374"/>
                    <a:pt x="170" y="368"/>
                    <a:pt x="164" y="363"/>
                  </a:cubicBezTo>
                  <a:cubicBezTo>
                    <a:pt x="168" y="356"/>
                    <a:pt x="171" y="348"/>
                    <a:pt x="174" y="341"/>
                  </a:cubicBezTo>
                  <a:cubicBezTo>
                    <a:pt x="176" y="348"/>
                    <a:pt x="181" y="351"/>
                    <a:pt x="187" y="356"/>
                  </a:cubicBezTo>
                  <a:cubicBezTo>
                    <a:pt x="194" y="362"/>
                    <a:pt x="194" y="368"/>
                    <a:pt x="191" y="375"/>
                  </a:cubicBezTo>
                  <a:close/>
                  <a:moveTo>
                    <a:pt x="191" y="681"/>
                  </a:moveTo>
                  <a:cubicBezTo>
                    <a:pt x="194" y="689"/>
                    <a:pt x="197" y="696"/>
                    <a:pt x="195" y="704"/>
                  </a:cubicBezTo>
                  <a:cubicBezTo>
                    <a:pt x="194" y="712"/>
                    <a:pt x="189" y="721"/>
                    <a:pt x="186" y="729"/>
                  </a:cubicBezTo>
                  <a:cubicBezTo>
                    <a:pt x="182" y="739"/>
                    <a:pt x="178" y="749"/>
                    <a:pt x="175" y="759"/>
                  </a:cubicBezTo>
                  <a:cubicBezTo>
                    <a:pt x="166" y="751"/>
                    <a:pt x="158" y="743"/>
                    <a:pt x="150" y="735"/>
                  </a:cubicBezTo>
                  <a:cubicBezTo>
                    <a:pt x="139" y="723"/>
                    <a:pt x="128" y="712"/>
                    <a:pt x="126" y="695"/>
                  </a:cubicBezTo>
                  <a:cubicBezTo>
                    <a:pt x="125" y="678"/>
                    <a:pt x="128" y="661"/>
                    <a:pt x="130" y="644"/>
                  </a:cubicBezTo>
                  <a:cubicBezTo>
                    <a:pt x="132" y="627"/>
                    <a:pt x="134" y="611"/>
                    <a:pt x="137" y="594"/>
                  </a:cubicBezTo>
                  <a:cubicBezTo>
                    <a:pt x="144" y="545"/>
                    <a:pt x="155" y="497"/>
                    <a:pt x="169" y="450"/>
                  </a:cubicBezTo>
                  <a:cubicBezTo>
                    <a:pt x="164" y="498"/>
                    <a:pt x="161" y="546"/>
                    <a:pt x="167" y="593"/>
                  </a:cubicBezTo>
                  <a:cubicBezTo>
                    <a:pt x="171" y="624"/>
                    <a:pt x="179" y="653"/>
                    <a:pt x="191" y="681"/>
                  </a:cubicBezTo>
                  <a:close/>
                  <a:moveTo>
                    <a:pt x="262" y="280"/>
                  </a:moveTo>
                  <a:cubicBezTo>
                    <a:pt x="210" y="312"/>
                    <a:pt x="132" y="314"/>
                    <a:pt x="83" y="275"/>
                  </a:cubicBezTo>
                  <a:cubicBezTo>
                    <a:pt x="34" y="236"/>
                    <a:pt x="23" y="160"/>
                    <a:pt x="49" y="106"/>
                  </a:cubicBezTo>
                  <a:cubicBezTo>
                    <a:pt x="80" y="44"/>
                    <a:pt x="159" y="20"/>
                    <a:pt x="220" y="49"/>
                  </a:cubicBezTo>
                  <a:cubicBezTo>
                    <a:pt x="226" y="52"/>
                    <a:pt x="233" y="46"/>
                    <a:pt x="236" y="39"/>
                  </a:cubicBezTo>
                  <a:cubicBezTo>
                    <a:pt x="276" y="52"/>
                    <a:pt x="309" y="83"/>
                    <a:pt x="322" y="123"/>
                  </a:cubicBezTo>
                  <a:cubicBezTo>
                    <a:pt x="340" y="182"/>
                    <a:pt x="315" y="248"/>
                    <a:pt x="262" y="2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2" tIns="60941" rIns="121882" bIns="60941" numCol="1" anchor="t" anchorCtr="0" compatLnSpc="1">
              <a:prstTxWarp prst="textNoShape">
                <a:avLst/>
              </a:prstTxWarp>
            </a:bodyPr>
            <a:lstStyle/>
            <a:p>
              <a:endParaRPr lang="zh-CN" altLang="en-US" sz="2399"/>
            </a:p>
          </p:txBody>
        </p:sp>
        <p:sp>
          <p:nvSpPr>
            <p:cNvPr id="9" name="Freeform 6"/>
            <p:cNvSpPr>
              <a:spLocks/>
            </p:cNvSpPr>
            <p:nvPr/>
          </p:nvSpPr>
          <p:spPr bwMode="auto">
            <a:xfrm>
              <a:off x="3398" y="1504"/>
              <a:ext cx="417" cy="636"/>
            </a:xfrm>
            <a:custGeom>
              <a:avLst/>
              <a:gdLst>
                <a:gd name="T0" fmla="*/ 337 w 350"/>
                <a:gd name="T1" fmla="*/ 508 h 536"/>
                <a:gd name="T2" fmla="*/ 100 w 350"/>
                <a:gd name="T3" fmla="*/ 405 h 536"/>
                <a:gd name="T4" fmla="*/ 39 w 350"/>
                <a:gd name="T5" fmla="*/ 176 h 536"/>
                <a:gd name="T6" fmla="*/ 108 w 350"/>
                <a:gd name="T7" fmla="*/ 73 h 536"/>
                <a:gd name="T8" fmla="*/ 148 w 350"/>
                <a:gd name="T9" fmla="*/ 78 h 536"/>
                <a:gd name="T10" fmla="*/ 176 w 350"/>
                <a:gd name="T11" fmla="*/ 35 h 536"/>
                <a:gd name="T12" fmla="*/ 146 w 350"/>
                <a:gd name="T13" fmla="*/ 1 h 536"/>
                <a:gd name="T14" fmla="*/ 135 w 350"/>
                <a:gd name="T15" fmla="*/ 29 h 536"/>
                <a:gd name="T16" fmla="*/ 153 w 350"/>
                <a:gd name="T17" fmla="*/ 42 h 536"/>
                <a:gd name="T18" fmla="*/ 146 w 350"/>
                <a:gd name="T19" fmla="*/ 54 h 536"/>
                <a:gd name="T20" fmla="*/ 124 w 350"/>
                <a:gd name="T21" fmla="*/ 47 h 536"/>
                <a:gd name="T22" fmla="*/ 118 w 350"/>
                <a:gd name="T23" fmla="*/ 25 h 536"/>
                <a:gd name="T24" fmla="*/ 118 w 350"/>
                <a:gd name="T25" fmla="*/ 8 h 536"/>
                <a:gd name="T26" fmla="*/ 102 w 350"/>
                <a:gd name="T27" fmla="*/ 16 h 536"/>
                <a:gd name="T28" fmla="*/ 98 w 350"/>
                <a:gd name="T29" fmla="*/ 55 h 536"/>
                <a:gd name="T30" fmla="*/ 11 w 350"/>
                <a:gd name="T31" fmla="*/ 279 h 536"/>
                <a:gd name="T32" fmla="*/ 168 w 350"/>
                <a:gd name="T33" fmla="*/ 495 h 536"/>
                <a:gd name="T34" fmla="*/ 326 w 350"/>
                <a:gd name="T35" fmla="*/ 536 h 536"/>
                <a:gd name="T36" fmla="*/ 337 w 350"/>
                <a:gd name="T37" fmla="*/ 508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0" h="536">
                  <a:moveTo>
                    <a:pt x="337" y="508"/>
                  </a:moveTo>
                  <a:cubicBezTo>
                    <a:pt x="249" y="504"/>
                    <a:pt x="160" y="472"/>
                    <a:pt x="100" y="405"/>
                  </a:cubicBezTo>
                  <a:cubicBezTo>
                    <a:pt x="45" y="344"/>
                    <a:pt x="15" y="258"/>
                    <a:pt x="39" y="176"/>
                  </a:cubicBezTo>
                  <a:cubicBezTo>
                    <a:pt x="50" y="135"/>
                    <a:pt x="74" y="99"/>
                    <a:pt x="108" y="73"/>
                  </a:cubicBezTo>
                  <a:cubicBezTo>
                    <a:pt x="119" y="83"/>
                    <a:pt x="135" y="84"/>
                    <a:pt x="148" y="78"/>
                  </a:cubicBezTo>
                  <a:cubicBezTo>
                    <a:pt x="165" y="71"/>
                    <a:pt x="177" y="53"/>
                    <a:pt x="176" y="35"/>
                  </a:cubicBezTo>
                  <a:cubicBezTo>
                    <a:pt x="175" y="18"/>
                    <a:pt x="163" y="3"/>
                    <a:pt x="146" y="1"/>
                  </a:cubicBezTo>
                  <a:cubicBezTo>
                    <a:pt x="134" y="0"/>
                    <a:pt x="122" y="28"/>
                    <a:pt x="135" y="29"/>
                  </a:cubicBezTo>
                  <a:cubicBezTo>
                    <a:pt x="143" y="29"/>
                    <a:pt x="150" y="34"/>
                    <a:pt x="153" y="42"/>
                  </a:cubicBezTo>
                  <a:cubicBezTo>
                    <a:pt x="156" y="49"/>
                    <a:pt x="153" y="52"/>
                    <a:pt x="146" y="54"/>
                  </a:cubicBezTo>
                  <a:cubicBezTo>
                    <a:pt x="138" y="55"/>
                    <a:pt x="129" y="53"/>
                    <a:pt x="124" y="47"/>
                  </a:cubicBezTo>
                  <a:cubicBezTo>
                    <a:pt x="120" y="42"/>
                    <a:pt x="115" y="32"/>
                    <a:pt x="118" y="25"/>
                  </a:cubicBezTo>
                  <a:cubicBezTo>
                    <a:pt x="120" y="21"/>
                    <a:pt x="124" y="11"/>
                    <a:pt x="118" y="8"/>
                  </a:cubicBezTo>
                  <a:cubicBezTo>
                    <a:pt x="112" y="4"/>
                    <a:pt x="105" y="12"/>
                    <a:pt x="102" y="16"/>
                  </a:cubicBezTo>
                  <a:cubicBezTo>
                    <a:pt x="97" y="29"/>
                    <a:pt x="94" y="43"/>
                    <a:pt x="98" y="55"/>
                  </a:cubicBezTo>
                  <a:cubicBezTo>
                    <a:pt x="32" y="108"/>
                    <a:pt x="0" y="196"/>
                    <a:pt x="11" y="279"/>
                  </a:cubicBezTo>
                  <a:cubicBezTo>
                    <a:pt x="23" y="372"/>
                    <a:pt x="86" y="452"/>
                    <a:pt x="168" y="495"/>
                  </a:cubicBezTo>
                  <a:cubicBezTo>
                    <a:pt x="217" y="520"/>
                    <a:pt x="272" y="533"/>
                    <a:pt x="326" y="536"/>
                  </a:cubicBezTo>
                  <a:cubicBezTo>
                    <a:pt x="338" y="536"/>
                    <a:pt x="350" y="509"/>
                    <a:pt x="337" y="5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2" tIns="60941" rIns="121882" bIns="60941" numCol="1" anchor="t" anchorCtr="0" compatLnSpc="1">
              <a:prstTxWarp prst="textNoShape">
                <a:avLst/>
              </a:prstTxWarp>
            </a:bodyPr>
            <a:lstStyle/>
            <a:p>
              <a:endParaRPr lang="zh-CN" altLang="en-US" sz="2399"/>
            </a:p>
          </p:txBody>
        </p:sp>
        <p:sp>
          <p:nvSpPr>
            <p:cNvPr id="10" name="Freeform 7"/>
            <p:cNvSpPr>
              <a:spLocks/>
            </p:cNvSpPr>
            <p:nvPr/>
          </p:nvSpPr>
          <p:spPr bwMode="auto">
            <a:xfrm>
              <a:off x="3875" y="1402"/>
              <a:ext cx="330" cy="734"/>
            </a:xfrm>
            <a:custGeom>
              <a:avLst/>
              <a:gdLst>
                <a:gd name="T0" fmla="*/ 262 w 277"/>
                <a:gd name="T1" fmla="*/ 216 h 619"/>
                <a:gd name="T2" fmla="*/ 217 w 277"/>
                <a:gd name="T3" fmla="*/ 85 h 619"/>
                <a:gd name="T4" fmla="*/ 238 w 277"/>
                <a:gd name="T5" fmla="*/ 28 h 619"/>
                <a:gd name="T6" fmla="*/ 197 w 277"/>
                <a:gd name="T7" fmla="*/ 4 h 619"/>
                <a:gd name="T8" fmla="*/ 158 w 277"/>
                <a:gd name="T9" fmla="*/ 48 h 619"/>
                <a:gd name="T10" fmla="*/ 179 w 277"/>
                <a:gd name="T11" fmla="*/ 43 h 619"/>
                <a:gd name="T12" fmla="*/ 197 w 277"/>
                <a:gd name="T13" fmla="*/ 31 h 619"/>
                <a:gd name="T14" fmla="*/ 217 w 277"/>
                <a:gd name="T15" fmla="*/ 46 h 619"/>
                <a:gd name="T16" fmla="*/ 190 w 277"/>
                <a:gd name="T17" fmla="*/ 60 h 619"/>
                <a:gd name="T18" fmla="*/ 175 w 277"/>
                <a:gd name="T19" fmla="*/ 86 h 619"/>
                <a:gd name="T20" fmla="*/ 195 w 277"/>
                <a:gd name="T21" fmla="*/ 92 h 619"/>
                <a:gd name="T22" fmla="*/ 195 w 277"/>
                <a:gd name="T23" fmla="*/ 105 h 619"/>
                <a:gd name="T24" fmla="*/ 234 w 277"/>
                <a:gd name="T25" fmla="*/ 332 h 619"/>
                <a:gd name="T26" fmla="*/ 122 w 277"/>
                <a:gd name="T27" fmla="*/ 524 h 619"/>
                <a:gd name="T28" fmla="*/ 14 w 277"/>
                <a:gd name="T29" fmla="*/ 589 h 619"/>
                <a:gd name="T30" fmla="*/ 1 w 277"/>
                <a:gd name="T31" fmla="*/ 606 h 619"/>
                <a:gd name="T32" fmla="*/ 9 w 277"/>
                <a:gd name="T33" fmla="*/ 616 h 619"/>
                <a:gd name="T34" fmla="*/ 262 w 277"/>
                <a:gd name="T35" fmla="*/ 216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7" h="619">
                  <a:moveTo>
                    <a:pt x="262" y="216"/>
                  </a:moveTo>
                  <a:cubicBezTo>
                    <a:pt x="258" y="170"/>
                    <a:pt x="246" y="122"/>
                    <a:pt x="217" y="85"/>
                  </a:cubicBezTo>
                  <a:cubicBezTo>
                    <a:pt x="235" y="74"/>
                    <a:pt x="246" y="50"/>
                    <a:pt x="238" y="28"/>
                  </a:cubicBezTo>
                  <a:cubicBezTo>
                    <a:pt x="232" y="11"/>
                    <a:pt x="216" y="0"/>
                    <a:pt x="197" y="4"/>
                  </a:cubicBezTo>
                  <a:cubicBezTo>
                    <a:pt x="177" y="8"/>
                    <a:pt x="161" y="28"/>
                    <a:pt x="158" y="48"/>
                  </a:cubicBezTo>
                  <a:cubicBezTo>
                    <a:pt x="156" y="68"/>
                    <a:pt x="178" y="56"/>
                    <a:pt x="179" y="43"/>
                  </a:cubicBezTo>
                  <a:cubicBezTo>
                    <a:pt x="181" y="34"/>
                    <a:pt x="189" y="30"/>
                    <a:pt x="197" y="31"/>
                  </a:cubicBezTo>
                  <a:cubicBezTo>
                    <a:pt x="206" y="31"/>
                    <a:pt x="214" y="38"/>
                    <a:pt x="217" y="46"/>
                  </a:cubicBezTo>
                  <a:cubicBezTo>
                    <a:pt x="225" y="65"/>
                    <a:pt x="202" y="67"/>
                    <a:pt x="190" y="60"/>
                  </a:cubicBezTo>
                  <a:cubicBezTo>
                    <a:pt x="179" y="54"/>
                    <a:pt x="164" y="80"/>
                    <a:pt x="175" y="86"/>
                  </a:cubicBezTo>
                  <a:cubicBezTo>
                    <a:pt x="182" y="90"/>
                    <a:pt x="189" y="92"/>
                    <a:pt x="195" y="92"/>
                  </a:cubicBezTo>
                  <a:cubicBezTo>
                    <a:pt x="193" y="97"/>
                    <a:pt x="193" y="102"/>
                    <a:pt x="195" y="105"/>
                  </a:cubicBezTo>
                  <a:cubicBezTo>
                    <a:pt x="246" y="166"/>
                    <a:pt x="249" y="258"/>
                    <a:pt x="234" y="332"/>
                  </a:cubicBezTo>
                  <a:cubicBezTo>
                    <a:pt x="218" y="407"/>
                    <a:pt x="179" y="475"/>
                    <a:pt x="122" y="524"/>
                  </a:cubicBezTo>
                  <a:cubicBezTo>
                    <a:pt x="90" y="552"/>
                    <a:pt x="53" y="574"/>
                    <a:pt x="14" y="589"/>
                  </a:cubicBezTo>
                  <a:cubicBezTo>
                    <a:pt x="7" y="592"/>
                    <a:pt x="2" y="598"/>
                    <a:pt x="1" y="606"/>
                  </a:cubicBezTo>
                  <a:cubicBezTo>
                    <a:pt x="0" y="610"/>
                    <a:pt x="2" y="619"/>
                    <a:pt x="9" y="616"/>
                  </a:cubicBezTo>
                  <a:cubicBezTo>
                    <a:pt x="170" y="554"/>
                    <a:pt x="277" y="389"/>
                    <a:pt x="262" y="2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2" tIns="60941" rIns="121882" bIns="60941" numCol="1" anchor="t" anchorCtr="0" compatLnSpc="1">
              <a:prstTxWarp prst="textNoShape">
                <a:avLst/>
              </a:prstTxWarp>
            </a:bodyPr>
            <a:lstStyle/>
            <a:p>
              <a:endParaRPr lang="zh-CN" altLang="en-US" sz="2399"/>
            </a:p>
          </p:txBody>
        </p:sp>
        <p:sp>
          <p:nvSpPr>
            <p:cNvPr id="11" name="Freeform 8"/>
            <p:cNvSpPr>
              <a:spLocks noEditPoints="1"/>
            </p:cNvSpPr>
            <p:nvPr/>
          </p:nvSpPr>
          <p:spPr bwMode="auto">
            <a:xfrm>
              <a:off x="3591" y="2567"/>
              <a:ext cx="426" cy="616"/>
            </a:xfrm>
            <a:custGeom>
              <a:avLst/>
              <a:gdLst>
                <a:gd name="T0" fmla="*/ 336 w 358"/>
                <a:gd name="T1" fmla="*/ 434 h 520"/>
                <a:gd name="T2" fmla="*/ 239 w 358"/>
                <a:gd name="T3" fmla="*/ 463 h 520"/>
                <a:gd name="T4" fmla="*/ 242 w 358"/>
                <a:gd name="T5" fmla="*/ 440 h 520"/>
                <a:gd name="T6" fmla="*/ 244 w 358"/>
                <a:gd name="T7" fmla="*/ 405 h 520"/>
                <a:gd name="T8" fmla="*/ 249 w 358"/>
                <a:gd name="T9" fmla="*/ 339 h 520"/>
                <a:gd name="T10" fmla="*/ 255 w 358"/>
                <a:gd name="T11" fmla="*/ 206 h 520"/>
                <a:gd name="T12" fmla="*/ 251 w 358"/>
                <a:gd name="T13" fmla="*/ 88 h 520"/>
                <a:gd name="T14" fmla="*/ 202 w 358"/>
                <a:gd name="T15" fmla="*/ 11 h 520"/>
                <a:gd name="T16" fmla="*/ 167 w 358"/>
                <a:gd name="T17" fmla="*/ 42 h 520"/>
                <a:gd name="T18" fmla="*/ 142 w 358"/>
                <a:gd name="T19" fmla="*/ 87 h 520"/>
                <a:gd name="T20" fmla="*/ 112 w 358"/>
                <a:gd name="T21" fmla="*/ 199 h 520"/>
                <a:gd name="T22" fmla="*/ 105 w 358"/>
                <a:gd name="T23" fmla="*/ 445 h 520"/>
                <a:gd name="T24" fmla="*/ 54 w 358"/>
                <a:gd name="T25" fmla="*/ 432 h 520"/>
                <a:gd name="T26" fmla="*/ 4 w 358"/>
                <a:gd name="T27" fmla="*/ 474 h 520"/>
                <a:gd name="T28" fmla="*/ 55 w 358"/>
                <a:gd name="T29" fmla="*/ 514 h 520"/>
                <a:gd name="T30" fmla="*/ 129 w 358"/>
                <a:gd name="T31" fmla="*/ 481 h 520"/>
                <a:gd name="T32" fmla="*/ 128 w 358"/>
                <a:gd name="T33" fmla="*/ 459 h 520"/>
                <a:gd name="T34" fmla="*/ 133 w 358"/>
                <a:gd name="T35" fmla="*/ 201 h 520"/>
                <a:gd name="T36" fmla="*/ 165 w 358"/>
                <a:gd name="T37" fmla="*/ 79 h 520"/>
                <a:gd name="T38" fmla="*/ 178 w 358"/>
                <a:gd name="T39" fmla="*/ 58 h 520"/>
                <a:gd name="T40" fmla="*/ 199 w 358"/>
                <a:gd name="T41" fmla="*/ 38 h 520"/>
                <a:gd name="T42" fmla="*/ 227 w 358"/>
                <a:gd name="T43" fmla="*/ 90 h 520"/>
                <a:gd name="T44" fmla="*/ 233 w 358"/>
                <a:gd name="T45" fmla="*/ 218 h 520"/>
                <a:gd name="T46" fmla="*/ 226 w 358"/>
                <a:gd name="T47" fmla="*/ 359 h 520"/>
                <a:gd name="T48" fmla="*/ 221 w 358"/>
                <a:gd name="T49" fmla="*/ 430 h 520"/>
                <a:gd name="T50" fmla="*/ 219 w 358"/>
                <a:gd name="T51" fmla="*/ 465 h 520"/>
                <a:gd name="T52" fmla="*/ 220 w 358"/>
                <a:gd name="T53" fmla="*/ 493 h 520"/>
                <a:gd name="T54" fmla="*/ 261 w 358"/>
                <a:gd name="T55" fmla="*/ 516 h 520"/>
                <a:gd name="T56" fmla="*/ 319 w 358"/>
                <a:gd name="T57" fmla="*/ 514 h 520"/>
                <a:gd name="T58" fmla="*/ 354 w 358"/>
                <a:gd name="T59" fmla="*/ 474 h 520"/>
                <a:gd name="T60" fmla="*/ 336 w 358"/>
                <a:gd name="T61" fmla="*/ 434 h 520"/>
                <a:gd name="T62" fmla="*/ 26 w 358"/>
                <a:gd name="T63" fmla="*/ 470 h 520"/>
                <a:gd name="T64" fmla="*/ 62 w 358"/>
                <a:gd name="T65" fmla="*/ 460 h 520"/>
                <a:gd name="T66" fmla="*/ 99 w 358"/>
                <a:gd name="T67" fmla="*/ 478 h 520"/>
                <a:gd name="T68" fmla="*/ 74 w 358"/>
                <a:gd name="T69" fmla="*/ 486 h 520"/>
                <a:gd name="T70" fmla="*/ 26 w 358"/>
                <a:gd name="T71" fmla="*/ 470 h 520"/>
                <a:gd name="T72" fmla="*/ 291 w 358"/>
                <a:gd name="T73" fmla="*/ 491 h 520"/>
                <a:gd name="T74" fmla="*/ 249 w 358"/>
                <a:gd name="T75" fmla="*/ 481 h 520"/>
                <a:gd name="T76" fmla="*/ 288 w 358"/>
                <a:gd name="T77" fmla="*/ 461 h 520"/>
                <a:gd name="T78" fmla="*/ 334 w 358"/>
                <a:gd name="T79" fmla="*/ 472 h 520"/>
                <a:gd name="T80" fmla="*/ 291 w 358"/>
                <a:gd name="T81" fmla="*/ 491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58" h="520">
                  <a:moveTo>
                    <a:pt x="336" y="434"/>
                  </a:moveTo>
                  <a:cubicBezTo>
                    <a:pt x="304" y="421"/>
                    <a:pt x="265" y="441"/>
                    <a:pt x="239" y="463"/>
                  </a:cubicBezTo>
                  <a:cubicBezTo>
                    <a:pt x="239" y="455"/>
                    <a:pt x="241" y="447"/>
                    <a:pt x="242" y="440"/>
                  </a:cubicBezTo>
                  <a:cubicBezTo>
                    <a:pt x="243" y="428"/>
                    <a:pt x="243" y="417"/>
                    <a:pt x="244" y="405"/>
                  </a:cubicBezTo>
                  <a:cubicBezTo>
                    <a:pt x="246" y="383"/>
                    <a:pt x="247" y="361"/>
                    <a:pt x="249" y="339"/>
                  </a:cubicBezTo>
                  <a:cubicBezTo>
                    <a:pt x="251" y="294"/>
                    <a:pt x="254" y="250"/>
                    <a:pt x="255" y="206"/>
                  </a:cubicBezTo>
                  <a:cubicBezTo>
                    <a:pt x="257" y="166"/>
                    <a:pt x="257" y="127"/>
                    <a:pt x="251" y="88"/>
                  </a:cubicBezTo>
                  <a:cubicBezTo>
                    <a:pt x="247" y="67"/>
                    <a:pt x="237" y="0"/>
                    <a:pt x="202" y="11"/>
                  </a:cubicBezTo>
                  <a:cubicBezTo>
                    <a:pt x="188" y="16"/>
                    <a:pt x="176" y="30"/>
                    <a:pt x="167" y="42"/>
                  </a:cubicBezTo>
                  <a:cubicBezTo>
                    <a:pt x="156" y="56"/>
                    <a:pt x="148" y="71"/>
                    <a:pt x="142" y="87"/>
                  </a:cubicBezTo>
                  <a:cubicBezTo>
                    <a:pt x="127" y="122"/>
                    <a:pt x="119" y="161"/>
                    <a:pt x="112" y="199"/>
                  </a:cubicBezTo>
                  <a:cubicBezTo>
                    <a:pt x="100" y="281"/>
                    <a:pt x="100" y="363"/>
                    <a:pt x="105" y="445"/>
                  </a:cubicBezTo>
                  <a:cubicBezTo>
                    <a:pt x="90" y="436"/>
                    <a:pt x="72" y="430"/>
                    <a:pt x="54" y="432"/>
                  </a:cubicBezTo>
                  <a:cubicBezTo>
                    <a:pt x="31" y="434"/>
                    <a:pt x="7" y="449"/>
                    <a:pt x="4" y="474"/>
                  </a:cubicBezTo>
                  <a:cubicBezTo>
                    <a:pt x="0" y="505"/>
                    <a:pt x="31" y="516"/>
                    <a:pt x="55" y="514"/>
                  </a:cubicBezTo>
                  <a:cubicBezTo>
                    <a:pt x="83" y="512"/>
                    <a:pt x="110" y="502"/>
                    <a:pt x="129" y="481"/>
                  </a:cubicBezTo>
                  <a:cubicBezTo>
                    <a:pt x="136" y="472"/>
                    <a:pt x="134" y="461"/>
                    <a:pt x="128" y="459"/>
                  </a:cubicBezTo>
                  <a:cubicBezTo>
                    <a:pt x="123" y="374"/>
                    <a:pt x="120" y="287"/>
                    <a:pt x="133" y="201"/>
                  </a:cubicBezTo>
                  <a:cubicBezTo>
                    <a:pt x="139" y="160"/>
                    <a:pt x="147" y="116"/>
                    <a:pt x="165" y="79"/>
                  </a:cubicBezTo>
                  <a:cubicBezTo>
                    <a:pt x="169" y="71"/>
                    <a:pt x="173" y="64"/>
                    <a:pt x="178" y="58"/>
                  </a:cubicBezTo>
                  <a:cubicBezTo>
                    <a:pt x="182" y="52"/>
                    <a:pt x="191" y="40"/>
                    <a:pt x="199" y="38"/>
                  </a:cubicBezTo>
                  <a:cubicBezTo>
                    <a:pt x="216" y="34"/>
                    <a:pt x="224" y="79"/>
                    <a:pt x="227" y="90"/>
                  </a:cubicBezTo>
                  <a:cubicBezTo>
                    <a:pt x="236" y="132"/>
                    <a:pt x="235" y="175"/>
                    <a:pt x="233" y="218"/>
                  </a:cubicBezTo>
                  <a:cubicBezTo>
                    <a:pt x="232" y="265"/>
                    <a:pt x="229" y="312"/>
                    <a:pt x="226" y="359"/>
                  </a:cubicBezTo>
                  <a:cubicBezTo>
                    <a:pt x="225" y="383"/>
                    <a:pt x="223" y="407"/>
                    <a:pt x="221" y="430"/>
                  </a:cubicBezTo>
                  <a:cubicBezTo>
                    <a:pt x="221" y="442"/>
                    <a:pt x="220" y="453"/>
                    <a:pt x="219" y="465"/>
                  </a:cubicBezTo>
                  <a:cubicBezTo>
                    <a:pt x="218" y="474"/>
                    <a:pt x="217" y="484"/>
                    <a:pt x="220" y="493"/>
                  </a:cubicBezTo>
                  <a:cubicBezTo>
                    <a:pt x="226" y="508"/>
                    <a:pt x="247" y="513"/>
                    <a:pt x="261" y="516"/>
                  </a:cubicBezTo>
                  <a:cubicBezTo>
                    <a:pt x="280" y="520"/>
                    <a:pt x="301" y="520"/>
                    <a:pt x="319" y="514"/>
                  </a:cubicBezTo>
                  <a:cubicBezTo>
                    <a:pt x="336" y="507"/>
                    <a:pt x="350" y="492"/>
                    <a:pt x="354" y="474"/>
                  </a:cubicBezTo>
                  <a:cubicBezTo>
                    <a:pt x="358" y="457"/>
                    <a:pt x="353" y="441"/>
                    <a:pt x="336" y="434"/>
                  </a:cubicBezTo>
                  <a:close/>
                  <a:moveTo>
                    <a:pt x="26" y="470"/>
                  </a:moveTo>
                  <a:cubicBezTo>
                    <a:pt x="25" y="458"/>
                    <a:pt x="54" y="459"/>
                    <a:pt x="62" y="460"/>
                  </a:cubicBezTo>
                  <a:cubicBezTo>
                    <a:pt x="76" y="462"/>
                    <a:pt x="88" y="469"/>
                    <a:pt x="99" y="478"/>
                  </a:cubicBezTo>
                  <a:cubicBezTo>
                    <a:pt x="91" y="482"/>
                    <a:pt x="82" y="484"/>
                    <a:pt x="74" y="486"/>
                  </a:cubicBezTo>
                  <a:cubicBezTo>
                    <a:pt x="62" y="488"/>
                    <a:pt x="27" y="490"/>
                    <a:pt x="26" y="470"/>
                  </a:cubicBezTo>
                  <a:close/>
                  <a:moveTo>
                    <a:pt x="291" y="491"/>
                  </a:moveTo>
                  <a:cubicBezTo>
                    <a:pt x="281" y="490"/>
                    <a:pt x="260" y="489"/>
                    <a:pt x="249" y="481"/>
                  </a:cubicBezTo>
                  <a:cubicBezTo>
                    <a:pt x="260" y="472"/>
                    <a:pt x="273" y="465"/>
                    <a:pt x="288" y="461"/>
                  </a:cubicBezTo>
                  <a:cubicBezTo>
                    <a:pt x="301" y="458"/>
                    <a:pt x="329" y="454"/>
                    <a:pt x="334" y="472"/>
                  </a:cubicBezTo>
                  <a:cubicBezTo>
                    <a:pt x="338" y="491"/>
                    <a:pt x="302" y="491"/>
                    <a:pt x="291" y="4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2" tIns="60941" rIns="121882" bIns="60941" numCol="1" anchor="t" anchorCtr="0" compatLnSpc="1">
              <a:prstTxWarp prst="textNoShape">
                <a:avLst/>
              </a:prstTxWarp>
            </a:bodyPr>
            <a:lstStyle/>
            <a:p>
              <a:endParaRPr lang="zh-CN" altLang="en-US" sz="2399"/>
            </a:p>
          </p:txBody>
        </p:sp>
        <p:sp>
          <p:nvSpPr>
            <p:cNvPr id="12" name="Freeform 9"/>
            <p:cNvSpPr>
              <a:spLocks/>
            </p:cNvSpPr>
            <p:nvPr/>
          </p:nvSpPr>
          <p:spPr bwMode="auto">
            <a:xfrm>
              <a:off x="3721" y="1859"/>
              <a:ext cx="215" cy="109"/>
            </a:xfrm>
            <a:custGeom>
              <a:avLst/>
              <a:gdLst>
                <a:gd name="T0" fmla="*/ 170 w 181"/>
                <a:gd name="T1" fmla="*/ 3 h 92"/>
                <a:gd name="T2" fmla="*/ 159 w 181"/>
                <a:gd name="T3" fmla="*/ 21 h 92"/>
                <a:gd name="T4" fmla="*/ 94 w 181"/>
                <a:gd name="T5" fmla="*/ 58 h 92"/>
                <a:gd name="T6" fmla="*/ 25 w 181"/>
                <a:gd name="T7" fmla="*/ 26 h 92"/>
                <a:gd name="T8" fmla="*/ 6 w 181"/>
                <a:gd name="T9" fmla="*/ 49 h 92"/>
                <a:gd name="T10" fmla="*/ 110 w 181"/>
                <a:gd name="T11" fmla="*/ 81 h 92"/>
                <a:gd name="T12" fmla="*/ 181 w 181"/>
                <a:gd name="T13" fmla="*/ 9 h 92"/>
                <a:gd name="T14" fmla="*/ 170 w 181"/>
                <a:gd name="T15" fmla="*/ 3 h 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1" h="92">
                  <a:moveTo>
                    <a:pt x="170" y="3"/>
                  </a:moveTo>
                  <a:cubicBezTo>
                    <a:pt x="163" y="6"/>
                    <a:pt x="159" y="14"/>
                    <a:pt x="159" y="21"/>
                  </a:cubicBezTo>
                  <a:cubicBezTo>
                    <a:pt x="158" y="46"/>
                    <a:pt x="113" y="56"/>
                    <a:pt x="94" y="58"/>
                  </a:cubicBezTo>
                  <a:cubicBezTo>
                    <a:pt x="67" y="59"/>
                    <a:pt x="41" y="49"/>
                    <a:pt x="25" y="26"/>
                  </a:cubicBezTo>
                  <a:cubicBezTo>
                    <a:pt x="17" y="15"/>
                    <a:pt x="0" y="39"/>
                    <a:pt x="6" y="49"/>
                  </a:cubicBezTo>
                  <a:cubicBezTo>
                    <a:pt x="30" y="82"/>
                    <a:pt x="72" y="92"/>
                    <a:pt x="110" y="81"/>
                  </a:cubicBezTo>
                  <a:cubicBezTo>
                    <a:pt x="144" y="72"/>
                    <a:pt x="180" y="48"/>
                    <a:pt x="181" y="9"/>
                  </a:cubicBezTo>
                  <a:cubicBezTo>
                    <a:pt x="181" y="2"/>
                    <a:pt x="175" y="0"/>
                    <a:pt x="17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2" tIns="60941" rIns="121882" bIns="60941" numCol="1" anchor="t" anchorCtr="0" compatLnSpc="1">
              <a:prstTxWarp prst="textNoShape">
                <a:avLst/>
              </a:prstTxWarp>
            </a:bodyPr>
            <a:lstStyle/>
            <a:p>
              <a:endParaRPr lang="zh-CN" altLang="en-US" sz="2399"/>
            </a:p>
          </p:txBody>
        </p:sp>
        <p:sp>
          <p:nvSpPr>
            <p:cNvPr id="13" name="Freeform 10"/>
            <p:cNvSpPr>
              <a:spLocks/>
            </p:cNvSpPr>
            <p:nvPr/>
          </p:nvSpPr>
          <p:spPr bwMode="auto">
            <a:xfrm>
              <a:off x="3763" y="1760"/>
              <a:ext cx="60" cy="93"/>
            </a:xfrm>
            <a:custGeom>
              <a:avLst/>
              <a:gdLst>
                <a:gd name="T0" fmla="*/ 40 w 50"/>
                <a:gd name="T1" fmla="*/ 45 h 78"/>
                <a:gd name="T2" fmla="*/ 32 w 50"/>
                <a:gd name="T3" fmla="*/ 34 h 78"/>
                <a:gd name="T4" fmla="*/ 32 w 50"/>
                <a:gd name="T5" fmla="*/ 29 h 78"/>
                <a:gd name="T6" fmla="*/ 43 w 50"/>
                <a:gd name="T7" fmla="*/ 11 h 78"/>
                <a:gd name="T8" fmla="*/ 32 w 50"/>
                <a:gd name="T9" fmla="*/ 4 h 78"/>
                <a:gd name="T10" fmla="*/ 25 w 50"/>
                <a:gd name="T11" fmla="*/ 71 h 78"/>
                <a:gd name="T12" fmla="*/ 40 w 50"/>
                <a:gd name="T13" fmla="*/ 45 h 78"/>
              </a:gdLst>
              <a:ahLst/>
              <a:cxnLst>
                <a:cxn ang="0">
                  <a:pos x="T0" y="T1"/>
                </a:cxn>
                <a:cxn ang="0">
                  <a:pos x="T2" y="T3"/>
                </a:cxn>
                <a:cxn ang="0">
                  <a:pos x="T4" y="T5"/>
                </a:cxn>
                <a:cxn ang="0">
                  <a:pos x="T6" y="T7"/>
                </a:cxn>
                <a:cxn ang="0">
                  <a:pos x="T8" y="T9"/>
                </a:cxn>
                <a:cxn ang="0">
                  <a:pos x="T10" y="T11"/>
                </a:cxn>
                <a:cxn ang="0">
                  <a:pos x="T12" y="T13"/>
                </a:cxn>
              </a:cxnLst>
              <a:rect l="0" t="0" r="r" b="b"/>
              <a:pathLst>
                <a:path w="50" h="78">
                  <a:moveTo>
                    <a:pt x="40" y="45"/>
                  </a:moveTo>
                  <a:cubicBezTo>
                    <a:pt x="36" y="43"/>
                    <a:pt x="33" y="39"/>
                    <a:pt x="32" y="34"/>
                  </a:cubicBezTo>
                  <a:cubicBezTo>
                    <a:pt x="32" y="32"/>
                    <a:pt x="32" y="29"/>
                    <a:pt x="32" y="29"/>
                  </a:cubicBezTo>
                  <a:cubicBezTo>
                    <a:pt x="38" y="25"/>
                    <a:pt x="43" y="18"/>
                    <a:pt x="43" y="11"/>
                  </a:cubicBezTo>
                  <a:cubicBezTo>
                    <a:pt x="43" y="5"/>
                    <a:pt x="37" y="0"/>
                    <a:pt x="32" y="4"/>
                  </a:cubicBezTo>
                  <a:cubicBezTo>
                    <a:pt x="11" y="18"/>
                    <a:pt x="0" y="55"/>
                    <a:pt x="25" y="71"/>
                  </a:cubicBezTo>
                  <a:cubicBezTo>
                    <a:pt x="35" y="78"/>
                    <a:pt x="50" y="52"/>
                    <a:pt x="40"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2" tIns="60941" rIns="121882" bIns="60941" numCol="1" anchor="t" anchorCtr="0" compatLnSpc="1">
              <a:prstTxWarp prst="textNoShape">
                <a:avLst/>
              </a:prstTxWarp>
            </a:bodyPr>
            <a:lstStyle/>
            <a:p>
              <a:endParaRPr lang="zh-CN" altLang="en-US" sz="2399"/>
            </a:p>
          </p:txBody>
        </p:sp>
        <p:sp>
          <p:nvSpPr>
            <p:cNvPr id="14" name="Freeform 11"/>
            <p:cNvSpPr>
              <a:spLocks/>
            </p:cNvSpPr>
            <p:nvPr/>
          </p:nvSpPr>
          <p:spPr bwMode="auto">
            <a:xfrm>
              <a:off x="3848" y="1759"/>
              <a:ext cx="53" cy="89"/>
            </a:xfrm>
            <a:custGeom>
              <a:avLst/>
              <a:gdLst>
                <a:gd name="T0" fmla="*/ 34 w 45"/>
                <a:gd name="T1" fmla="*/ 28 h 75"/>
                <a:gd name="T2" fmla="*/ 45 w 45"/>
                <a:gd name="T3" fmla="*/ 9 h 75"/>
                <a:gd name="T4" fmla="*/ 34 w 45"/>
                <a:gd name="T5" fmla="*/ 3 h 75"/>
                <a:gd name="T6" fmla="*/ 15 w 45"/>
                <a:gd name="T7" fmla="*/ 64 h 75"/>
                <a:gd name="T8" fmla="*/ 33 w 45"/>
                <a:gd name="T9" fmla="*/ 41 h 75"/>
                <a:gd name="T10" fmla="*/ 30 w 45"/>
                <a:gd name="T11" fmla="*/ 31 h 75"/>
                <a:gd name="T12" fmla="*/ 31 w 45"/>
                <a:gd name="T13" fmla="*/ 29 h 75"/>
                <a:gd name="T14" fmla="*/ 34 w 45"/>
                <a:gd name="T15" fmla="*/ 28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75">
                  <a:moveTo>
                    <a:pt x="34" y="28"/>
                  </a:moveTo>
                  <a:cubicBezTo>
                    <a:pt x="40" y="25"/>
                    <a:pt x="45" y="16"/>
                    <a:pt x="45" y="9"/>
                  </a:cubicBezTo>
                  <a:cubicBezTo>
                    <a:pt x="44" y="2"/>
                    <a:pt x="39" y="0"/>
                    <a:pt x="34" y="3"/>
                  </a:cubicBezTo>
                  <a:cubicBezTo>
                    <a:pt x="12" y="12"/>
                    <a:pt x="0" y="45"/>
                    <a:pt x="15" y="64"/>
                  </a:cubicBezTo>
                  <a:cubicBezTo>
                    <a:pt x="22" y="75"/>
                    <a:pt x="40" y="51"/>
                    <a:pt x="33" y="41"/>
                  </a:cubicBezTo>
                  <a:cubicBezTo>
                    <a:pt x="31" y="38"/>
                    <a:pt x="30" y="35"/>
                    <a:pt x="30" y="31"/>
                  </a:cubicBezTo>
                  <a:cubicBezTo>
                    <a:pt x="30" y="30"/>
                    <a:pt x="30" y="30"/>
                    <a:pt x="31" y="29"/>
                  </a:cubicBezTo>
                  <a:cubicBezTo>
                    <a:pt x="30" y="30"/>
                    <a:pt x="34" y="28"/>
                    <a:pt x="34"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2" tIns="60941" rIns="121882" bIns="60941" numCol="1" anchor="t" anchorCtr="0" compatLnSpc="1">
              <a:prstTxWarp prst="textNoShape">
                <a:avLst/>
              </a:prstTxWarp>
            </a:bodyPr>
            <a:lstStyle/>
            <a:p>
              <a:endParaRPr lang="zh-CN" altLang="en-US" sz="2399"/>
            </a:p>
          </p:txBody>
        </p:sp>
      </p:grpSp>
      <p:sp>
        <p:nvSpPr>
          <p:cNvPr id="73" name="Freeform 21"/>
          <p:cNvSpPr>
            <a:spLocks/>
          </p:cNvSpPr>
          <p:nvPr/>
        </p:nvSpPr>
        <p:spPr bwMode="auto">
          <a:xfrm>
            <a:off x="4877176" y="3198319"/>
            <a:ext cx="5281570" cy="226975"/>
          </a:xfrm>
          <a:custGeom>
            <a:avLst/>
            <a:gdLst>
              <a:gd name="T0" fmla="*/ 3 w 764"/>
              <a:gd name="T1" fmla="*/ 1 h 70"/>
              <a:gd name="T2" fmla="*/ 0 w 764"/>
              <a:gd name="T3" fmla="*/ 4 h 70"/>
              <a:gd name="T4" fmla="*/ 3 w 764"/>
              <a:gd name="T5" fmla="*/ 8 h 70"/>
              <a:gd name="T6" fmla="*/ 183 w 764"/>
              <a:gd name="T7" fmla="*/ 7 h 70"/>
              <a:gd name="T8" fmla="*/ 625 w 764"/>
              <a:gd name="T9" fmla="*/ 9 h 70"/>
              <a:gd name="T10" fmla="*/ 638 w 764"/>
              <a:gd name="T11" fmla="*/ 9 h 70"/>
              <a:gd name="T12" fmla="*/ 517 w 764"/>
              <a:gd name="T13" fmla="*/ 13 h 70"/>
              <a:gd name="T14" fmla="*/ 241 w 764"/>
              <a:gd name="T15" fmla="*/ 22 h 70"/>
              <a:gd name="T16" fmla="*/ 47 w 764"/>
              <a:gd name="T17" fmla="*/ 33 h 70"/>
              <a:gd name="T18" fmla="*/ 47 w 764"/>
              <a:gd name="T19" fmla="*/ 39 h 70"/>
              <a:gd name="T20" fmla="*/ 215 w 764"/>
              <a:gd name="T21" fmla="*/ 33 h 70"/>
              <a:gd name="T22" fmla="*/ 539 w 764"/>
              <a:gd name="T23" fmla="*/ 40 h 70"/>
              <a:gd name="T24" fmla="*/ 530 w 764"/>
              <a:gd name="T25" fmla="*/ 40 h 70"/>
              <a:gd name="T26" fmla="*/ 236 w 764"/>
              <a:gd name="T27" fmla="*/ 60 h 70"/>
              <a:gd name="T28" fmla="*/ 217 w 764"/>
              <a:gd name="T29" fmla="*/ 63 h 70"/>
              <a:gd name="T30" fmla="*/ 215 w 764"/>
              <a:gd name="T31" fmla="*/ 67 h 70"/>
              <a:gd name="T32" fmla="*/ 218 w 764"/>
              <a:gd name="T33" fmla="*/ 70 h 70"/>
              <a:gd name="T34" fmla="*/ 237 w 764"/>
              <a:gd name="T35" fmla="*/ 67 h 70"/>
              <a:gd name="T36" fmla="*/ 530 w 764"/>
              <a:gd name="T37" fmla="*/ 47 h 70"/>
              <a:gd name="T38" fmla="*/ 575 w 764"/>
              <a:gd name="T39" fmla="*/ 47 h 70"/>
              <a:gd name="T40" fmla="*/ 575 w 764"/>
              <a:gd name="T41" fmla="*/ 41 h 70"/>
              <a:gd name="T42" fmla="*/ 573 w 764"/>
              <a:gd name="T43" fmla="*/ 40 h 70"/>
              <a:gd name="T44" fmla="*/ 560 w 764"/>
              <a:gd name="T45" fmla="*/ 37 h 70"/>
              <a:gd name="T46" fmla="*/ 321 w 764"/>
              <a:gd name="T47" fmla="*/ 22 h 70"/>
              <a:gd name="T48" fmla="*/ 517 w 764"/>
              <a:gd name="T49" fmla="*/ 19 h 70"/>
              <a:gd name="T50" fmla="*/ 668 w 764"/>
              <a:gd name="T51" fmla="*/ 14 h 70"/>
              <a:gd name="T52" fmla="*/ 761 w 764"/>
              <a:gd name="T53" fmla="*/ 8 h 70"/>
              <a:gd name="T54" fmla="*/ 763 w 764"/>
              <a:gd name="T55" fmla="*/ 7 h 70"/>
              <a:gd name="T56" fmla="*/ 763 w 764"/>
              <a:gd name="T57" fmla="*/ 2 h 70"/>
              <a:gd name="T58" fmla="*/ 763 w 764"/>
              <a:gd name="T59" fmla="*/ 2 h 70"/>
              <a:gd name="T60" fmla="*/ 759 w 764"/>
              <a:gd name="T61" fmla="*/ 2 h 70"/>
              <a:gd name="T62" fmla="*/ 759 w 764"/>
              <a:gd name="T63" fmla="*/ 2 h 70"/>
              <a:gd name="T64" fmla="*/ 759 w 764"/>
              <a:gd name="T65" fmla="*/ 2 h 70"/>
              <a:gd name="T66" fmla="*/ 682 w 764"/>
              <a:gd name="T67" fmla="*/ 2 h 70"/>
              <a:gd name="T68" fmla="*/ 625 w 764"/>
              <a:gd name="T69" fmla="*/ 2 h 70"/>
              <a:gd name="T70" fmla="*/ 183 w 764"/>
              <a:gd name="T71" fmla="*/ 1 h 70"/>
              <a:gd name="T72" fmla="*/ 3 w 764"/>
              <a:gd name="T73" fmla="*/ 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4" h="70">
                <a:moveTo>
                  <a:pt x="3" y="1"/>
                </a:moveTo>
                <a:cubicBezTo>
                  <a:pt x="1" y="1"/>
                  <a:pt x="0" y="3"/>
                  <a:pt x="0" y="4"/>
                </a:cubicBezTo>
                <a:cubicBezTo>
                  <a:pt x="0" y="6"/>
                  <a:pt x="1" y="8"/>
                  <a:pt x="3" y="8"/>
                </a:cubicBezTo>
                <a:cubicBezTo>
                  <a:pt x="59" y="8"/>
                  <a:pt x="121" y="8"/>
                  <a:pt x="183" y="7"/>
                </a:cubicBezTo>
                <a:cubicBezTo>
                  <a:pt x="330" y="7"/>
                  <a:pt x="473" y="7"/>
                  <a:pt x="625" y="9"/>
                </a:cubicBezTo>
                <a:cubicBezTo>
                  <a:pt x="627" y="9"/>
                  <a:pt x="632" y="9"/>
                  <a:pt x="638" y="9"/>
                </a:cubicBezTo>
                <a:cubicBezTo>
                  <a:pt x="581" y="11"/>
                  <a:pt x="523" y="13"/>
                  <a:pt x="517" y="13"/>
                </a:cubicBezTo>
                <a:cubicBezTo>
                  <a:pt x="414" y="7"/>
                  <a:pt x="327" y="15"/>
                  <a:pt x="241" y="22"/>
                </a:cubicBezTo>
                <a:cubicBezTo>
                  <a:pt x="178" y="28"/>
                  <a:pt x="115" y="33"/>
                  <a:pt x="47" y="33"/>
                </a:cubicBezTo>
                <a:cubicBezTo>
                  <a:pt x="47" y="39"/>
                  <a:pt x="47" y="39"/>
                  <a:pt x="47" y="39"/>
                </a:cubicBezTo>
                <a:cubicBezTo>
                  <a:pt x="108" y="39"/>
                  <a:pt x="162" y="36"/>
                  <a:pt x="215" y="33"/>
                </a:cubicBezTo>
                <a:cubicBezTo>
                  <a:pt x="316" y="28"/>
                  <a:pt x="411" y="22"/>
                  <a:pt x="539" y="40"/>
                </a:cubicBezTo>
                <a:cubicBezTo>
                  <a:pt x="530" y="40"/>
                  <a:pt x="530" y="40"/>
                  <a:pt x="530" y="40"/>
                </a:cubicBezTo>
                <a:cubicBezTo>
                  <a:pt x="427" y="40"/>
                  <a:pt x="355" y="40"/>
                  <a:pt x="236" y="60"/>
                </a:cubicBezTo>
                <a:cubicBezTo>
                  <a:pt x="217" y="63"/>
                  <a:pt x="217" y="63"/>
                  <a:pt x="217" y="63"/>
                </a:cubicBezTo>
                <a:cubicBezTo>
                  <a:pt x="216" y="64"/>
                  <a:pt x="214" y="65"/>
                  <a:pt x="215" y="67"/>
                </a:cubicBezTo>
                <a:cubicBezTo>
                  <a:pt x="215" y="69"/>
                  <a:pt x="217" y="70"/>
                  <a:pt x="218" y="70"/>
                </a:cubicBezTo>
                <a:cubicBezTo>
                  <a:pt x="237" y="67"/>
                  <a:pt x="237" y="67"/>
                  <a:pt x="237" y="67"/>
                </a:cubicBezTo>
                <a:cubicBezTo>
                  <a:pt x="356" y="46"/>
                  <a:pt x="427" y="47"/>
                  <a:pt x="530" y="47"/>
                </a:cubicBezTo>
                <a:cubicBezTo>
                  <a:pt x="546" y="47"/>
                  <a:pt x="563" y="47"/>
                  <a:pt x="575" y="47"/>
                </a:cubicBezTo>
                <a:cubicBezTo>
                  <a:pt x="575" y="41"/>
                  <a:pt x="575" y="41"/>
                  <a:pt x="575" y="41"/>
                </a:cubicBezTo>
                <a:cubicBezTo>
                  <a:pt x="574" y="41"/>
                  <a:pt x="574" y="40"/>
                  <a:pt x="573" y="40"/>
                </a:cubicBezTo>
                <a:cubicBezTo>
                  <a:pt x="569" y="39"/>
                  <a:pt x="561" y="37"/>
                  <a:pt x="560" y="37"/>
                </a:cubicBezTo>
                <a:cubicBezTo>
                  <a:pt x="467" y="23"/>
                  <a:pt x="392" y="20"/>
                  <a:pt x="321" y="22"/>
                </a:cubicBezTo>
                <a:cubicBezTo>
                  <a:pt x="382" y="18"/>
                  <a:pt x="446" y="15"/>
                  <a:pt x="517" y="19"/>
                </a:cubicBezTo>
                <a:cubicBezTo>
                  <a:pt x="524" y="20"/>
                  <a:pt x="602" y="17"/>
                  <a:pt x="668" y="14"/>
                </a:cubicBezTo>
                <a:cubicBezTo>
                  <a:pt x="713" y="12"/>
                  <a:pt x="753" y="10"/>
                  <a:pt x="761" y="8"/>
                </a:cubicBezTo>
                <a:cubicBezTo>
                  <a:pt x="762" y="8"/>
                  <a:pt x="763" y="8"/>
                  <a:pt x="763" y="7"/>
                </a:cubicBezTo>
                <a:cubicBezTo>
                  <a:pt x="764" y="6"/>
                  <a:pt x="764" y="4"/>
                  <a:pt x="763" y="2"/>
                </a:cubicBezTo>
                <a:cubicBezTo>
                  <a:pt x="763" y="2"/>
                  <a:pt x="763" y="2"/>
                  <a:pt x="763" y="2"/>
                </a:cubicBezTo>
                <a:cubicBezTo>
                  <a:pt x="763" y="2"/>
                  <a:pt x="761" y="2"/>
                  <a:pt x="759" y="2"/>
                </a:cubicBezTo>
                <a:cubicBezTo>
                  <a:pt x="759" y="2"/>
                  <a:pt x="759" y="2"/>
                  <a:pt x="759" y="2"/>
                </a:cubicBezTo>
                <a:cubicBezTo>
                  <a:pt x="759" y="2"/>
                  <a:pt x="759" y="2"/>
                  <a:pt x="759" y="2"/>
                </a:cubicBezTo>
                <a:cubicBezTo>
                  <a:pt x="748" y="2"/>
                  <a:pt x="713" y="2"/>
                  <a:pt x="682" y="2"/>
                </a:cubicBezTo>
                <a:cubicBezTo>
                  <a:pt x="655" y="2"/>
                  <a:pt x="631" y="2"/>
                  <a:pt x="625" y="2"/>
                </a:cubicBezTo>
                <a:cubicBezTo>
                  <a:pt x="474" y="0"/>
                  <a:pt x="330" y="1"/>
                  <a:pt x="183" y="1"/>
                </a:cubicBezTo>
                <a:cubicBezTo>
                  <a:pt x="126" y="1"/>
                  <a:pt x="68" y="1"/>
                  <a:pt x="3" y="1"/>
                </a:cubicBezTo>
                <a:close/>
              </a:path>
            </a:pathLst>
          </a:custGeom>
          <a:solidFill>
            <a:srgbClr val="4A67AA"/>
          </a:solidFill>
          <a:ln>
            <a:solidFill>
              <a:schemeClr val="accent4"/>
            </a:solidFill>
          </a:ln>
        </p:spPr>
        <p:txBody>
          <a:bodyPr vert="horz" wrap="square" lIns="91412" tIns="45706" rIns="91412" bIns="45706" numCol="1" anchor="t" anchorCtr="0" compatLnSpc="1">
            <a:prstTxWarp prst="textNoShape">
              <a:avLst/>
            </a:prstTxWarp>
          </a:bodyPr>
          <a:lstStyle/>
          <a:p>
            <a:endParaRPr lang="zh-CN" altLang="en-US" sz="2399"/>
          </a:p>
        </p:txBody>
      </p:sp>
      <p:sp>
        <p:nvSpPr>
          <p:cNvPr id="80" name="Freeform 21"/>
          <p:cNvSpPr>
            <a:spLocks/>
          </p:cNvSpPr>
          <p:nvPr/>
        </p:nvSpPr>
        <p:spPr bwMode="auto">
          <a:xfrm>
            <a:off x="4877176" y="4261245"/>
            <a:ext cx="5281570" cy="214275"/>
          </a:xfrm>
          <a:custGeom>
            <a:avLst/>
            <a:gdLst>
              <a:gd name="T0" fmla="*/ 3 w 764"/>
              <a:gd name="T1" fmla="*/ 1 h 70"/>
              <a:gd name="T2" fmla="*/ 0 w 764"/>
              <a:gd name="T3" fmla="*/ 4 h 70"/>
              <a:gd name="T4" fmla="*/ 3 w 764"/>
              <a:gd name="T5" fmla="*/ 8 h 70"/>
              <a:gd name="T6" fmla="*/ 183 w 764"/>
              <a:gd name="T7" fmla="*/ 7 h 70"/>
              <a:gd name="T8" fmla="*/ 625 w 764"/>
              <a:gd name="T9" fmla="*/ 9 h 70"/>
              <a:gd name="T10" fmla="*/ 638 w 764"/>
              <a:gd name="T11" fmla="*/ 9 h 70"/>
              <a:gd name="T12" fmla="*/ 517 w 764"/>
              <a:gd name="T13" fmla="*/ 13 h 70"/>
              <a:gd name="T14" fmla="*/ 241 w 764"/>
              <a:gd name="T15" fmla="*/ 22 h 70"/>
              <a:gd name="T16" fmla="*/ 47 w 764"/>
              <a:gd name="T17" fmla="*/ 33 h 70"/>
              <a:gd name="T18" fmla="*/ 47 w 764"/>
              <a:gd name="T19" fmla="*/ 39 h 70"/>
              <a:gd name="T20" fmla="*/ 215 w 764"/>
              <a:gd name="T21" fmla="*/ 33 h 70"/>
              <a:gd name="T22" fmla="*/ 539 w 764"/>
              <a:gd name="T23" fmla="*/ 40 h 70"/>
              <a:gd name="T24" fmla="*/ 530 w 764"/>
              <a:gd name="T25" fmla="*/ 40 h 70"/>
              <a:gd name="T26" fmla="*/ 236 w 764"/>
              <a:gd name="T27" fmla="*/ 60 h 70"/>
              <a:gd name="T28" fmla="*/ 217 w 764"/>
              <a:gd name="T29" fmla="*/ 63 h 70"/>
              <a:gd name="T30" fmla="*/ 215 w 764"/>
              <a:gd name="T31" fmla="*/ 67 h 70"/>
              <a:gd name="T32" fmla="*/ 218 w 764"/>
              <a:gd name="T33" fmla="*/ 70 h 70"/>
              <a:gd name="T34" fmla="*/ 237 w 764"/>
              <a:gd name="T35" fmla="*/ 67 h 70"/>
              <a:gd name="T36" fmla="*/ 530 w 764"/>
              <a:gd name="T37" fmla="*/ 47 h 70"/>
              <a:gd name="T38" fmla="*/ 575 w 764"/>
              <a:gd name="T39" fmla="*/ 47 h 70"/>
              <a:gd name="T40" fmla="*/ 575 w 764"/>
              <a:gd name="T41" fmla="*/ 41 h 70"/>
              <a:gd name="T42" fmla="*/ 573 w 764"/>
              <a:gd name="T43" fmla="*/ 40 h 70"/>
              <a:gd name="T44" fmla="*/ 560 w 764"/>
              <a:gd name="T45" fmla="*/ 37 h 70"/>
              <a:gd name="T46" fmla="*/ 321 w 764"/>
              <a:gd name="T47" fmla="*/ 22 h 70"/>
              <a:gd name="T48" fmla="*/ 517 w 764"/>
              <a:gd name="T49" fmla="*/ 19 h 70"/>
              <a:gd name="T50" fmla="*/ 668 w 764"/>
              <a:gd name="T51" fmla="*/ 14 h 70"/>
              <a:gd name="T52" fmla="*/ 761 w 764"/>
              <a:gd name="T53" fmla="*/ 8 h 70"/>
              <a:gd name="T54" fmla="*/ 763 w 764"/>
              <a:gd name="T55" fmla="*/ 7 h 70"/>
              <a:gd name="T56" fmla="*/ 763 w 764"/>
              <a:gd name="T57" fmla="*/ 2 h 70"/>
              <a:gd name="T58" fmla="*/ 763 w 764"/>
              <a:gd name="T59" fmla="*/ 2 h 70"/>
              <a:gd name="T60" fmla="*/ 759 w 764"/>
              <a:gd name="T61" fmla="*/ 2 h 70"/>
              <a:gd name="T62" fmla="*/ 759 w 764"/>
              <a:gd name="T63" fmla="*/ 2 h 70"/>
              <a:gd name="T64" fmla="*/ 759 w 764"/>
              <a:gd name="T65" fmla="*/ 2 h 70"/>
              <a:gd name="T66" fmla="*/ 682 w 764"/>
              <a:gd name="T67" fmla="*/ 2 h 70"/>
              <a:gd name="T68" fmla="*/ 625 w 764"/>
              <a:gd name="T69" fmla="*/ 2 h 70"/>
              <a:gd name="T70" fmla="*/ 183 w 764"/>
              <a:gd name="T71" fmla="*/ 1 h 70"/>
              <a:gd name="T72" fmla="*/ 3 w 764"/>
              <a:gd name="T73" fmla="*/ 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4" h="70">
                <a:moveTo>
                  <a:pt x="3" y="1"/>
                </a:moveTo>
                <a:cubicBezTo>
                  <a:pt x="1" y="1"/>
                  <a:pt x="0" y="3"/>
                  <a:pt x="0" y="4"/>
                </a:cubicBezTo>
                <a:cubicBezTo>
                  <a:pt x="0" y="6"/>
                  <a:pt x="1" y="8"/>
                  <a:pt x="3" y="8"/>
                </a:cubicBezTo>
                <a:cubicBezTo>
                  <a:pt x="59" y="8"/>
                  <a:pt x="121" y="8"/>
                  <a:pt x="183" y="7"/>
                </a:cubicBezTo>
                <a:cubicBezTo>
                  <a:pt x="330" y="7"/>
                  <a:pt x="473" y="7"/>
                  <a:pt x="625" y="9"/>
                </a:cubicBezTo>
                <a:cubicBezTo>
                  <a:pt x="627" y="9"/>
                  <a:pt x="632" y="9"/>
                  <a:pt x="638" y="9"/>
                </a:cubicBezTo>
                <a:cubicBezTo>
                  <a:pt x="581" y="11"/>
                  <a:pt x="523" y="13"/>
                  <a:pt x="517" y="13"/>
                </a:cubicBezTo>
                <a:cubicBezTo>
                  <a:pt x="414" y="7"/>
                  <a:pt x="327" y="15"/>
                  <a:pt x="241" y="22"/>
                </a:cubicBezTo>
                <a:cubicBezTo>
                  <a:pt x="178" y="28"/>
                  <a:pt x="115" y="33"/>
                  <a:pt x="47" y="33"/>
                </a:cubicBezTo>
                <a:cubicBezTo>
                  <a:pt x="47" y="39"/>
                  <a:pt x="47" y="39"/>
                  <a:pt x="47" y="39"/>
                </a:cubicBezTo>
                <a:cubicBezTo>
                  <a:pt x="108" y="39"/>
                  <a:pt x="162" y="36"/>
                  <a:pt x="215" y="33"/>
                </a:cubicBezTo>
                <a:cubicBezTo>
                  <a:pt x="316" y="28"/>
                  <a:pt x="411" y="22"/>
                  <a:pt x="539" y="40"/>
                </a:cubicBezTo>
                <a:cubicBezTo>
                  <a:pt x="530" y="40"/>
                  <a:pt x="530" y="40"/>
                  <a:pt x="530" y="40"/>
                </a:cubicBezTo>
                <a:cubicBezTo>
                  <a:pt x="427" y="40"/>
                  <a:pt x="355" y="40"/>
                  <a:pt x="236" y="60"/>
                </a:cubicBezTo>
                <a:cubicBezTo>
                  <a:pt x="217" y="63"/>
                  <a:pt x="217" y="63"/>
                  <a:pt x="217" y="63"/>
                </a:cubicBezTo>
                <a:cubicBezTo>
                  <a:pt x="216" y="64"/>
                  <a:pt x="214" y="65"/>
                  <a:pt x="215" y="67"/>
                </a:cubicBezTo>
                <a:cubicBezTo>
                  <a:pt x="215" y="69"/>
                  <a:pt x="217" y="70"/>
                  <a:pt x="218" y="70"/>
                </a:cubicBezTo>
                <a:cubicBezTo>
                  <a:pt x="237" y="67"/>
                  <a:pt x="237" y="67"/>
                  <a:pt x="237" y="67"/>
                </a:cubicBezTo>
                <a:cubicBezTo>
                  <a:pt x="356" y="46"/>
                  <a:pt x="427" y="47"/>
                  <a:pt x="530" y="47"/>
                </a:cubicBezTo>
                <a:cubicBezTo>
                  <a:pt x="546" y="47"/>
                  <a:pt x="563" y="47"/>
                  <a:pt x="575" y="47"/>
                </a:cubicBezTo>
                <a:cubicBezTo>
                  <a:pt x="575" y="41"/>
                  <a:pt x="575" y="41"/>
                  <a:pt x="575" y="41"/>
                </a:cubicBezTo>
                <a:cubicBezTo>
                  <a:pt x="574" y="41"/>
                  <a:pt x="574" y="40"/>
                  <a:pt x="573" y="40"/>
                </a:cubicBezTo>
                <a:cubicBezTo>
                  <a:pt x="569" y="39"/>
                  <a:pt x="561" y="37"/>
                  <a:pt x="560" y="37"/>
                </a:cubicBezTo>
                <a:cubicBezTo>
                  <a:pt x="467" y="23"/>
                  <a:pt x="392" y="20"/>
                  <a:pt x="321" y="22"/>
                </a:cubicBezTo>
                <a:cubicBezTo>
                  <a:pt x="382" y="18"/>
                  <a:pt x="446" y="15"/>
                  <a:pt x="517" y="19"/>
                </a:cubicBezTo>
                <a:cubicBezTo>
                  <a:pt x="524" y="20"/>
                  <a:pt x="602" y="17"/>
                  <a:pt x="668" y="14"/>
                </a:cubicBezTo>
                <a:cubicBezTo>
                  <a:pt x="713" y="12"/>
                  <a:pt x="753" y="10"/>
                  <a:pt x="761" y="8"/>
                </a:cubicBezTo>
                <a:cubicBezTo>
                  <a:pt x="762" y="8"/>
                  <a:pt x="763" y="8"/>
                  <a:pt x="763" y="7"/>
                </a:cubicBezTo>
                <a:cubicBezTo>
                  <a:pt x="764" y="6"/>
                  <a:pt x="764" y="4"/>
                  <a:pt x="763" y="2"/>
                </a:cubicBezTo>
                <a:cubicBezTo>
                  <a:pt x="763" y="2"/>
                  <a:pt x="763" y="2"/>
                  <a:pt x="763" y="2"/>
                </a:cubicBezTo>
                <a:cubicBezTo>
                  <a:pt x="763" y="2"/>
                  <a:pt x="761" y="2"/>
                  <a:pt x="759" y="2"/>
                </a:cubicBezTo>
                <a:cubicBezTo>
                  <a:pt x="759" y="2"/>
                  <a:pt x="759" y="2"/>
                  <a:pt x="759" y="2"/>
                </a:cubicBezTo>
                <a:cubicBezTo>
                  <a:pt x="759" y="2"/>
                  <a:pt x="759" y="2"/>
                  <a:pt x="759" y="2"/>
                </a:cubicBezTo>
                <a:cubicBezTo>
                  <a:pt x="748" y="2"/>
                  <a:pt x="713" y="2"/>
                  <a:pt x="682" y="2"/>
                </a:cubicBezTo>
                <a:cubicBezTo>
                  <a:pt x="655" y="2"/>
                  <a:pt x="631" y="2"/>
                  <a:pt x="625" y="2"/>
                </a:cubicBezTo>
                <a:cubicBezTo>
                  <a:pt x="474" y="0"/>
                  <a:pt x="330" y="1"/>
                  <a:pt x="183" y="1"/>
                </a:cubicBezTo>
                <a:cubicBezTo>
                  <a:pt x="126" y="1"/>
                  <a:pt x="68" y="1"/>
                  <a:pt x="3" y="1"/>
                </a:cubicBezTo>
                <a:close/>
              </a:path>
            </a:pathLst>
          </a:custGeom>
          <a:solidFill>
            <a:srgbClr val="4A67AA"/>
          </a:solidFill>
          <a:ln>
            <a:solidFill>
              <a:schemeClr val="accent4"/>
            </a:solidFill>
          </a:ln>
        </p:spPr>
        <p:txBody>
          <a:bodyPr vert="horz" wrap="square" lIns="91412" tIns="45706" rIns="91412" bIns="45706" numCol="1" anchor="t" anchorCtr="0" compatLnSpc="1">
            <a:prstTxWarp prst="textNoShape">
              <a:avLst/>
            </a:prstTxWarp>
          </a:bodyPr>
          <a:lstStyle/>
          <a:p>
            <a:endParaRPr lang="zh-CN" altLang="en-US" sz="2399"/>
          </a:p>
        </p:txBody>
      </p:sp>
      <p:sp>
        <p:nvSpPr>
          <p:cNvPr id="81" name="Freeform 21"/>
          <p:cNvSpPr>
            <a:spLocks/>
          </p:cNvSpPr>
          <p:nvPr/>
        </p:nvSpPr>
        <p:spPr bwMode="auto">
          <a:xfrm>
            <a:off x="4877176" y="5386382"/>
            <a:ext cx="5281570" cy="238480"/>
          </a:xfrm>
          <a:custGeom>
            <a:avLst/>
            <a:gdLst>
              <a:gd name="T0" fmla="*/ 3 w 764"/>
              <a:gd name="T1" fmla="*/ 1 h 70"/>
              <a:gd name="T2" fmla="*/ 0 w 764"/>
              <a:gd name="T3" fmla="*/ 4 h 70"/>
              <a:gd name="T4" fmla="*/ 3 w 764"/>
              <a:gd name="T5" fmla="*/ 8 h 70"/>
              <a:gd name="T6" fmla="*/ 183 w 764"/>
              <a:gd name="T7" fmla="*/ 7 h 70"/>
              <a:gd name="T8" fmla="*/ 625 w 764"/>
              <a:gd name="T9" fmla="*/ 9 h 70"/>
              <a:gd name="T10" fmla="*/ 638 w 764"/>
              <a:gd name="T11" fmla="*/ 9 h 70"/>
              <a:gd name="T12" fmla="*/ 517 w 764"/>
              <a:gd name="T13" fmla="*/ 13 h 70"/>
              <a:gd name="T14" fmla="*/ 241 w 764"/>
              <a:gd name="T15" fmla="*/ 22 h 70"/>
              <a:gd name="T16" fmla="*/ 47 w 764"/>
              <a:gd name="T17" fmla="*/ 33 h 70"/>
              <a:gd name="T18" fmla="*/ 47 w 764"/>
              <a:gd name="T19" fmla="*/ 39 h 70"/>
              <a:gd name="T20" fmla="*/ 215 w 764"/>
              <a:gd name="T21" fmla="*/ 33 h 70"/>
              <a:gd name="T22" fmla="*/ 539 w 764"/>
              <a:gd name="T23" fmla="*/ 40 h 70"/>
              <a:gd name="T24" fmla="*/ 530 w 764"/>
              <a:gd name="T25" fmla="*/ 40 h 70"/>
              <a:gd name="T26" fmla="*/ 236 w 764"/>
              <a:gd name="T27" fmla="*/ 60 h 70"/>
              <a:gd name="T28" fmla="*/ 217 w 764"/>
              <a:gd name="T29" fmla="*/ 63 h 70"/>
              <a:gd name="T30" fmla="*/ 215 w 764"/>
              <a:gd name="T31" fmla="*/ 67 h 70"/>
              <a:gd name="T32" fmla="*/ 218 w 764"/>
              <a:gd name="T33" fmla="*/ 70 h 70"/>
              <a:gd name="T34" fmla="*/ 237 w 764"/>
              <a:gd name="T35" fmla="*/ 67 h 70"/>
              <a:gd name="T36" fmla="*/ 530 w 764"/>
              <a:gd name="T37" fmla="*/ 47 h 70"/>
              <a:gd name="T38" fmla="*/ 575 w 764"/>
              <a:gd name="T39" fmla="*/ 47 h 70"/>
              <a:gd name="T40" fmla="*/ 575 w 764"/>
              <a:gd name="T41" fmla="*/ 41 h 70"/>
              <a:gd name="T42" fmla="*/ 573 w 764"/>
              <a:gd name="T43" fmla="*/ 40 h 70"/>
              <a:gd name="T44" fmla="*/ 560 w 764"/>
              <a:gd name="T45" fmla="*/ 37 h 70"/>
              <a:gd name="T46" fmla="*/ 321 w 764"/>
              <a:gd name="T47" fmla="*/ 22 h 70"/>
              <a:gd name="T48" fmla="*/ 517 w 764"/>
              <a:gd name="T49" fmla="*/ 19 h 70"/>
              <a:gd name="T50" fmla="*/ 668 w 764"/>
              <a:gd name="T51" fmla="*/ 14 h 70"/>
              <a:gd name="T52" fmla="*/ 761 w 764"/>
              <a:gd name="T53" fmla="*/ 8 h 70"/>
              <a:gd name="T54" fmla="*/ 763 w 764"/>
              <a:gd name="T55" fmla="*/ 7 h 70"/>
              <a:gd name="T56" fmla="*/ 763 w 764"/>
              <a:gd name="T57" fmla="*/ 2 h 70"/>
              <a:gd name="T58" fmla="*/ 763 w 764"/>
              <a:gd name="T59" fmla="*/ 2 h 70"/>
              <a:gd name="T60" fmla="*/ 759 w 764"/>
              <a:gd name="T61" fmla="*/ 2 h 70"/>
              <a:gd name="T62" fmla="*/ 759 w 764"/>
              <a:gd name="T63" fmla="*/ 2 h 70"/>
              <a:gd name="T64" fmla="*/ 759 w 764"/>
              <a:gd name="T65" fmla="*/ 2 h 70"/>
              <a:gd name="T66" fmla="*/ 682 w 764"/>
              <a:gd name="T67" fmla="*/ 2 h 70"/>
              <a:gd name="T68" fmla="*/ 625 w 764"/>
              <a:gd name="T69" fmla="*/ 2 h 70"/>
              <a:gd name="T70" fmla="*/ 183 w 764"/>
              <a:gd name="T71" fmla="*/ 1 h 70"/>
              <a:gd name="T72" fmla="*/ 3 w 764"/>
              <a:gd name="T73" fmla="*/ 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4" h="70">
                <a:moveTo>
                  <a:pt x="3" y="1"/>
                </a:moveTo>
                <a:cubicBezTo>
                  <a:pt x="1" y="1"/>
                  <a:pt x="0" y="3"/>
                  <a:pt x="0" y="4"/>
                </a:cubicBezTo>
                <a:cubicBezTo>
                  <a:pt x="0" y="6"/>
                  <a:pt x="1" y="8"/>
                  <a:pt x="3" y="8"/>
                </a:cubicBezTo>
                <a:cubicBezTo>
                  <a:pt x="59" y="8"/>
                  <a:pt x="121" y="8"/>
                  <a:pt x="183" y="7"/>
                </a:cubicBezTo>
                <a:cubicBezTo>
                  <a:pt x="330" y="7"/>
                  <a:pt x="473" y="7"/>
                  <a:pt x="625" y="9"/>
                </a:cubicBezTo>
                <a:cubicBezTo>
                  <a:pt x="627" y="9"/>
                  <a:pt x="632" y="9"/>
                  <a:pt x="638" y="9"/>
                </a:cubicBezTo>
                <a:cubicBezTo>
                  <a:pt x="581" y="11"/>
                  <a:pt x="523" y="13"/>
                  <a:pt x="517" y="13"/>
                </a:cubicBezTo>
                <a:cubicBezTo>
                  <a:pt x="414" y="7"/>
                  <a:pt x="327" y="15"/>
                  <a:pt x="241" y="22"/>
                </a:cubicBezTo>
                <a:cubicBezTo>
                  <a:pt x="178" y="28"/>
                  <a:pt x="115" y="33"/>
                  <a:pt x="47" y="33"/>
                </a:cubicBezTo>
                <a:cubicBezTo>
                  <a:pt x="47" y="39"/>
                  <a:pt x="47" y="39"/>
                  <a:pt x="47" y="39"/>
                </a:cubicBezTo>
                <a:cubicBezTo>
                  <a:pt x="108" y="39"/>
                  <a:pt x="162" y="36"/>
                  <a:pt x="215" y="33"/>
                </a:cubicBezTo>
                <a:cubicBezTo>
                  <a:pt x="316" y="28"/>
                  <a:pt x="411" y="22"/>
                  <a:pt x="539" y="40"/>
                </a:cubicBezTo>
                <a:cubicBezTo>
                  <a:pt x="530" y="40"/>
                  <a:pt x="530" y="40"/>
                  <a:pt x="530" y="40"/>
                </a:cubicBezTo>
                <a:cubicBezTo>
                  <a:pt x="427" y="40"/>
                  <a:pt x="355" y="40"/>
                  <a:pt x="236" y="60"/>
                </a:cubicBezTo>
                <a:cubicBezTo>
                  <a:pt x="217" y="63"/>
                  <a:pt x="217" y="63"/>
                  <a:pt x="217" y="63"/>
                </a:cubicBezTo>
                <a:cubicBezTo>
                  <a:pt x="216" y="64"/>
                  <a:pt x="214" y="65"/>
                  <a:pt x="215" y="67"/>
                </a:cubicBezTo>
                <a:cubicBezTo>
                  <a:pt x="215" y="69"/>
                  <a:pt x="217" y="70"/>
                  <a:pt x="218" y="70"/>
                </a:cubicBezTo>
                <a:cubicBezTo>
                  <a:pt x="237" y="67"/>
                  <a:pt x="237" y="67"/>
                  <a:pt x="237" y="67"/>
                </a:cubicBezTo>
                <a:cubicBezTo>
                  <a:pt x="356" y="46"/>
                  <a:pt x="427" y="47"/>
                  <a:pt x="530" y="47"/>
                </a:cubicBezTo>
                <a:cubicBezTo>
                  <a:pt x="546" y="47"/>
                  <a:pt x="563" y="47"/>
                  <a:pt x="575" y="47"/>
                </a:cubicBezTo>
                <a:cubicBezTo>
                  <a:pt x="575" y="41"/>
                  <a:pt x="575" y="41"/>
                  <a:pt x="575" y="41"/>
                </a:cubicBezTo>
                <a:cubicBezTo>
                  <a:pt x="574" y="41"/>
                  <a:pt x="574" y="40"/>
                  <a:pt x="573" y="40"/>
                </a:cubicBezTo>
                <a:cubicBezTo>
                  <a:pt x="569" y="39"/>
                  <a:pt x="561" y="37"/>
                  <a:pt x="560" y="37"/>
                </a:cubicBezTo>
                <a:cubicBezTo>
                  <a:pt x="467" y="23"/>
                  <a:pt x="392" y="20"/>
                  <a:pt x="321" y="22"/>
                </a:cubicBezTo>
                <a:cubicBezTo>
                  <a:pt x="382" y="18"/>
                  <a:pt x="446" y="15"/>
                  <a:pt x="517" y="19"/>
                </a:cubicBezTo>
                <a:cubicBezTo>
                  <a:pt x="524" y="20"/>
                  <a:pt x="602" y="17"/>
                  <a:pt x="668" y="14"/>
                </a:cubicBezTo>
                <a:cubicBezTo>
                  <a:pt x="713" y="12"/>
                  <a:pt x="753" y="10"/>
                  <a:pt x="761" y="8"/>
                </a:cubicBezTo>
                <a:cubicBezTo>
                  <a:pt x="762" y="8"/>
                  <a:pt x="763" y="8"/>
                  <a:pt x="763" y="7"/>
                </a:cubicBezTo>
                <a:cubicBezTo>
                  <a:pt x="764" y="6"/>
                  <a:pt x="764" y="4"/>
                  <a:pt x="763" y="2"/>
                </a:cubicBezTo>
                <a:cubicBezTo>
                  <a:pt x="763" y="2"/>
                  <a:pt x="763" y="2"/>
                  <a:pt x="763" y="2"/>
                </a:cubicBezTo>
                <a:cubicBezTo>
                  <a:pt x="763" y="2"/>
                  <a:pt x="761" y="2"/>
                  <a:pt x="759" y="2"/>
                </a:cubicBezTo>
                <a:cubicBezTo>
                  <a:pt x="759" y="2"/>
                  <a:pt x="759" y="2"/>
                  <a:pt x="759" y="2"/>
                </a:cubicBezTo>
                <a:cubicBezTo>
                  <a:pt x="759" y="2"/>
                  <a:pt x="759" y="2"/>
                  <a:pt x="759" y="2"/>
                </a:cubicBezTo>
                <a:cubicBezTo>
                  <a:pt x="748" y="2"/>
                  <a:pt x="713" y="2"/>
                  <a:pt x="682" y="2"/>
                </a:cubicBezTo>
                <a:cubicBezTo>
                  <a:pt x="655" y="2"/>
                  <a:pt x="631" y="2"/>
                  <a:pt x="625" y="2"/>
                </a:cubicBezTo>
                <a:cubicBezTo>
                  <a:pt x="474" y="0"/>
                  <a:pt x="330" y="1"/>
                  <a:pt x="183" y="1"/>
                </a:cubicBezTo>
                <a:cubicBezTo>
                  <a:pt x="126" y="1"/>
                  <a:pt x="68" y="1"/>
                  <a:pt x="3" y="1"/>
                </a:cubicBezTo>
                <a:close/>
              </a:path>
            </a:pathLst>
          </a:custGeom>
          <a:solidFill>
            <a:srgbClr val="4A67AA"/>
          </a:solidFill>
          <a:ln>
            <a:solidFill>
              <a:schemeClr val="accent4"/>
            </a:solidFill>
          </a:ln>
        </p:spPr>
        <p:txBody>
          <a:bodyPr vert="horz" wrap="square" lIns="91412" tIns="45706" rIns="91412" bIns="45706" numCol="1" anchor="t" anchorCtr="0" compatLnSpc="1">
            <a:prstTxWarp prst="textNoShape">
              <a:avLst/>
            </a:prstTxWarp>
          </a:bodyPr>
          <a:lstStyle/>
          <a:p>
            <a:endParaRPr lang="zh-CN" altLang="en-US" sz="2399"/>
          </a:p>
        </p:txBody>
      </p:sp>
      <p:sp>
        <p:nvSpPr>
          <p:cNvPr id="52" name="圆角矩形 51"/>
          <p:cNvSpPr/>
          <p:nvPr/>
        </p:nvSpPr>
        <p:spPr>
          <a:xfrm>
            <a:off x="4039235" y="2428653"/>
            <a:ext cx="710981" cy="707455"/>
          </a:xfrm>
          <a:prstGeom prst="roundRect">
            <a:avLst/>
          </a:prstGeom>
          <a:noFill/>
          <a:ln w="28575">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91412" tIns="45706" rIns="91412" bIns="45706" rtlCol="0" anchor="ctr"/>
          <a:lstStyle/>
          <a:p>
            <a:pPr algn="ctr"/>
            <a:endParaRPr lang="zh-CN" altLang="en-US" sz="2399"/>
          </a:p>
        </p:txBody>
      </p:sp>
      <p:sp>
        <p:nvSpPr>
          <p:cNvPr id="82" name="圆角矩形 81"/>
          <p:cNvSpPr/>
          <p:nvPr/>
        </p:nvSpPr>
        <p:spPr>
          <a:xfrm>
            <a:off x="4039235" y="3553790"/>
            <a:ext cx="710981" cy="707455"/>
          </a:xfrm>
          <a:prstGeom prst="roundRect">
            <a:avLst/>
          </a:prstGeom>
          <a:noFill/>
          <a:ln w="28575">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91412" tIns="45706" rIns="91412" bIns="45706" rtlCol="0" anchor="ctr"/>
          <a:lstStyle/>
          <a:p>
            <a:pPr algn="ctr"/>
            <a:endParaRPr lang="zh-CN" altLang="en-US" sz="2399"/>
          </a:p>
        </p:txBody>
      </p:sp>
      <p:sp>
        <p:nvSpPr>
          <p:cNvPr id="83" name="圆角矩形 82"/>
          <p:cNvSpPr/>
          <p:nvPr/>
        </p:nvSpPr>
        <p:spPr>
          <a:xfrm>
            <a:off x="4039235" y="4678927"/>
            <a:ext cx="710981" cy="707455"/>
          </a:xfrm>
          <a:prstGeom prst="roundRect">
            <a:avLst/>
          </a:prstGeom>
          <a:noFill/>
          <a:ln w="28575">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91412" tIns="45706" rIns="91412" bIns="45706" rtlCol="0" anchor="ctr"/>
          <a:lstStyle/>
          <a:p>
            <a:pPr algn="ctr"/>
            <a:endParaRPr lang="zh-CN" altLang="en-US" sz="2399"/>
          </a:p>
        </p:txBody>
      </p:sp>
      <p:grpSp>
        <p:nvGrpSpPr>
          <p:cNvPr id="3" name="Group 227"/>
          <p:cNvGrpSpPr>
            <a:grpSpLocks noChangeAspect="1"/>
          </p:cNvGrpSpPr>
          <p:nvPr/>
        </p:nvGrpSpPr>
        <p:grpSpPr bwMode="auto">
          <a:xfrm>
            <a:off x="4187809" y="3684588"/>
            <a:ext cx="431765" cy="497239"/>
            <a:chOff x="1024" y="313"/>
            <a:chExt cx="780" cy="898"/>
          </a:xfrm>
          <a:solidFill>
            <a:schemeClr val="accent4"/>
          </a:solidFill>
        </p:grpSpPr>
        <p:sp>
          <p:nvSpPr>
            <p:cNvPr id="85" name="Freeform 228"/>
            <p:cNvSpPr>
              <a:spLocks noEditPoints="1"/>
            </p:cNvSpPr>
            <p:nvPr/>
          </p:nvSpPr>
          <p:spPr bwMode="auto">
            <a:xfrm>
              <a:off x="1024" y="715"/>
              <a:ext cx="458" cy="496"/>
            </a:xfrm>
            <a:custGeom>
              <a:avLst/>
              <a:gdLst>
                <a:gd name="T0" fmla="*/ 189 w 192"/>
                <a:gd name="T1" fmla="*/ 25 h 208"/>
                <a:gd name="T2" fmla="*/ 188 w 192"/>
                <a:gd name="T3" fmla="*/ 24 h 208"/>
                <a:gd name="T4" fmla="*/ 184 w 192"/>
                <a:gd name="T5" fmla="*/ 22 h 208"/>
                <a:gd name="T6" fmla="*/ 179 w 192"/>
                <a:gd name="T7" fmla="*/ 18 h 208"/>
                <a:gd name="T8" fmla="*/ 159 w 192"/>
                <a:gd name="T9" fmla="*/ 9 h 208"/>
                <a:gd name="T10" fmla="*/ 58 w 192"/>
                <a:gd name="T11" fmla="*/ 32 h 208"/>
                <a:gd name="T12" fmla="*/ 22 w 192"/>
                <a:gd name="T13" fmla="*/ 162 h 208"/>
                <a:gd name="T14" fmla="*/ 127 w 192"/>
                <a:gd name="T15" fmla="*/ 168 h 208"/>
                <a:gd name="T16" fmla="*/ 188 w 192"/>
                <a:gd name="T17" fmla="*/ 35 h 208"/>
                <a:gd name="T18" fmla="*/ 189 w 192"/>
                <a:gd name="T19" fmla="*/ 25 h 208"/>
                <a:gd name="T20" fmla="*/ 32 w 192"/>
                <a:gd name="T21" fmla="*/ 136 h 208"/>
                <a:gd name="T22" fmla="*/ 80 w 192"/>
                <a:gd name="T23" fmla="*/ 42 h 208"/>
                <a:gd name="T24" fmla="*/ 141 w 192"/>
                <a:gd name="T25" fmla="*/ 18 h 208"/>
                <a:gd name="T26" fmla="*/ 179 w 192"/>
                <a:gd name="T27" fmla="*/ 32 h 208"/>
                <a:gd name="T28" fmla="*/ 117 w 192"/>
                <a:gd name="T29" fmla="*/ 153 h 208"/>
                <a:gd name="T30" fmla="*/ 32 w 192"/>
                <a:gd name="T31" fmla="*/ 136 h 208"/>
                <a:gd name="T32" fmla="*/ 66 w 192"/>
                <a:gd name="T33" fmla="*/ 40 h 208"/>
                <a:gd name="T34" fmla="*/ 43 w 192"/>
                <a:gd name="T35" fmla="*/ 64 h 208"/>
                <a:gd name="T36" fmla="*/ 66 w 192"/>
                <a:gd name="T37" fmla="*/ 40 h 208"/>
                <a:gd name="T38" fmla="*/ 37 w 192"/>
                <a:gd name="T39" fmla="*/ 164 h 208"/>
                <a:gd name="T40" fmla="*/ 98 w 192"/>
                <a:gd name="T41" fmla="*/ 173 h 208"/>
                <a:gd name="T42" fmla="*/ 37 w 192"/>
                <a:gd name="T43" fmla="*/ 164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2" h="208">
                  <a:moveTo>
                    <a:pt x="189" y="25"/>
                  </a:moveTo>
                  <a:cubicBezTo>
                    <a:pt x="188" y="25"/>
                    <a:pt x="188" y="25"/>
                    <a:pt x="188" y="24"/>
                  </a:cubicBezTo>
                  <a:cubicBezTo>
                    <a:pt x="187" y="23"/>
                    <a:pt x="186" y="22"/>
                    <a:pt x="184" y="22"/>
                  </a:cubicBezTo>
                  <a:cubicBezTo>
                    <a:pt x="183" y="20"/>
                    <a:pt x="181" y="19"/>
                    <a:pt x="179" y="18"/>
                  </a:cubicBezTo>
                  <a:cubicBezTo>
                    <a:pt x="173" y="13"/>
                    <a:pt x="166" y="10"/>
                    <a:pt x="159" y="9"/>
                  </a:cubicBezTo>
                  <a:cubicBezTo>
                    <a:pt x="126" y="0"/>
                    <a:pt x="86" y="12"/>
                    <a:pt x="58" y="32"/>
                  </a:cubicBezTo>
                  <a:cubicBezTo>
                    <a:pt x="21" y="58"/>
                    <a:pt x="0" y="115"/>
                    <a:pt x="22" y="162"/>
                  </a:cubicBezTo>
                  <a:cubicBezTo>
                    <a:pt x="44" y="208"/>
                    <a:pt x="97" y="194"/>
                    <a:pt x="127" y="168"/>
                  </a:cubicBezTo>
                  <a:cubicBezTo>
                    <a:pt x="161" y="137"/>
                    <a:pt x="183" y="84"/>
                    <a:pt x="188" y="35"/>
                  </a:cubicBezTo>
                  <a:cubicBezTo>
                    <a:pt x="191" y="33"/>
                    <a:pt x="192" y="28"/>
                    <a:pt x="189" y="25"/>
                  </a:cubicBezTo>
                  <a:close/>
                  <a:moveTo>
                    <a:pt x="32" y="136"/>
                  </a:moveTo>
                  <a:cubicBezTo>
                    <a:pt x="22" y="95"/>
                    <a:pt x="53" y="62"/>
                    <a:pt x="80" y="42"/>
                  </a:cubicBezTo>
                  <a:cubicBezTo>
                    <a:pt x="98" y="30"/>
                    <a:pt x="120" y="20"/>
                    <a:pt x="141" y="18"/>
                  </a:cubicBezTo>
                  <a:cubicBezTo>
                    <a:pt x="155" y="19"/>
                    <a:pt x="168" y="23"/>
                    <a:pt x="179" y="32"/>
                  </a:cubicBezTo>
                  <a:cubicBezTo>
                    <a:pt x="173" y="78"/>
                    <a:pt x="153" y="130"/>
                    <a:pt x="117" y="153"/>
                  </a:cubicBezTo>
                  <a:cubicBezTo>
                    <a:pt x="92" y="169"/>
                    <a:pt x="42" y="177"/>
                    <a:pt x="32" y="136"/>
                  </a:cubicBezTo>
                  <a:close/>
                  <a:moveTo>
                    <a:pt x="66" y="40"/>
                  </a:moveTo>
                  <a:cubicBezTo>
                    <a:pt x="58" y="47"/>
                    <a:pt x="50" y="55"/>
                    <a:pt x="43" y="64"/>
                  </a:cubicBezTo>
                  <a:cubicBezTo>
                    <a:pt x="50" y="54"/>
                    <a:pt x="58" y="46"/>
                    <a:pt x="66" y="40"/>
                  </a:cubicBezTo>
                  <a:close/>
                  <a:moveTo>
                    <a:pt x="37" y="164"/>
                  </a:moveTo>
                  <a:cubicBezTo>
                    <a:pt x="52" y="179"/>
                    <a:pt x="77" y="179"/>
                    <a:pt x="98" y="173"/>
                  </a:cubicBezTo>
                  <a:cubicBezTo>
                    <a:pt x="77" y="183"/>
                    <a:pt x="53" y="184"/>
                    <a:pt x="37" y="1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2" tIns="60941" rIns="121882" bIns="60941" numCol="1" anchor="t" anchorCtr="0" compatLnSpc="1">
              <a:prstTxWarp prst="textNoShape">
                <a:avLst/>
              </a:prstTxWarp>
            </a:bodyPr>
            <a:lstStyle/>
            <a:p>
              <a:endParaRPr lang="zh-CN" altLang="en-US" sz="2399"/>
            </a:p>
          </p:txBody>
        </p:sp>
        <p:sp>
          <p:nvSpPr>
            <p:cNvPr id="86" name="Freeform 229"/>
            <p:cNvSpPr>
              <a:spLocks noEditPoints="1"/>
            </p:cNvSpPr>
            <p:nvPr/>
          </p:nvSpPr>
          <p:spPr bwMode="auto">
            <a:xfrm>
              <a:off x="1365" y="313"/>
              <a:ext cx="410" cy="507"/>
            </a:xfrm>
            <a:custGeom>
              <a:avLst/>
              <a:gdLst>
                <a:gd name="T0" fmla="*/ 116 w 172"/>
                <a:gd name="T1" fmla="*/ 0 h 213"/>
                <a:gd name="T2" fmla="*/ 101 w 172"/>
                <a:gd name="T3" fmla="*/ 2 h 213"/>
                <a:gd name="T4" fmla="*/ 28 w 172"/>
                <a:gd name="T5" fmla="*/ 41 h 213"/>
                <a:gd name="T6" fmla="*/ 2 w 172"/>
                <a:gd name="T7" fmla="*/ 107 h 213"/>
                <a:gd name="T8" fmla="*/ 39 w 172"/>
                <a:gd name="T9" fmla="*/ 209 h 213"/>
                <a:gd name="T10" fmla="*/ 47 w 172"/>
                <a:gd name="T11" fmla="*/ 204 h 213"/>
                <a:gd name="T12" fmla="*/ 49 w 172"/>
                <a:gd name="T13" fmla="*/ 204 h 213"/>
                <a:gd name="T14" fmla="*/ 164 w 172"/>
                <a:gd name="T15" fmla="*/ 66 h 213"/>
                <a:gd name="T16" fmla="*/ 116 w 172"/>
                <a:gd name="T17" fmla="*/ 0 h 213"/>
                <a:gd name="T18" fmla="*/ 34 w 172"/>
                <a:gd name="T19" fmla="*/ 52 h 213"/>
                <a:gd name="T20" fmla="*/ 65 w 172"/>
                <a:gd name="T21" fmla="*/ 25 h 213"/>
                <a:gd name="T22" fmla="*/ 31 w 172"/>
                <a:gd name="T23" fmla="*/ 74 h 213"/>
                <a:gd name="T24" fmla="*/ 15 w 172"/>
                <a:gd name="T25" fmla="*/ 129 h 213"/>
                <a:gd name="T26" fmla="*/ 13 w 172"/>
                <a:gd name="T27" fmla="*/ 119 h 213"/>
                <a:gd name="T28" fmla="*/ 34 w 172"/>
                <a:gd name="T29" fmla="*/ 52 h 213"/>
                <a:gd name="T30" fmla="*/ 43 w 172"/>
                <a:gd name="T31" fmla="*/ 193 h 213"/>
                <a:gd name="T32" fmla="*/ 43 w 172"/>
                <a:gd name="T33" fmla="*/ 193 h 213"/>
                <a:gd name="T34" fmla="*/ 42 w 172"/>
                <a:gd name="T35" fmla="*/ 191 h 213"/>
                <a:gd name="T36" fmla="*/ 38 w 172"/>
                <a:gd name="T37" fmla="*/ 83 h 213"/>
                <a:gd name="T38" fmla="*/ 99 w 172"/>
                <a:gd name="T39" fmla="*/ 16 h 213"/>
                <a:gd name="T40" fmla="*/ 138 w 172"/>
                <a:gd name="T41" fmla="*/ 35 h 213"/>
                <a:gd name="T42" fmla="*/ 154 w 172"/>
                <a:gd name="T43" fmla="*/ 68 h 213"/>
                <a:gd name="T44" fmla="*/ 139 w 172"/>
                <a:gd name="T45" fmla="*/ 110 h 213"/>
                <a:gd name="T46" fmla="*/ 43 w 172"/>
                <a:gd name="T47" fmla="*/ 193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2" h="213">
                  <a:moveTo>
                    <a:pt x="116" y="0"/>
                  </a:moveTo>
                  <a:cubicBezTo>
                    <a:pt x="111" y="0"/>
                    <a:pt x="106" y="1"/>
                    <a:pt x="101" y="2"/>
                  </a:cubicBezTo>
                  <a:cubicBezTo>
                    <a:pt x="74" y="1"/>
                    <a:pt x="46" y="20"/>
                    <a:pt x="28" y="41"/>
                  </a:cubicBezTo>
                  <a:cubicBezTo>
                    <a:pt x="13" y="59"/>
                    <a:pt x="3" y="82"/>
                    <a:pt x="2" y="107"/>
                  </a:cubicBezTo>
                  <a:cubicBezTo>
                    <a:pt x="0" y="143"/>
                    <a:pt x="20" y="181"/>
                    <a:pt x="39" y="209"/>
                  </a:cubicBezTo>
                  <a:cubicBezTo>
                    <a:pt x="42" y="213"/>
                    <a:pt x="48" y="209"/>
                    <a:pt x="47" y="204"/>
                  </a:cubicBezTo>
                  <a:cubicBezTo>
                    <a:pt x="48" y="204"/>
                    <a:pt x="48" y="204"/>
                    <a:pt x="49" y="204"/>
                  </a:cubicBezTo>
                  <a:cubicBezTo>
                    <a:pt x="96" y="184"/>
                    <a:pt x="172" y="126"/>
                    <a:pt x="164" y="66"/>
                  </a:cubicBezTo>
                  <a:cubicBezTo>
                    <a:pt x="166" y="33"/>
                    <a:pt x="150" y="1"/>
                    <a:pt x="116" y="0"/>
                  </a:cubicBezTo>
                  <a:close/>
                  <a:moveTo>
                    <a:pt x="34" y="52"/>
                  </a:moveTo>
                  <a:cubicBezTo>
                    <a:pt x="43" y="41"/>
                    <a:pt x="53" y="31"/>
                    <a:pt x="65" y="25"/>
                  </a:cubicBezTo>
                  <a:cubicBezTo>
                    <a:pt x="51" y="39"/>
                    <a:pt x="39" y="57"/>
                    <a:pt x="31" y="74"/>
                  </a:cubicBezTo>
                  <a:cubicBezTo>
                    <a:pt x="22" y="91"/>
                    <a:pt x="17" y="110"/>
                    <a:pt x="15" y="129"/>
                  </a:cubicBezTo>
                  <a:cubicBezTo>
                    <a:pt x="14" y="126"/>
                    <a:pt x="14" y="122"/>
                    <a:pt x="13" y="119"/>
                  </a:cubicBezTo>
                  <a:cubicBezTo>
                    <a:pt x="10" y="94"/>
                    <a:pt x="20" y="70"/>
                    <a:pt x="34" y="52"/>
                  </a:cubicBezTo>
                  <a:close/>
                  <a:moveTo>
                    <a:pt x="43" y="193"/>
                  </a:moveTo>
                  <a:cubicBezTo>
                    <a:pt x="43" y="193"/>
                    <a:pt x="43" y="193"/>
                    <a:pt x="43" y="193"/>
                  </a:cubicBezTo>
                  <a:cubicBezTo>
                    <a:pt x="43" y="193"/>
                    <a:pt x="43" y="192"/>
                    <a:pt x="42" y="191"/>
                  </a:cubicBezTo>
                  <a:cubicBezTo>
                    <a:pt x="20" y="157"/>
                    <a:pt x="21" y="120"/>
                    <a:pt x="38" y="83"/>
                  </a:cubicBezTo>
                  <a:cubicBezTo>
                    <a:pt x="50" y="54"/>
                    <a:pt x="72" y="25"/>
                    <a:pt x="99" y="16"/>
                  </a:cubicBezTo>
                  <a:cubicBezTo>
                    <a:pt x="113" y="16"/>
                    <a:pt x="127" y="22"/>
                    <a:pt x="138" y="35"/>
                  </a:cubicBezTo>
                  <a:cubicBezTo>
                    <a:pt x="147" y="46"/>
                    <a:pt x="152" y="57"/>
                    <a:pt x="154" y="68"/>
                  </a:cubicBezTo>
                  <a:cubicBezTo>
                    <a:pt x="152" y="83"/>
                    <a:pt x="145" y="98"/>
                    <a:pt x="139" y="110"/>
                  </a:cubicBezTo>
                  <a:cubicBezTo>
                    <a:pt x="116" y="152"/>
                    <a:pt x="78" y="168"/>
                    <a:pt x="43" y="1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2" tIns="60941" rIns="121882" bIns="60941" numCol="1" anchor="t" anchorCtr="0" compatLnSpc="1">
              <a:prstTxWarp prst="textNoShape">
                <a:avLst/>
              </a:prstTxWarp>
            </a:bodyPr>
            <a:lstStyle/>
            <a:p>
              <a:endParaRPr lang="zh-CN" altLang="en-US" sz="2399"/>
            </a:p>
          </p:txBody>
        </p:sp>
        <p:sp>
          <p:nvSpPr>
            <p:cNvPr id="87" name="Freeform 230"/>
            <p:cNvSpPr>
              <a:spLocks noEditPoints="1"/>
            </p:cNvSpPr>
            <p:nvPr/>
          </p:nvSpPr>
          <p:spPr bwMode="auto">
            <a:xfrm>
              <a:off x="1403" y="789"/>
              <a:ext cx="193" cy="374"/>
            </a:xfrm>
            <a:custGeom>
              <a:avLst/>
              <a:gdLst>
                <a:gd name="T0" fmla="*/ 59 w 81"/>
                <a:gd name="T1" fmla="*/ 45 h 157"/>
                <a:gd name="T2" fmla="*/ 34 w 81"/>
                <a:gd name="T3" fmla="*/ 4 h 157"/>
                <a:gd name="T4" fmla="*/ 28 w 81"/>
                <a:gd name="T5" fmla="*/ 2 h 157"/>
                <a:gd name="T6" fmla="*/ 26 w 81"/>
                <a:gd name="T7" fmla="*/ 4 h 157"/>
                <a:gd name="T8" fmla="*/ 24 w 81"/>
                <a:gd name="T9" fmla="*/ 6 h 157"/>
                <a:gd name="T10" fmla="*/ 14 w 81"/>
                <a:gd name="T11" fmla="*/ 6 h 157"/>
                <a:gd name="T12" fmla="*/ 9 w 81"/>
                <a:gd name="T13" fmla="*/ 36 h 157"/>
                <a:gd name="T14" fmla="*/ 0 w 81"/>
                <a:gd name="T15" fmla="*/ 100 h 157"/>
                <a:gd name="T16" fmla="*/ 32 w 81"/>
                <a:gd name="T17" fmla="*/ 156 h 157"/>
                <a:gd name="T18" fmla="*/ 47 w 81"/>
                <a:gd name="T19" fmla="*/ 147 h 157"/>
                <a:gd name="T20" fmla="*/ 57 w 81"/>
                <a:gd name="T21" fmla="*/ 143 h 157"/>
                <a:gd name="T22" fmla="*/ 75 w 81"/>
                <a:gd name="T23" fmla="*/ 81 h 157"/>
                <a:gd name="T24" fmla="*/ 59 w 81"/>
                <a:gd name="T25" fmla="*/ 45 h 157"/>
                <a:gd name="T26" fmla="*/ 56 w 81"/>
                <a:gd name="T27" fmla="*/ 88 h 157"/>
                <a:gd name="T28" fmla="*/ 42 w 81"/>
                <a:gd name="T29" fmla="*/ 134 h 157"/>
                <a:gd name="T30" fmla="*/ 26 w 81"/>
                <a:gd name="T31" fmla="*/ 124 h 157"/>
                <a:gd name="T32" fmla="*/ 19 w 81"/>
                <a:gd name="T33" fmla="*/ 86 h 157"/>
                <a:gd name="T34" fmla="*/ 20 w 81"/>
                <a:gd name="T35" fmla="*/ 36 h 157"/>
                <a:gd name="T36" fmla="*/ 29 w 81"/>
                <a:gd name="T37" fmla="*/ 17 h 157"/>
                <a:gd name="T38" fmla="*/ 48 w 81"/>
                <a:gd name="T39" fmla="*/ 48 h 157"/>
                <a:gd name="T40" fmla="*/ 56 w 81"/>
                <a:gd name="T41" fmla="*/ 88 h 157"/>
                <a:gd name="T42" fmla="*/ 25 w 81"/>
                <a:gd name="T43" fmla="*/ 142 h 157"/>
                <a:gd name="T44" fmla="*/ 15 w 81"/>
                <a:gd name="T45" fmla="*/ 128 h 157"/>
                <a:gd name="T46" fmla="*/ 25 w 81"/>
                <a:gd name="T47" fmla="*/ 142 h 157"/>
                <a:gd name="T48" fmla="*/ 63 w 81"/>
                <a:gd name="T49" fmla="*/ 121 h 157"/>
                <a:gd name="T50" fmla="*/ 57 w 81"/>
                <a:gd name="T51" fmla="*/ 128 h 157"/>
                <a:gd name="T52" fmla="*/ 65 w 81"/>
                <a:gd name="T53" fmla="*/ 101 h 157"/>
                <a:gd name="T54" fmla="*/ 67 w 81"/>
                <a:gd name="T55" fmla="*/ 91 h 157"/>
                <a:gd name="T56" fmla="*/ 63 w 81"/>
                <a:gd name="T57" fmla="*/ 121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 h="157">
                  <a:moveTo>
                    <a:pt x="59" y="45"/>
                  </a:moveTo>
                  <a:cubicBezTo>
                    <a:pt x="53" y="31"/>
                    <a:pt x="44" y="18"/>
                    <a:pt x="34" y="4"/>
                  </a:cubicBezTo>
                  <a:cubicBezTo>
                    <a:pt x="32" y="2"/>
                    <a:pt x="30" y="2"/>
                    <a:pt x="28" y="2"/>
                  </a:cubicBezTo>
                  <a:cubicBezTo>
                    <a:pt x="27" y="3"/>
                    <a:pt x="27" y="3"/>
                    <a:pt x="26" y="4"/>
                  </a:cubicBezTo>
                  <a:cubicBezTo>
                    <a:pt x="25" y="5"/>
                    <a:pt x="25" y="5"/>
                    <a:pt x="24" y="6"/>
                  </a:cubicBezTo>
                  <a:cubicBezTo>
                    <a:pt x="23" y="1"/>
                    <a:pt x="15" y="0"/>
                    <a:pt x="14" y="6"/>
                  </a:cubicBezTo>
                  <a:cubicBezTo>
                    <a:pt x="12" y="12"/>
                    <a:pt x="10" y="23"/>
                    <a:pt x="9" y="36"/>
                  </a:cubicBezTo>
                  <a:cubicBezTo>
                    <a:pt x="3" y="57"/>
                    <a:pt x="1" y="81"/>
                    <a:pt x="0" y="100"/>
                  </a:cubicBezTo>
                  <a:cubicBezTo>
                    <a:pt x="0" y="121"/>
                    <a:pt x="8" y="157"/>
                    <a:pt x="32" y="156"/>
                  </a:cubicBezTo>
                  <a:cubicBezTo>
                    <a:pt x="38" y="156"/>
                    <a:pt x="43" y="152"/>
                    <a:pt x="47" y="147"/>
                  </a:cubicBezTo>
                  <a:cubicBezTo>
                    <a:pt x="50" y="146"/>
                    <a:pt x="53" y="145"/>
                    <a:pt x="57" y="143"/>
                  </a:cubicBezTo>
                  <a:cubicBezTo>
                    <a:pt x="79" y="132"/>
                    <a:pt x="81" y="104"/>
                    <a:pt x="75" y="81"/>
                  </a:cubicBezTo>
                  <a:cubicBezTo>
                    <a:pt x="71" y="68"/>
                    <a:pt x="66" y="57"/>
                    <a:pt x="59" y="45"/>
                  </a:cubicBezTo>
                  <a:close/>
                  <a:moveTo>
                    <a:pt x="56" y="88"/>
                  </a:moveTo>
                  <a:cubicBezTo>
                    <a:pt x="55" y="102"/>
                    <a:pt x="50" y="121"/>
                    <a:pt x="42" y="134"/>
                  </a:cubicBezTo>
                  <a:cubicBezTo>
                    <a:pt x="36" y="133"/>
                    <a:pt x="30" y="130"/>
                    <a:pt x="26" y="124"/>
                  </a:cubicBezTo>
                  <a:cubicBezTo>
                    <a:pt x="19" y="114"/>
                    <a:pt x="19" y="98"/>
                    <a:pt x="19" y="86"/>
                  </a:cubicBezTo>
                  <a:cubicBezTo>
                    <a:pt x="18" y="69"/>
                    <a:pt x="19" y="52"/>
                    <a:pt x="20" y="36"/>
                  </a:cubicBezTo>
                  <a:cubicBezTo>
                    <a:pt x="23" y="29"/>
                    <a:pt x="25" y="23"/>
                    <a:pt x="29" y="17"/>
                  </a:cubicBezTo>
                  <a:cubicBezTo>
                    <a:pt x="34" y="26"/>
                    <a:pt x="42" y="36"/>
                    <a:pt x="48" y="48"/>
                  </a:cubicBezTo>
                  <a:cubicBezTo>
                    <a:pt x="54" y="60"/>
                    <a:pt x="58" y="73"/>
                    <a:pt x="56" y="88"/>
                  </a:cubicBezTo>
                  <a:close/>
                  <a:moveTo>
                    <a:pt x="25" y="142"/>
                  </a:moveTo>
                  <a:cubicBezTo>
                    <a:pt x="21" y="139"/>
                    <a:pt x="18" y="133"/>
                    <a:pt x="15" y="128"/>
                  </a:cubicBezTo>
                  <a:cubicBezTo>
                    <a:pt x="18" y="134"/>
                    <a:pt x="21" y="139"/>
                    <a:pt x="25" y="142"/>
                  </a:cubicBezTo>
                  <a:close/>
                  <a:moveTo>
                    <a:pt x="63" y="121"/>
                  </a:moveTo>
                  <a:cubicBezTo>
                    <a:pt x="61" y="124"/>
                    <a:pt x="59" y="126"/>
                    <a:pt x="57" y="128"/>
                  </a:cubicBezTo>
                  <a:cubicBezTo>
                    <a:pt x="61" y="119"/>
                    <a:pt x="64" y="108"/>
                    <a:pt x="65" y="101"/>
                  </a:cubicBezTo>
                  <a:cubicBezTo>
                    <a:pt x="66" y="98"/>
                    <a:pt x="66" y="94"/>
                    <a:pt x="67" y="91"/>
                  </a:cubicBezTo>
                  <a:cubicBezTo>
                    <a:pt x="69" y="101"/>
                    <a:pt x="68" y="112"/>
                    <a:pt x="63" y="1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2" tIns="60941" rIns="121882" bIns="60941" numCol="1" anchor="t" anchorCtr="0" compatLnSpc="1">
              <a:prstTxWarp prst="textNoShape">
                <a:avLst/>
              </a:prstTxWarp>
            </a:bodyPr>
            <a:lstStyle/>
            <a:p>
              <a:endParaRPr lang="zh-CN" altLang="en-US" sz="2399"/>
            </a:p>
          </p:txBody>
        </p:sp>
        <p:sp>
          <p:nvSpPr>
            <p:cNvPr id="88" name="Freeform 231"/>
            <p:cNvSpPr>
              <a:spLocks noEditPoints="1"/>
            </p:cNvSpPr>
            <p:nvPr/>
          </p:nvSpPr>
          <p:spPr bwMode="auto">
            <a:xfrm>
              <a:off x="1460" y="630"/>
              <a:ext cx="344" cy="257"/>
            </a:xfrm>
            <a:custGeom>
              <a:avLst/>
              <a:gdLst>
                <a:gd name="T0" fmla="*/ 85 w 144"/>
                <a:gd name="T1" fmla="*/ 8 h 108"/>
                <a:gd name="T2" fmla="*/ 28 w 144"/>
                <a:gd name="T3" fmla="*/ 43 h 108"/>
                <a:gd name="T4" fmla="*/ 7 w 144"/>
                <a:gd name="T5" fmla="*/ 63 h 108"/>
                <a:gd name="T6" fmla="*/ 2 w 144"/>
                <a:gd name="T7" fmla="*/ 68 h 108"/>
                <a:gd name="T8" fmla="*/ 2 w 144"/>
                <a:gd name="T9" fmla="*/ 74 h 108"/>
                <a:gd name="T10" fmla="*/ 5 w 144"/>
                <a:gd name="T11" fmla="*/ 81 h 108"/>
                <a:gd name="T12" fmla="*/ 140 w 144"/>
                <a:gd name="T13" fmla="*/ 39 h 108"/>
                <a:gd name="T14" fmla="*/ 85 w 144"/>
                <a:gd name="T15" fmla="*/ 8 h 108"/>
                <a:gd name="T16" fmla="*/ 83 w 144"/>
                <a:gd name="T17" fmla="*/ 73 h 108"/>
                <a:gd name="T18" fmla="*/ 16 w 144"/>
                <a:gd name="T19" fmla="*/ 71 h 108"/>
                <a:gd name="T20" fmla="*/ 20 w 144"/>
                <a:gd name="T21" fmla="*/ 65 h 108"/>
                <a:gd name="T22" fmla="*/ 36 w 144"/>
                <a:gd name="T23" fmla="*/ 52 h 108"/>
                <a:gd name="T24" fmla="*/ 66 w 144"/>
                <a:gd name="T25" fmla="*/ 38 h 108"/>
                <a:gd name="T26" fmla="*/ 115 w 144"/>
                <a:gd name="T27" fmla="*/ 23 h 108"/>
                <a:gd name="T28" fmla="*/ 118 w 144"/>
                <a:gd name="T29" fmla="*/ 46 h 108"/>
                <a:gd name="T30" fmla="*/ 83 w 144"/>
                <a:gd name="T31" fmla="*/ 73 h 108"/>
                <a:gd name="T32" fmla="*/ 118 w 144"/>
                <a:gd name="T33" fmla="*/ 66 h 108"/>
                <a:gd name="T34" fmla="*/ 130 w 144"/>
                <a:gd name="T35" fmla="*/ 46 h 108"/>
                <a:gd name="T36" fmla="*/ 118 w 144"/>
                <a:gd name="T37" fmla="*/ 6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4" h="108">
                  <a:moveTo>
                    <a:pt x="85" y="8"/>
                  </a:moveTo>
                  <a:cubicBezTo>
                    <a:pt x="66" y="15"/>
                    <a:pt x="46" y="28"/>
                    <a:pt x="28" y="43"/>
                  </a:cubicBezTo>
                  <a:cubicBezTo>
                    <a:pt x="20" y="48"/>
                    <a:pt x="12" y="53"/>
                    <a:pt x="7" y="63"/>
                  </a:cubicBezTo>
                  <a:cubicBezTo>
                    <a:pt x="5" y="64"/>
                    <a:pt x="4" y="66"/>
                    <a:pt x="2" y="68"/>
                  </a:cubicBezTo>
                  <a:cubicBezTo>
                    <a:pt x="0" y="69"/>
                    <a:pt x="1" y="72"/>
                    <a:pt x="2" y="74"/>
                  </a:cubicBezTo>
                  <a:cubicBezTo>
                    <a:pt x="1" y="77"/>
                    <a:pt x="2" y="80"/>
                    <a:pt x="5" y="81"/>
                  </a:cubicBezTo>
                  <a:cubicBezTo>
                    <a:pt x="39" y="94"/>
                    <a:pt x="144" y="108"/>
                    <a:pt x="140" y="39"/>
                  </a:cubicBezTo>
                  <a:cubicBezTo>
                    <a:pt x="139" y="8"/>
                    <a:pt x="106" y="0"/>
                    <a:pt x="85" y="8"/>
                  </a:cubicBezTo>
                  <a:close/>
                  <a:moveTo>
                    <a:pt x="83" y="73"/>
                  </a:moveTo>
                  <a:cubicBezTo>
                    <a:pt x="61" y="78"/>
                    <a:pt x="37" y="77"/>
                    <a:pt x="16" y="71"/>
                  </a:cubicBezTo>
                  <a:cubicBezTo>
                    <a:pt x="17" y="69"/>
                    <a:pt x="18" y="67"/>
                    <a:pt x="20" y="65"/>
                  </a:cubicBezTo>
                  <a:cubicBezTo>
                    <a:pt x="25" y="61"/>
                    <a:pt x="31" y="56"/>
                    <a:pt x="36" y="52"/>
                  </a:cubicBezTo>
                  <a:cubicBezTo>
                    <a:pt x="47" y="46"/>
                    <a:pt x="58" y="42"/>
                    <a:pt x="66" y="38"/>
                  </a:cubicBezTo>
                  <a:cubicBezTo>
                    <a:pt x="81" y="30"/>
                    <a:pt x="99" y="21"/>
                    <a:pt x="115" y="23"/>
                  </a:cubicBezTo>
                  <a:cubicBezTo>
                    <a:pt x="125" y="24"/>
                    <a:pt x="120" y="39"/>
                    <a:pt x="118" y="46"/>
                  </a:cubicBezTo>
                  <a:cubicBezTo>
                    <a:pt x="112" y="63"/>
                    <a:pt x="97" y="69"/>
                    <a:pt x="83" y="73"/>
                  </a:cubicBezTo>
                  <a:close/>
                  <a:moveTo>
                    <a:pt x="118" y="66"/>
                  </a:moveTo>
                  <a:cubicBezTo>
                    <a:pt x="123" y="61"/>
                    <a:pt x="127" y="54"/>
                    <a:pt x="130" y="46"/>
                  </a:cubicBezTo>
                  <a:cubicBezTo>
                    <a:pt x="129" y="54"/>
                    <a:pt x="124" y="61"/>
                    <a:pt x="118"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2" tIns="60941" rIns="121882" bIns="60941" numCol="1" anchor="t" anchorCtr="0" compatLnSpc="1">
              <a:prstTxWarp prst="textNoShape">
                <a:avLst/>
              </a:prstTxWarp>
            </a:bodyPr>
            <a:lstStyle/>
            <a:p>
              <a:endParaRPr lang="zh-CN" altLang="en-US" sz="2399"/>
            </a:p>
          </p:txBody>
        </p:sp>
        <p:sp>
          <p:nvSpPr>
            <p:cNvPr id="89" name="Freeform 232"/>
            <p:cNvSpPr>
              <a:spLocks/>
            </p:cNvSpPr>
            <p:nvPr/>
          </p:nvSpPr>
          <p:spPr bwMode="auto">
            <a:xfrm>
              <a:off x="1181" y="668"/>
              <a:ext cx="272" cy="107"/>
            </a:xfrm>
            <a:custGeom>
              <a:avLst/>
              <a:gdLst>
                <a:gd name="T0" fmla="*/ 111 w 114"/>
                <a:gd name="T1" fmla="*/ 37 h 45"/>
                <a:gd name="T2" fmla="*/ 106 w 114"/>
                <a:gd name="T3" fmla="*/ 33 h 45"/>
                <a:gd name="T4" fmla="*/ 105 w 114"/>
                <a:gd name="T5" fmla="*/ 31 h 45"/>
                <a:gd name="T6" fmla="*/ 95 w 114"/>
                <a:gd name="T7" fmla="*/ 25 h 45"/>
                <a:gd name="T8" fmla="*/ 6 w 114"/>
                <a:gd name="T9" fmla="*/ 0 h 45"/>
                <a:gd name="T10" fmla="*/ 5 w 114"/>
                <a:gd name="T11" fmla="*/ 10 h 45"/>
                <a:gd name="T12" fmla="*/ 68 w 114"/>
                <a:gd name="T13" fmla="*/ 24 h 45"/>
                <a:gd name="T14" fmla="*/ 107 w 114"/>
                <a:gd name="T15" fmla="*/ 44 h 45"/>
                <a:gd name="T16" fmla="*/ 111 w 114"/>
                <a:gd name="T17" fmla="*/ 3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45">
                  <a:moveTo>
                    <a:pt x="111" y="37"/>
                  </a:moveTo>
                  <a:cubicBezTo>
                    <a:pt x="110" y="36"/>
                    <a:pt x="108" y="34"/>
                    <a:pt x="106" y="33"/>
                  </a:cubicBezTo>
                  <a:cubicBezTo>
                    <a:pt x="106" y="32"/>
                    <a:pt x="106" y="32"/>
                    <a:pt x="105" y="31"/>
                  </a:cubicBezTo>
                  <a:cubicBezTo>
                    <a:pt x="102" y="29"/>
                    <a:pt x="98" y="27"/>
                    <a:pt x="95" y="25"/>
                  </a:cubicBezTo>
                  <a:cubicBezTo>
                    <a:pt x="68" y="8"/>
                    <a:pt x="34" y="1"/>
                    <a:pt x="6" y="0"/>
                  </a:cubicBezTo>
                  <a:cubicBezTo>
                    <a:pt x="0" y="0"/>
                    <a:pt x="0" y="9"/>
                    <a:pt x="5" y="10"/>
                  </a:cubicBezTo>
                  <a:cubicBezTo>
                    <a:pt x="26" y="15"/>
                    <a:pt x="47" y="18"/>
                    <a:pt x="68" y="24"/>
                  </a:cubicBezTo>
                  <a:cubicBezTo>
                    <a:pt x="81" y="30"/>
                    <a:pt x="94" y="37"/>
                    <a:pt x="107" y="44"/>
                  </a:cubicBezTo>
                  <a:cubicBezTo>
                    <a:pt x="111" y="45"/>
                    <a:pt x="114" y="40"/>
                    <a:pt x="111"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2" tIns="60941" rIns="121882" bIns="60941" numCol="1" anchor="t" anchorCtr="0" compatLnSpc="1">
              <a:prstTxWarp prst="textNoShape">
                <a:avLst/>
              </a:prstTxWarp>
            </a:bodyPr>
            <a:lstStyle/>
            <a:p>
              <a:endParaRPr lang="zh-CN" altLang="en-US" sz="2399"/>
            </a:p>
          </p:txBody>
        </p:sp>
        <p:sp>
          <p:nvSpPr>
            <p:cNvPr id="90" name="Freeform 233"/>
            <p:cNvSpPr>
              <a:spLocks/>
            </p:cNvSpPr>
            <p:nvPr/>
          </p:nvSpPr>
          <p:spPr bwMode="auto">
            <a:xfrm>
              <a:off x="1243" y="460"/>
              <a:ext cx="210" cy="329"/>
            </a:xfrm>
            <a:custGeom>
              <a:avLst/>
              <a:gdLst>
                <a:gd name="T0" fmla="*/ 84 w 88"/>
                <a:gd name="T1" fmla="*/ 127 h 138"/>
                <a:gd name="T2" fmla="*/ 47 w 88"/>
                <a:gd name="T3" fmla="*/ 80 h 138"/>
                <a:gd name="T4" fmla="*/ 9 w 88"/>
                <a:gd name="T5" fmla="*/ 5 h 138"/>
                <a:gd name="T6" fmla="*/ 1 w 88"/>
                <a:gd name="T7" fmla="*/ 9 h 138"/>
                <a:gd name="T8" fmla="*/ 79 w 88"/>
                <a:gd name="T9" fmla="*/ 134 h 138"/>
                <a:gd name="T10" fmla="*/ 84 w 88"/>
                <a:gd name="T11" fmla="*/ 127 h 138"/>
              </a:gdLst>
              <a:ahLst/>
              <a:cxnLst>
                <a:cxn ang="0">
                  <a:pos x="T0" y="T1"/>
                </a:cxn>
                <a:cxn ang="0">
                  <a:pos x="T2" y="T3"/>
                </a:cxn>
                <a:cxn ang="0">
                  <a:pos x="T4" y="T5"/>
                </a:cxn>
                <a:cxn ang="0">
                  <a:pos x="T6" y="T7"/>
                </a:cxn>
                <a:cxn ang="0">
                  <a:pos x="T8" y="T9"/>
                </a:cxn>
                <a:cxn ang="0">
                  <a:pos x="T10" y="T11"/>
                </a:cxn>
              </a:cxnLst>
              <a:rect l="0" t="0" r="r" b="b"/>
              <a:pathLst>
                <a:path w="88" h="138">
                  <a:moveTo>
                    <a:pt x="84" y="127"/>
                  </a:moveTo>
                  <a:cubicBezTo>
                    <a:pt x="71" y="111"/>
                    <a:pt x="58" y="96"/>
                    <a:pt x="47" y="80"/>
                  </a:cubicBezTo>
                  <a:cubicBezTo>
                    <a:pt x="32" y="56"/>
                    <a:pt x="19" y="32"/>
                    <a:pt x="9" y="5"/>
                  </a:cubicBezTo>
                  <a:cubicBezTo>
                    <a:pt x="7" y="0"/>
                    <a:pt x="0" y="2"/>
                    <a:pt x="1" y="9"/>
                  </a:cubicBezTo>
                  <a:cubicBezTo>
                    <a:pt x="14" y="57"/>
                    <a:pt x="44" y="103"/>
                    <a:pt x="79" y="134"/>
                  </a:cubicBezTo>
                  <a:cubicBezTo>
                    <a:pt x="83" y="138"/>
                    <a:pt x="88" y="131"/>
                    <a:pt x="84" y="1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2" tIns="60941" rIns="121882" bIns="60941" numCol="1" anchor="t" anchorCtr="0" compatLnSpc="1">
              <a:prstTxWarp prst="textNoShape">
                <a:avLst/>
              </a:prstTxWarp>
            </a:bodyPr>
            <a:lstStyle/>
            <a:p>
              <a:endParaRPr lang="zh-CN" altLang="en-US" sz="2399"/>
            </a:p>
          </p:txBody>
        </p:sp>
        <p:sp>
          <p:nvSpPr>
            <p:cNvPr id="91" name="Freeform 234"/>
            <p:cNvSpPr>
              <a:spLocks/>
            </p:cNvSpPr>
            <p:nvPr/>
          </p:nvSpPr>
          <p:spPr bwMode="auto">
            <a:xfrm>
              <a:off x="1091" y="837"/>
              <a:ext cx="262" cy="281"/>
            </a:xfrm>
            <a:custGeom>
              <a:avLst/>
              <a:gdLst>
                <a:gd name="T0" fmla="*/ 98 w 110"/>
                <a:gd name="T1" fmla="*/ 47 h 118"/>
                <a:gd name="T2" fmla="*/ 88 w 110"/>
                <a:gd name="T3" fmla="*/ 62 h 118"/>
                <a:gd name="T4" fmla="*/ 94 w 110"/>
                <a:gd name="T5" fmla="*/ 46 h 118"/>
                <a:gd name="T6" fmla="*/ 86 w 110"/>
                <a:gd name="T7" fmla="*/ 40 h 118"/>
                <a:gd name="T8" fmla="*/ 68 w 110"/>
                <a:gd name="T9" fmla="*/ 76 h 118"/>
                <a:gd name="T10" fmla="*/ 80 w 110"/>
                <a:gd name="T11" fmla="*/ 35 h 118"/>
                <a:gd name="T12" fmla="*/ 71 w 110"/>
                <a:gd name="T13" fmla="*/ 30 h 118"/>
                <a:gd name="T14" fmla="*/ 47 w 110"/>
                <a:gd name="T15" fmla="*/ 80 h 118"/>
                <a:gd name="T16" fmla="*/ 61 w 110"/>
                <a:gd name="T17" fmla="*/ 27 h 118"/>
                <a:gd name="T18" fmla="*/ 52 w 110"/>
                <a:gd name="T19" fmla="*/ 22 h 118"/>
                <a:gd name="T20" fmla="*/ 27 w 110"/>
                <a:gd name="T21" fmla="*/ 79 h 118"/>
                <a:gd name="T22" fmla="*/ 47 w 110"/>
                <a:gd name="T23" fmla="*/ 8 h 118"/>
                <a:gd name="T24" fmla="*/ 38 w 110"/>
                <a:gd name="T25" fmla="*/ 5 h 118"/>
                <a:gd name="T26" fmla="*/ 14 w 110"/>
                <a:gd name="T27" fmla="*/ 66 h 118"/>
                <a:gd name="T28" fmla="*/ 31 w 110"/>
                <a:gd name="T29" fmla="*/ 9 h 118"/>
                <a:gd name="T30" fmla="*/ 25 w 110"/>
                <a:gd name="T31" fmla="*/ 6 h 118"/>
                <a:gd name="T32" fmla="*/ 1 w 110"/>
                <a:gd name="T33" fmla="*/ 91 h 118"/>
                <a:gd name="T34" fmla="*/ 9 w 110"/>
                <a:gd name="T35" fmla="*/ 95 h 118"/>
                <a:gd name="T36" fmla="*/ 16 w 110"/>
                <a:gd name="T37" fmla="*/ 84 h 118"/>
                <a:gd name="T38" fmla="*/ 13 w 110"/>
                <a:gd name="T39" fmla="*/ 108 h 118"/>
                <a:gd name="T40" fmla="*/ 22 w 110"/>
                <a:gd name="T41" fmla="*/ 112 h 118"/>
                <a:gd name="T42" fmla="*/ 35 w 110"/>
                <a:gd name="T43" fmla="*/ 87 h 118"/>
                <a:gd name="T44" fmla="*/ 33 w 110"/>
                <a:gd name="T45" fmla="*/ 106 h 118"/>
                <a:gd name="T46" fmla="*/ 43 w 110"/>
                <a:gd name="T47" fmla="*/ 110 h 118"/>
                <a:gd name="T48" fmla="*/ 56 w 110"/>
                <a:gd name="T49" fmla="*/ 86 h 118"/>
                <a:gd name="T50" fmla="*/ 55 w 110"/>
                <a:gd name="T51" fmla="*/ 99 h 118"/>
                <a:gd name="T52" fmla="*/ 65 w 110"/>
                <a:gd name="T53" fmla="*/ 102 h 118"/>
                <a:gd name="T54" fmla="*/ 74 w 110"/>
                <a:gd name="T55" fmla="*/ 87 h 118"/>
                <a:gd name="T56" fmla="*/ 83 w 110"/>
                <a:gd name="T57" fmla="*/ 89 h 118"/>
                <a:gd name="T58" fmla="*/ 93 w 110"/>
                <a:gd name="T59" fmla="*/ 75 h 118"/>
                <a:gd name="T60" fmla="*/ 101 w 110"/>
                <a:gd name="T61" fmla="*/ 80 h 118"/>
                <a:gd name="T62" fmla="*/ 106 w 110"/>
                <a:gd name="T63" fmla="*/ 75 h 118"/>
                <a:gd name="T64" fmla="*/ 104 w 110"/>
                <a:gd name="T65" fmla="*/ 65 h 118"/>
                <a:gd name="T66" fmla="*/ 107 w 110"/>
                <a:gd name="T67" fmla="*/ 53 h 118"/>
                <a:gd name="T68" fmla="*/ 98 w 110"/>
                <a:gd name="T69" fmla="*/ 47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0" h="118">
                  <a:moveTo>
                    <a:pt x="98" y="47"/>
                  </a:moveTo>
                  <a:cubicBezTo>
                    <a:pt x="95" y="52"/>
                    <a:pt x="91" y="57"/>
                    <a:pt x="88" y="62"/>
                  </a:cubicBezTo>
                  <a:cubicBezTo>
                    <a:pt x="90" y="57"/>
                    <a:pt x="92" y="51"/>
                    <a:pt x="94" y="46"/>
                  </a:cubicBezTo>
                  <a:cubicBezTo>
                    <a:pt x="97" y="40"/>
                    <a:pt x="89" y="34"/>
                    <a:pt x="86" y="40"/>
                  </a:cubicBezTo>
                  <a:cubicBezTo>
                    <a:pt x="79" y="51"/>
                    <a:pt x="74" y="64"/>
                    <a:pt x="68" y="76"/>
                  </a:cubicBezTo>
                  <a:cubicBezTo>
                    <a:pt x="70" y="62"/>
                    <a:pt x="75" y="49"/>
                    <a:pt x="80" y="35"/>
                  </a:cubicBezTo>
                  <a:cubicBezTo>
                    <a:pt x="81" y="29"/>
                    <a:pt x="74" y="24"/>
                    <a:pt x="71" y="30"/>
                  </a:cubicBezTo>
                  <a:cubicBezTo>
                    <a:pt x="62" y="46"/>
                    <a:pt x="55" y="64"/>
                    <a:pt x="47" y="80"/>
                  </a:cubicBezTo>
                  <a:cubicBezTo>
                    <a:pt x="50" y="62"/>
                    <a:pt x="56" y="45"/>
                    <a:pt x="61" y="27"/>
                  </a:cubicBezTo>
                  <a:cubicBezTo>
                    <a:pt x="63" y="20"/>
                    <a:pt x="54" y="16"/>
                    <a:pt x="52" y="22"/>
                  </a:cubicBezTo>
                  <a:cubicBezTo>
                    <a:pt x="43" y="41"/>
                    <a:pt x="36" y="61"/>
                    <a:pt x="27" y="79"/>
                  </a:cubicBezTo>
                  <a:cubicBezTo>
                    <a:pt x="33" y="55"/>
                    <a:pt x="42" y="32"/>
                    <a:pt x="47" y="8"/>
                  </a:cubicBezTo>
                  <a:cubicBezTo>
                    <a:pt x="48" y="2"/>
                    <a:pt x="40" y="0"/>
                    <a:pt x="38" y="5"/>
                  </a:cubicBezTo>
                  <a:cubicBezTo>
                    <a:pt x="30" y="25"/>
                    <a:pt x="23" y="46"/>
                    <a:pt x="14" y="66"/>
                  </a:cubicBezTo>
                  <a:cubicBezTo>
                    <a:pt x="18" y="46"/>
                    <a:pt x="24" y="27"/>
                    <a:pt x="31" y="9"/>
                  </a:cubicBezTo>
                  <a:cubicBezTo>
                    <a:pt x="33" y="4"/>
                    <a:pt x="27" y="2"/>
                    <a:pt x="25" y="6"/>
                  </a:cubicBezTo>
                  <a:cubicBezTo>
                    <a:pt x="13" y="33"/>
                    <a:pt x="4" y="61"/>
                    <a:pt x="1" y="91"/>
                  </a:cubicBezTo>
                  <a:cubicBezTo>
                    <a:pt x="0" y="97"/>
                    <a:pt x="6" y="100"/>
                    <a:pt x="9" y="95"/>
                  </a:cubicBezTo>
                  <a:cubicBezTo>
                    <a:pt x="12" y="92"/>
                    <a:pt x="14" y="88"/>
                    <a:pt x="16" y="84"/>
                  </a:cubicBezTo>
                  <a:cubicBezTo>
                    <a:pt x="15" y="92"/>
                    <a:pt x="13" y="100"/>
                    <a:pt x="13" y="108"/>
                  </a:cubicBezTo>
                  <a:cubicBezTo>
                    <a:pt x="12" y="113"/>
                    <a:pt x="19" y="118"/>
                    <a:pt x="22" y="112"/>
                  </a:cubicBezTo>
                  <a:cubicBezTo>
                    <a:pt x="27" y="104"/>
                    <a:pt x="31" y="96"/>
                    <a:pt x="35" y="87"/>
                  </a:cubicBezTo>
                  <a:cubicBezTo>
                    <a:pt x="34" y="93"/>
                    <a:pt x="33" y="100"/>
                    <a:pt x="33" y="106"/>
                  </a:cubicBezTo>
                  <a:cubicBezTo>
                    <a:pt x="33" y="112"/>
                    <a:pt x="39" y="116"/>
                    <a:pt x="43" y="110"/>
                  </a:cubicBezTo>
                  <a:cubicBezTo>
                    <a:pt x="48" y="103"/>
                    <a:pt x="52" y="94"/>
                    <a:pt x="56" y="86"/>
                  </a:cubicBezTo>
                  <a:cubicBezTo>
                    <a:pt x="56" y="90"/>
                    <a:pt x="55" y="95"/>
                    <a:pt x="55" y="99"/>
                  </a:cubicBezTo>
                  <a:cubicBezTo>
                    <a:pt x="55" y="105"/>
                    <a:pt x="62" y="106"/>
                    <a:pt x="65" y="102"/>
                  </a:cubicBezTo>
                  <a:cubicBezTo>
                    <a:pt x="68" y="97"/>
                    <a:pt x="71" y="92"/>
                    <a:pt x="74" y="87"/>
                  </a:cubicBezTo>
                  <a:cubicBezTo>
                    <a:pt x="75" y="92"/>
                    <a:pt x="81" y="92"/>
                    <a:pt x="83" y="89"/>
                  </a:cubicBezTo>
                  <a:cubicBezTo>
                    <a:pt x="87" y="85"/>
                    <a:pt x="90" y="80"/>
                    <a:pt x="93" y="75"/>
                  </a:cubicBezTo>
                  <a:cubicBezTo>
                    <a:pt x="93" y="80"/>
                    <a:pt x="98" y="83"/>
                    <a:pt x="101" y="80"/>
                  </a:cubicBezTo>
                  <a:cubicBezTo>
                    <a:pt x="103" y="78"/>
                    <a:pt x="105" y="76"/>
                    <a:pt x="106" y="75"/>
                  </a:cubicBezTo>
                  <a:cubicBezTo>
                    <a:pt x="110" y="72"/>
                    <a:pt x="108" y="66"/>
                    <a:pt x="104" y="65"/>
                  </a:cubicBezTo>
                  <a:cubicBezTo>
                    <a:pt x="104" y="61"/>
                    <a:pt x="105" y="57"/>
                    <a:pt x="107" y="53"/>
                  </a:cubicBezTo>
                  <a:cubicBezTo>
                    <a:pt x="109" y="47"/>
                    <a:pt x="102" y="42"/>
                    <a:pt x="98"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2" tIns="60941" rIns="121882" bIns="60941" numCol="1" anchor="t" anchorCtr="0" compatLnSpc="1">
              <a:prstTxWarp prst="textNoShape">
                <a:avLst/>
              </a:prstTxWarp>
            </a:bodyPr>
            <a:lstStyle/>
            <a:p>
              <a:endParaRPr lang="zh-CN" altLang="en-US" sz="2399"/>
            </a:p>
          </p:txBody>
        </p:sp>
        <p:sp>
          <p:nvSpPr>
            <p:cNvPr id="92" name="Freeform 235"/>
            <p:cNvSpPr>
              <a:spLocks/>
            </p:cNvSpPr>
            <p:nvPr/>
          </p:nvSpPr>
          <p:spPr bwMode="auto">
            <a:xfrm>
              <a:off x="1434" y="944"/>
              <a:ext cx="48" cy="155"/>
            </a:xfrm>
            <a:custGeom>
              <a:avLst/>
              <a:gdLst>
                <a:gd name="T0" fmla="*/ 12 w 20"/>
                <a:gd name="T1" fmla="*/ 3 h 65"/>
                <a:gd name="T2" fmla="*/ 4 w 20"/>
                <a:gd name="T3" fmla="*/ 58 h 65"/>
                <a:gd name="T4" fmla="*/ 12 w 20"/>
                <a:gd name="T5" fmla="*/ 60 h 65"/>
                <a:gd name="T6" fmla="*/ 20 w 20"/>
                <a:gd name="T7" fmla="*/ 35 h 65"/>
                <a:gd name="T8" fmla="*/ 15 w 20"/>
                <a:gd name="T9" fmla="*/ 34 h 65"/>
                <a:gd name="T10" fmla="*/ 11 w 20"/>
                <a:gd name="T11" fmla="*/ 40 h 65"/>
                <a:gd name="T12" fmla="*/ 17 w 20"/>
                <a:gd name="T13" fmla="*/ 5 h 65"/>
                <a:gd name="T14" fmla="*/ 12 w 20"/>
                <a:gd name="T15" fmla="*/ 3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65">
                  <a:moveTo>
                    <a:pt x="12" y="3"/>
                  </a:moveTo>
                  <a:cubicBezTo>
                    <a:pt x="5" y="20"/>
                    <a:pt x="0" y="38"/>
                    <a:pt x="4" y="58"/>
                  </a:cubicBezTo>
                  <a:cubicBezTo>
                    <a:pt x="5" y="62"/>
                    <a:pt x="10" y="65"/>
                    <a:pt x="12" y="60"/>
                  </a:cubicBezTo>
                  <a:cubicBezTo>
                    <a:pt x="16" y="53"/>
                    <a:pt x="20" y="44"/>
                    <a:pt x="20" y="35"/>
                  </a:cubicBezTo>
                  <a:cubicBezTo>
                    <a:pt x="19" y="32"/>
                    <a:pt x="16" y="31"/>
                    <a:pt x="15" y="34"/>
                  </a:cubicBezTo>
                  <a:cubicBezTo>
                    <a:pt x="14" y="36"/>
                    <a:pt x="12" y="38"/>
                    <a:pt x="11" y="40"/>
                  </a:cubicBezTo>
                  <a:cubicBezTo>
                    <a:pt x="11" y="28"/>
                    <a:pt x="13" y="16"/>
                    <a:pt x="17" y="5"/>
                  </a:cubicBezTo>
                  <a:cubicBezTo>
                    <a:pt x="18" y="2"/>
                    <a:pt x="14" y="0"/>
                    <a:pt x="1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2" tIns="60941" rIns="121882" bIns="60941" numCol="1" anchor="t" anchorCtr="0" compatLnSpc="1">
              <a:prstTxWarp prst="textNoShape">
                <a:avLst/>
              </a:prstTxWarp>
            </a:bodyPr>
            <a:lstStyle/>
            <a:p>
              <a:endParaRPr lang="zh-CN" altLang="en-US" sz="2399"/>
            </a:p>
          </p:txBody>
        </p:sp>
        <p:sp>
          <p:nvSpPr>
            <p:cNvPr id="93" name="Freeform 236"/>
            <p:cNvSpPr>
              <a:spLocks/>
            </p:cNvSpPr>
            <p:nvPr/>
          </p:nvSpPr>
          <p:spPr bwMode="auto">
            <a:xfrm>
              <a:off x="1460" y="954"/>
              <a:ext cx="77" cy="202"/>
            </a:xfrm>
            <a:custGeom>
              <a:avLst/>
              <a:gdLst>
                <a:gd name="T0" fmla="*/ 26 w 32"/>
                <a:gd name="T1" fmla="*/ 12 h 85"/>
                <a:gd name="T2" fmla="*/ 16 w 32"/>
                <a:gd name="T3" fmla="*/ 39 h 85"/>
                <a:gd name="T4" fmla="*/ 14 w 32"/>
                <a:gd name="T5" fmla="*/ 45 h 85"/>
                <a:gd name="T6" fmla="*/ 10 w 32"/>
                <a:gd name="T7" fmla="*/ 56 h 85"/>
                <a:gd name="T8" fmla="*/ 16 w 32"/>
                <a:gd name="T9" fmla="*/ 3 h 85"/>
                <a:gd name="T10" fmla="*/ 14 w 32"/>
                <a:gd name="T11" fmla="*/ 1 h 85"/>
                <a:gd name="T12" fmla="*/ 2 w 32"/>
                <a:gd name="T13" fmla="*/ 80 h 85"/>
                <a:gd name="T14" fmla="*/ 10 w 32"/>
                <a:gd name="T15" fmla="*/ 81 h 85"/>
                <a:gd name="T16" fmla="*/ 15 w 32"/>
                <a:gd name="T17" fmla="*/ 67 h 85"/>
                <a:gd name="T18" fmla="*/ 18 w 32"/>
                <a:gd name="T19" fmla="*/ 76 h 85"/>
                <a:gd name="T20" fmla="*/ 24 w 32"/>
                <a:gd name="T21" fmla="*/ 75 h 85"/>
                <a:gd name="T22" fmla="*/ 24 w 32"/>
                <a:gd name="T23" fmla="*/ 46 h 85"/>
                <a:gd name="T24" fmla="*/ 31 w 32"/>
                <a:gd name="T25" fmla="*/ 15 h 85"/>
                <a:gd name="T26" fmla="*/ 26 w 32"/>
                <a:gd name="T27" fmla="*/ 12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85">
                  <a:moveTo>
                    <a:pt x="26" y="12"/>
                  </a:moveTo>
                  <a:cubicBezTo>
                    <a:pt x="21" y="19"/>
                    <a:pt x="18" y="29"/>
                    <a:pt x="16" y="39"/>
                  </a:cubicBezTo>
                  <a:cubicBezTo>
                    <a:pt x="15" y="41"/>
                    <a:pt x="14" y="43"/>
                    <a:pt x="14" y="45"/>
                  </a:cubicBezTo>
                  <a:cubicBezTo>
                    <a:pt x="12" y="48"/>
                    <a:pt x="11" y="52"/>
                    <a:pt x="10" y="56"/>
                  </a:cubicBezTo>
                  <a:cubicBezTo>
                    <a:pt x="10" y="38"/>
                    <a:pt x="12" y="20"/>
                    <a:pt x="16" y="3"/>
                  </a:cubicBezTo>
                  <a:cubicBezTo>
                    <a:pt x="17" y="1"/>
                    <a:pt x="15" y="0"/>
                    <a:pt x="14" y="1"/>
                  </a:cubicBezTo>
                  <a:cubicBezTo>
                    <a:pt x="1" y="24"/>
                    <a:pt x="0" y="53"/>
                    <a:pt x="2" y="80"/>
                  </a:cubicBezTo>
                  <a:cubicBezTo>
                    <a:pt x="2" y="85"/>
                    <a:pt x="9" y="85"/>
                    <a:pt x="10" y="81"/>
                  </a:cubicBezTo>
                  <a:cubicBezTo>
                    <a:pt x="12" y="76"/>
                    <a:pt x="14" y="72"/>
                    <a:pt x="15" y="67"/>
                  </a:cubicBezTo>
                  <a:cubicBezTo>
                    <a:pt x="16" y="70"/>
                    <a:pt x="17" y="73"/>
                    <a:pt x="18" y="76"/>
                  </a:cubicBezTo>
                  <a:cubicBezTo>
                    <a:pt x="20" y="78"/>
                    <a:pt x="23" y="78"/>
                    <a:pt x="24" y="75"/>
                  </a:cubicBezTo>
                  <a:cubicBezTo>
                    <a:pt x="25" y="65"/>
                    <a:pt x="24" y="56"/>
                    <a:pt x="24" y="46"/>
                  </a:cubicBezTo>
                  <a:cubicBezTo>
                    <a:pt x="25" y="36"/>
                    <a:pt x="28" y="25"/>
                    <a:pt x="31" y="15"/>
                  </a:cubicBezTo>
                  <a:cubicBezTo>
                    <a:pt x="32" y="12"/>
                    <a:pt x="27" y="8"/>
                    <a:pt x="2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2" tIns="60941" rIns="121882" bIns="60941" numCol="1" anchor="t" anchorCtr="0" compatLnSpc="1">
              <a:prstTxWarp prst="textNoShape">
                <a:avLst/>
              </a:prstTxWarp>
            </a:bodyPr>
            <a:lstStyle/>
            <a:p>
              <a:endParaRPr lang="zh-CN" altLang="en-US" sz="2399"/>
            </a:p>
          </p:txBody>
        </p:sp>
      </p:grpSp>
      <p:grpSp>
        <p:nvGrpSpPr>
          <p:cNvPr id="4" name="Group 46"/>
          <p:cNvGrpSpPr>
            <a:grpSpLocks noChangeAspect="1"/>
          </p:cNvGrpSpPr>
          <p:nvPr/>
        </p:nvGrpSpPr>
        <p:grpSpPr bwMode="auto">
          <a:xfrm>
            <a:off x="4257605" y="4771640"/>
            <a:ext cx="273241" cy="522026"/>
            <a:chOff x="6072" y="1627"/>
            <a:chExt cx="333" cy="636"/>
          </a:xfrm>
          <a:solidFill>
            <a:schemeClr val="accent4"/>
          </a:solidFill>
        </p:grpSpPr>
        <p:sp>
          <p:nvSpPr>
            <p:cNvPr id="95" name="Freeform 47"/>
            <p:cNvSpPr>
              <a:spLocks noEditPoints="1"/>
            </p:cNvSpPr>
            <p:nvPr/>
          </p:nvSpPr>
          <p:spPr bwMode="auto">
            <a:xfrm>
              <a:off x="6173" y="2091"/>
              <a:ext cx="147" cy="172"/>
            </a:xfrm>
            <a:custGeom>
              <a:avLst/>
              <a:gdLst>
                <a:gd name="T0" fmla="*/ 9 w 19"/>
                <a:gd name="T1" fmla="*/ 22 h 23"/>
                <a:gd name="T2" fmla="*/ 9 w 19"/>
                <a:gd name="T3" fmla="*/ 23 h 23"/>
                <a:gd name="T4" fmla="*/ 5 w 19"/>
                <a:gd name="T5" fmla="*/ 8 h 23"/>
                <a:gd name="T6" fmla="*/ 12 w 19"/>
                <a:gd name="T7" fmla="*/ 21 h 23"/>
                <a:gd name="T8" fmla="*/ 9 w 19"/>
                <a:gd name="T9" fmla="*/ 22 h 23"/>
                <a:gd name="T10" fmla="*/ 10 w 19"/>
                <a:gd name="T11" fmla="*/ 16 h 23"/>
                <a:gd name="T12" fmla="*/ 11 w 19"/>
                <a:gd name="T13" fmla="*/ 19 h 23"/>
                <a:gd name="T14" fmla="*/ 12 w 19"/>
                <a:gd name="T15" fmla="*/ 18 h 23"/>
                <a:gd name="T16" fmla="*/ 10 w 19"/>
                <a:gd name="T17" fmla="*/ 9 h 23"/>
                <a:gd name="T18" fmla="*/ 8 w 19"/>
                <a:gd name="T19" fmla="*/ 9 h 23"/>
                <a:gd name="T20" fmla="*/ 10 w 19"/>
                <a:gd name="T21" fmla="*/ 16 h 23"/>
                <a:gd name="T22" fmla="*/ 9 w 19"/>
                <a:gd name="T23" fmla="*/ 19 h 23"/>
                <a:gd name="T24" fmla="*/ 7 w 19"/>
                <a:gd name="T25" fmla="*/ 10 h 23"/>
                <a:gd name="T26" fmla="*/ 5 w 19"/>
                <a:gd name="T27" fmla="*/ 13 h 23"/>
                <a:gd name="T28" fmla="*/ 7 w 19"/>
                <a:gd name="T29" fmla="*/ 14 h 23"/>
                <a:gd name="T30" fmla="*/ 7 w 19"/>
                <a:gd name="T31" fmla="*/ 16 h 23"/>
                <a:gd name="T32" fmla="*/ 9 w 19"/>
                <a:gd name="T33" fmla="*/ 19 h 23"/>
                <a:gd name="T34" fmla="*/ 12 w 19"/>
                <a:gd name="T35" fmla="*/ 12 h 23"/>
                <a:gd name="T36" fmla="*/ 12 w 19"/>
                <a:gd name="T37" fmla="*/ 11 h 23"/>
                <a:gd name="T38" fmla="*/ 12 w 19"/>
                <a:gd name="T39" fmla="*/ 12 h 23"/>
                <a:gd name="T40" fmla="*/ 13 w 19"/>
                <a:gd name="T41" fmla="*/ 14 h 23"/>
                <a:gd name="T42" fmla="*/ 12 w 19"/>
                <a:gd name="T43" fmla="*/ 12 h 23"/>
                <a:gd name="T44" fmla="*/ 13 w 19"/>
                <a:gd name="T45"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 h="23">
                  <a:moveTo>
                    <a:pt x="9" y="22"/>
                  </a:moveTo>
                  <a:cubicBezTo>
                    <a:pt x="8" y="22"/>
                    <a:pt x="10" y="23"/>
                    <a:pt x="9" y="23"/>
                  </a:cubicBezTo>
                  <a:cubicBezTo>
                    <a:pt x="4" y="20"/>
                    <a:pt x="0" y="14"/>
                    <a:pt x="5" y="8"/>
                  </a:cubicBezTo>
                  <a:cubicBezTo>
                    <a:pt x="13" y="0"/>
                    <a:pt x="19" y="17"/>
                    <a:pt x="12" y="21"/>
                  </a:cubicBezTo>
                  <a:cubicBezTo>
                    <a:pt x="11" y="21"/>
                    <a:pt x="10" y="21"/>
                    <a:pt x="9" y="22"/>
                  </a:cubicBezTo>
                  <a:close/>
                  <a:moveTo>
                    <a:pt x="10" y="16"/>
                  </a:moveTo>
                  <a:cubicBezTo>
                    <a:pt x="10" y="17"/>
                    <a:pt x="11" y="17"/>
                    <a:pt x="11" y="19"/>
                  </a:cubicBezTo>
                  <a:cubicBezTo>
                    <a:pt x="12" y="19"/>
                    <a:pt x="12" y="18"/>
                    <a:pt x="12" y="18"/>
                  </a:cubicBezTo>
                  <a:cubicBezTo>
                    <a:pt x="11" y="15"/>
                    <a:pt x="11" y="11"/>
                    <a:pt x="10" y="9"/>
                  </a:cubicBezTo>
                  <a:cubicBezTo>
                    <a:pt x="9" y="10"/>
                    <a:pt x="9" y="8"/>
                    <a:pt x="8" y="9"/>
                  </a:cubicBezTo>
                  <a:cubicBezTo>
                    <a:pt x="7" y="12"/>
                    <a:pt x="10" y="14"/>
                    <a:pt x="10" y="16"/>
                  </a:cubicBezTo>
                  <a:close/>
                  <a:moveTo>
                    <a:pt x="9" y="19"/>
                  </a:moveTo>
                  <a:cubicBezTo>
                    <a:pt x="8" y="16"/>
                    <a:pt x="7" y="13"/>
                    <a:pt x="7" y="10"/>
                  </a:cubicBezTo>
                  <a:cubicBezTo>
                    <a:pt x="5" y="10"/>
                    <a:pt x="5" y="11"/>
                    <a:pt x="5" y="13"/>
                  </a:cubicBezTo>
                  <a:cubicBezTo>
                    <a:pt x="6" y="13"/>
                    <a:pt x="7" y="13"/>
                    <a:pt x="7" y="14"/>
                  </a:cubicBezTo>
                  <a:cubicBezTo>
                    <a:pt x="7" y="15"/>
                    <a:pt x="7" y="15"/>
                    <a:pt x="7" y="16"/>
                  </a:cubicBezTo>
                  <a:cubicBezTo>
                    <a:pt x="8" y="16"/>
                    <a:pt x="8" y="19"/>
                    <a:pt x="9" y="19"/>
                  </a:cubicBezTo>
                  <a:close/>
                  <a:moveTo>
                    <a:pt x="12" y="12"/>
                  </a:moveTo>
                  <a:cubicBezTo>
                    <a:pt x="12" y="11"/>
                    <a:pt x="12" y="11"/>
                    <a:pt x="12" y="11"/>
                  </a:cubicBezTo>
                  <a:cubicBezTo>
                    <a:pt x="12" y="12"/>
                    <a:pt x="12" y="12"/>
                    <a:pt x="12" y="12"/>
                  </a:cubicBezTo>
                  <a:close/>
                  <a:moveTo>
                    <a:pt x="13" y="14"/>
                  </a:moveTo>
                  <a:cubicBezTo>
                    <a:pt x="13" y="14"/>
                    <a:pt x="13" y="12"/>
                    <a:pt x="12" y="12"/>
                  </a:cubicBezTo>
                  <a:cubicBezTo>
                    <a:pt x="12" y="13"/>
                    <a:pt x="12" y="14"/>
                    <a:pt x="13"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2" tIns="60941" rIns="121882" bIns="60941" numCol="1" anchor="t" anchorCtr="0" compatLnSpc="1">
              <a:prstTxWarp prst="textNoShape">
                <a:avLst/>
              </a:prstTxWarp>
            </a:bodyPr>
            <a:lstStyle/>
            <a:p>
              <a:endParaRPr lang="zh-CN" altLang="en-US" sz="2399"/>
            </a:p>
          </p:txBody>
        </p:sp>
        <p:sp>
          <p:nvSpPr>
            <p:cNvPr id="96" name="Freeform 48"/>
            <p:cNvSpPr>
              <a:spLocks noEditPoints="1"/>
            </p:cNvSpPr>
            <p:nvPr/>
          </p:nvSpPr>
          <p:spPr bwMode="auto">
            <a:xfrm>
              <a:off x="6072" y="1627"/>
              <a:ext cx="333" cy="464"/>
            </a:xfrm>
            <a:custGeom>
              <a:avLst/>
              <a:gdLst>
                <a:gd name="T0" fmla="*/ 29 w 43"/>
                <a:gd name="T1" fmla="*/ 50 h 62"/>
                <a:gd name="T2" fmla="*/ 20 w 43"/>
                <a:gd name="T3" fmla="*/ 62 h 62"/>
                <a:gd name="T4" fmla="*/ 14 w 43"/>
                <a:gd name="T5" fmla="*/ 48 h 62"/>
                <a:gd name="T6" fmla="*/ 15 w 43"/>
                <a:gd name="T7" fmla="*/ 41 h 62"/>
                <a:gd name="T8" fmla="*/ 28 w 43"/>
                <a:gd name="T9" fmla="*/ 31 h 62"/>
                <a:gd name="T10" fmla="*/ 29 w 43"/>
                <a:gd name="T11" fmla="*/ 29 h 62"/>
                <a:gd name="T12" fmla="*/ 20 w 43"/>
                <a:gd name="T13" fmla="*/ 22 h 62"/>
                <a:gd name="T14" fmla="*/ 18 w 43"/>
                <a:gd name="T15" fmla="*/ 29 h 62"/>
                <a:gd name="T16" fmla="*/ 1 w 43"/>
                <a:gd name="T17" fmla="*/ 31 h 62"/>
                <a:gd name="T18" fmla="*/ 0 w 43"/>
                <a:gd name="T19" fmla="*/ 22 h 62"/>
                <a:gd name="T20" fmla="*/ 17 w 43"/>
                <a:gd name="T21" fmla="*/ 3 h 62"/>
                <a:gd name="T22" fmla="*/ 43 w 43"/>
                <a:gd name="T23" fmla="*/ 20 h 62"/>
                <a:gd name="T24" fmla="*/ 31 w 43"/>
                <a:gd name="T25" fmla="*/ 45 h 62"/>
                <a:gd name="T26" fmla="*/ 25 w 43"/>
                <a:gd name="T27" fmla="*/ 5 h 62"/>
                <a:gd name="T28" fmla="*/ 32 w 43"/>
                <a:gd name="T29" fmla="*/ 25 h 62"/>
                <a:gd name="T30" fmla="*/ 34 w 43"/>
                <a:gd name="T31" fmla="*/ 26 h 62"/>
                <a:gd name="T32" fmla="*/ 36 w 43"/>
                <a:gd name="T33" fmla="*/ 37 h 62"/>
                <a:gd name="T34" fmla="*/ 29 w 43"/>
                <a:gd name="T35" fmla="*/ 5 h 62"/>
                <a:gd name="T36" fmla="*/ 25 w 43"/>
                <a:gd name="T37" fmla="*/ 5 h 62"/>
                <a:gd name="T38" fmla="*/ 25 w 43"/>
                <a:gd name="T39" fmla="*/ 17 h 62"/>
                <a:gd name="T40" fmla="*/ 24 w 43"/>
                <a:gd name="T41" fmla="*/ 8 h 62"/>
                <a:gd name="T42" fmla="*/ 23 w 43"/>
                <a:gd name="T43" fmla="*/ 5 h 62"/>
                <a:gd name="T44" fmla="*/ 18 w 43"/>
                <a:gd name="T45" fmla="*/ 5 h 62"/>
                <a:gd name="T46" fmla="*/ 21 w 43"/>
                <a:gd name="T47" fmla="*/ 18 h 62"/>
                <a:gd name="T48" fmla="*/ 18 w 43"/>
                <a:gd name="T49" fmla="*/ 5 h 62"/>
                <a:gd name="T50" fmla="*/ 39 w 43"/>
                <a:gd name="T51" fmla="*/ 30 h 62"/>
                <a:gd name="T52" fmla="*/ 39 w 43"/>
                <a:gd name="T53" fmla="*/ 25 h 62"/>
                <a:gd name="T54" fmla="*/ 36 w 43"/>
                <a:gd name="T55" fmla="*/ 12 h 62"/>
                <a:gd name="T56" fmla="*/ 35 w 43"/>
                <a:gd name="T57" fmla="*/ 9 h 62"/>
                <a:gd name="T58" fmla="*/ 36 w 43"/>
                <a:gd name="T59" fmla="*/ 21 h 62"/>
                <a:gd name="T60" fmla="*/ 14 w 43"/>
                <a:gd name="T61" fmla="*/ 8 h 62"/>
                <a:gd name="T62" fmla="*/ 20 w 43"/>
                <a:gd name="T63" fmla="*/ 20 h 62"/>
                <a:gd name="T64" fmla="*/ 12 w 43"/>
                <a:gd name="T65" fmla="*/ 8 h 62"/>
                <a:gd name="T66" fmla="*/ 11 w 43"/>
                <a:gd name="T67" fmla="*/ 8 h 62"/>
                <a:gd name="T68" fmla="*/ 12 w 43"/>
                <a:gd name="T69" fmla="*/ 16 h 62"/>
                <a:gd name="T70" fmla="*/ 13 w 43"/>
                <a:gd name="T71" fmla="*/ 12 h 62"/>
                <a:gd name="T72" fmla="*/ 7 w 43"/>
                <a:gd name="T73" fmla="*/ 12 h 62"/>
                <a:gd name="T74" fmla="*/ 15 w 43"/>
                <a:gd name="T75" fmla="*/ 29 h 62"/>
                <a:gd name="T76" fmla="*/ 14 w 43"/>
                <a:gd name="T77" fmla="*/ 26 h 62"/>
                <a:gd name="T78" fmla="*/ 7 w 43"/>
                <a:gd name="T79" fmla="*/ 12 h 62"/>
                <a:gd name="T80" fmla="*/ 6 w 43"/>
                <a:gd name="T81" fmla="*/ 17 h 62"/>
                <a:gd name="T82" fmla="*/ 9 w 43"/>
                <a:gd name="T83" fmla="*/ 28 h 62"/>
                <a:gd name="T84" fmla="*/ 10 w 43"/>
                <a:gd name="T85" fmla="*/ 35 h 62"/>
                <a:gd name="T86" fmla="*/ 6 w 43"/>
                <a:gd name="T87" fmla="*/ 14 h 62"/>
                <a:gd name="T88" fmla="*/ 40 w 43"/>
                <a:gd name="T89" fmla="*/ 21 h 62"/>
                <a:gd name="T90" fmla="*/ 39 w 43"/>
                <a:gd name="T91" fmla="*/ 15 h 62"/>
                <a:gd name="T92" fmla="*/ 7 w 43"/>
                <a:gd name="T93" fmla="*/ 34 h 62"/>
                <a:gd name="T94" fmla="*/ 7 w 43"/>
                <a:gd name="T95" fmla="*/ 34 h 62"/>
                <a:gd name="T96" fmla="*/ 31 w 43"/>
                <a:gd name="T97" fmla="*/ 39 h 62"/>
                <a:gd name="T98" fmla="*/ 33 w 43"/>
                <a:gd name="T99" fmla="*/ 30 h 62"/>
                <a:gd name="T100" fmla="*/ 30 w 43"/>
                <a:gd name="T101" fmla="*/ 32 h 62"/>
                <a:gd name="T102" fmla="*/ 32 w 43"/>
                <a:gd name="T103" fmla="*/ 42 h 62"/>
                <a:gd name="T104" fmla="*/ 30 w 43"/>
                <a:gd name="T105" fmla="*/ 43 h 62"/>
                <a:gd name="T106" fmla="*/ 27 w 43"/>
                <a:gd name="T107" fmla="*/ 47 h 62"/>
                <a:gd name="T108" fmla="*/ 25 w 43"/>
                <a:gd name="T109" fmla="*/ 37 h 62"/>
                <a:gd name="T110" fmla="*/ 24 w 43"/>
                <a:gd name="T111" fmla="*/ 51 h 62"/>
                <a:gd name="T112" fmla="*/ 22 w 43"/>
                <a:gd name="T113" fmla="*/ 40 h 62"/>
                <a:gd name="T114" fmla="*/ 18 w 43"/>
                <a:gd name="T115" fmla="*/ 46 h 62"/>
                <a:gd name="T116" fmla="*/ 19 w 43"/>
                <a:gd name="T117" fmla="*/ 55 h 62"/>
                <a:gd name="T118" fmla="*/ 19 w 43"/>
                <a:gd name="T119" fmla="*/ 58 h 62"/>
                <a:gd name="T120" fmla="*/ 23 w 43"/>
                <a:gd name="T121" fmla="*/ 54 h 62"/>
                <a:gd name="T122" fmla="*/ 18 w 43"/>
                <a:gd name="T123" fmla="*/ 4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3" h="62">
                  <a:moveTo>
                    <a:pt x="31" y="47"/>
                  </a:moveTo>
                  <a:cubicBezTo>
                    <a:pt x="29" y="47"/>
                    <a:pt x="28" y="49"/>
                    <a:pt x="29" y="50"/>
                  </a:cubicBezTo>
                  <a:cubicBezTo>
                    <a:pt x="25" y="51"/>
                    <a:pt x="25" y="56"/>
                    <a:pt x="25" y="58"/>
                  </a:cubicBezTo>
                  <a:cubicBezTo>
                    <a:pt x="23" y="59"/>
                    <a:pt x="22" y="62"/>
                    <a:pt x="20" y="62"/>
                  </a:cubicBezTo>
                  <a:cubicBezTo>
                    <a:pt x="19" y="62"/>
                    <a:pt x="15" y="58"/>
                    <a:pt x="15" y="55"/>
                  </a:cubicBezTo>
                  <a:cubicBezTo>
                    <a:pt x="14" y="53"/>
                    <a:pt x="14" y="50"/>
                    <a:pt x="14" y="48"/>
                  </a:cubicBezTo>
                  <a:cubicBezTo>
                    <a:pt x="14" y="47"/>
                    <a:pt x="15" y="47"/>
                    <a:pt x="15" y="46"/>
                  </a:cubicBezTo>
                  <a:cubicBezTo>
                    <a:pt x="16" y="44"/>
                    <a:pt x="14" y="42"/>
                    <a:pt x="15" y="41"/>
                  </a:cubicBezTo>
                  <a:cubicBezTo>
                    <a:pt x="16" y="41"/>
                    <a:pt x="17" y="42"/>
                    <a:pt x="16" y="43"/>
                  </a:cubicBezTo>
                  <a:cubicBezTo>
                    <a:pt x="20" y="39"/>
                    <a:pt x="24" y="35"/>
                    <a:pt x="28" y="31"/>
                  </a:cubicBezTo>
                  <a:cubicBezTo>
                    <a:pt x="28" y="30"/>
                    <a:pt x="27" y="30"/>
                    <a:pt x="27" y="29"/>
                  </a:cubicBezTo>
                  <a:cubicBezTo>
                    <a:pt x="28" y="28"/>
                    <a:pt x="29" y="28"/>
                    <a:pt x="29" y="29"/>
                  </a:cubicBezTo>
                  <a:cubicBezTo>
                    <a:pt x="31" y="24"/>
                    <a:pt x="29" y="20"/>
                    <a:pt x="25" y="20"/>
                  </a:cubicBezTo>
                  <a:cubicBezTo>
                    <a:pt x="23" y="20"/>
                    <a:pt x="22" y="22"/>
                    <a:pt x="20" y="22"/>
                  </a:cubicBezTo>
                  <a:cubicBezTo>
                    <a:pt x="20" y="23"/>
                    <a:pt x="19" y="24"/>
                    <a:pt x="18" y="25"/>
                  </a:cubicBezTo>
                  <a:cubicBezTo>
                    <a:pt x="18" y="27"/>
                    <a:pt x="18" y="28"/>
                    <a:pt x="18" y="29"/>
                  </a:cubicBezTo>
                  <a:cubicBezTo>
                    <a:pt x="17" y="33"/>
                    <a:pt x="11" y="41"/>
                    <a:pt x="6" y="37"/>
                  </a:cubicBezTo>
                  <a:cubicBezTo>
                    <a:pt x="5" y="37"/>
                    <a:pt x="2" y="32"/>
                    <a:pt x="1" y="31"/>
                  </a:cubicBezTo>
                  <a:cubicBezTo>
                    <a:pt x="1" y="29"/>
                    <a:pt x="1" y="27"/>
                    <a:pt x="1" y="25"/>
                  </a:cubicBezTo>
                  <a:cubicBezTo>
                    <a:pt x="1" y="24"/>
                    <a:pt x="0" y="23"/>
                    <a:pt x="0" y="22"/>
                  </a:cubicBezTo>
                  <a:cubicBezTo>
                    <a:pt x="1" y="19"/>
                    <a:pt x="2" y="14"/>
                    <a:pt x="4" y="12"/>
                  </a:cubicBezTo>
                  <a:cubicBezTo>
                    <a:pt x="7" y="7"/>
                    <a:pt x="12" y="5"/>
                    <a:pt x="17" y="3"/>
                  </a:cubicBezTo>
                  <a:cubicBezTo>
                    <a:pt x="19" y="3"/>
                    <a:pt x="25" y="0"/>
                    <a:pt x="27" y="2"/>
                  </a:cubicBezTo>
                  <a:cubicBezTo>
                    <a:pt x="37" y="3"/>
                    <a:pt x="42" y="11"/>
                    <a:pt x="43" y="20"/>
                  </a:cubicBezTo>
                  <a:cubicBezTo>
                    <a:pt x="43" y="23"/>
                    <a:pt x="43" y="26"/>
                    <a:pt x="42" y="30"/>
                  </a:cubicBezTo>
                  <a:cubicBezTo>
                    <a:pt x="39" y="36"/>
                    <a:pt x="36" y="42"/>
                    <a:pt x="31" y="45"/>
                  </a:cubicBezTo>
                  <a:cubicBezTo>
                    <a:pt x="31" y="47"/>
                    <a:pt x="31" y="46"/>
                    <a:pt x="31" y="47"/>
                  </a:cubicBezTo>
                  <a:close/>
                  <a:moveTo>
                    <a:pt x="25" y="5"/>
                  </a:moveTo>
                  <a:cubicBezTo>
                    <a:pt x="28" y="11"/>
                    <a:pt x="31" y="17"/>
                    <a:pt x="33" y="24"/>
                  </a:cubicBezTo>
                  <a:cubicBezTo>
                    <a:pt x="32" y="24"/>
                    <a:pt x="32" y="24"/>
                    <a:pt x="32" y="25"/>
                  </a:cubicBezTo>
                  <a:cubicBezTo>
                    <a:pt x="32" y="25"/>
                    <a:pt x="32" y="26"/>
                    <a:pt x="32" y="27"/>
                  </a:cubicBezTo>
                  <a:cubicBezTo>
                    <a:pt x="33" y="27"/>
                    <a:pt x="33" y="26"/>
                    <a:pt x="34" y="26"/>
                  </a:cubicBezTo>
                  <a:cubicBezTo>
                    <a:pt x="34" y="30"/>
                    <a:pt x="35" y="34"/>
                    <a:pt x="35" y="37"/>
                  </a:cubicBezTo>
                  <a:cubicBezTo>
                    <a:pt x="35" y="37"/>
                    <a:pt x="36" y="37"/>
                    <a:pt x="36" y="37"/>
                  </a:cubicBezTo>
                  <a:cubicBezTo>
                    <a:pt x="38" y="36"/>
                    <a:pt x="37" y="34"/>
                    <a:pt x="38" y="32"/>
                  </a:cubicBezTo>
                  <a:cubicBezTo>
                    <a:pt x="35" y="23"/>
                    <a:pt x="33" y="13"/>
                    <a:pt x="29" y="5"/>
                  </a:cubicBezTo>
                  <a:cubicBezTo>
                    <a:pt x="27" y="5"/>
                    <a:pt x="27" y="4"/>
                    <a:pt x="25" y="4"/>
                  </a:cubicBezTo>
                  <a:cubicBezTo>
                    <a:pt x="25" y="5"/>
                    <a:pt x="26" y="6"/>
                    <a:pt x="25" y="5"/>
                  </a:cubicBezTo>
                  <a:close/>
                  <a:moveTo>
                    <a:pt x="21" y="5"/>
                  </a:moveTo>
                  <a:cubicBezTo>
                    <a:pt x="21" y="9"/>
                    <a:pt x="24" y="12"/>
                    <a:pt x="25" y="17"/>
                  </a:cubicBezTo>
                  <a:cubicBezTo>
                    <a:pt x="26" y="18"/>
                    <a:pt x="29" y="19"/>
                    <a:pt x="30" y="20"/>
                  </a:cubicBezTo>
                  <a:cubicBezTo>
                    <a:pt x="29" y="15"/>
                    <a:pt x="26" y="12"/>
                    <a:pt x="24" y="8"/>
                  </a:cubicBezTo>
                  <a:cubicBezTo>
                    <a:pt x="24" y="7"/>
                    <a:pt x="23" y="8"/>
                    <a:pt x="23" y="7"/>
                  </a:cubicBezTo>
                  <a:cubicBezTo>
                    <a:pt x="23" y="7"/>
                    <a:pt x="23" y="6"/>
                    <a:pt x="23" y="5"/>
                  </a:cubicBezTo>
                  <a:cubicBezTo>
                    <a:pt x="22" y="5"/>
                    <a:pt x="21" y="4"/>
                    <a:pt x="21" y="5"/>
                  </a:cubicBezTo>
                  <a:close/>
                  <a:moveTo>
                    <a:pt x="18" y="5"/>
                  </a:moveTo>
                  <a:cubicBezTo>
                    <a:pt x="17" y="5"/>
                    <a:pt x="17" y="6"/>
                    <a:pt x="16" y="6"/>
                  </a:cubicBezTo>
                  <a:cubicBezTo>
                    <a:pt x="18" y="10"/>
                    <a:pt x="20" y="15"/>
                    <a:pt x="21" y="18"/>
                  </a:cubicBezTo>
                  <a:cubicBezTo>
                    <a:pt x="22" y="19"/>
                    <a:pt x="22" y="18"/>
                    <a:pt x="23" y="18"/>
                  </a:cubicBezTo>
                  <a:cubicBezTo>
                    <a:pt x="22" y="13"/>
                    <a:pt x="20" y="9"/>
                    <a:pt x="18" y="5"/>
                  </a:cubicBezTo>
                  <a:close/>
                  <a:moveTo>
                    <a:pt x="36" y="21"/>
                  </a:moveTo>
                  <a:cubicBezTo>
                    <a:pt x="39" y="23"/>
                    <a:pt x="37" y="28"/>
                    <a:pt x="39" y="30"/>
                  </a:cubicBezTo>
                  <a:cubicBezTo>
                    <a:pt x="40" y="28"/>
                    <a:pt x="40" y="26"/>
                    <a:pt x="40" y="25"/>
                  </a:cubicBezTo>
                  <a:cubicBezTo>
                    <a:pt x="40" y="25"/>
                    <a:pt x="39" y="25"/>
                    <a:pt x="39" y="25"/>
                  </a:cubicBezTo>
                  <a:cubicBezTo>
                    <a:pt x="37" y="20"/>
                    <a:pt x="38" y="14"/>
                    <a:pt x="36" y="10"/>
                  </a:cubicBezTo>
                  <a:cubicBezTo>
                    <a:pt x="34" y="11"/>
                    <a:pt x="36" y="12"/>
                    <a:pt x="36" y="12"/>
                  </a:cubicBezTo>
                  <a:cubicBezTo>
                    <a:pt x="35" y="11"/>
                    <a:pt x="35" y="11"/>
                    <a:pt x="34" y="10"/>
                  </a:cubicBezTo>
                  <a:cubicBezTo>
                    <a:pt x="34" y="10"/>
                    <a:pt x="34" y="9"/>
                    <a:pt x="35" y="9"/>
                  </a:cubicBezTo>
                  <a:cubicBezTo>
                    <a:pt x="34" y="8"/>
                    <a:pt x="32" y="6"/>
                    <a:pt x="32" y="6"/>
                  </a:cubicBezTo>
                  <a:cubicBezTo>
                    <a:pt x="33" y="10"/>
                    <a:pt x="36" y="16"/>
                    <a:pt x="36" y="21"/>
                  </a:cubicBezTo>
                  <a:close/>
                  <a:moveTo>
                    <a:pt x="12" y="8"/>
                  </a:moveTo>
                  <a:cubicBezTo>
                    <a:pt x="13" y="8"/>
                    <a:pt x="13" y="8"/>
                    <a:pt x="14" y="8"/>
                  </a:cubicBezTo>
                  <a:cubicBezTo>
                    <a:pt x="16" y="12"/>
                    <a:pt x="16" y="17"/>
                    <a:pt x="19" y="20"/>
                  </a:cubicBezTo>
                  <a:cubicBezTo>
                    <a:pt x="19" y="20"/>
                    <a:pt x="19" y="20"/>
                    <a:pt x="20" y="20"/>
                  </a:cubicBezTo>
                  <a:cubicBezTo>
                    <a:pt x="18" y="15"/>
                    <a:pt x="16" y="12"/>
                    <a:pt x="15" y="6"/>
                  </a:cubicBezTo>
                  <a:cubicBezTo>
                    <a:pt x="14" y="7"/>
                    <a:pt x="13" y="7"/>
                    <a:pt x="12" y="8"/>
                  </a:cubicBezTo>
                  <a:close/>
                  <a:moveTo>
                    <a:pt x="13" y="12"/>
                  </a:moveTo>
                  <a:cubicBezTo>
                    <a:pt x="13" y="10"/>
                    <a:pt x="12" y="8"/>
                    <a:pt x="11" y="8"/>
                  </a:cubicBezTo>
                  <a:cubicBezTo>
                    <a:pt x="10" y="8"/>
                    <a:pt x="9" y="9"/>
                    <a:pt x="9" y="10"/>
                  </a:cubicBezTo>
                  <a:cubicBezTo>
                    <a:pt x="11" y="11"/>
                    <a:pt x="12" y="14"/>
                    <a:pt x="12" y="16"/>
                  </a:cubicBezTo>
                  <a:cubicBezTo>
                    <a:pt x="14" y="17"/>
                    <a:pt x="14" y="22"/>
                    <a:pt x="17" y="24"/>
                  </a:cubicBezTo>
                  <a:cubicBezTo>
                    <a:pt x="17" y="20"/>
                    <a:pt x="14" y="16"/>
                    <a:pt x="13" y="12"/>
                  </a:cubicBezTo>
                  <a:close/>
                  <a:moveTo>
                    <a:pt x="7" y="12"/>
                  </a:moveTo>
                  <a:cubicBezTo>
                    <a:pt x="7" y="12"/>
                    <a:pt x="7" y="11"/>
                    <a:pt x="7" y="12"/>
                  </a:cubicBezTo>
                  <a:cubicBezTo>
                    <a:pt x="8" y="17"/>
                    <a:pt x="11" y="19"/>
                    <a:pt x="12" y="24"/>
                  </a:cubicBezTo>
                  <a:cubicBezTo>
                    <a:pt x="14" y="25"/>
                    <a:pt x="13" y="28"/>
                    <a:pt x="15" y="29"/>
                  </a:cubicBezTo>
                  <a:cubicBezTo>
                    <a:pt x="15" y="28"/>
                    <a:pt x="15" y="27"/>
                    <a:pt x="16" y="26"/>
                  </a:cubicBezTo>
                  <a:cubicBezTo>
                    <a:pt x="15" y="26"/>
                    <a:pt x="14" y="26"/>
                    <a:pt x="14" y="26"/>
                  </a:cubicBezTo>
                  <a:cubicBezTo>
                    <a:pt x="13" y="20"/>
                    <a:pt x="11" y="16"/>
                    <a:pt x="9" y="11"/>
                  </a:cubicBezTo>
                  <a:cubicBezTo>
                    <a:pt x="8" y="11"/>
                    <a:pt x="7" y="11"/>
                    <a:pt x="7" y="12"/>
                  </a:cubicBezTo>
                  <a:close/>
                  <a:moveTo>
                    <a:pt x="5" y="16"/>
                  </a:moveTo>
                  <a:cubicBezTo>
                    <a:pt x="5" y="16"/>
                    <a:pt x="6" y="16"/>
                    <a:pt x="6" y="17"/>
                  </a:cubicBezTo>
                  <a:cubicBezTo>
                    <a:pt x="7" y="22"/>
                    <a:pt x="13" y="27"/>
                    <a:pt x="11" y="32"/>
                  </a:cubicBezTo>
                  <a:cubicBezTo>
                    <a:pt x="10" y="33"/>
                    <a:pt x="10" y="30"/>
                    <a:pt x="9" y="28"/>
                  </a:cubicBezTo>
                  <a:cubicBezTo>
                    <a:pt x="7" y="25"/>
                    <a:pt x="6" y="21"/>
                    <a:pt x="4" y="18"/>
                  </a:cubicBezTo>
                  <a:cubicBezTo>
                    <a:pt x="3" y="24"/>
                    <a:pt x="8" y="29"/>
                    <a:pt x="10" y="35"/>
                  </a:cubicBezTo>
                  <a:cubicBezTo>
                    <a:pt x="12" y="35"/>
                    <a:pt x="13" y="33"/>
                    <a:pt x="13" y="31"/>
                  </a:cubicBezTo>
                  <a:cubicBezTo>
                    <a:pt x="11" y="25"/>
                    <a:pt x="8" y="20"/>
                    <a:pt x="6" y="14"/>
                  </a:cubicBezTo>
                  <a:cubicBezTo>
                    <a:pt x="5" y="15"/>
                    <a:pt x="5" y="15"/>
                    <a:pt x="5" y="16"/>
                  </a:cubicBezTo>
                  <a:close/>
                  <a:moveTo>
                    <a:pt x="40" y="21"/>
                  </a:moveTo>
                  <a:cubicBezTo>
                    <a:pt x="42" y="20"/>
                    <a:pt x="39" y="17"/>
                    <a:pt x="40" y="15"/>
                  </a:cubicBezTo>
                  <a:cubicBezTo>
                    <a:pt x="39" y="15"/>
                    <a:pt x="39" y="15"/>
                    <a:pt x="39" y="15"/>
                  </a:cubicBezTo>
                  <a:cubicBezTo>
                    <a:pt x="39" y="17"/>
                    <a:pt x="39" y="19"/>
                    <a:pt x="40" y="21"/>
                  </a:cubicBezTo>
                  <a:close/>
                  <a:moveTo>
                    <a:pt x="7" y="34"/>
                  </a:moveTo>
                  <a:cubicBezTo>
                    <a:pt x="6" y="31"/>
                    <a:pt x="5" y="27"/>
                    <a:pt x="3" y="25"/>
                  </a:cubicBezTo>
                  <a:cubicBezTo>
                    <a:pt x="2" y="29"/>
                    <a:pt x="5" y="32"/>
                    <a:pt x="7" y="34"/>
                  </a:cubicBezTo>
                  <a:close/>
                  <a:moveTo>
                    <a:pt x="30" y="32"/>
                  </a:moveTo>
                  <a:cubicBezTo>
                    <a:pt x="31" y="34"/>
                    <a:pt x="31" y="36"/>
                    <a:pt x="31" y="39"/>
                  </a:cubicBezTo>
                  <a:cubicBezTo>
                    <a:pt x="33" y="39"/>
                    <a:pt x="31" y="40"/>
                    <a:pt x="33" y="40"/>
                  </a:cubicBezTo>
                  <a:cubicBezTo>
                    <a:pt x="36" y="39"/>
                    <a:pt x="33" y="34"/>
                    <a:pt x="33" y="30"/>
                  </a:cubicBezTo>
                  <a:cubicBezTo>
                    <a:pt x="33" y="29"/>
                    <a:pt x="33" y="28"/>
                    <a:pt x="32" y="27"/>
                  </a:cubicBezTo>
                  <a:cubicBezTo>
                    <a:pt x="32" y="29"/>
                    <a:pt x="31" y="30"/>
                    <a:pt x="30" y="32"/>
                  </a:cubicBezTo>
                  <a:close/>
                  <a:moveTo>
                    <a:pt x="30" y="43"/>
                  </a:moveTo>
                  <a:cubicBezTo>
                    <a:pt x="30" y="43"/>
                    <a:pt x="31" y="42"/>
                    <a:pt x="32" y="42"/>
                  </a:cubicBezTo>
                  <a:cubicBezTo>
                    <a:pt x="30" y="40"/>
                    <a:pt x="30" y="36"/>
                    <a:pt x="28" y="34"/>
                  </a:cubicBezTo>
                  <a:cubicBezTo>
                    <a:pt x="26" y="37"/>
                    <a:pt x="28" y="41"/>
                    <a:pt x="30" y="43"/>
                  </a:cubicBezTo>
                  <a:close/>
                  <a:moveTo>
                    <a:pt x="25" y="44"/>
                  </a:moveTo>
                  <a:cubicBezTo>
                    <a:pt x="26" y="44"/>
                    <a:pt x="26" y="46"/>
                    <a:pt x="27" y="47"/>
                  </a:cubicBezTo>
                  <a:cubicBezTo>
                    <a:pt x="27" y="46"/>
                    <a:pt x="28" y="46"/>
                    <a:pt x="28" y="45"/>
                  </a:cubicBezTo>
                  <a:cubicBezTo>
                    <a:pt x="27" y="43"/>
                    <a:pt x="27" y="39"/>
                    <a:pt x="25" y="37"/>
                  </a:cubicBezTo>
                  <a:cubicBezTo>
                    <a:pt x="22" y="39"/>
                    <a:pt x="26" y="41"/>
                    <a:pt x="25" y="44"/>
                  </a:cubicBezTo>
                  <a:close/>
                  <a:moveTo>
                    <a:pt x="24" y="51"/>
                  </a:moveTo>
                  <a:cubicBezTo>
                    <a:pt x="24" y="51"/>
                    <a:pt x="25" y="49"/>
                    <a:pt x="26" y="48"/>
                  </a:cubicBezTo>
                  <a:cubicBezTo>
                    <a:pt x="24" y="46"/>
                    <a:pt x="24" y="42"/>
                    <a:pt x="22" y="40"/>
                  </a:cubicBezTo>
                  <a:cubicBezTo>
                    <a:pt x="20" y="43"/>
                    <a:pt x="22" y="49"/>
                    <a:pt x="24" y="51"/>
                  </a:cubicBezTo>
                  <a:close/>
                  <a:moveTo>
                    <a:pt x="18" y="46"/>
                  </a:moveTo>
                  <a:cubicBezTo>
                    <a:pt x="18" y="48"/>
                    <a:pt x="20" y="50"/>
                    <a:pt x="19" y="53"/>
                  </a:cubicBezTo>
                  <a:cubicBezTo>
                    <a:pt x="21" y="53"/>
                    <a:pt x="20" y="55"/>
                    <a:pt x="19" y="55"/>
                  </a:cubicBezTo>
                  <a:cubicBezTo>
                    <a:pt x="18" y="54"/>
                    <a:pt x="18" y="51"/>
                    <a:pt x="17" y="49"/>
                  </a:cubicBezTo>
                  <a:cubicBezTo>
                    <a:pt x="16" y="53"/>
                    <a:pt x="19" y="56"/>
                    <a:pt x="19" y="58"/>
                  </a:cubicBezTo>
                  <a:cubicBezTo>
                    <a:pt x="20" y="58"/>
                    <a:pt x="20" y="59"/>
                    <a:pt x="21" y="59"/>
                  </a:cubicBezTo>
                  <a:cubicBezTo>
                    <a:pt x="22" y="58"/>
                    <a:pt x="23" y="56"/>
                    <a:pt x="23" y="54"/>
                  </a:cubicBezTo>
                  <a:cubicBezTo>
                    <a:pt x="21" y="51"/>
                    <a:pt x="21" y="47"/>
                    <a:pt x="19" y="44"/>
                  </a:cubicBezTo>
                  <a:cubicBezTo>
                    <a:pt x="19" y="45"/>
                    <a:pt x="18" y="46"/>
                    <a:pt x="18"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2" tIns="60941" rIns="121882" bIns="60941" numCol="1" anchor="t" anchorCtr="0" compatLnSpc="1">
              <a:prstTxWarp prst="textNoShape">
                <a:avLst/>
              </a:prstTxWarp>
            </a:bodyPr>
            <a:lstStyle/>
            <a:p>
              <a:endParaRPr lang="zh-CN" altLang="en-US" sz="2399"/>
            </a:p>
          </p:txBody>
        </p:sp>
      </p:grpSp>
      <p:grpSp>
        <p:nvGrpSpPr>
          <p:cNvPr id="5" name="Group 51"/>
          <p:cNvGrpSpPr>
            <a:grpSpLocks noChangeAspect="1"/>
          </p:cNvGrpSpPr>
          <p:nvPr/>
        </p:nvGrpSpPr>
        <p:grpSpPr bwMode="auto">
          <a:xfrm>
            <a:off x="4168876" y="2480039"/>
            <a:ext cx="450698" cy="586274"/>
            <a:chOff x="4441" y="1661"/>
            <a:chExt cx="486" cy="632"/>
          </a:xfrm>
          <a:solidFill>
            <a:schemeClr val="accent4"/>
          </a:solidFill>
        </p:grpSpPr>
        <p:sp>
          <p:nvSpPr>
            <p:cNvPr id="98" name="Freeform 52"/>
            <p:cNvSpPr>
              <a:spLocks/>
            </p:cNvSpPr>
            <p:nvPr/>
          </p:nvSpPr>
          <p:spPr bwMode="auto">
            <a:xfrm>
              <a:off x="4776" y="1713"/>
              <a:ext cx="64" cy="74"/>
            </a:xfrm>
            <a:custGeom>
              <a:avLst/>
              <a:gdLst>
                <a:gd name="T0" fmla="*/ 11 w 11"/>
                <a:gd name="T1" fmla="*/ 2 h 13"/>
                <a:gd name="T2" fmla="*/ 8 w 11"/>
                <a:gd name="T3" fmla="*/ 3 h 13"/>
                <a:gd name="T4" fmla="*/ 4 w 11"/>
                <a:gd name="T5" fmla="*/ 9 h 13"/>
                <a:gd name="T6" fmla="*/ 0 w 11"/>
                <a:gd name="T7" fmla="*/ 11 h 13"/>
                <a:gd name="T8" fmla="*/ 8 w 11"/>
                <a:gd name="T9" fmla="*/ 0 h 13"/>
                <a:gd name="T10" fmla="*/ 11 w 11"/>
                <a:gd name="T11" fmla="*/ 2 h 13"/>
              </a:gdLst>
              <a:ahLst/>
              <a:cxnLst>
                <a:cxn ang="0">
                  <a:pos x="T0" y="T1"/>
                </a:cxn>
                <a:cxn ang="0">
                  <a:pos x="T2" y="T3"/>
                </a:cxn>
                <a:cxn ang="0">
                  <a:pos x="T4" y="T5"/>
                </a:cxn>
                <a:cxn ang="0">
                  <a:pos x="T6" y="T7"/>
                </a:cxn>
                <a:cxn ang="0">
                  <a:pos x="T8" y="T9"/>
                </a:cxn>
                <a:cxn ang="0">
                  <a:pos x="T10" y="T11"/>
                </a:cxn>
              </a:cxnLst>
              <a:rect l="0" t="0" r="r" b="b"/>
              <a:pathLst>
                <a:path w="11" h="13">
                  <a:moveTo>
                    <a:pt x="11" y="2"/>
                  </a:moveTo>
                  <a:cubicBezTo>
                    <a:pt x="10" y="4"/>
                    <a:pt x="9" y="3"/>
                    <a:pt x="8" y="3"/>
                  </a:cubicBezTo>
                  <a:cubicBezTo>
                    <a:pt x="7" y="5"/>
                    <a:pt x="5" y="7"/>
                    <a:pt x="4" y="9"/>
                  </a:cubicBezTo>
                  <a:cubicBezTo>
                    <a:pt x="3" y="10"/>
                    <a:pt x="2" y="13"/>
                    <a:pt x="0" y="11"/>
                  </a:cubicBezTo>
                  <a:cubicBezTo>
                    <a:pt x="2" y="7"/>
                    <a:pt x="6" y="4"/>
                    <a:pt x="8" y="0"/>
                  </a:cubicBezTo>
                  <a:cubicBezTo>
                    <a:pt x="10" y="1"/>
                    <a:pt x="10" y="1"/>
                    <a:pt x="11" y="2"/>
                  </a:cubicBezTo>
                  <a:close/>
                </a:path>
              </a:pathLst>
            </a:custGeom>
            <a:grpFill/>
            <a:ln>
              <a:solidFill>
                <a:schemeClr val="accent4"/>
              </a:solidFill>
            </a:ln>
            <a:extLst/>
          </p:spPr>
          <p:txBody>
            <a:bodyPr vert="horz" wrap="square" lIns="121882" tIns="60941" rIns="121882" bIns="60941" numCol="1" anchor="t" anchorCtr="0" compatLnSpc="1">
              <a:prstTxWarp prst="textNoShape">
                <a:avLst/>
              </a:prstTxWarp>
            </a:bodyPr>
            <a:lstStyle/>
            <a:p>
              <a:endParaRPr lang="zh-CN" altLang="en-US" sz="2399"/>
            </a:p>
          </p:txBody>
        </p:sp>
        <p:sp>
          <p:nvSpPr>
            <p:cNvPr id="99" name="Freeform 53"/>
            <p:cNvSpPr>
              <a:spLocks/>
            </p:cNvSpPr>
            <p:nvPr/>
          </p:nvSpPr>
          <p:spPr bwMode="auto">
            <a:xfrm>
              <a:off x="4684" y="1661"/>
              <a:ext cx="23" cy="75"/>
            </a:xfrm>
            <a:custGeom>
              <a:avLst/>
              <a:gdLst>
                <a:gd name="T0" fmla="*/ 2 w 4"/>
                <a:gd name="T1" fmla="*/ 0 h 13"/>
                <a:gd name="T2" fmla="*/ 3 w 4"/>
                <a:gd name="T3" fmla="*/ 1 h 13"/>
                <a:gd name="T4" fmla="*/ 4 w 4"/>
                <a:gd name="T5" fmla="*/ 11 h 13"/>
                <a:gd name="T6" fmla="*/ 2 w 4"/>
                <a:gd name="T7" fmla="*/ 13 h 13"/>
                <a:gd name="T8" fmla="*/ 1 w 4"/>
                <a:gd name="T9" fmla="*/ 8 h 13"/>
                <a:gd name="T10" fmla="*/ 2 w 4"/>
                <a:gd name="T11" fmla="*/ 0 h 13"/>
              </a:gdLst>
              <a:ahLst/>
              <a:cxnLst>
                <a:cxn ang="0">
                  <a:pos x="T0" y="T1"/>
                </a:cxn>
                <a:cxn ang="0">
                  <a:pos x="T2" y="T3"/>
                </a:cxn>
                <a:cxn ang="0">
                  <a:pos x="T4" y="T5"/>
                </a:cxn>
                <a:cxn ang="0">
                  <a:pos x="T6" y="T7"/>
                </a:cxn>
                <a:cxn ang="0">
                  <a:pos x="T8" y="T9"/>
                </a:cxn>
                <a:cxn ang="0">
                  <a:pos x="T10" y="T11"/>
                </a:cxn>
              </a:cxnLst>
              <a:rect l="0" t="0" r="r" b="b"/>
              <a:pathLst>
                <a:path w="4" h="13">
                  <a:moveTo>
                    <a:pt x="2" y="0"/>
                  </a:moveTo>
                  <a:cubicBezTo>
                    <a:pt x="2" y="0"/>
                    <a:pt x="3" y="1"/>
                    <a:pt x="3" y="1"/>
                  </a:cubicBezTo>
                  <a:cubicBezTo>
                    <a:pt x="4" y="3"/>
                    <a:pt x="3" y="8"/>
                    <a:pt x="4" y="11"/>
                  </a:cubicBezTo>
                  <a:cubicBezTo>
                    <a:pt x="3" y="12"/>
                    <a:pt x="3" y="12"/>
                    <a:pt x="2" y="13"/>
                  </a:cubicBezTo>
                  <a:cubicBezTo>
                    <a:pt x="1" y="12"/>
                    <a:pt x="1" y="9"/>
                    <a:pt x="1" y="8"/>
                  </a:cubicBezTo>
                  <a:cubicBezTo>
                    <a:pt x="1" y="5"/>
                    <a:pt x="0" y="2"/>
                    <a:pt x="2" y="0"/>
                  </a:cubicBezTo>
                  <a:close/>
                </a:path>
              </a:pathLst>
            </a:custGeom>
            <a:grpFill/>
            <a:ln>
              <a:solidFill>
                <a:schemeClr val="accent4"/>
              </a:solidFill>
            </a:ln>
            <a:extLst/>
          </p:spPr>
          <p:txBody>
            <a:bodyPr vert="horz" wrap="square" lIns="121882" tIns="60941" rIns="121882" bIns="60941" numCol="1" anchor="t" anchorCtr="0" compatLnSpc="1">
              <a:prstTxWarp prst="textNoShape">
                <a:avLst/>
              </a:prstTxWarp>
            </a:bodyPr>
            <a:lstStyle/>
            <a:p>
              <a:endParaRPr lang="zh-CN" altLang="en-US" sz="2399"/>
            </a:p>
          </p:txBody>
        </p:sp>
        <p:sp>
          <p:nvSpPr>
            <p:cNvPr id="100" name="Freeform 54"/>
            <p:cNvSpPr>
              <a:spLocks/>
            </p:cNvSpPr>
            <p:nvPr/>
          </p:nvSpPr>
          <p:spPr bwMode="auto">
            <a:xfrm>
              <a:off x="4840" y="1816"/>
              <a:ext cx="75" cy="40"/>
            </a:xfrm>
            <a:custGeom>
              <a:avLst/>
              <a:gdLst>
                <a:gd name="T0" fmla="*/ 13 w 13"/>
                <a:gd name="T1" fmla="*/ 1 h 7"/>
                <a:gd name="T2" fmla="*/ 13 w 13"/>
                <a:gd name="T3" fmla="*/ 3 h 7"/>
                <a:gd name="T4" fmla="*/ 11 w 13"/>
                <a:gd name="T5" fmla="*/ 3 h 7"/>
                <a:gd name="T6" fmla="*/ 4 w 13"/>
                <a:gd name="T7" fmla="*/ 5 h 7"/>
                <a:gd name="T8" fmla="*/ 0 w 13"/>
                <a:gd name="T9" fmla="*/ 6 h 7"/>
                <a:gd name="T10" fmla="*/ 0 w 13"/>
                <a:gd name="T11" fmla="*/ 5 h 7"/>
                <a:gd name="T12" fmla="*/ 12 w 13"/>
                <a:gd name="T13" fmla="*/ 0 h 7"/>
                <a:gd name="T14" fmla="*/ 13 w 13"/>
                <a:gd name="T15" fmla="*/ 1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7">
                  <a:moveTo>
                    <a:pt x="13" y="1"/>
                  </a:moveTo>
                  <a:cubicBezTo>
                    <a:pt x="13" y="2"/>
                    <a:pt x="13" y="2"/>
                    <a:pt x="13" y="3"/>
                  </a:cubicBezTo>
                  <a:cubicBezTo>
                    <a:pt x="12" y="3"/>
                    <a:pt x="11" y="3"/>
                    <a:pt x="11" y="3"/>
                  </a:cubicBezTo>
                  <a:cubicBezTo>
                    <a:pt x="9" y="4"/>
                    <a:pt x="6" y="5"/>
                    <a:pt x="4" y="5"/>
                  </a:cubicBezTo>
                  <a:cubicBezTo>
                    <a:pt x="3" y="6"/>
                    <a:pt x="2" y="7"/>
                    <a:pt x="0" y="6"/>
                  </a:cubicBezTo>
                  <a:cubicBezTo>
                    <a:pt x="0" y="6"/>
                    <a:pt x="0" y="5"/>
                    <a:pt x="0" y="5"/>
                  </a:cubicBezTo>
                  <a:cubicBezTo>
                    <a:pt x="3" y="2"/>
                    <a:pt x="8" y="3"/>
                    <a:pt x="12" y="0"/>
                  </a:cubicBezTo>
                  <a:cubicBezTo>
                    <a:pt x="12" y="1"/>
                    <a:pt x="13" y="1"/>
                    <a:pt x="13" y="1"/>
                  </a:cubicBezTo>
                  <a:close/>
                </a:path>
              </a:pathLst>
            </a:custGeom>
            <a:grpFill/>
            <a:ln>
              <a:solidFill>
                <a:schemeClr val="accent4"/>
              </a:solidFill>
            </a:ln>
            <a:extLst/>
          </p:spPr>
          <p:txBody>
            <a:bodyPr vert="horz" wrap="square" lIns="121882" tIns="60941" rIns="121882" bIns="60941" numCol="1" anchor="t" anchorCtr="0" compatLnSpc="1">
              <a:prstTxWarp prst="textNoShape">
                <a:avLst/>
              </a:prstTxWarp>
            </a:bodyPr>
            <a:lstStyle/>
            <a:p>
              <a:endParaRPr lang="zh-CN" altLang="en-US" sz="2399"/>
            </a:p>
          </p:txBody>
        </p:sp>
        <p:sp>
          <p:nvSpPr>
            <p:cNvPr id="101" name="Freeform 55"/>
            <p:cNvSpPr>
              <a:spLocks/>
            </p:cNvSpPr>
            <p:nvPr/>
          </p:nvSpPr>
          <p:spPr bwMode="auto">
            <a:xfrm>
              <a:off x="4533" y="1707"/>
              <a:ext cx="53" cy="63"/>
            </a:xfrm>
            <a:custGeom>
              <a:avLst/>
              <a:gdLst>
                <a:gd name="T0" fmla="*/ 2 w 9"/>
                <a:gd name="T1" fmla="*/ 4 h 11"/>
                <a:gd name="T2" fmla="*/ 2 w 9"/>
                <a:gd name="T3" fmla="*/ 0 h 11"/>
                <a:gd name="T4" fmla="*/ 9 w 9"/>
                <a:gd name="T5" fmla="*/ 9 h 11"/>
                <a:gd name="T6" fmla="*/ 8 w 9"/>
                <a:gd name="T7" fmla="*/ 11 h 11"/>
                <a:gd name="T8" fmla="*/ 3 w 9"/>
                <a:gd name="T9" fmla="*/ 5 h 11"/>
                <a:gd name="T10" fmla="*/ 2 w 9"/>
                <a:gd name="T11" fmla="*/ 6 h 11"/>
                <a:gd name="T12" fmla="*/ 1 w 9"/>
                <a:gd name="T13" fmla="*/ 4 h 11"/>
                <a:gd name="T14" fmla="*/ 2 w 9"/>
                <a:gd name="T15" fmla="*/ 4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1">
                  <a:moveTo>
                    <a:pt x="2" y="4"/>
                  </a:moveTo>
                  <a:cubicBezTo>
                    <a:pt x="1" y="3"/>
                    <a:pt x="0" y="0"/>
                    <a:pt x="2" y="0"/>
                  </a:cubicBezTo>
                  <a:cubicBezTo>
                    <a:pt x="5" y="3"/>
                    <a:pt x="7" y="6"/>
                    <a:pt x="9" y="9"/>
                  </a:cubicBezTo>
                  <a:cubicBezTo>
                    <a:pt x="9" y="10"/>
                    <a:pt x="9" y="10"/>
                    <a:pt x="8" y="11"/>
                  </a:cubicBezTo>
                  <a:cubicBezTo>
                    <a:pt x="5" y="10"/>
                    <a:pt x="6" y="6"/>
                    <a:pt x="3" y="5"/>
                  </a:cubicBezTo>
                  <a:cubicBezTo>
                    <a:pt x="3" y="5"/>
                    <a:pt x="3" y="5"/>
                    <a:pt x="2" y="6"/>
                  </a:cubicBezTo>
                  <a:cubicBezTo>
                    <a:pt x="1" y="5"/>
                    <a:pt x="3" y="4"/>
                    <a:pt x="1" y="4"/>
                  </a:cubicBezTo>
                  <a:cubicBezTo>
                    <a:pt x="2" y="3"/>
                    <a:pt x="2" y="3"/>
                    <a:pt x="2" y="4"/>
                  </a:cubicBezTo>
                  <a:close/>
                </a:path>
              </a:pathLst>
            </a:custGeom>
            <a:grpFill/>
            <a:ln>
              <a:solidFill>
                <a:schemeClr val="accent4"/>
              </a:solidFill>
            </a:ln>
            <a:extLst/>
          </p:spPr>
          <p:txBody>
            <a:bodyPr vert="horz" wrap="square" lIns="121882" tIns="60941" rIns="121882" bIns="60941" numCol="1" anchor="t" anchorCtr="0" compatLnSpc="1">
              <a:prstTxWarp prst="textNoShape">
                <a:avLst/>
              </a:prstTxWarp>
            </a:bodyPr>
            <a:lstStyle/>
            <a:p>
              <a:endParaRPr lang="zh-CN" altLang="en-US" sz="2399"/>
            </a:p>
          </p:txBody>
        </p:sp>
        <p:sp>
          <p:nvSpPr>
            <p:cNvPr id="102" name="Freeform 56"/>
            <p:cNvSpPr>
              <a:spLocks/>
            </p:cNvSpPr>
            <p:nvPr/>
          </p:nvSpPr>
          <p:spPr bwMode="auto">
            <a:xfrm>
              <a:off x="4852" y="1937"/>
              <a:ext cx="75" cy="28"/>
            </a:xfrm>
            <a:custGeom>
              <a:avLst/>
              <a:gdLst>
                <a:gd name="T0" fmla="*/ 13 w 13"/>
                <a:gd name="T1" fmla="*/ 2 h 5"/>
                <a:gd name="T2" fmla="*/ 11 w 13"/>
                <a:gd name="T3" fmla="*/ 5 h 5"/>
                <a:gd name="T4" fmla="*/ 0 w 13"/>
                <a:gd name="T5" fmla="*/ 2 h 5"/>
                <a:gd name="T6" fmla="*/ 1 w 13"/>
                <a:gd name="T7" fmla="*/ 1 h 5"/>
                <a:gd name="T8" fmla="*/ 13 w 13"/>
                <a:gd name="T9" fmla="*/ 2 h 5"/>
              </a:gdLst>
              <a:ahLst/>
              <a:cxnLst>
                <a:cxn ang="0">
                  <a:pos x="T0" y="T1"/>
                </a:cxn>
                <a:cxn ang="0">
                  <a:pos x="T2" y="T3"/>
                </a:cxn>
                <a:cxn ang="0">
                  <a:pos x="T4" y="T5"/>
                </a:cxn>
                <a:cxn ang="0">
                  <a:pos x="T6" y="T7"/>
                </a:cxn>
                <a:cxn ang="0">
                  <a:pos x="T8" y="T9"/>
                </a:cxn>
              </a:cxnLst>
              <a:rect l="0" t="0" r="r" b="b"/>
              <a:pathLst>
                <a:path w="13" h="5">
                  <a:moveTo>
                    <a:pt x="13" y="2"/>
                  </a:moveTo>
                  <a:cubicBezTo>
                    <a:pt x="13" y="4"/>
                    <a:pt x="12" y="4"/>
                    <a:pt x="11" y="5"/>
                  </a:cubicBezTo>
                  <a:cubicBezTo>
                    <a:pt x="9" y="1"/>
                    <a:pt x="3" y="4"/>
                    <a:pt x="0" y="2"/>
                  </a:cubicBezTo>
                  <a:cubicBezTo>
                    <a:pt x="0" y="1"/>
                    <a:pt x="1" y="1"/>
                    <a:pt x="1" y="1"/>
                  </a:cubicBezTo>
                  <a:cubicBezTo>
                    <a:pt x="5" y="0"/>
                    <a:pt x="9" y="0"/>
                    <a:pt x="13" y="2"/>
                  </a:cubicBezTo>
                  <a:close/>
                </a:path>
              </a:pathLst>
            </a:custGeom>
            <a:grpFill/>
            <a:ln>
              <a:solidFill>
                <a:schemeClr val="accent4"/>
              </a:solidFill>
            </a:ln>
            <a:extLst/>
          </p:spPr>
          <p:txBody>
            <a:bodyPr vert="horz" wrap="square" lIns="121882" tIns="60941" rIns="121882" bIns="60941" numCol="1" anchor="t" anchorCtr="0" compatLnSpc="1">
              <a:prstTxWarp prst="textNoShape">
                <a:avLst/>
              </a:prstTxWarp>
            </a:bodyPr>
            <a:lstStyle/>
            <a:p>
              <a:endParaRPr lang="zh-CN" altLang="en-US" sz="2399"/>
            </a:p>
          </p:txBody>
        </p:sp>
        <p:sp>
          <p:nvSpPr>
            <p:cNvPr id="103" name="Freeform 57"/>
            <p:cNvSpPr>
              <a:spLocks/>
            </p:cNvSpPr>
            <p:nvPr/>
          </p:nvSpPr>
          <p:spPr bwMode="auto">
            <a:xfrm>
              <a:off x="4800" y="2052"/>
              <a:ext cx="52" cy="74"/>
            </a:xfrm>
            <a:custGeom>
              <a:avLst/>
              <a:gdLst>
                <a:gd name="T0" fmla="*/ 8 w 9"/>
                <a:gd name="T1" fmla="*/ 13 h 13"/>
                <a:gd name="T2" fmla="*/ 3 w 9"/>
                <a:gd name="T3" fmla="*/ 5 h 13"/>
                <a:gd name="T4" fmla="*/ 0 w 9"/>
                <a:gd name="T5" fmla="*/ 2 h 13"/>
                <a:gd name="T6" fmla="*/ 8 w 9"/>
                <a:gd name="T7" fmla="*/ 9 h 13"/>
                <a:gd name="T8" fmla="*/ 8 w 9"/>
                <a:gd name="T9" fmla="*/ 13 h 13"/>
              </a:gdLst>
              <a:ahLst/>
              <a:cxnLst>
                <a:cxn ang="0">
                  <a:pos x="T0" y="T1"/>
                </a:cxn>
                <a:cxn ang="0">
                  <a:pos x="T2" y="T3"/>
                </a:cxn>
                <a:cxn ang="0">
                  <a:pos x="T4" y="T5"/>
                </a:cxn>
                <a:cxn ang="0">
                  <a:pos x="T6" y="T7"/>
                </a:cxn>
                <a:cxn ang="0">
                  <a:pos x="T8" y="T9"/>
                </a:cxn>
              </a:cxnLst>
              <a:rect l="0" t="0" r="r" b="b"/>
              <a:pathLst>
                <a:path w="9" h="13">
                  <a:moveTo>
                    <a:pt x="8" y="13"/>
                  </a:moveTo>
                  <a:cubicBezTo>
                    <a:pt x="5" y="11"/>
                    <a:pt x="5" y="8"/>
                    <a:pt x="3" y="5"/>
                  </a:cubicBezTo>
                  <a:cubicBezTo>
                    <a:pt x="2" y="4"/>
                    <a:pt x="1" y="3"/>
                    <a:pt x="0" y="2"/>
                  </a:cubicBezTo>
                  <a:cubicBezTo>
                    <a:pt x="5" y="0"/>
                    <a:pt x="5" y="7"/>
                    <a:pt x="8" y="9"/>
                  </a:cubicBezTo>
                  <a:cubicBezTo>
                    <a:pt x="8" y="10"/>
                    <a:pt x="9" y="12"/>
                    <a:pt x="8" y="13"/>
                  </a:cubicBezTo>
                  <a:close/>
                </a:path>
              </a:pathLst>
            </a:custGeom>
            <a:grpFill/>
            <a:ln>
              <a:solidFill>
                <a:schemeClr val="accent4"/>
              </a:solidFill>
            </a:ln>
            <a:extLst/>
          </p:spPr>
          <p:txBody>
            <a:bodyPr vert="horz" wrap="square" lIns="121882" tIns="60941" rIns="121882" bIns="60941" numCol="1" anchor="t" anchorCtr="0" compatLnSpc="1">
              <a:prstTxWarp prst="textNoShape">
                <a:avLst/>
              </a:prstTxWarp>
            </a:bodyPr>
            <a:lstStyle/>
            <a:p>
              <a:endParaRPr lang="zh-CN" altLang="en-US" sz="2399"/>
            </a:p>
          </p:txBody>
        </p:sp>
        <p:sp>
          <p:nvSpPr>
            <p:cNvPr id="104" name="Freeform 58"/>
            <p:cNvSpPr>
              <a:spLocks/>
            </p:cNvSpPr>
            <p:nvPr/>
          </p:nvSpPr>
          <p:spPr bwMode="auto">
            <a:xfrm>
              <a:off x="4447" y="1960"/>
              <a:ext cx="58" cy="34"/>
            </a:xfrm>
            <a:custGeom>
              <a:avLst/>
              <a:gdLst>
                <a:gd name="T0" fmla="*/ 10 w 10"/>
                <a:gd name="T1" fmla="*/ 1 h 6"/>
                <a:gd name="T2" fmla="*/ 8 w 10"/>
                <a:gd name="T3" fmla="*/ 3 h 6"/>
                <a:gd name="T4" fmla="*/ 0 w 10"/>
                <a:gd name="T5" fmla="*/ 6 h 6"/>
                <a:gd name="T6" fmla="*/ 8 w 10"/>
                <a:gd name="T7" fmla="*/ 0 h 6"/>
                <a:gd name="T8" fmla="*/ 10 w 10"/>
                <a:gd name="T9" fmla="*/ 1 h 6"/>
              </a:gdLst>
              <a:ahLst/>
              <a:cxnLst>
                <a:cxn ang="0">
                  <a:pos x="T0" y="T1"/>
                </a:cxn>
                <a:cxn ang="0">
                  <a:pos x="T2" y="T3"/>
                </a:cxn>
                <a:cxn ang="0">
                  <a:pos x="T4" y="T5"/>
                </a:cxn>
                <a:cxn ang="0">
                  <a:pos x="T6" y="T7"/>
                </a:cxn>
                <a:cxn ang="0">
                  <a:pos x="T8" y="T9"/>
                </a:cxn>
              </a:cxnLst>
              <a:rect l="0" t="0" r="r" b="b"/>
              <a:pathLst>
                <a:path w="10" h="6">
                  <a:moveTo>
                    <a:pt x="10" y="1"/>
                  </a:moveTo>
                  <a:cubicBezTo>
                    <a:pt x="9" y="2"/>
                    <a:pt x="9" y="3"/>
                    <a:pt x="8" y="3"/>
                  </a:cubicBezTo>
                  <a:cubicBezTo>
                    <a:pt x="5" y="2"/>
                    <a:pt x="3" y="6"/>
                    <a:pt x="0" y="6"/>
                  </a:cubicBezTo>
                  <a:cubicBezTo>
                    <a:pt x="0" y="2"/>
                    <a:pt x="6" y="2"/>
                    <a:pt x="8" y="0"/>
                  </a:cubicBezTo>
                  <a:cubicBezTo>
                    <a:pt x="9" y="0"/>
                    <a:pt x="10" y="0"/>
                    <a:pt x="10" y="1"/>
                  </a:cubicBezTo>
                  <a:close/>
                </a:path>
              </a:pathLst>
            </a:custGeom>
            <a:grpFill/>
            <a:ln>
              <a:solidFill>
                <a:schemeClr val="accent4"/>
              </a:solidFill>
            </a:ln>
            <a:extLst/>
          </p:spPr>
          <p:txBody>
            <a:bodyPr vert="horz" wrap="square" lIns="121882" tIns="60941" rIns="121882" bIns="60941" numCol="1" anchor="t" anchorCtr="0" compatLnSpc="1">
              <a:prstTxWarp prst="textNoShape">
                <a:avLst/>
              </a:prstTxWarp>
            </a:bodyPr>
            <a:lstStyle/>
            <a:p>
              <a:endParaRPr lang="zh-CN" altLang="en-US" sz="2399"/>
            </a:p>
          </p:txBody>
        </p:sp>
        <p:sp>
          <p:nvSpPr>
            <p:cNvPr id="105" name="Freeform 59"/>
            <p:cNvSpPr>
              <a:spLocks noEditPoints="1"/>
            </p:cNvSpPr>
            <p:nvPr/>
          </p:nvSpPr>
          <p:spPr bwMode="auto">
            <a:xfrm>
              <a:off x="4533" y="1799"/>
              <a:ext cx="307" cy="494"/>
            </a:xfrm>
            <a:custGeom>
              <a:avLst/>
              <a:gdLst>
                <a:gd name="T0" fmla="*/ 30 w 53"/>
                <a:gd name="T1" fmla="*/ 62 h 86"/>
                <a:gd name="T2" fmla="*/ 23 w 53"/>
                <a:gd name="T3" fmla="*/ 80 h 86"/>
                <a:gd name="T4" fmla="*/ 20 w 53"/>
                <a:gd name="T5" fmla="*/ 83 h 86"/>
                <a:gd name="T6" fmla="*/ 18 w 53"/>
                <a:gd name="T7" fmla="*/ 84 h 86"/>
                <a:gd name="T8" fmla="*/ 4 w 53"/>
                <a:gd name="T9" fmla="*/ 81 h 86"/>
                <a:gd name="T10" fmla="*/ 4 w 53"/>
                <a:gd name="T11" fmla="*/ 56 h 86"/>
                <a:gd name="T12" fmla="*/ 7 w 53"/>
                <a:gd name="T13" fmla="*/ 34 h 86"/>
                <a:gd name="T14" fmla="*/ 5 w 53"/>
                <a:gd name="T15" fmla="*/ 14 h 86"/>
                <a:gd name="T16" fmla="*/ 23 w 53"/>
                <a:gd name="T17" fmla="*/ 1 h 86"/>
                <a:gd name="T18" fmla="*/ 39 w 53"/>
                <a:gd name="T19" fmla="*/ 3 h 86"/>
                <a:gd name="T20" fmla="*/ 35 w 53"/>
                <a:gd name="T21" fmla="*/ 46 h 86"/>
                <a:gd name="T22" fmla="*/ 31 w 53"/>
                <a:gd name="T23" fmla="*/ 47 h 86"/>
                <a:gd name="T24" fmla="*/ 49 w 53"/>
                <a:gd name="T25" fmla="*/ 24 h 86"/>
                <a:gd name="T26" fmla="*/ 49 w 53"/>
                <a:gd name="T27" fmla="*/ 17 h 86"/>
                <a:gd name="T28" fmla="*/ 48 w 53"/>
                <a:gd name="T29" fmla="*/ 15 h 86"/>
                <a:gd name="T30" fmla="*/ 29 w 53"/>
                <a:gd name="T31" fmla="*/ 3 h 86"/>
                <a:gd name="T32" fmla="*/ 26 w 53"/>
                <a:gd name="T33" fmla="*/ 2 h 86"/>
                <a:gd name="T34" fmla="*/ 10 w 53"/>
                <a:gd name="T35" fmla="*/ 11 h 86"/>
                <a:gd name="T36" fmla="*/ 6 w 53"/>
                <a:gd name="T37" fmla="*/ 18 h 86"/>
                <a:gd name="T38" fmla="*/ 8 w 53"/>
                <a:gd name="T39" fmla="*/ 30 h 86"/>
                <a:gd name="T40" fmla="*/ 11 w 53"/>
                <a:gd name="T41" fmla="*/ 49 h 86"/>
                <a:gd name="T42" fmla="*/ 15 w 53"/>
                <a:gd name="T43" fmla="*/ 57 h 86"/>
                <a:gd name="T44" fmla="*/ 16 w 53"/>
                <a:gd name="T45" fmla="*/ 22 h 86"/>
                <a:gd name="T46" fmla="*/ 22 w 53"/>
                <a:gd name="T47" fmla="*/ 25 h 86"/>
                <a:gd name="T48" fmla="*/ 29 w 53"/>
                <a:gd name="T49" fmla="*/ 27 h 86"/>
                <a:gd name="T50" fmla="*/ 21 w 53"/>
                <a:gd name="T51" fmla="*/ 59 h 86"/>
                <a:gd name="T52" fmla="*/ 28 w 53"/>
                <a:gd name="T53" fmla="*/ 30 h 86"/>
                <a:gd name="T54" fmla="*/ 19 w 53"/>
                <a:gd name="T55" fmla="*/ 37 h 86"/>
                <a:gd name="T56" fmla="*/ 17 w 53"/>
                <a:gd name="T57" fmla="*/ 54 h 86"/>
                <a:gd name="T58" fmla="*/ 21 w 53"/>
                <a:gd name="T59" fmla="*/ 53 h 86"/>
                <a:gd name="T60" fmla="*/ 30 w 53"/>
                <a:gd name="T61" fmla="*/ 30 h 86"/>
                <a:gd name="T62" fmla="*/ 22 w 53"/>
                <a:gd name="T63" fmla="*/ 64 h 86"/>
                <a:gd name="T64" fmla="*/ 11 w 53"/>
                <a:gd name="T65" fmla="*/ 73 h 86"/>
                <a:gd name="T66" fmla="*/ 11 w 53"/>
                <a:gd name="T67" fmla="*/ 77 h 86"/>
                <a:gd name="T68" fmla="*/ 23 w 53"/>
                <a:gd name="T69" fmla="*/ 65 h 86"/>
                <a:gd name="T70" fmla="*/ 25 w 53"/>
                <a:gd name="T71" fmla="*/ 63 h 86"/>
                <a:gd name="T72" fmla="*/ 8 w 53"/>
                <a:gd name="T73" fmla="*/ 58 h 86"/>
                <a:gd name="T74" fmla="*/ 9 w 53"/>
                <a:gd name="T75" fmla="*/ 61 h 86"/>
                <a:gd name="T76" fmla="*/ 13 w 53"/>
                <a:gd name="T77" fmla="*/ 61 h 86"/>
                <a:gd name="T78" fmla="*/ 10 w 53"/>
                <a:gd name="T79" fmla="*/ 59 h 86"/>
                <a:gd name="T80" fmla="*/ 16 w 53"/>
                <a:gd name="T81" fmla="*/ 62 h 86"/>
                <a:gd name="T82" fmla="*/ 4 w 53"/>
                <a:gd name="T83" fmla="*/ 74 h 86"/>
                <a:gd name="T84" fmla="*/ 16 w 53"/>
                <a:gd name="T85" fmla="*/ 62 h 86"/>
                <a:gd name="T86" fmla="*/ 19 w 53"/>
                <a:gd name="T87" fmla="*/ 64 h 86"/>
                <a:gd name="T88" fmla="*/ 12 w 53"/>
                <a:gd name="T89" fmla="*/ 78 h 86"/>
                <a:gd name="T90" fmla="*/ 14 w 53"/>
                <a:gd name="T91" fmla="*/ 79 h 86"/>
                <a:gd name="T92" fmla="*/ 12 w 53"/>
                <a:gd name="T93" fmla="*/ 78 h 86"/>
                <a:gd name="T94" fmla="*/ 20 w 53"/>
                <a:gd name="T95" fmla="*/ 75 h 86"/>
                <a:gd name="T96" fmla="*/ 15 w 53"/>
                <a:gd name="T97" fmla="*/ 8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 h="86">
                  <a:moveTo>
                    <a:pt x="27" y="58"/>
                  </a:moveTo>
                  <a:cubicBezTo>
                    <a:pt x="28" y="60"/>
                    <a:pt x="28" y="61"/>
                    <a:pt x="30" y="62"/>
                  </a:cubicBezTo>
                  <a:cubicBezTo>
                    <a:pt x="28" y="66"/>
                    <a:pt x="27" y="70"/>
                    <a:pt x="25" y="74"/>
                  </a:cubicBezTo>
                  <a:cubicBezTo>
                    <a:pt x="24" y="76"/>
                    <a:pt x="24" y="79"/>
                    <a:pt x="23" y="80"/>
                  </a:cubicBezTo>
                  <a:cubicBezTo>
                    <a:pt x="23" y="80"/>
                    <a:pt x="22" y="81"/>
                    <a:pt x="21" y="82"/>
                  </a:cubicBezTo>
                  <a:cubicBezTo>
                    <a:pt x="21" y="82"/>
                    <a:pt x="20" y="83"/>
                    <a:pt x="20" y="83"/>
                  </a:cubicBezTo>
                  <a:cubicBezTo>
                    <a:pt x="20" y="83"/>
                    <a:pt x="19" y="83"/>
                    <a:pt x="19" y="83"/>
                  </a:cubicBezTo>
                  <a:cubicBezTo>
                    <a:pt x="18" y="83"/>
                    <a:pt x="18" y="84"/>
                    <a:pt x="18" y="84"/>
                  </a:cubicBezTo>
                  <a:cubicBezTo>
                    <a:pt x="14" y="86"/>
                    <a:pt x="11" y="84"/>
                    <a:pt x="7" y="83"/>
                  </a:cubicBezTo>
                  <a:cubicBezTo>
                    <a:pt x="6" y="83"/>
                    <a:pt x="5" y="81"/>
                    <a:pt x="4" y="81"/>
                  </a:cubicBezTo>
                  <a:cubicBezTo>
                    <a:pt x="2" y="78"/>
                    <a:pt x="1" y="75"/>
                    <a:pt x="0" y="72"/>
                  </a:cubicBezTo>
                  <a:cubicBezTo>
                    <a:pt x="1" y="66"/>
                    <a:pt x="4" y="60"/>
                    <a:pt x="4" y="56"/>
                  </a:cubicBezTo>
                  <a:cubicBezTo>
                    <a:pt x="5" y="56"/>
                    <a:pt x="6" y="55"/>
                    <a:pt x="7" y="54"/>
                  </a:cubicBezTo>
                  <a:cubicBezTo>
                    <a:pt x="8" y="46"/>
                    <a:pt x="8" y="40"/>
                    <a:pt x="7" y="34"/>
                  </a:cubicBezTo>
                  <a:cubicBezTo>
                    <a:pt x="5" y="30"/>
                    <a:pt x="4" y="28"/>
                    <a:pt x="4" y="24"/>
                  </a:cubicBezTo>
                  <a:cubicBezTo>
                    <a:pt x="3" y="20"/>
                    <a:pt x="4" y="18"/>
                    <a:pt x="5" y="14"/>
                  </a:cubicBezTo>
                  <a:cubicBezTo>
                    <a:pt x="7" y="8"/>
                    <a:pt x="12" y="6"/>
                    <a:pt x="16" y="3"/>
                  </a:cubicBezTo>
                  <a:cubicBezTo>
                    <a:pt x="18" y="3"/>
                    <a:pt x="21" y="0"/>
                    <a:pt x="23" y="1"/>
                  </a:cubicBezTo>
                  <a:cubicBezTo>
                    <a:pt x="24" y="1"/>
                    <a:pt x="24" y="1"/>
                    <a:pt x="25" y="1"/>
                  </a:cubicBezTo>
                  <a:cubicBezTo>
                    <a:pt x="28" y="0"/>
                    <a:pt x="35" y="0"/>
                    <a:pt x="39" y="3"/>
                  </a:cubicBezTo>
                  <a:cubicBezTo>
                    <a:pt x="46" y="8"/>
                    <a:pt x="51" y="15"/>
                    <a:pt x="51" y="23"/>
                  </a:cubicBezTo>
                  <a:cubicBezTo>
                    <a:pt x="53" y="32"/>
                    <a:pt x="43" y="44"/>
                    <a:pt x="35" y="46"/>
                  </a:cubicBezTo>
                  <a:cubicBezTo>
                    <a:pt x="32" y="50"/>
                    <a:pt x="30" y="54"/>
                    <a:pt x="27" y="58"/>
                  </a:cubicBezTo>
                  <a:close/>
                  <a:moveTo>
                    <a:pt x="31" y="47"/>
                  </a:moveTo>
                  <a:cubicBezTo>
                    <a:pt x="38" y="41"/>
                    <a:pt x="47" y="38"/>
                    <a:pt x="49" y="26"/>
                  </a:cubicBezTo>
                  <a:cubicBezTo>
                    <a:pt x="49" y="25"/>
                    <a:pt x="49" y="25"/>
                    <a:pt x="49" y="24"/>
                  </a:cubicBezTo>
                  <a:cubicBezTo>
                    <a:pt x="49" y="22"/>
                    <a:pt x="49" y="21"/>
                    <a:pt x="49" y="19"/>
                  </a:cubicBezTo>
                  <a:cubicBezTo>
                    <a:pt x="48" y="19"/>
                    <a:pt x="49" y="18"/>
                    <a:pt x="49" y="17"/>
                  </a:cubicBezTo>
                  <a:cubicBezTo>
                    <a:pt x="49" y="17"/>
                    <a:pt x="48" y="16"/>
                    <a:pt x="47" y="15"/>
                  </a:cubicBezTo>
                  <a:cubicBezTo>
                    <a:pt x="47" y="15"/>
                    <a:pt x="48" y="15"/>
                    <a:pt x="48" y="15"/>
                  </a:cubicBezTo>
                  <a:cubicBezTo>
                    <a:pt x="47" y="11"/>
                    <a:pt x="39" y="4"/>
                    <a:pt x="34" y="3"/>
                  </a:cubicBezTo>
                  <a:cubicBezTo>
                    <a:pt x="33" y="2"/>
                    <a:pt x="31" y="2"/>
                    <a:pt x="29" y="3"/>
                  </a:cubicBezTo>
                  <a:cubicBezTo>
                    <a:pt x="28" y="2"/>
                    <a:pt x="27" y="2"/>
                    <a:pt x="27" y="1"/>
                  </a:cubicBezTo>
                  <a:cubicBezTo>
                    <a:pt x="26" y="2"/>
                    <a:pt x="27" y="2"/>
                    <a:pt x="26" y="2"/>
                  </a:cubicBezTo>
                  <a:cubicBezTo>
                    <a:pt x="22" y="3"/>
                    <a:pt x="18" y="4"/>
                    <a:pt x="14" y="6"/>
                  </a:cubicBezTo>
                  <a:cubicBezTo>
                    <a:pt x="13" y="7"/>
                    <a:pt x="10" y="10"/>
                    <a:pt x="10" y="11"/>
                  </a:cubicBezTo>
                  <a:cubicBezTo>
                    <a:pt x="8" y="12"/>
                    <a:pt x="9" y="14"/>
                    <a:pt x="8" y="16"/>
                  </a:cubicBezTo>
                  <a:cubicBezTo>
                    <a:pt x="8" y="17"/>
                    <a:pt x="7" y="17"/>
                    <a:pt x="6" y="18"/>
                  </a:cubicBezTo>
                  <a:cubicBezTo>
                    <a:pt x="6" y="20"/>
                    <a:pt x="6" y="25"/>
                    <a:pt x="6" y="26"/>
                  </a:cubicBezTo>
                  <a:cubicBezTo>
                    <a:pt x="7" y="28"/>
                    <a:pt x="8" y="29"/>
                    <a:pt x="8" y="30"/>
                  </a:cubicBezTo>
                  <a:cubicBezTo>
                    <a:pt x="9" y="33"/>
                    <a:pt x="10" y="37"/>
                    <a:pt x="11" y="40"/>
                  </a:cubicBezTo>
                  <a:cubicBezTo>
                    <a:pt x="11" y="43"/>
                    <a:pt x="10" y="46"/>
                    <a:pt x="11" y="49"/>
                  </a:cubicBezTo>
                  <a:cubicBezTo>
                    <a:pt x="9" y="50"/>
                    <a:pt x="10" y="53"/>
                    <a:pt x="9" y="54"/>
                  </a:cubicBezTo>
                  <a:cubicBezTo>
                    <a:pt x="11" y="55"/>
                    <a:pt x="12" y="56"/>
                    <a:pt x="15" y="57"/>
                  </a:cubicBezTo>
                  <a:cubicBezTo>
                    <a:pt x="17" y="49"/>
                    <a:pt x="17" y="42"/>
                    <a:pt x="18" y="34"/>
                  </a:cubicBezTo>
                  <a:cubicBezTo>
                    <a:pt x="18" y="30"/>
                    <a:pt x="17" y="26"/>
                    <a:pt x="16" y="22"/>
                  </a:cubicBezTo>
                  <a:cubicBezTo>
                    <a:pt x="17" y="22"/>
                    <a:pt x="18" y="21"/>
                    <a:pt x="19" y="20"/>
                  </a:cubicBezTo>
                  <a:cubicBezTo>
                    <a:pt x="23" y="21"/>
                    <a:pt x="21" y="23"/>
                    <a:pt x="22" y="25"/>
                  </a:cubicBezTo>
                  <a:cubicBezTo>
                    <a:pt x="24" y="25"/>
                    <a:pt x="25" y="23"/>
                    <a:pt x="27" y="24"/>
                  </a:cubicBezTo>
                  <a:cubicBezTo>
                    <a:pt x="28" y="25"/>
                    <a:pt x="28" y="26"/>
                    <a:pt x="29" y="27"/>
                  </a:cubicBezTo>
                  <a:cubicBezTo>
                    <a:pt x="31" y="26"/>
                    <a:pt x="34" y="24"/>
                    <a:pt x="36" y="27"/>
                  </a:cubicBezTo>
                  <a:cubicBezTo>
                    <a:pt x="29" y="37"/>
                    <a:pt x="21" y="47"/>
                    <a:pt x="21" y="59"/>
                  </a:cubicBezTo>
                  <a:cubicBezTo>
                    <a:pt x="27" y="59"/>
                    <a:pt x="27" y="51"/>
                    <a:pt x="31" y="47"/>
                  </a:cubicBezTo>
                  <a:close/>
                  <a:moveTo>
                    <a:pt x="28" y="30"/>
                  </a:moveTo>
                  <a:cubicBezTo>
                    <a:pt x="26" y="26"/>
                    <a:pt x="23" y="28"/>
                    <a:pt x="21" y="28"/>
                  </a:cubicBezTo>
                  <a:cubicBezTo>
                    <a:pt x="21" y="31"/>
                    <a:pt x="20" y="34"/>
                    <a:pt x="19" y="37"/>
                  </a:cubicBezTo>
                  <a:cubicBezTo>
                    <a:pt x="19" y="38"/>
                    <a:pt x="20" y="40"/>
                    <a:pt x="19" y="42"/>
                  </a:cubicBezTo>
                  <a:cubicBezTo>
                    <a:pt x="19" y="46"/>
                    <a:pt x="18" y="50"/>
                    <a:pt x="17" y="54"/>
                  </a:cubicBezTo>
                  <a:cubicBezTo>
                    <a:pt x="17" y="56"/>
                    <a:pt x="15" y="59"/>
                    <a:pt x="18" y="59"/>
                  </a:cubicBezTo>
                  <a:cubicBezTo>
                    <a:pt x="18" y="57"/>
                    <a:pt x="19" y="55"/>
                    <a:pt x="21" y="53"/>
                  </a:cubicBezTo>
                  <a:cubicBezTo>
                    <a:pt x="21" y="52"/>
                    <a:pt x="21" y="51"/>
                    <a:pt x="21" y="51"/>
                  </a:cubicBezTo>
                  <a:cubicBezTo>
                    <a:pt x="24" y="45"/>
                    <a:pt x="26" y="36"/>
                    <a:pt x="30" y="30"/>
                  </a:cubicBezTo>
                  <a:cubicBezTo>
                    <a:pt x="29" y="29"/>
                    <a:pt x="28" y="30"/>
                    <a:pt x="28" y="30"/>
                  </a:cubicBezTo>
                  <a:close/>
                  <a:moveTo>
                    <a:pt x="22" y="64"/>
                  </a:moveTo>
                  <a:cubicBezTo>
                    <a:pt x="19" y="68"/>
                    <a:pt x="16" y="70"/>
                    <a:pt x="13" y="73"/>
                  </a:cubicBezTo>
                  <a:cubicBezTo>
                    <a:pt x="12" y="73"/>
                    <a:pt x="12" y="74"/>
                    <a:pt x="11" y="73"/>
                  </a:cubicBezTo>
                  <a:cubicBezTo>
                    <a:pt x="11" y="76"/>
                    <a:pt x="7" y="76"/>
                    <a:pt x="6" y="80"/>
                  </a:cubicBezTo>
                  <a:cubicBezTo>
                    <a:pt x="8" y="81"/>
                    <a:pt x="10" y="79"/>
                    <a:pt x="11" y="77"/>
                  </a:cubicBezTo>
                  <a:cubicBezTo>
                    <a:pt x="13" y="75"/>
                    <a:pt x="15" y="72"/>
                    <a:pt x="17" y="70"/>
                  </a:cubicBezTo>
                  <a:cubicBezTo>
                    <a:pt x="19" y="69"/>
                    <a:pt x="21" y="67"/>
                    <a:pt x="23" y="65"/>
                  </a:cubicBezTo>
                  <a:cubicBezTo>
                    <a:pt x="24" y="65"/>
                    <a:pt x="25" y="65"/>
                    <a:pt x="25" y="64"/>
                  </a:cubicBezTo>
                  <a:cubicBezTo>
                    <a:pt x="25" y="64"/>
                    <a:pt x="25" y="63"/>
                    <a:pt x="25" y="63"/>
                  </a:cubicBezTo>
                  <a:cubicBezTo>
                    <a:pt x="24" y="64"/>
                    <a:pt x="23" y="65"/>
                    <a:pt x="22" y="64"/>
                  </a:cubicBezTo>
                  <a:close/>
                  <a:moveTo>
                    <a:pt x="8" y="58"/>
                  </a:moveTo>
                  <a:cubicBezTo>
                    <a:pt x="7" y="59"/>
                    <a:pt x="8" y="59"/>
                    <a:pt x="7" y="60"/>
                  </a:cubicBezTo>
                  <a:cubicBezTo>
                    <a:pt x="8" y="61"/>
                    <a:pt x="9" y="60"/>
                    <a:pt x="9" y="61"/>
                  </a:cubicBezTo>
                  <a:cubicBezTo>
                    <a:pt x="6" y="63"/>
                    <a:pt x="4" y="65"/>
                    <a:pt x="3" y="68"/>
                  </a:cubicBezTo>
                  <a:cubicBezTo>
                    <a:pt x="7" y="67"/>
                    <a:pt x="10" y="64"/>
                    <a:pt x="13" y="61"/>
                  </a:cubicBezTo>
                  <a:cubicBezTo>
                    <a:pt x="12" y="59"/>
                    <a:pt x="11" y="60"/>
                    <a:pt x="10" y="60"/>
                  </a:cubicBezTo>
                  <a:cubicBezTo>
                    <a:pt x="10" y="60"/>
                    <a:pt x="10" y="59"/>
                    <a:pt x="10" y="59"/>
                  </a:cubicBezTo>
                  <a:cubicBezTo>
                    <a:pt x="9" y="58"/>
                    <a:pt x="9" y="58"/>
                    <a:pt x="8" y="58"/>
                  </a:cubicBezTo>
                  <a:close/>
                  <a:moveTo>
                    <a:pt x="16" y="62"/>
                  </a:moveTo>
                  <a:cubicBezTo>
                    <a:pt x="12" y="65"/>
                    <a:pt x="9" y="67"/>
                    <a:pt x="6" y="69"/>
                  </a:cubicBezTo>
                  <a:cubicBezTo>
                    <a:pt x="5" y="72"/>
                    <a:pt x="1" y="73"/>
                    <a:pt x="4" y="74"/>
                  </a:cubicBezTo>
                  <a:cubicBezTo>
                    <a:pt x="8" y="70"/>
                    <a:pt x="14" y="67"/>
                    <a:pt x="17" y="63"/>
                  </a:cubicBezTo>
                  <a:cubicBezTo>
                    <a:pt x="17" y="62"/>
                    <a:pt x="16" y="62"/>
                    <a:pt x="16" y="62"/>
                  </a:cubicBezTo>
                  <a:close/>
                  <a:moveTo>
                    <a:pt x="5" y="77"/>
                  </a:moveTo>
                  <a:cubicBezTo>
                    <a:pt x="10" y="74"/>
                    <a:pt x="15" y="69"/>
                    <a:pt x="19" y="64"/>
                  </a:cubicBezTo>
                  <a:cubicBezTo>
                    <a:pt x="14" y="68"/>
                    <a:pt x="9" y="72"/>
                    <a:pt x="5" y="77"/>
                  </a:cubicBezTo>
                  <a:close/>
                  <a:moveTo>
                    <a:pt x="12" y="78"/>
                  </a:moveTo>
                  <a:cubicBezTo>
                    <a:pt x="12" y="79"/>
                    <a:pt x="11" y="80"/>
                    <a:pt x="10" y="81"/>
                  </a:cubicBezTo>
                  <a:cubicBezTo>
                    <a:pt x="13" y="82"/>
                    <a:pt x="13" y="80"/>
                    <a:pt x="14" y="79"/>
                  </a:cubicBezTo>
                  <a:cubicBezTo>
                    <a:pt x="17" y="75"/>
                    <a:pt x="23" y="72"/>
                    <a:pt x="23" y="68"/>
                  </a:cubicBezTo>
                  <a:cubicBezTo>
                    <a:pt x="19" y="70"/>
                    <a:pt x="16" y="76"/>
                    <a:pt x="12" y="78"/>
                  </a:cubicBezTo>
                  <a:close/>
                  <a:moveTo>
                    <a:pt x="15" y="82"/>
                  </a:moveTo>
                  <a:cubicBezTo>
                    <a:pt x="16" y="80"/>
                    <a:pt x="21" y="78"/>
                    <a:pt x="20" y="75"/>
                  </a:cubicBezTo>
                  <a:cubicBezTo>
                    <a:pt x="20" y="75"/>
                    <a:pt x="20" y="75"/>
                    <a:pt x="20" y="75"/>
                  </a:cubicBezTo>
                  <a:cubicBezTo>
                    <a:pt x="19" y="78"/>
                    <a:pt x="14" y="79"/>
                    <a:pt x="15" y="82"/>
                  </a:cubicBezTo>
                  <a:close/>
                </a:path>
              </a:pathLst>
            </a:custGeom>
            <a:grpFill/>
            <a:ln>
              <a:solidFill>
                <a:schemeClr val="accent4"/>
              </a:solidFill>
            </a:ln>
            <a:extLst/>
          </p:spPr>
          <p:txBody>
            <a:bodyPr vert="horz" wrap="square" lIns="121882" tIns="60941" rIns="121882" bIns="60941" numCol="1" anchor="t" anchorCtr="0" compatLnSpc="1">
              <a:prstTxWarp prst="textNoShape">
                <a:avLst/>
              </a:prstTxWarp>
            </a:bodyPr>
            <a:lstStyle/>
            <a:p>
              <a:endParaRPr lang="zh-CN" altLang="en-US" sz="2399"/>
            </a:p>
          </p:txBody>
        </p:sp>
        <p:sp>
          <p:nvSpPr>
            <p:cNvPr id="106" name="Freeform 60"/>
            <p:cNvSpPr>
              <a:spLocks/>
            </p:cNvSpPr>
            <p:nvPr/>
          </p:nvSpPr>
          <p:spPr bwMode="auto">
            <a:xfrm>
              <a:off x="4441" y="1828"/>
              <a:ext cx="69" cy="51"/>
            </a:xfrm>
            <a:custGeom>
              <a:avLst/>
              <a:gdLst>
                <a:gd name="T0" fmla="*/ 12 w 12"/>
                <a:gd name="T1" fmla="*/ 5 h 9"/>
                <a:gd name="T2" fmla="*/ 1 w 12"/>
                <a:gd name="T3" fmla="*/ 5 h 9"/>
                <a:gd name="T4" fmla="*/ 0 w 12"/>
                <a:gd name="T5" fmla="*/ 4 h 9"/>
                <a:gd name="T6" fmla="*/ 12 w 12"/>
                <a:gd name="T7" fmla="*/ 5 h 9"/>
              </a:gdLst>
              <a:ahLst/>
              <a:cxnLst>
                <a:cxn ang="0">
                  <a:pos x="T0" y="T1"/>
                </a:cxn>
                <a:cxn ang="0">
                  <a:pos x="T2" y="T3"/>
                </a:cxn>
                <a:cxn ang="0">
                  <a:pos x="T4" y="T5"/>
                </a:cxn>
                <a:cxn ang="0">
                  <a:pos x="T6" y="T7"/>
                </a:cxn>
              </a:cxnLst>
              <a:rect l="0" t="0" r="r" b="b"/>
              <a:pathLst>
                <a:path w="12" h="9">
                  <a:moveTo>
                    <a:pt x="12" y="5"/>
                  </a:moveTo>
                  <a:cubicBezTo>
                    <a:pt x="10" y="9"/>
                    <a:pt x="4" y="4"/>
                    <a:pt x="1" y="5"/>
                  </a:cubicBezTo>
                  <a:cubicBezTo>
                    <a:pt x="1" y="4"/>
                    <a:pt x="0" y="4"/>
                    <a:pt x="0" y="4"/>
                  </a:cubicBezTo>
                  <a:cubicBezTo>
                    <a:pt x="2" y="0"/>
                    <a:pt x="7" y="3"/>
                    <a:pt x="12" y="5"/>
                  </a:cubicBezTo>
                  <a:close/>
                </a:path>
              </a:pathLst>
            </a:custGeom>
            <a:grpFill/>
            <a:ln>
              <a:solidFill>
                <a:schemeClr val="accent4"/>
              </a:solidFill>
            </a:ln>
            <a:extLst/>
          </p:spPr>
          <p:txBody>
            <a:bodyPr vert="horz" wrap="square" lIns="121882" tIns="60941" rIns="121882" bIns="60941" numCol="1" anchor="t" anchorCtr="0" compatLnSpc="1">
              <a:prstTxWarp prst="textNoShape">
                <a:avLst/>
              </a:prstTxWarp>
            </a:bodyPr>
            <a:lstStyle/>
            <a:p>
              <a:endParaRPr lang="zh-CN" altLang="en-US" sz="2399"/>
            </a:p>
          </p:txBody>
        </p:sp>
      </p:grpSp>
      <p:sp>
        <p:nvSpPr>
          <p:cNvPr id="107" name="文本框 106"/>
          <p:cNvSpPr txBox="1"/>
          <p:nvPr/>
        </p:nvSpPr>
        <p:spPr>
          <a:xfrm>
            <a:off x="4997822" y="2710929"/>
            <a:ext cx="5123831" cy="461637"/>
          </a:xfrm>
          <a:prstGeom prst="rect">
            <a:avLst/>
          </a:prstGeom>
          <a:noFill/>
        </p:spPr>
        <p:txBody>
          <a:bodyPr wrap="square" lIns="91412" tIns="45706" rIns="91412" bIns="45706" rtlCol="0">
            <a:spAutoFit/>
          </a:bodyPr>
          <a:lstStyle/>
          <a:p>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请在此添加文字请在此添加文字请在此添加文字请在此请在此添加文字请在此添加文字</a:t>
            </a:r>
          </a:p>
        </p:txBody>
      </p:sp>
      <p:sp>
        <p:nvSpPr>
          <p:cNvPr id="108" name="文本框 107"/>
          <p:cNvSpPr txBox="1"/>
          <p:nvPr/>
        </p:nvSpPr>
        <p:spPr>
          <a:xfrm>
            <a:off x="4960010" y="3797138"/>
            <a:ext cx="5123831" cy="461637"/>
          </a:xfrm>
          <a:prstGeom prst="rect">
            <a:avLst/>
          </a:prstGeom>
          <a:noFill/>
        </p:spPr>
        <p:txBody>
          <a:bodyPr wrap="square" lIns="91412" tIns="45706" rIns="91412" bIns="45706" rtlCol="0">
            <a:spAutoFit/>
          </a:bodyPr>
          <a:lstStyle/>
          <a:p>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请在此添加文字请在此添加文字请在此添加文字请在此请在此添加文字请在此添加文字</a:t>
            </a:r>
          </a:p>
        </p:txBody>
      </p:sp>
      <p:sp>
        <p:nvSpPr>
          <p:cNvPr id="109" name="文本框 108"/>
          <p:cNvSpPr txBox="1"/>
          <p:nvPr/>
        </p:nvSpPr>
        <p:spPr>
          <a:xfrm>
            <a:off x="4968586" y="4867714"/>
            <a:ext cx="5123831" cy="461637"/>
          </a:xfrm>
          <a:prstGeom prst="rect">
            <a:avLst/>
          </a:prstGeom>
          <a:noFill/>
        </p:spPr>
        <p:txBody>
          <a:bodyPr wrap="square" lIns="91412" tIns="45706" rIns="91412" bIns="45706" rtlCol="0">
            <a:spAutoFit/>
          </a:bodyPr>
          <a:lstStyle/>
          <a:p>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请在此添加文字请在此添加文字请在此添加文字请在此请在此添加文字请在此添加文字</a:t>
            </a:r>
          </a:p>
        </p:txBody>
      </p:sp>
      <p:sp>
        <p:nvSpPr>
          <p:cNvPr id="110" name="文本框 109"/>
          <p:cNvSpPr txBox="1"/>
          <p:nvPr/>
        </p:nvSpPr>
        <p:spPr>
          <a:xfrm>
            <a:off x="4979201" y="2319900"/>
            <a:ext cx="2208664" cy="338398"/>
          </a:xfrm>
          <a:prstGeom prst="rect">
            <a:avLst/>
          </a:prstGeom>
          <a:noFill/>
        </p:spPr>
        <p:txBody>
          <a:bodyPr wrap="square" lIns="91412" tIns="45706" rIns="91412" bIns="45706" rtlCol="0">
            <a:spAutoFit/>
          </a:bodyPr>
          <a:lstStyle/>
          <a:p>
            <a:r>
              <a:rPr lang="zh-CN" altLang="en-US" sz="1599" b="1" dirty="0">
                <a:solidFill>
                  <a:schemeClr val="accent4"/>
                </a:solidFill>
                <a:latin typeface="方正静蕾简体" panose="02000000000000000000" pitchFamily="2" charset="-122"/>
                <a:ea typeface="方正静蕾简体" panose="02000000000000000000" pitchFamily="2" charset="-122"/>
              </a:rPr>
              <a:t>这里是小标题</a:t>
            </a:r>
          </a:p>
        </p:txBody>
      </p:sp>
      <p:sp>
        <p:nvSpPr>
          <p:cNvPr id="111" name="文本框 110"/>
          <p:cNvSpPr txBox="1"/>
          <p:nvPr/>
        </p:nvSpPr>
        <p:spPr>
          <a:xfrm>
            <a:off x="4968586" y="3477331"/>
            <a:ext cx="2208664" cy="338398"/>
          </a:xfrm>
          <a:prstGeom prst="rect">
            <a:avLst/>
          </a:prstGeom>
          <a:noFill/>
        </p:spPr>
        <p:txBody>
          <a:bodyPr wrap="square" lIns="91412" tIns="45706" rIns="91412" bIns="45706" rtlCol="0">
            <a:spAutoFit/>
          </a:bodyPr>
          <a:lstStyle/>
          <a:p>
            <a:r>
              <a:rPr lang="zh-CN" altLang="en-US" sz="1599" b="1" dirty="0">
                <a:solidFill>
                  <a:schemeClr val="accent4"/>
                </a:solidFill>
                <a:latin typeface="方正静蕾简体" panose="02000000000000000000" pitchFamily="2" charset="-122"/>
                <a:ea typeface="方正静蕾简体" panose="02000000000000000000" pitchFamily="2" charset="-122"/>
              </a:rPr>
              <a:t>这里是小标题</a:t>
            </a:r>
          </a:p>
        </p:txBody>
      </p:sp>
      <p:sp>
        <p:nvSpPr>
          <p:cNvPr id="112" name="文本框 111"/>
          <p:cNvSpPr txBox="1"/>
          <p:nvPr/>
        </p:nvSpPr>
        <p:spPr>
          <a:xfrm>
            <a:off x="4960011" y="4532521"/>
            <a:ext cx="2208664" cy="338398"/>
          </a:xfrm>
          <a:prstGeom prst="rect">
            <a:avLst/>
          </a:prstGeom>
          <a:noFill/>
        </p:spPr>
        <p:txBody>
          <a:bodyPr wrap="square" lIns="91412" tIns="45706" rIns="91412" bIns="45706" rtlCol="0">
            <a:spAutoFit/>
          </a:bodyPr>
          <a:lstStyle/>
          <a:p>
            <a:r>
              <a:rPr lang="zh-CN" altLang="en-US" sz="1599" b="1" dirty="0">
                <a:solidFill>
                  <a:schemeClr val="accent4"/>
                </a:solidFill>
                <a:latin typeface="方正静蕾简体" panose="02000000000000000000" pitchFamily="2" charset="-122"/>
                <a:ea typeface="方正静蕾简体" panose="02000000000000000000" pitchFamily="2" charset="-122"/>
              </a:rPr>
              <a:t>这里是小标题</a:t>
            </a:r>
          </a:p>
        </p:txBody>
      </p:sp>
      <p:cxnSp>
        <p:nvCxnSpPr>
          <p:cNvPr id="45" name="直接连接符 44">
            <a:extLst>
              <a:ext uri="{FF2B5EF4-FFF2-40B4-BE49-F238E27FC236}">
                <a16:creationId xmlns:a16="http://schemas.microsoft.com/office/drawing/2014/main" xmlns="" id="{324DA1C2-7F50-4EB8-9F80-91A8F7A7EDE3}"/>
              </a:ext>
            </a:extLst>
          </p:cNvPr>
          <p:cNvCxnSpPr>
            <a:cxnSpLocks/>
          </p:cNvCxnSpPr>
          <p:nvPr/>
        </p:nvCxnSpPr>
        <p:spPr>
          <a:xfrm>
            <a:off x="298340" y="797406"/>
            <a:ext cx="7080461"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6" name="Freeform 6">
            <a:extLst>
              <a:ext uri="{FF2B5EF4-FFF2-40B4-BE49-F238E27FC236}">
                <a16:creationId xmlns:a16="http://schemas.microsoft.com/office/drawing/2014/main" xmlns="" id="{C4742C61-F07D-4334-97E1-2E7D948C9DE5}"/>
              </a:ext>
            </a:extLst>
          </p:cNvPr>
          <p:cNvSpPr>
            <a:spLocks noEditPoints="1"/>
          </p:cNvSpPr>
          <p:nvPr/>
        </p:nvSpPr>
        <p:spPr bwMode="auto">
          <a:xfrm>
            <a:off x="7378801" y="304061"/>
            <a:ext cx="477985" cy="493818"/>
          </a:xfrm>
          <a:custGeom>
            <a:avLst/>
            <a:gdLst>
              <a:gd name="T0" fmla="*/ 760 w 1905"/>
              <a:gd name="T1" fmla="*/ 1455 h 1912"/>
              <a:gd name="T2" fmla="*/ 448 w 1905"/>
              <a:gd name="T3" fmla="*/ 1143 h 1912"/>
              <a:gd name="T4" fmla="*/ 529 w 1905"/>
              <a:gd name="T5" fmla="*/ 1061 h 1912"/>
              <a:gd name="T6" fmla="*/ 841 w 1905"/>
              <a:gd name="T7" fmla="*/ 1374 h 1912"/>
              <a:gd name="T8" fmla="*/ 1802 w 1905"/>
              <a:gd name="T9" fmla="*/ 108 h 1912"/>
              <a:gd name="T10" fmla="*/ 748 w 1905"/>
              <a:gd name="T11" fmla="*/ 785 h 1912"/>
              <a:gd name="T12" fmla="*/ 55 w 1905"/>
              <a:gd name="T13" fmla="*/ 1737 h 1912"/>
              <a:gd name="T14" fmla="*/ 173 w 1905"/>
              <a:gd name="T15" fmla="*/ 1854 h 1912"/>
              <a:gd name="T16" fmla="*/ 1124 w 1905"/>
              <a:gd name="T17" fmla="*/ 1161 h 1912"/>
              <a:gd name="T18" fmla="*/ 1802 w 1905"/>
              <a:gd name="T19" fmla="*/ 108 h 1912"/>
              <a:gd name="T20" fmla="*/ 110 w 1905"/>
              <a:gd name="T21" fmla="*/ 1803 h 1912"/>
              <a:gd name="T22" fmla="*/ 0 w 1905"/>
              <a:gd name="T23" fmla="*/ 1912 h 1912"/>
              <a:gd name="T24" fmla="*/ 1758 w 1905"/>
              <a:gd name="T25" fmla="*/ 368 h 1912"/>
              <a:gd name="T26" fmla="*/ 1544 w 1905"/>
              <a:gd name="T27" fmla="*/ 153 h 1912"/>
              <a:gd name="T28" fmla="*/ 786 w 1905"/>
              <a:gd name="T29" fmla="*/ 513 h 1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5" h="1912">
                <a:moveTo>
                  <a:pt x="760" y="1455"/>
                </a:moveTo>
                <a:cubicBezTo>
                  <a:pt x="448" y="1143"/>
                  <a:pt x="448" y="1143"/>
                  <a:pt x="448" y="1143"/>
                </a:cubicBezTo>
                <a:moveTo>
                  <a:pt x="529" y="1061"/>
                </a:moveTo>
                <a:cubicBezTo>
                  <a:pt x="841" y="1374"/>
                  <a:pt x="841" y="1374"/>
                  <a:pt x="841" y="1374"/>
                </a:cubicBezTo>
                <a:moveTo>
                  <a:pt x="1802" y="108"/>
                </a:moveTo>
                <a:cubicBezTo>
                  <a:pt x="1698" y="4"/>
                  <a:pt x="1226" y="307"/>
                  <a:pt x="748" y="785"/>
                </a:cubicBezTo>
                <a:cubicBezTo>
                  <a:pt x="364" y="1169"/>
                  <a:pt x="94" y="1548"/>
                  <a:pt x="55" y="1737"/>
                </a:cubicBezTo>
                <a:cubicBezTo>
                  <a:pt x="173" y="1854"/>
                  <a:pt x="173" y="1854"/>
                  <a:pt x="173" y="1854"/>
                </a:cubicBezTo>
                <a:cubicBezTo>
                  <a:pt x="361" y="1815"/>
                  <a:pt x="740" y="1545"/>
                  <a:pt x="1124" y="1161"/>
                </a:cubicBezTo>
                <a:cubicBezTo>
                  <a:pt x="1602" y="683"/>
                  <a:pt x="1905" y="212"/>
                  <a:pt x="1802" y="108"/>
                </a:cubicBezTo>
                <a:close/>
                <a:moveTo>
                  <a:pt x="110" y="1803"/>
                </a:moveTo>
                <a:cubicBezTo>
                  <a:pt x="0" y="1912"/>
                  <a:pt x="0" y="1912"/>
                  <a:pt x="0" y="1912"/>
                </a:cubicBezTo>
                <a:moveTo>
                  <a:pt x="1758" y="368"/>
                </a:moveTo>
                <a:cubicBezTo>
                  <a:pt x="1758" y="368"/>
                  <a:pt x="1643" y="253"/>
                  <a:pt x="1544" y="153"/>
                </a:cubicBezTo>
                <a:cubicBezTo>
                  <a:pt x="1544" y="153"/>
                  <a:pt x="1319" y="0"/>
                  <a:pt x="786" y="513"/>
                </a:cubicBezTo>
              </a:path>
            </a:pathLst>
          </a:custGeom>
          <a:noFill/>
          <a:ln w="12700"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03693" tIns="51846" rIns="103693" bIns="51846" numCol="1" anchor="t" anchorCtr="0" compatLnSpc="1">
            <a:prstTxWarp prst="textNoShape">
              <a:avLst/>
            </a:prstTxWarp>
          </a:bodyPr>
          <a:lstStyle/>
          <a:p>
            <a:endParaRPr lang="zh-CN" altLang="en-US"/>
          </a:p>
        </p:txBody>
      </p:sp>
      <p:sp>
        <p:nvSpPr>
          <p:cNvPr id="47" name="TextBox 28">
            <a:extLst>
              <a:ext uri="{FF2B5EF4-FFF2-40B4-BE49-F238E27FC236}">
                <a16:creationId xmlns:a16="http://schemas.microsoft.com/office/drawing/2014/main" xmlns="" id="{D1D98859-620B-4A23-814F-154F6CE75D32}"/>
              </a:ext>
            </a:extLst>
          </p:cNvPr>
          <p:cNvSpPr txBox="1"/>
          <p:nvPr/>
        </p:nvSpPr>
        <p:spPr>
          <a:xfrm>
            <a:off x="681253" y="275546"/>
            <a:ext cx="2423342" cy="430841"/>
          </a:xfrm>
          <a:prstGeom prst="rect">
            <a:avLst/>
          </a:prstGeom>
          <a:noFill/>
        </p:spPr>
        <p:txBody>
          <a:bodyPr wrap="square" lIns="121873" tIns="60937" rIns="121873" bIns="60937" rtlCol="0">
            <a:spAutoFit/>
          </a:bodyPr>
          <a:lstStyle/>
          <a:p>
            <a:r>
              <a:rPr lang="zh-CN" altLang="en-US" sz="2000" dirty="0">
                <a:solidFill>
                  <a:schemeClr val="tx1">
                    <a:lumMod val="65000"/>
                    <a:lumOff val="35000"/>
                  </a:schemeClr>
                </a:solidFill>
                <a:latin typeface="文鼎谁的字体" panose="020B0602010101010101" pitchFamily="33" charset="-122"/>
                <a:ea typeface="文鼎谁的字体" panose="020B0602010101010101" pitchFamily="33" charset="-122"/>
              </a:rPr>
              <a:t>点击添加您的标题</a:t>
            </a:r>
          </a:p>
        </p:txBody>
      </p:sp>
      <p:grpSp>
        <p:nvGrpSpPr>
          <p:cNvPr id="48" name="组合 47">
            <a:extLst>
              <a:ext uri="{FF2B5EF4-FFF2-40B4-BE49-F238E27FC236}">
                <a16:creationId xmlns:a16="http://schemas.microsoft.com/office/drawing/2014/main" xmlns="" id="{7B0C3EC4-C421-4D99-A798-B44D1ABC803F}"/>
              </a:ext>
            </a:extLst>
          </p:cNvPr>
          <p:cNvGrpSpPr/>
          <p:nvPr/>
        </p:nvGrpSpPr>
        <p:grpSpPr>
          <a:xfrm>
            <a:off x="214323" y="266495"/>
            <a:ext cx="406366" cy="418246"/>
            <a:chOff x="848004" y="393400"/>
            <a:chExt cx="406366" cy="418246"/>
          </a:xfrm>
          <a:effectLst>
            <a:outerShdw blurRad="165100" dist="38100" dir="6960000" sx="98000" sy="98000" algn="t" rotWithShape="0">
              <a:prstClr val="black">
                <a:alpha val="34000"/>
              </a:prstClr>
            </a:outerShdw>
          </a:effectLst>
        </p:grpSpPr>
        <p:grpSp>
          <p:nvGrpSpPr>
            <p:cNvPr id="49" name="组合 48">
              <a:extLst>
                <a:ext uri="{FF2B5EF4-FFF2-40B4-BE49-F238E27FC236}">
                  <a16:creationId xmlns:a16="http://schemas.microsoft.com/office/drawing/2014/main" xmlns="" id="{869F0462-05A6-4391-8AD3-4754BCC052B9}"/>
                </a:ext>
              </a:extLst>
            </p:cNvPr>
            <p:cNvGrpSpPr/>
            <p:nvPr/>
          </p:nvGrpSpPr>
          <p:grpSpPr>
            <a:xfrm>
              <a:off x="848004" y="393400"/>
              <a:ext cx="406366" cy="418246"/>
              <a:chOff x="848005" y="369553"/>
              <a:chExt cx="406366" cy="418246"/>
            </a:xfrm>
          </p:grpSpPr>
          <p:sp>
            <p:nvSpPr>
              <p:cNvPr id="51" name="椭圆 50">
                <a:extLst>
                  <a:ext uri="{FF2B5EF4-FFF2-40B4-BE49-F238E27FC236}">
                    <a16:creationId xmlns:a16="http://schemas.microsoft.com/office/drawing/2014/main" xmlns="" id="{BDB1B26A-8DF6-45F7-97A4-FCD4A6361B50}"/>
                  </a:ext>
                </a:extLst>
              </p:cNvPr>
              <p:cNvSpPr/>
              <p:nvPr/>
            </p:nvSpPr>
            <p:spPr>
              <a:xfrm>
                <a:off x="848005" y="369553"/>
                <a:ext cx="406366" cy="418246"/>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a:extLst>
                  <a:ext uri="{FF2B5EF4-FFF2-40B4-BE49-F238E27FC236}">
                    <a16:creationId xmlns:a16="http://schemas.microsoft.com/office/drawing/2014/main" xmlns="" id="{F6C8063B-8B03-45B4-923A-DB1FCF8E8562}"/>
                  </a:ext>
                </a:extLst>
              </p:cNvPr>
              <p:cNvSpPr/>
              <p:nvPr/>
            </p:nvSpPr>
            <p:spPr>
              <a:xfrm>
                <a:off x="856799" y="378604"/>
                <a:ext cx="388778" cy="400144"/>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0" name="椭圆 49">
              <a:extLst>
                <a:ext uri="{FF2B5EF4-FFF2-40B4-BE49-F238E27FC236}">
                  <a16:creationId xmlns:a16="http://schemas.microsoft.com/office/drawing/2014/main" xmlns="" id="{63F103BB-2DAB-43AD-B8B9-FAAFFD946979}"/>
                </a:ext>
              </a:extLst>
            </p:cNvPr>
            <p:cNvSpPr/>
            <p:nvPr/>
          </p:nvSpPr>
          <p:spPr>
            <a:xfrm>
              <a:off x="907857" y="455002"/>
              <a:ext cx="286661" cy="295042"/>
            </a:xfrm>
            <a:prstGeom prst="ellipse">
              <a:avLst/>
            </a:prstGeom>
            <a:solidFill>
              <a:srgbClr val="5092E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51846" rIns="0" bIns="51846" rtlCol="0" anchor="ctr"/>
            <a:lstStyle/>
            <a:p>
              <a:pPr algn="ctr"/>
              <a:endParaRPr lang="zh-CN" altLang="en-US" sz="3600" dirty="0">
                <a:solidFill>
                  <a:schemeClr val="bg1"/>
                </a:solidFill>
                <a:latin typeface="DIN Mittelschrift Std" pitchFamily="50" charset="0"/>
                <a:ea typeface="微软雅黑" pitchFamily="34" charset="-122"/>
              </a:endParaRPr>
            </a:p>
          </p:txBody>
        </p:sp>
      </p:grpSp>
    </p:spTree>
    <p:extLst>
      <p:ext uri="{BB962C8B-B14F-4D97-AF65-F5344CB8AC3E}">
        <p14:creationId xmlns:p14="http://schemas.microsoft.com/office/powerpoint/2010/main" val="4053350993"/>
      </p:ext>
    </p:extLst>
  </p:cSld>
  <p:clrMapOvr>
    <a:masterClrMapping/>
  </p:clrMapOvr>
  <mc:AlternateContent xmlns:mc="http://schemas.openxmlformats.org/markup-compatibility/2006" xmlns:p14="http://schemas.microsoft.com/office/powerpoint/2010/main">
    <mc:Choice Requires="p14">
      <p:transition spd="slow" p14:dur="1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73"/>
                                        </p:tgtEl>
                                        <p:attrNameLst>
                                          <p:attrName>style.visibility</p:attrName>
                                        </p:attrNameLst>
                                      </p:cBhvr>
                                      <p:to>
                                        <p:strVal val="visible"/>
                                      </p:to>
                                    </p:set>
                                    <p:animEffect transition="in" filter="fade">
                                      <p:cBhvr>
                                        <p:cTn id="10" dur="500"/>
                                        <p:tgtEl>
                                          <p:spTgt spid="73"/>
                                        </p:tgtEl>
                                      </p:cBhvr>
                                    </p:animEffect>
                                  </p:childTnLst>
                                </p:cTn>
                              </p:par>
                              <p:par>
                                <p:cTn id="11" presetID="10" presetClass="entr" presetSubtype="0" fill="hold" grpId="0" nodeType="withEffect">
                                  <p:stCondLst>
                                    <p:cond delay="600"/>
                                  </p:stCondLst>
                                  <p:childTnLst>
                                    <p:set>
                                      <p:cBhvr>
                                        <p:cTn id="12" dur="1" fill="hold">
                                          <p:stCondLst>
                                            <p:cond delay="0"/>
                                          </p:stCondLst>
                                        </p:cTn>
                                        <p:tgtEl>
                                          <p:spTgt spid="80"/>
                                        </p:tgtEl>
                                        <p:attrNameLst>
                                          <p:attrName>style.visibility</p:attrName>
                                        </p:attrNameLst>
                                      </p:cBhvr>
                                      <p:to>
                                        <p:strVal val="visible"/>
                                      </p:to>
                                    </p:set>
                                    <p:animEffect transition="in" filter="fade">
                                      <p:cBhvr>
                                        <p:cTn id="13" dur="500"/>
                                        <p:tgtEl>
                                          <p:spTgt spid="80"/>
                                        </p:tgtEl>
                                      </p:cBhvr>
                                    </p:animEffect>
                                  </p:childTnLst>
                                </p:cTn>
                              </p:par>
                              <p:par>
                                <p:cTn id="14" presetID="10" presetClass="entr" presetSubtype="0" fill="hold" grpId="0" nodeType="withEffect">
                                  <p:stCondLst>
                                    <p:cond delay="900"/>
                                  </p:stCondLst>
                                  <p:childTnLst>
                                    <p:set>
                                      <p:cBhvr>
                                        <p:cTn id="15" dur="1" fill="hold">
                                          <p:stCondLst>
                                            <p:cond delay="0"/>
                                          </p:stCondLst>
                                        </p:cTn>
                                        <p:tgtEl>
                                          <p:spTgt spid="81"/>
                                        </p:tgtEl>
                                        <p:attrNameLst>
                                          <p:attrName>style.visibility</p:attrName>
                                        </p:attrNameLst>
                                      </p:cBhvr>
                                      <p:to>
                                        <p:strVal val="visible"/>
                                      </p:to>
                                    </p:set>
                                    <p:animEffect transition="in" filter="fade">
                                      <p:cBhvr>
                                        <p:cTn id="16" dur="500"/>
                                        <p:tgtEl>
                                          <p:spTgt spid="81"/>
                                        </p:tgtEl>
                                      </p:cBhvr>
                                    </p:animEffect>
                                  </p:childTnLst>
                                </p:cTn>
                              </p:par>
                              <p:par>
                                <p:cTn id="17" presetID="10" presetClass="entr" presetSubtype="0" fill="hold" grpId="0" nodeType="withEffect">
                                  <p:stCondLst>
                                    <p:cond delay="1200"/>
                                  </p:stCondLst>
                                  <p:childTnLst>
                                    <p:set>
                                      <p:cBhvr>
                                        <p:cTn id="18" dur="1" fill="hold">
                                          <p:stCondLst>
                                            <p:cond delay="0"/>
                                          </p:stCondLst>
                                        </p:cTn>
                                        <p:tgtEl>
                                          <p:spTgt spid="52"/>
                                        </p:tgtEl>
                                        <p:attrNameLst>
                                          <p:attrName>style.visibility</p:attrName>
                                        </p:attrNameLst>
                                      </p:cBhvr>
                                      <p:to>
                                        <p:strVal val="visible"/>
                                      </p:to>
                                    </p:set>
                                    <p:animEffect transition="in" filter="fade">
                                      <p:cBhvr>
                                        <p:cTn id="19" dur="500"/>
                                        <p:tgtEl>
                                          <p:spTgt spid="52"/>
                                        </p:tgtEl>
                                      </p:cBhvr>
                                    </p:animEffect>
                                  </p:childTnLst>
                                </p:cTn>
                              </p:par>
                              <p:par>
                                <p:cTn id="20" presetID="10" presetClass="entr" presetSubtype="0" fill="hold" grpId="0" nodeType="withEffect">
                                  <p:stCondLst>
                                    <p:cond delay="1500"/>
                                  </p:stCondLst>
                                  <p:childTnLst>
                                    <p:set>
                                      <p:cBhvr>
                                        <p:cTn id="21" dur="1" fill="hold">
                                          <p:stCondLst>
                                            <p:cond delay="0"/>
                                          </p:stCondLst>
                                        </p:cTn>
                                        <p:tgtEl>
                                          <p:spTgt spid="82"/>
                                        </p:tgtEl>
                                        <p:attrNameLst>
                                          <p:attrName>style.visibility</p:attrName>
                                        </p:attrNameLst>
                                      </p:cBhvr>
                                      <p:to>
                                        <p:strVal val="visible"/>
                                      </p:to>
                                    </p:set>
                                    <p:animEffect transition="in" filter="fade">
                                      <p:cBhvr>
                                        <p:cTn id="22" dur="500"/>
                                        <p:tgtEl>
                                          <p:spTgt spid="82"/>
                                        </p:tgtEl>
                                      </p:cBhvr>
                                    </p:animEffect>
                                  </p:childTnLst>
                                </p:cTn>
                              </p:par>
                              <p:par>
                                <p:cTn id="23" presetID="10" presetClass="entr" presetSubtype="0" fill="hold" grpId="0" nodeType="withEffect">
                                  <p:stCondLst>
                                    <p:cond delay="1800"/>
                                  </p:stCondLst>
                                  <p:childTnLst>
                                    <p:set>
                                      <p:cBhvr>
                                        <p:cTn id="24" dur="1" fill="hold">
                                          <p:stCondLst>
                                            <p:cond delay="0"/>
                                          </p:stCondLst>
                                        </p:cTn>
                                        <p:tgtEl>
                                          <p:spTgt spid="83"/>
                                        </p:tgtEl>
                                        <p:attrNameLst>
                                          <p:attrName>style.visibility</p:attrName>
                                        </p:attrNameLst>
                                      </p:cBhvr>
                                      <p:to>
                                        <p:strVal val="visible"/>
                                      </p:to>
                                    </p:set>
                                    <p:animEffect transition="in" filter="fade">
                                      <p:cBhvr>
                                        <p:cTn id="25" dur="500"/>
                                        <p:tgtEl>
                                          <p:spTgt spid="83"/>
                                        </p:tgtEl>
                                      </p:cBhvr>
                                    </p:animEffect>
                                  </p:childTnLst>
                                </p:cTn>
                              </p:par>
                              <p:par>
                                <p:cTn id="26" presetID="10" presetClass="entr" presetSubtype="0" fill="hold" nodeType="withEffect">
                                  <p:stCondLst>
                                    <p:cond delay="210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500"/>
                                        <p:tgtEl>
                                          <p:spTgt spid="3"/>
                                        </p:tgtEl>
                                      </p:cBhvr>
                                    </p:animEffect>
                                  </p:childTnLst>
                                </p:cTn>
                              </p:par>
                              <p:par>
                                <p:cTn id="29" presetID="10" presetClass="entr" presetSubtype="0" fill="hold" nodeType="withEffect">
                                  <p:stCondLst>
                                    <p:cond delay="240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par>
                                <p:cTn id="32" presetID="10" presetClass="entr" presetSubtype="0" fill="hold" nodeType="withEffect">
                                  <p:stCondLst>
                                    <p:cond delay="270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500"/>
                                        <p:tgtEl>
                                          <p:spTgt spid="5"/>
                                        </p:tgtEl>
                                      </p:cBhvr>
                                    </p:animEffect>
                                  </p:childTnLst>
                                </p:cTn>
                              </p:par>
                              <p:par>
                                <p:cTn id="35" presetID="10" presetClass="entr" presetSubtype="0" fill="hold" grpId="0" nodeType="withEffect">
                                  <p:stCondLst>
                                    <p:cond delay="3000"/>
                                  </p:stCondLst>
                                  <p:childTnLst>
                                    <p:set>
                                      <p:cBhvr>
                                        <p:cTn id="36" dur="1" fill="hold">
                                          <p:stCondLst>
                                            <p:cond delay="0"/>
                                          </p:stCondLst>
                                        </p:cTn>
                                        <p:tgtEl>
                                          <p:spTgt spid="107"/>
                                        </p:tgtEl>
                                        <p:attrNameLst>
                                          <p:attrName>style.visibility</p:attrName>
                                        </p:attrNameLst>
                                      </p:cBhvr>
                                      <p:to>
                                        <p:strVal val="visible"/>
                                      </p:to>
                                    </p:set>
                                    <p:animEffect transition="in" filter="fade">
                                      <p:cBhvr>
                                        <p:cTn id="37" dur="500"/>
                                        <p:tgtEl>
                                          <p:spTgt spid="107"/>
                                        </p:tgtEl>
                                      </p:cBhvr>
                                    </p:animEffect>
                                  </p:childTnLst>
                                </p:cTn>
                              </p:par>
                              <p:par>
                                <p:cTn id="38" presetID="10" presetClass="entr" presetSubtype="0" fill="hold" grpId="0" nodeType="withEffect">
                                  <p:stCondLst>
                                    <p:cond delay="3300"/>
                                  </p:stCondLst>
                                  <p:childTnLst>
                                    <p:set>
                                      <p:cBhvr>
                                        <p:cTn id="39" dur="1" fill="hold">
                                          <p:stCondLst>
                                            <p:cond delay="0"/>
                                          </p:stCondLst>
                                        </p:cTn>
                                        <p:tgtEl>
                                          <p:spTgt spid="108"/>
                                        </p:tgtEl>
                                        <p:attrNameLst>
                                          <p:attrName>style.visibility</p:attrName>
                                        </p:attrNameLst>
                                      </p:cBhvr>
                                      <p:to>
                                        <p:strVal val="visible"/>
                                      </p:to>
                                    </p:set>
                                    <p:animEffect transition="in" filter="fade">
                                      <p:cBhvr>
                                        <p:cTn id="40" dur="500"/>
                                        <p:tgtEl>
                                          <p:spTgt spid="108"/>
                                        </p:tgtEl>
                                      </p:cBhvr>
                                    </p:animEffect>
                                  </p:childTnLst>
                                </p:cTn>
                              </p:par>
                              <p:par>
                                <p:cTn id="41" presetID="10" presetClass="entr" presetSubtype="0" fill="hold" grpId="0" nodeType="withEffect">
                                  <p:stCondLst>
                                    <p:cond delay="3600"/>
                                  </p:stCondLst>
                                  <p:childTnLst>
                                    <p:set>
                                      <p:cBhvr>
                                        <p:cTn id="42" dur="1" fill="hold">
                                          <p:stCondLst>
                                            <p:cond delay="0"/>
                                          </p:stCondLst>
                                        </p:cTn>
                                        <p:tgtEl>
                                          <p:spTgt spid="109"/>
                                        </p:tgtEl>
                                        <p:attrNameLst>
                                          <p:attrName>style.visibility</p:attrName>
                                        </p:attrNameLst>
                                      </p:cBhvr>
                                      <p:to>
                                        <p:strVal val="visible"/>
                                      </p:to>
                                    </p:set>
                                    <p:animEffect transition="in" filter="fade">
                                      <p:cBhvr>
                                        <p:cTn id="43" dur="500"/>
                                        <p:tgtEl>
                                          <p:spTgt spid="109"/>
                                        </p:tgtEl>
                                      </p:cBhvr>
                                    </p:animEffect>
                                  </p:childTnLst>
                                </p:cTn>
                              </p:par>
                              <p:par>
                                <p:cTn id="44" presetID="10" presetClass="entr" presetSubtype="0" fill="hold" grpId="0" nodeType="withEffect">
                                  <p:stCondLst>
                                    <p:cond delay="3900"/>
                                  </p:stCondLst>
                                  <p:childTnLst>
                                    <p:set>
                                      <p:cBhvr>
                                        <p:cTn id="45" dur="1" fill="hold">
                                          <p:stCondLst>
                                            <p:cond delay="0"/>
                                          </p:stCondLst>
                                        </p:cTn>
                                        <p:tgtEl>
                                          <p:spTgt spid="110"/>
                                        </p:tgtEl>
                                        <p:attrNameLst>
                                          <p:attrName>style.visibility</p:attrName>
                                        </p:attrNameLst>
                                      </p:cBhvr>
                                      <p:to>
                                        <p:strVal val="visible"/>
                                      </p:to>
                                    </p:set>
                                    <p:animEffect transition="in" filter="fade">
                                      <p:cBhvr>
                                        <p:cTn id="46" dur="500"/>
                                        <p:tgtEl>
                                          <p:spTgt spid="110"/>
                                        </p:tgtEl>
                                      </p:cBhvr>
                                    </p:animEffect>
                                  </p:childTnLst>
                                </p:cTn>
                              </p:par>
                              <p:par>
                                <p:cTn id="47" presetID="10" presetClass="entr" presetSubtype="0" fill="hold" grpId="0" nodeType="withEffect">
                                  <p:stCondLst>
                                    <p:cond delay="4200"/>
                                  </p:stCondLst>
                                  <p:childTnLst>
                                    <p:set>
                                      <p:cBhvr>
                                        <p:cTn id="48" dur="1" fill="hold">
                                          <p:stCondLst>
                                            <p:cond delay="0"/>
                                          </p:stCondLst>
                                        </p:cTn>
                                        <p:tgtEl>
                                          <p:spTgt spid="111"/>
                                        </p:tgtEl>
                                        <p:attrNameLst>
                                          <p:attrName>style.visibility</p:attrName>
                                        </p:attrNameLst>
                                      </p:cBhvr>
                                      <p:to>
                                        <p:strVal val="visible"/>
                                      </p:to>
                                    </p:set>
                                    <p:animEffect transition="in" filter="fade">
                                      <p:cBhvr>
                                        <p:cTn id="49" dur="500"/>
                                        <p:tgtEl>
                                          <p:spTgt spid="111"/>
                                        </p:tgtEl>
                                      </p:cBhvr>
                                    </p:animEffect>
                                  </p:childTnLst>
                                </p:cTn>
                              </p:par>
                              <p:par>
                                <p:cTn id="50" presetID="10" presetClass="entr" presetSubtype="0" fill="hold" grpId="0" nodeType="withEffect">
                                  <p:stCondLst>
                                    <p:cond delay="4500"/>
                                  </p:stCondLst>
                                  <p:childTnLst>
                                    <p:set>
                                      <p:cBhvr>
                                        <p:cTn id="51" dur="1" fill="hold">
                                          <p:stCondLst>
                                            <p:cond delay="0"/>
                                          </p:stCondLst>
                                        </p:cTn>
                                        <p:tgtEl>
                                          <p:spTgt spid="112"/>
                                        </p:tgtEl>
                                        <p:attrNameLst>
                                          <p:attrName>style.visibility</p:attrName>
                                        </p:attrNameLst>
                                      </p:cBhvr>
                                      <p:to>
                                        <p:strVal val="visible"/>
                                      </p:to>
                                    </p:set>
                                    <p:animEffect transition="in" filter="fade">
                                      <p:cBhvr>
                                        <p:cTn id="52" dur="500"/>
                                        <p:tgtEl>
                                          <p:spTgt spid="112"/>
                                        </p:tgtEl>
                                      </p:cBhvr>
                                    </p:animEffect>
                                  </p:childTnLst>
                                </p:cTn>
                              </p:par>
                              <p:par>
                                <p:cTn id="53" presetID="2" presetClass="entr" presetSubtype="8" fill="hold" grpId="0" nodeType="withEffect">
                                  <p:stCondLst>
                                    <p:cond delay="0"/>
                                  </p:stCondLst>
                                  <p:childTnLst>
                                    <p:set>
                                      <p:cBhvr>
                                        <p:cTn id="54" dur="1" fill="hold">
                                          <p:stCondLst>
                                            <p:cond delay="0"/>
                                          </p:stCondLst>
                                        </p:cTn>
                                        <p:tgtEl>
                                          <p:spTgt spid="46"/>
                                        </p:tgtEl>
                                        <p:attrNameLst>
                                          <p:attrName>style.visibility</p:attrName>
                                        </p:attrNameLst>
                                      </p:cBhvr>
                                      <p:to>
                                        <p:strVal val="visible"/>
                                      </p:to>
                                    </p:set>
                                    <p:anim calcmode="lin" valueType="num">
                                      <p:cBhvr additive="base">
                                        <p:cTn id="55" dur="1000" fill="hold"/>
                                        <p:tgtEl>
                                          <p:spTgt spid="46"/>
                                        </p:tgtEl>
                                        <p:attrNameLst>
                                          <p:attrName>ppt_x</p:attrName>
                                        </p:attrNameLst>
                                      </p:cBhvr>
                                      <p:tavLst>
                                        <p:tav tm="0">
                                          <p:val>
                                            <p:strVal val="0-#ppt_w/2"/>
                                          </p:val>
                                        </p:tav>
                                        <p:tav tm="100000">
                                          <p:val>
                                            <p:strVal val="#ppt_x"/>
                                          </p:val>
                                        </p:tav>
                                      </p:tavLst>
                                    </p:anim>
                                    <p:anim calcmode="lin" valueType="num">
                                      <p:cBhvr additive="base">
                                        <p:cTn id="56" dur="1000" fill="hold"/>
                                        <p:tgtEl>
                                          <p:spTgt spid="46"/>
                                        </p:tgtEl>
                                        <p:attrNameLst>
                                          <p:attrName>ppt_y</p:attrName>
                                        </p:attrNameLst>
                                      </p:cBhvr>
                                      <p:tavLst>
                                        <p:tav tm="0">
                                          <p:val>
                                            <p:strVal val="#ppt_y"/>
                                          </p:val>
                                        </p:tav>
                                        <p:tav tm="100000">
                                          <p:val>
                                            <p:strVal val="#ppt_y"/>
                                          </p:val>
                                        </p:tav>
                                      </p:tavLst>
                                    </p:anim>
                                  </p:childTnLst>
                                </p:cTn>
                              </p:par>
                              <p:par>
                                <p:cTn id="57" presetID="22" presetClass="entr" presetSubtype="8" fill="hold" nodeType="withEffect">
                                  <p:stCondLst>
                                    <p:cond delay="100"/>
                                  </p:stCondLst>
                                  <p:childTnLst>
                                    <p:set>
                                      <p:cBhvr>
                                        <p:cTn id="58" dur="1" fill="hold">
                                          <p:stCondLst>
                                            <p:cond delay="0"/>
                                          </p:stCondLst>
                                        </p:cTn>
                                        <p:tgtEl>
                                          <p:spTgt spid="45"/>
                                        </p:tgtEl>
                                        <p:attrNameLst>
                                          <p:attrName>style.visibility</p:attrName>
                                        </p:attrNameLst>
                                      </p:cBhvr>
                                      <p:to>
                                        <p:strVal val="visible"/>
                                      </p:to>
                                    </p:set>
                                    <p:animEffect transition="in" filter="wipe(left)">
                                      <p:cBhvr>
                                        <p:cTn id="59" dur="1000"/>
                                        <p:tgtEl>
                                          <p:spTgt spid="45"/>
                                        </p:tgtEl>
                                      </p:cBhvr>
                                    </p:animEffect>
                                  </p:childTnLst>
                                </p:cTn>
                              </p:par>
                              <p:par>
                                <p:cTn id="60" presetID="10" presetClass="entr" presetSubtype="0" fill="hold" nodeType="withEffect">
                                  <p:stCondLst>
                                    <p:cond delay="100"/>
                                  </p:stCondLst>
                                  <p:childTnLst>
                                    <p:set>
                                      <p:cBhvr>
                                        <p:cTn id="61" dur="1" fill="hold">
                                          <p:stCondLst>
                                            <p:cond delay="0"/>
                                          </p:stCondLst>
                                        </p:cTn>
                                        <p:tgtEl>
                                          <p:spTgt spid="48"/>
                                        </p:tgtEl>
                                        <p:attrNameLst>
                                          <p:attrName>style.visibility</p:attrName>
                                        </p:attrNameLst>
                                      </p:cBhvr>
                                      <p:to>
                                        <p:strVal val="visible"/>
                                      </p:to>
                                    </p:set>
                                    <p:animEffect transition="in" filter="fade">
                                      <p:cBhvr>
                                        <p:cTn id="62" dur="500"/>
                                        <p:tgtEl>
                                          <p:spTgt spid="48"/>
                                        </p:tgtEl>
                                      </p:cBhvr>
                                    </p:animEffect>
                                  </p:childTnLst>
                                </p:cTn>
                              </p:par>
                              <p:par>
                                <p:cTn id="63" presetID="19" presetClass="entr" presetSubtype="5" fill="hold" grpId="0" nodeType="withEffect">
                                  <p:stCondLst>
                                    <p:cond delay="100"/>
                                  </p:stCondLst>
                                  <p:iterate type="lt">
                                    <p:tmPct val="10000"/>
                                  </p:iterate>
                                  <p:childTnLst>
                                    <p:set>
                                      <p:cBhvr>
                                        <p:cTn id="64" dur="1" fill="hold">
                                          <p:stCondLst>
                                            <p:cond delay="0"/>
                                          </p:stCondLst>
                                        </p:cTn>
                                        <p:tgtEl>
                                          <p:spTgt spid="47"/>
                                        </p:tgtEl>
                                        <p:attrNameLst>
                                          <p:attrName>style.visibility</p:attrName>
                                        </p:attrNameLst>
                                      </p:cBhvr>
                                      <p:to>
                                        <p:strVal val="visible"/>
                                      </p:to>
                                    </p:set>
                                    <p:anim calcmode="lin" valueType="num">
                                      <p:cBhvr>
                                        <p:cTn id="65" dur="500" fill="hold"/>
                                        <p:tgtEl>
                                          <p:spTgt spid="47"/>
                                        </p:tgtEl>
                                        <p:attrNameLst>
                                          <p:attrName>ppt_w</p:attrName>
                                        </p:attrNameLst>
                                      </p:cBhvr>
                                      <p:tavLst>
                                        <p:tav tm="0">
                                          <p:val>
                                            <p:strVal val="#ppt_w"/>
                                          </p:val>
                                        </p:tav>
                                        <p:tav tm="100000">
                                          <p:val>
                                            <p:strVal val="#ppt_w"/>
                                          </p:val>
                                        </p:tav>
                                      </p:tavLst>
                                    </p:anim>
                                    <p:anim calcmode="lin" valueType="num">
                                      <p:cBhvr>
                                        <p:cTn id="66" dur="500" fill="hold"/>
                                        <p:tgtEl>
                                          <p:spTgt spid="47"/>
                                        </p:tgtEl>
                                        <p:attrNameLst>
                                          <p:attrName>ppt_h</p:attrName>
                                        </p:attrNameLst>
                                      </p:cBhvr>
                                      <p:tavLst>
                                        <p:tav tm="0" fmla="#ppt_h*sin(2.5*pi*$)">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80" grpId="0" animBg="1"/>
      <p:bldP spid="81" grpId="0" animBg="1"/>
      <p:bldP spid="52" grpId="0" animBg="1"/>
      <p:bldP spid="82" grpId="0" animBg="1"/>
      <p:bldP spid="83" grpId="0" animBg="1"/>
      <p:bldP spid="107" grpId="0"/>
      <p:bldP spid="108" grpId="0"/>
      <p:bldP spid="109" grpId="0"/>
      <p:bldP spid="110" grpId="0"/>
      <p:bldP spid="111" grpId="0"/>
      <p:bldP spid="112" grpId="0"/>
      <p:bldP spid="46" grpId="0" animBg="1"/>
      <p:bldP spid="4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1276"/>
          <p:cNvSpPr>
            <a:spLocks/>
          </p:cNvSpPr>
          <p:nvPr/>
        </p:nvSpPr>
        <p:spPr bwMode="auto">
          <a:xfrm>
            <a:off x="5914133" y="2766846"/>
            <a:ext cx="291170" cy="517682"/>
          </a:xfrm>
          <a:custGeom>
            <a:avLst/>
            <a:gdLst>
              <a:gd name="T0" fmla="*/ 3 w 25"/>
              <a:gd name="T1" fmla="*/ 33 h 41"/>
              <a:gd name="T2" fmla="*/ 25 w 25"/>
              <a:gd name="T3" fmla="*/ 2 h 41"/>
              <a:gd name="T4" fmla="*/ 22 w 25"/>
              <a:gd name="T5" fmla="*/ 1 h 41"/>
              <a:gd name="T6" fmla="*/ 16 w 25"/>
              <a:gd name="T7" fmla="*/ 38 h 41"/>
              <a:gd name="T8" fmla="*/ 18 w 25"/>
              <a:gd name="T9" fmla="*/ 39 h 41"/>
              <a:gd name="T10" fmla="*/ 25 w 25"/>
              <a:gd name="T11" fmla="*/ 3 h 41"/>
              <a:gd name="T12" fmla="*/ 22 w 25"/>
              <a:gd name="T13" fmla="*/ 2 h 41"/>
              <a:gd name="T14" fmla="*/ 2 w 25"/>
              <a:gd name="T15" fmla="*/ 31 h 41"/>
              <a:gd name="T16" fmla="*/ 3 w 25"/>
              <a:gd name="T17" fmla="*/ 33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41">
                <a:moveTo>
                  <a:pt x="3" y="33"/>
                </a:moveTo>
                <a:cubicBezTo>
                  <a:pt x="15" y="27"/>
                  <a:pt x="24" y="15"/>
                  <a:pt x="25" y="2"/>
                </a:cubicBezTo>
                <a:cubicBezTo>
                  <a:pt x="25" y="1"/>
                  <a:pt x="23" y="0"/>
                  <a:pt x="22" y="1"/>
                </a:cubicBezTo>
                <a:cubicBezTo>
                  <a:pt x="17" y="13"/>
                  <a:pt x="21" y="26"/>
                  <a:pt x="16" y="38"/>
                </a:cubicBezTo>
                <a:cubicBezTo>
                  <a:pt x="15" y="40"/>
                  <a:pt x="17" y="41"/>
                  <a:pt x="18" y="39"/>
                </a:cubicBezTo>
                <a:cubicBezTo>
                  <a:pt x="24" y="28"/>
                  <a:pt x="19" y="14"/>
                  <a:pt x="25" y="3"/>
                </a:cubicBezTo>
                <a:cubicBezTo>
                  <a:pt x="24" y="2"/>
                  <a:pt x="23" y="2"/>
                  <a:pt x="22" y="2"/>
                </a:cubicBezTo>
                <a:cubicBezTo>
                  <a:pt x="21" y="15"/>
                  <a:pt x="13" y="25"/>
                  <a:pt x="2" y="31"/>
                </a:cubicBezTo>
                <a:cubicBezTo>
                  <a:pt x="0" y="32"/>
                  <a:pt x="2" y="34"/>
                  <a:pt x="3" y="3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2" tIns="45706" rIns="91412" bIns="45706" numCol="1" anchor="t" anchorCtr="0" compatLnSpc="1">
            <a:prstTxWarp prst="textNoShape">
              <a:avLst/>
            </a:prstTxWarp>
          </a:bodyPr>
          <a:lstStyle/>
          <a:p>
            <a:endParaRPr lang="zh-CN" altLang="en-US" sz="2399"/>
          </a:p>
        </p:txBody>
      </p:sp>
      <p:sp>
        <p:nvSpPr>
          <p:cNvPr id="12" name="Freeform 1277"/>
          <p:cNvSpPr>
            <a:spLocks/>
          </p:cNvSpPr>
          <p:nvPr/>
        </p:nvSpPr>
        <p:spPr bwMode="auto">
          <a:xfrm>
            <a:off x="5099848" y="4039908"/>
            <a:ext cx="329967" cy="429413"/>
          </a:xfrm>
          <a:custGeom>
            <a:avLst/>
            <a:gdLst>
              <a:gd name="T0" fmla="*/ 6 w 25"/>
              <a:gd name="T1" fmla="*/ 9 h 30"/>
              <a:gd name="T2" fmla="*/ 8 w 25"/>
              <a:gd name="T3" fmla="*/ 6 h 30"/>
              <a:gd name="T4" fmla="*/ 8 w 25"/>
              <a:gd name="T5" fmla="*/ 10 h 30"/>
              <a:gd name="T6" fmla="*/ 3 w 25"/>
              <a:gd name="T7" fmla="*/ 16 h 30"/>
              <a:gd name="T8" fmla="*/ 3 w 25"/>
              <a:gd name="T9" fmla="*/ 25 h 30"/>
              <a:gd name="T10" fmla="*/ 23 w 25"/>
              <a:gd name="T11" fmla="*/ 25 h 30"/>
              <a:gd name="T12" fmla="*/ 24 w 25"/>
              <a:gd name="T13" fmla="*/ 22 h 30"/>
              <a:gd name="T14" fmla="*/ 12 w 25"/>
              <a:gd name="T15" fmla="*/ 24 h 30"/>
              <a:gd name="T16" fmla="*/ 5 w 25"/>
              <a:gd name="T17" fmla="*/ 24 h 30"/>
              <a:gd name="T18" fmla="*/ 8 w 25"/>
              <a:gd name="T19" fmla="*/ 14 h 30"/>
              <a:gd name="T20" fmla="*/ 11 w 25"/>
              <a:gd name="T21" fmla="*/ 4 h 30"/>
              <a:gd name="T22" fmla="*/ 3 w 25"/>
              <a:gd name="T23" fmla="*/ 8 h 30"/>
              <a:gd name="T24" fmla="*/ 6 w 25"/>
              <a:gd name="T25" fmla="*/ 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30">
                <a:moveTo>
                  <a:pt x="6" y="9"/>
                </a:moveTo>
                <a:cubicBezTo>
                  <a:pt x="6" y="8"/>
                  <a:pt x="7" y="7"/>
                  <a:pt x="8" y="6"/>
                </a:cubicBezTo>
                <a:cubicBezTo>
                  <a:pt x="10" y="4"/>
                  <a:pt x="8" y="10"/>
                  <a:pt x="8" y="10"/>
                </a:cubicBezTo>
                <a:cubicBezTo>
                  <a:pt x="7" y="12"/>
                  <a:pt x="5" y="14"/>
                  <a:pt x="3" y="16"/>
                </a:cubicBezTo>
                <a:cubicBezTo>
                  <a:pt x="2" y="19"/>
                  <a:pt x="0" y="23"/>
                  <a:pt x="3" y="25"/>
                </a:cubicBezTo>
                <a:cubicBezTo>
                  <a:pt x="8" y="30"/>
                  <a:pt x="17" y="24"/>
                  <a:pt x="23" y="25"/>
                </a:cubicBezTo>
                <a:cubicBezTo>
                  <a:pt x="25" y="25"/>
                  <a:pt x="25" y="23"/>
                  <a:pt x="24" y="22"/>
                </a:cubicBezTo>
                <a:cubicBezTo>
                  <a:pt x="20" y="22"/>
                  <a:pt x="16" y="23"/>
                  <a:pt x="12" y="24"/>
                </a:cubicBezTo>
                <a:cubicBezTo>
                  <a:pt x="10" y="25"/>
                  <a:pt x="7" y="25"/>
                  <a:pt x="5" y="24"/>
                </a:cubicBezTo>
                <a:cubicBezTo>
                  <a:pt x="2" y="22"/>
                  <a:pt x="7" y="16"/>
                  <a:pt x="8" y="14"/>
                </a:cubicBezTo>
                <a:cubicBezTo>
                  <a:pt x="10" y="12"/>
                  <a:pt x="13" y="7"/>
                  <a:pt x="11" y="4"/>
                </a:cubicBezTo>
                <a:cubicBezTo>
                  <a:pt x="8" y="0"/>
                  <a:pt x="4" y="6"/>
                  <a:pt x="3" y="8"/>
                </a:cubicBezTo>
                <a:cubicBezTo>
                  <a:pt x="3" y="9"/>
                  <a:pt x="5" y="11"/>
                  <a:pt x="6" y="9"/>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2" tIns="45706" rIns="91412" bIns="45706" numCol="1" anchor="t" anchorCtr="0" compatLnSpc="1">
            <a:prstTxWarp prst="textNoShape">
              <a:avLst/>
            </a:prstTxWarp>
          </a:bodyPr>
          <a:lstStyle/>
          <a:p>
            <a:endParaRPr lang="zh-CN" altLang="en-US" sz="2399">
              <a:solidFill>
                <a:schemeClr val="accent4"/>
              </a:solidFill>
            </a:endParaRPr>
          </a:p>
        </p:txBody>
      </p:sp>
      <p:sp>
        <p:nvSpPr>
          <p:cNvPr id="13" name="Freeform 1278"/>
          <p:cNvSpPr>
            <a:spLocks/>
          </p:cNvSpPr>
          <p:nvPr/>
        </p:nvSpPr>
        <p:spPr bwMode="auto">
          <a:xfrm>
            <a:off x="5425563" y="4720154"/>
            <a:ext cx="360262" cy="581724"/>
          </a:xfrm>
          <a:custGeom>
            <a:avLst/>
            <a:gdLst>
              <a:gd name="T0" fmla="*/ 3 w 31"/>
              <a:gd name="T1" fmla="*/ 13 h 46"/>
              <a:gd name="T2" fmla="*/ 8 w 31"/>
              <a:gd name="T3" fmla="*/ 20 h 46"/>
              <a:gd name="T4" fmla="*/ 8 w 31"/>
              <a:gd name="T5" fmla="*/ 22 h 46"/>
              <a:gd name="T6" fmla="*/ 22 w 31"/>
              <a:gd name="T7" fmla="*/ 37 h 46"/>
              <a:gd name="T8" fmla="*/ 3 w 31"/>
              <a:gd name="T9" fmla="*/ 43 h 46"/>
              <a:gd name="T10" fmla="*/ 4 w 31"/>
              <a:gd name="T11" fmla="*/ 45 h 46"/>
              <a:gd name="T12" fmla="*/ 27 w 31"/>
              <a:gd name="T13" fmla="*/ 35 h 46"/>
              <a:gd name="T14" fmla="*/ 9 w 31"/>
              <a:gd name="T15" fmla="*/ 20 h 46"/>
              <a:gd name="T16" fmla="*/ 9 w 31"/>
              <a:gd name="T17" fmla="*/ 22 h 46"/>
              <a:gd name="T18" fmla="*/ 2 w 31"/>
              <a:gd name="T19" fmla="*/ 11 h 46"/>
              <a:gd name="T20" fmla="*/ 3 w 31"/>
              <a:gd name="T21" fmla="*/ 13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46">
                <a:moveTo>
                  <a:pt x="3" y="13"/>
                </a:moveTo>
                <a:cubicBezTo>
                  <a:pt x="11" y="5"/>
                  <a:pt x="17" y="18"/>
                  <a:pt x="8" y="20"/>
                </a:cubicBezTo>
                <a:cubicBezTo>
                  <a:pt x="7" y="20"/>
                  <a:pt x="7" y="22"/>
                  <a:pt x="8" y="22"/>
                </a:cubicBezTo>
                <a:cubicBezTo>
                  <a:pt x="13" y="24"/>
                  <a:pt x="31" y="30"/>
                  <a:pt x="22" y="37"/>
                </a:cubicBezTo>
                <a:cubicBezTo>
                  <a:pt x="17" y="41"/>
                  <a:pt x="9" y="41"/>
                  <a:pt x="3" y="43"/>
                </a:cubicBezTo>
                <a:cubicBezTo>
                  <a:pt x="2" y="43"/>
                  <a:pt x="3" y="46"/>
                  <a:pt x="4" y="45"/>
                </a:cubicBezTo>
                <a:cubicBezTo>
                  <a:pt x="10" y="43"/>
                  <a:pt x="24" y="43"/>
                  <a:pt x="27" y="35"/>
                </a:cubicBezTo>
                <a:cubicBezTo>
                  <a:pt x="30" y="26"/>
                  <a:pt x="15" y="22"/>
                  <a:pt x="9" y="20"/>
                </a:cubicBezTo>
                <a:cubicBezTo>
                  <a:pt x="9" y="21"/>
                  <a:pt x="9" y="22"/>
                  <a:pt x="9" y="22"/>
                </a:cubicBezTo>
                <a:cubicBezTo>
                  <a:pt x="22" y="19"/>
                  <a:pt x="12" y="0"/>
                  <a:pt x="2" y="11"/>
                </a:cubicBezTo>
                <a:cubicBezTo>
                  <a:pt x="0" y="12"/>
                  <a:pt x="2" y="14"/>
                  <a:pt x="3" y="13"/>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2" tIns="45706" rIns="91412" bIns="45706" numCol="1" anchor="t" anchorCtr="0" compatLnSpc="1">
            <a:prstTxWarp prst="textNoShape">
              <a:avLst/>
            </a:prstTxWarp>
          </a:bodyPr>
          <a:lstStyle/>
          <a:p>
            <a:endParaRPr lang="zh-CN" altLang="en-US" sz="2399"/>
          </a:p>
        </p:txBody>
      </p:sp>
      <p:grpSp>
        <p:nvGrpSpPr>
          <p:cNvPr id="2" name="组合 21"/>
          <p:cNvGrpSpPr/>
          <p:nvPr/>
        </p:nvGrpSpPr>
        <p:grpSpPr>
          <a:xfrm>
            <a:off x="1294914" y="2240869"/>
            <a:ext cx="4387273" cy="3808175"/>
            <a:chOff x="1293431" y="2240868"/>
            <a:chExt cx="4388627" cy="3808175"/>
          </a:xfrm>
          <a:solidFill>
            <a:schemeClr val="accent2"/>
          </a:solidFill>
        </p:grpSpPr>
        <p:sp>
          <p:nvSpPr>
            <p:cNvPr id="3" name="Freeform 1268"/>
            <p:cNvSpPr>
              <a:spLocks/>
            </p:cNvSpPr>
            <p:nvPr/>
          </p:nvSpPr>
          <p:spPr bwMode="auto">
            <a:xfrm>
              <a:off x="1293431" y="2766846"/>
              <a:ext cx="3559283" cy="3207480"/>
            </a:xfrm>
            <a:custGeom>
              <a:avLst/>
              <a:gdLst>
                <a:gd name="T0" fmla="*/ 4 w 305"/>
                <a:gd name="T1" fmla="*/ 237 h 239"/>
                <a:gd name="T2" fmla="*/ 4 w 305"/>
                <a:gd name="T3" fmla="*/ 210 h 239"/>
                <a:gd name="T4" fmla="*/ 3 w 305"/>
                <a:gd name="T5" fmla="*/ 177 h 239"/>
                <a:gd name="T6" fmla="*/ 4 w 305"/>
                <a:gd name="T7" fmla="*/ 142 h 239"/>
                <a:gd name="T8" fmla="*/ 5 w 305"/>
                <a:gd name="T9" fmla="*/ 110 h 239"/>
                <a:gd name="T10" fmla="*/ 69 w 305"/>
                <a:gd name="T11" fmla="*/ 13 h 239"/>
                <a:gd name="T12" fmla="*/ 166 w 305"/>
                <a:gd name="T13" fmla="*/ 6 h 239"/>
                <a:gd name="T14" fmla="*/ 233 w 305"/>
                <a:gd name="T15" fmla="*/ 5 h 239"/>
                <a:gd name="T16" fmla="*/ 303 w 305"/>
                <a:gd name="T17" fmla="*/ 8 h 239"/>
                <a:gd name="T18" fmla="*/ 303 w 305"/>
                <a:gd name="T19" fmla="*/ 5 h 239"/>
                <a:gd name="T20" fmla="*/ 233 w 305"/>
                <a:gd name="T21" fmla="*/ 2 h 239"/>
                <a:gd name="T22" fmla="*/ 161 w 305"/>
                <a:gd name="T23" fmla="*/ 3 h 239"/>
                <a:gd name="T24" fmla="*/ 63 w 305"/>
                <a:gd name="T25" fmla="*/ 12 h 239"/>
                <a:gd name="T26" fmla="*/ 4 w 305"/>
                <a:gd name="T27" fmla="*/ 90 h 239"/>
                <a:gd name="T28" fmla="*/ 3 w 305"/>
                <a:gd name="T29" fmla="*/ 125 h 239"/>
                <a:gd name="T30" fmla="*/ 1 w 305"/>
                <a:gd name="T31" fmla="*/ 161 h 239"/>
                <a:gd name="T32" fmla="*/ 1 w 305"/>
                <a:gd name="T33" fmla="*/ 200 h 239"/>
                <a:gd name="T34" fmla="*/ 2 w 305"/>
                <a:gd name="T35" fmla="*/ 237 h 239"/>
                <a:gd name="T36" fmla="*/ 4 w 305"/>
                <a:gd name="T37" fmla="*/ 237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5" h="239">
                  <a:moveTo>
                    <a:pt x="4" y="237"/>
                  </a:moveTo>
                  <a:cubicBezTo>
                    <a:pt x="6" y="228"/>
                    <a:pt x="6" y="219"/>
                    <a:pt x="4" y="210"/>
                  </a:cubicBezTo>
                  <a:cubicBezTo>
                    <a:pt x="3" y="199"/>
                    <a:pt x="3" y="188"/>
                    <a:pt x="3" y="177"/>
                  </a:cubicBezTo>
                  <a:cubicBezTo>
                    <a:pt x="3" y="166"/>
                    <a:pt x="3" y="154"/>
                    <a:pt x="4" y="142"/>
                  </a:cubicBezTo>
                  <a:cubicBezTo>
                    <a:pt x="4" y="131"/>
                    <a:pt x="6" y="121"/>
                    <a:pt x="5" y="110"/>
                  </a:cubicBezTo>
                  <a:cubicBezTo>
                    <a:pt x="4" y="68"/>
                    <a:pt x="29" y="26"/>
                    <a:pt x="69" y="13"/>
                  </a:cubicBezTo>
                  <a:cubicBezTo>
                    <a:pt x="100" y="2"/>
                    <a:pt x="134" y="5"/>
                    <a:pt x="166" y="6"/>
                  </a:cubicBezTo>
                  <a:cubicBezTo>
                    <a:pt x="189" y="6"/>
                    <a:pt x="211" y="5"/>
                    <a:pt x="233" y="5"/>
                  </a:cubicBezTo>
                  <a:cubicBezTo>
                    <a:pt x="256" y="5"/>
                    <a:pt x="280" y="9"/>
                    <a:pt x="303" y="8"/>
                  </a:cubicBezTo>
                  <a:cubicBezTo>
                    <a:pt x="305" y="8"/>
                    <a:pt x="305" y="5"/>
                    <a:pt x="303" y="5"/>
                  </a:cubicBezTo>
                  <a:cubicBezTo>
                    <a:pt x="280" y="6"/>
                    <a:pt x="256" y="3"/>
                    <a:pt x="233" y="2"/>
                  </a:cubicBezTo>
                  <a:cubicBezTo>
                    <a:pt x="209" y="2"/>
                    <a:pt x="185" y="4"/>
                    <a:pt x="161" y="3"/>
                  </a:cubicBezTo>
                  <a:cubicBezTo>
                    <a:pt x="129" y="3"/>
                    <a:pt x="95" y="0"/>
                    <a:pt x="63" y="12"/>
                  </a:cubicBezTo>
                  <a:cubicBezTo>
                    <a:pt x="29" y="24"/>
                    <a:pt x="11" y="56"/>
                    <a:pt x="4" y="90"/>
                  </a:cubicBezTo>
                  <a:cubicBezTo>
                    <a:pt x="2" y="102"/>
                    <a:pt x="4" y="114"/>
                    <a:pt x="3" y="125"/>
                  </a:cubicBezTo>
                  <a:cubicBezTo>
                    <a:pt x="2" y="138"/>
                    <a:pt x="1" y="149"/>
                    <a:pt x="1" y="161"/>
                  </a:cubicBezTo>
                  <a:cubicBezTo>
                    <a:pt x="1" y="174"/>
                    <a:pt x="0" y="187"/>
                    <a:pt x="1" y="200"/>
                  </a:cubicBezTo>
                  <a:cubicBezTo>
                    <a:pt x="2" y="213"/>
                    <a:pt x="5" y="224"/>
                    <a:pt x="2" y="237"/>
                  </a:cubicBezTo>
                  <a:cubicBezTo>
                    <a:pt x="1" y="238"/>
                    <a:pt x="4" y="239"/>
                    <a:pt x="4" y="2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2" tIns="60941" rIns="121882" bIns="60941" numCol="1" anchor="t" anchorCtr="0" compatLnSpc="1">
              <a:prstTxWarp prst="textNoShape">
                <a:avLst/>
              </a:prstTxWarp>
            </a:bodyPr>
            <a:lstStyle/>
            <a:p>
              <a:endParaRPr lang="zh-CN" altLang="en-US" sz="2399"/>
            </a:p>
          </p:txBody>
        </p:sp>
        <p:sp>
          <p:nvSpPr>
            <p:cNvPr id="4" name="Freeform 1269"/>
            <p:cNvSpPr>
              <a:spLocks/>
            </p:cNvSpPr>
            <p:nvPr/>
          </p:nvSpPr>
          <p:spPr bwMode="auto">
            <a:xfrm>
              <a:off x="2107967" y="2240868"/>
              <a:ext cx="3574091" cy="3808175"/>
            </a:xfrm>
            <a:custGeom>
              <a:avLst/>
              <a:gdLst>
                <a:gd name="T0" fmla="*/ 237 w 306"/>
                <a:gd name="T1" fmla="*/ 43 h 284"/>
                <a:gd name="T2" fmla="*/ 239 w 306"/>
                <a:gd name="T3" fmla="*/ 22 h 284"/>
                <a:gd name="T4" fmla="*/ 239 w 306"/>
                <a:gd name="T5" fmla="*/ 3 h 284"/>
                <a:gd name="T6" fmla="*/ 262 w 306"/>
                <a:gd name="T7" fmla="*/ 21 h 284"/>
                <a:gd name="T8" fmla="*/ 284 w 306"/>
                <a:gd name="T9" fmla="*/ 40 h 284"/>
                <a:gd name="T10" fmla="*/ 299 w 306"/>
                <a:gd name="T11" fmla="*/ 64 h 284"/>
                <a:gd name="T12" fmla="*/ 280 w 306"/>
                <a:gd name="T13" fmla="*/ 85 h 284"/>
                <a:gd name="T14" fmla="*/ 258 w 306"/>
                <a:gd name="T15" fmla="*/ 105 h 284"/>
                <a:gd name="T16" fmla="*/ 241 w 306"/>
                <a:gd name="T17" fmla="*/ 123 h 284"/>
                <a:gd name="T18" fmla="*/ 243 w 306"/>
                <a:gd name="T19" fmla="*/ 124 h 284"/>
                <a:gd name="T20" fmla="*/ 239 w 306"/>
                <a:gd name="T21" fmla="*/ 96 h 284"/>
                <a:gd name="T22" fmla="*/ 238 w 306"/>
                <a:gd name="T23" fmla="*/ 95 h 284"/>
                <a:gd name="T24" fmla="*/ 208 w 306"/>
                <a:gd name="T25" fmla="*/ 96 h 284"/>
                <a:gd name="T26" fmla="*/ 180 w 306"/>
                <a:gd name="T27" fmla="*/ 100 h 284"/>
                <a:gd name="T28" fmla="*/ 146 w 306"/>
                <a:gd name="T29" fmla="*/ 101 h 284"/>
                <a:gd name="T30" fmla="*/ 116 w 306"/>
                <a:gd name="T31" fmla="*/ 101 h 284"/>
                <a:gd name="T32" fmla="*/ 42 w 306"/>
                <a:gd name="T33" fmla="*/ 102 h 284"/>
                <a:gd name="T34" fmla="*/ 3 w 306"/>
                <a:gd name="T35" fmla="*/ 161 h 284"/>
                <a:gd name="T36" fmla="*/ 4 w 306"/>
                <a:gd name="T37" fmla="*/ 220 h 284"/>
                <a:gd name="T38" fmla="*/ 3 w 306"/>
                <a:gd name="T39" fmla="*/ 249 h 284"/>
                <a:gd name="T40" fmla="*/ 0 w 306"/>
                <a:gd name="T41" fmla="*/ 282 h 284"/>
                <a:gd name="T42" fmla="*/ 2 w 306"/>
                <a:gd name="T43" fmla="*/ 283 h 284"/>
                <a:gd name="T44" fmla="*/ 4 w 306"/>
                <a:gd name="T45" fmla="*/ 283 h 284"/>
                <a:gd name="T46" fmla="*/ 3 w 306"/>
                <a:gd name="T47" fmla="*/ 280 h 284"/>
                <a:gd name="T48" fmla="*/ 5 w 306"/>
                <a:gd name="T49" fmla="*/ 257 h 284"/>
                <a:gd name="T50" fmla="*/ 6 w 306"/>
                <a:gd name="T51" fmla="*/ 227 h 284"/>
                <a:gd name="T52" fmla="*/ 5 w 306"/>
                <a:gd name="T53" fmla="*/ 168 h 284"/>
                <a:gd name="T54" fmla="*/ 22 w 306"/>
                <a:gd name="T55" fmla="*/ 115 h 284"/>
                <a:gd name="T56" fmla="*/ 60 w 306"/>
                <a:gd name="T57" fmla="*/ 102 h 284"/>
                <a:gd name="T58" fmla="*/ 96 w 306"/>
                <a:gd name="T59" fmla="*/ 103 h 284"/>
                <a:gd name="T60" fmla="*/ 142 w 306"/>
                <a:gd name="T61" fmla="*/ 103 h 284"/>
                <a:gd name="T62" fmla="*/ 172 w 306"/>
                <a:gd name="T63" fmla="*/ 104 h 284"/>
                <a:gd name="T64" fmla="*/ 200 w 306"/>
                <a:gd name="T65" fmla="*/ 99 h 284"/>
                <a:gd name="T66" fmla="*/ 231 w 306"/>
                <a:gd name="T67" fmla="*/ 98 h 284"/>
                <a:gd name="T68" fmla="*/ 239 w 306"/>
                <a:gd name="T69" fmla="*/ 109 h 284"/>
                <a:gd name="T70" fmla="*/ 241 w 306"/>
                <a:gd name="T71" fmla="*/ 124 h 284"/>
                <a:gd name="T72" fmla="*/ 243 w 306"/>
                <a:gd name="T73" fmla="*/ 125 h 284"/>
                <a:gd name="T74" fmla="*/ 260 w 306"/>
                <a:gd name="T75" fmla="*/ 107 h 284"/>
                <a:gd name="T76" fmla="*/ 282 w 306"/>
                <a:gd name="T77" fmla="*/ 86 h 284"/>
                <a:gd name="T78" fmla="*/ 304 w 306"/>
                <a:gd name="T79" fmla="*/ 57 h 284"/>
                <a:gd name="T80" fmla="*/ 297 w 306"/>
                <a:gd name="T81" fmla="*/ 47 h 284"/>
                <a:gd name="T82" fmla="*/ 275 w 306"/>
                <a:gd name="T83" fmla="*/ 29 h 284"/>
                <a:gd name="T84" fmla="*/ 254 w 306"/>
                <a:gd name="T85" fmla="*/ 10 h 284"/>
                <a:gd name="T86" fmla="*/ 237 w 306"/>
                <a:gd name="T87" fmla="*/ 0 h 284"/>
                <a:gd name="T88" fmla="*/ 235 w 306"/>
                <a:gd name="T89" fmla="*/ 1 h 284"/>
                <a:gd name="T90" fmla="*/ 235 w 306"/>
                <a:gd name="T91" fmla="*/ 13 h 284"/>
                <a:gd name="T92" fmla="*/ 235 w 306"/>
                <a:gd name="T93" fmla="*/ 42 h 284"/>
                <a:gd name="T94" fmla="*/ 237 w 306"/>
                <a:gd name="T95" fmla="*/ 4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06" h="284">
                  <a:moveTo>
                    <a:pt x="237" y="43"/>
                  </a:moveTo>
                  <a:cubicBezTo>
                    <a:pt x="238" y="36"/>
                    <a:pt x="239" y="29"/>
                    <a:pt x="239" y="22"/>
                  </a:cubicBezTo>
                  <a:cubicBezTo>
                    <a:pt x="239" y="19"/>
                    <a:pt x="235" y="2"/>
                    <a:pt x="239" y="3"/>
                  </a:cubicBezTo>
                  <a:cubicBezTo>
                    <a:pt x="246" y="4"/>
                    <a:pt x="256" y="16"/>
                    <a:pt x="262" y="21"/>
                  </a:cubicBezTo>
                  <a:cubicBezTo>
                    <a:pt x="269" y="28"/>
                    <a:pt x="277" y="34"/>
                    <a:pt x="284" y="40"/>
                  </a:cubicBezTo>
                  <a:cubicBezTo>
                    <a:pt x="291" y="47"/>
                    <a:pt x="306" y="52"/>
                    <a:pt x="299" y="64"/>
                  </a:cubicBezTo>
                  <a:cubicBezTo>
                    <a:pt x="294" y="72"/>
                    <a:pt x="286" y="78"/>
                    <a:pt x="280" y="85"/>
                  </a:cubicBezTo>
                  <a:cubicBezTo>
                    <a:pt x="273" y="92"/>
                    <a:pt x="265" y="98"/>
                    <a:pt x="258" y="105"/>
                  </a:cubicBezTo>
                  <a:cubicBezTo>
                    <a:pt x="252" y="111"/>
                    <a:pt x="247" y="118"/>
                    <a:pt x="241" y="123"/>
                  </a:cubicBezTo>
                  <a:cubicBezTo>
                    <a:pt x="242" y="124"/>
                    <a:pt x="242" y="124"/>
                    <a:pt x="243" y="124"/>
                  </a:cubicBezTo>
                  <a:cubicBezTo>
                    <a:pt x="243" y="115"/>
                    <a:pt x="241" y="105"/>
                    <a:pt x="239" y="96"/>
                  </a:cubicBezTo>
                  <a:cubicBezTo>
                    <a:pt x="239" y="95"/>
                    <a:pt x="238" y="95"/>
                    <a:pt x="238" y="95"/>
                  </a:cubicBezTo>
                  <a:cubicBezTo>
                    <a:pt x="228" y="95"/>
                    <a:pt x="218" y="95"/>
                    <a:pt x="208" y="96"/>
                  </a:cubicBezTo>
                  <a:cubicBezTo>
                    <a:pt x="198" y="96"/>
                    <a:pt x="189" y="99"/>
                    <a:pt x="180" y="100"/>
                  </a:cubicBezTo>
                  <a:cubicBezTo>
                    <a:pt x="168" y="102"/>
                    <a:pt x="157" y="101"/>
                    <a:pt x="146" y="101"/>
                  </a:cubicBezTo>
                  <a:cubicBezTo>
                    <a:pt x="136" y="100"/>
                    <a:pt x="126" y="101"/>
                    <a:pt x="116" y="101"/>
                  </a:cubicBezTo>
                  <a:cubicBezTo>
                    <a:pt x="91" y="101"/>
                    <a:pt x="66" y="96"/>
                    <a:pt x="42" y="102"/>
                  </a:cubicBezTo>
                  <a:cubicBezTo>
                    <a:pt x="13" y="109"/>
                    <a:pt x="5" y="135"/>
                    <a:pt x="3" y="161"/>
                  </a:cubicBezTo>
                  <a:cubicBezTo>
                    <a:pt x="1" y="181"/>
                    <a:pt x="3" y="200"/>
                    <a:pt x="4" y="220"/>
                  </a:cubicBezTo>
                  <a:cubicBezTo>
                    <a:pt x="4" y="230"/>
                    <a:pt x="3" y="240"/>
                    <a:pt x="3" y="249"/>
                  </a:cubicBezTo>
                  <a:cubicBezTo>
                    <a:pt x="2" y="260"/>
                    <a:pt x="0" y="271"/>
                    <a:pt x="0" y="282"/>
                  </a:cubicBezTo>
                  <a:cubicBezTo>
                    <a:pt x="1" y="283"/>
                    <a:pt x="1" y="284"/>
                    <a:pt x="2" y="283"/>
                  </a:cubicBezTo>
                  <a:cubicBezTo>
                    <a:pt x="3" y="283"/>
                    <a:pt x="3" y="283"/>
                    <a:pt x="4" y="283"/>
                  </a:cubicBezTo>
                  <a:cubicBezTo>
                    <a:pt x="5" y="282"/>
                    <a:pt x="5" y="280"/>
                    <a:pt x="3" y="280"/>
                  </a:cubicBezTo>
                  <a:cubicBezTo>
                    <a:pt x="3" y="280"/>
                    <a:pt x="4" y="259"/>
                    <a:pt x="5" y="257"/>
                  </a:cubicBezTo>
                  <a:cubicBezTo>
                    <a:pt x="6" y="247"/>
                    <a:pt x="6" y="237"/>
                    <a:pt x="6" y="227"/>
                  </a:cubicBezTo>
                  <a:cubicBezTo>
                    <a:pt x="7" y="208"/>
                    <a:pt x="4" y="188"/>
                    <a:pt x="5" y="168"/>
                  </a:cubicBezTo>
                  <a:cubicBezTo>
                    <a:pt x="5" y="150"/>
                    <a:pt x="8" y="129"/>
                    <a:pt x="22" y="115"/>
                  </a:cubicBezTo>
                  <a:cubicBezTo>
                    <a:pt x="32" y="105"/>
                    <a:pt x="47" y="102"/>
                    <a:pt x="60" y="102"/>
                  </a:cubicBezTo>
                  <a:cubicBezTo>
                    <a:pt x="72" y="101"/>
                    <a:pt x="85" y="102"/>
                    <a:pt x="96" y="103"/>
                  </a:cubicBezTo>
                  <a:cubicBezTo>
                    <a:pt x="112" y="104"/>
                    <a:pt x="127" y="104"/>
                    <a:pt x="142" y="103"/>
                  </a:cubicBezTo>
                  <a:cubicBezTo>
                    <a:pt x="152" y="103"/>
                    <a:pt x="162" y="104"/>
                    <a:pt x="172" y="104"/>
                  </a:cubicBezTo>
                  <a:cubicBezTo>
                    <a:pt x="182" y="103"/>
                    <a:pt x="191" y="101"/>
                    <a:pt x="200" y="99"/>
                  </a:cubicBezTo>
                  <a:cubicBezTo>
                    <a:pt x="211" y="97"/>
                    <a:pt x="221" y="100"/>
                    <a:pt x="231" y="98"/>
                  </a:cubicBezTo>
                  <a:cubicBezTo>
                    <a:pt x="239" y="97"/>
                    <a:pt x="238" y="103"/>
                    <a:pt x="239" y="109"/>
                  </a:cubicBezTo>
                  <a:cubicBezTo>
                    <a:pt x="240" y="114"/>
                    <a:pt x="241" y="119"/>
                    <a:pt x="241" y="124"/>
                  </a:cubicBezTo>
                  <a:cubicBezTo>
                    <a:pt x="241" y="125"/>
                    <a:pt x="242" y="126"/>
                    <a:pt x="243" y="125"/>
                  </a:cubicBezTo>
                  <a:cubicBezTo>
                    <a:pt x="249" y="120"/>
                    <a:pt x="254" y="113"/>
                    <a:pt x="260" y="107"/>
                  </a:cubicBezTo>
                  <a:cubicBezTo>
                    <a:pt x="267" y="100"/>
                    <a:pt x="274" y="93"/>
                    <a:pt x="282" y="86"/>
                  </a:cubicBezTo>
                  <a:cubicBezTo>
                    <a:pt x="287" y="81"/>
                    <a:pt x="306" y="67"/>
                    <a:pt x="304" y="57"/>
                  </a:cubicBezTo>
                  <a:cubicBezTo>
                    <a:pt x="303" y="52"/>
                    <a:pt x="301" y="49"/>
                    <a:pt x="297" y="47"/>
                  </a:cubicBezTo>
                  <a:cubicBezTo>
                    <a:pt x="289" y="41"/>
                    <a:pt x="282" y="35"/>
                    <a:pt x="275" y="29"/>
                  </a:cubicBezTo>
                  <a:cubicBezTo>
                    <a:pt x="268" y="22"/>
                    <a:pt x="261" y="17"/>
                    <a:pt x="254" y="10"/>
                  </a:cubicBezTo>
                  <a:cubicBezTo>
                    <a:pt x="249" y="6"/>
                    <a:pt x="244" y="1"/>
                    <a:pt x="237" y="0"/>
                  </a:cubicBezTo>
                  <a:cubicBezTo>
                    <a:pt x="236" y="0"/>
                    <a:pt x="236" y="0"/>
                    <a:pt x="235" y="1"/>
                  </a:cubicBezTo>
                  <a:cubicBezTo>
                    <a:pt x="234" y="5"/>
                    <a:pt x="235" y="9"/>
                    <a:pt x="235" y="13"/>
                  </a:cubicBezTo>
                  <a:cubicBezTo>
                    <a:pt x="237" y="23"/>
                    <a:pt x="237" y="32"/>
                    <a:pt x="235" y="42"/>
                  </a:cubicBezTo>
                  <a:cubicBezTo>
                    <a:pt x="234" y="44"/>
                    <a:pt x="237" y="44"/>
                    <a:pt x="237"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2" tIns="60941" rIns="121882" bIns="60941" numCol="1" anchor="t" anchorCtr="0" compatLnSpc="1">
              <a:prstTxWarp prst="textNoShape">
                <a:avLst/>
              </a:prstTxWarp>
            </a:bodyPr>
            <a:lstStyle/>
            <a:p>
              <a:endParaRPr lang="zh-CN" altLang="en-US" sz="2399"/>
            </a:p>
          </p:txBody>
        </p:sp>
        <p:sp>
          <p:nvSpPr>
            <p:cNvPr id="5" name="Freeform 1270"/>
            <p:cNvSpPr>
              <a:spLocks/>
            </p:cNvSpPr>
            <p:nvPr/>
          </p:nvSpPr>
          <p:spPr bwMode="auto">
            <a:xfrm>
              <a:off x="2799089" y="3615547"/>
              <a:ext cx="2043748" cy="2396133"/>
            </a:xfrm>
            <a:custGeom>
              <a:avLst/>
              <a:gdLst>
                <a:gd name="T0" fmla="*/ 12 w 175"/>
                <a:gd name="T1" fmla="*/ 179 h 180"/>
                <a:gd name="T2" fmla="*/ 27 w 175"/>
                <a:gd name="T3" fmla="*/ 66 h 180"/>
                <a:gd name="T4" fmla="*/ 78 w 175"/>
                <a:gd name="T5" fmla="*/ 49 h 180"/>
                <a:gd name="T6" fmla="*/ 92 w 175"/>
                <a:gd name="T7" fmla="*/ 48 h 180"/>
                <a:gd name="T8" fmla="*/ 93 w 175"/>
                <a:gd name="T9" fmla="*/ 62 h 180"/>
                <a:gd name="T10" fmla="*/ 79 w 175"/>
                <a:gd name="T11" fmla="*/ 88 h 180"/>
                <a:gd name="T12" fmla="*/ 80 w 175"/>
                <a:gd name="T13" fmla="*/ 90 h 180"/>
                <a:gd name="T14" fmla="*/ 93 w 175"/>
                <a:gd name="T15" fmla="*/ 86 h 180"/>
                <a:gd name="T16" fmla="*/ 121 w 175"/>
                <a:gd name="T17" fmla="*/ 72 h 180"/>
                <a:gd name="T18" fmla="*/ 156 w 175"/>
                <a:gd name="T19" fmla="*/ 57 h 180"/>
                <a:gd name="T20" fmla="*/ 174 w 175"/>
                <a:gd name="T21" fmla="*/ 49 h 180"/>
                <a:gd name="T22" fmla="*/ 174 w 175"/>
                <a:gd name="T23" fmla="*/ 47 h 180"/>
                <a:gd name="T24" fmla="*/ 155 w 175"/>
                <a:gd name="T25" fmla="*/ 30 h 180"/>
                <a:gd name="T26" fmla="*/ 122 w 175"/>
                <a:gd name="T27" fmla="*/ 1 h 180"/>
                <a:gd name="T28" fmla="*/ 121 w 175"/>
                <a:gd name="T29" fmla="*/ 3 h 180"/>
                <a:gd name="T30" fmla="*/ 164 w 175"/>
                <a:gd name="T31" fmla="*/ 40 h 180"/>
                <a:gd name="T32" fmla="*/ 167 w 175"/>
                <a:gd name="T33" fmla="*/ 50 h 180"/>
                <a:gd name="T34" fmla="*/ 155 w 175"/>
                <a:gd name="T35" fmla="*/ 55 h 180"/>
                <a:gd name="T36" fmla="*/ 130 w 175"/>
                <a:gd name="T37" fmla="*/ 65 h 180"/>
                <a:gd name="T38" fmla="*/ 105 w 175"/>
                <a:gd name="T39" fmla="*/ 76 h 180"/>
                <a:gd name="T40" fmla="*/ 86 w 175"/>
                <a:gd name="T41" fmla="*/ 87 h 180"/>
                <a:gd name="T42" fmla="*/ 87 w 175"/>
                <a:gd name="T43" fmla="*/ 78 h 180"/>
                <a:gd name="T44" fmla="*/ 94 w 175"/>
                <a:gd name="T45" fmla="*/ 67 h 180"/>
                <a:gd name="T46" fmla="*/ 100 w 175"/>
                <a:gd name="T47" fmla="*/ 47 h 180"/>
                <a:gd name="T48" fmla="*/ 99 w 175"/>
                <a:gd name="T49" fmla="*/ 46 h 180"/>
                <a:gd name="T50" fmla="*/ 83 w 175"/>
                <a:gd name="T51" fmla="*/ 46 h 180"/>
                <a:gd name="T52" fmla="*/ 54 w 175"/>
                <a:gd name="T53" fmla="*/ 49 h 180"/>
                <a:gd name="T54" fmla="*/ 19 w 175"/>
                <a:gd name="T55" fmla="*/ 72 h 180"/>
                <a:gd name="T56" fmla="*/ 9 w 175"/>
                <a:gd name="T57" fmla="*/ 117 h 180"/>
                <a:gd name="T58" fmla="*/ 10 w 175"/>
                <a:gd name="T59" fmla="*/ 179 h 180"/>
                <a:gd name="T60" fmla="*/ 12 w 175"/>
                <a:gd name="T61" fmla="*/ 179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5" h="180">
                  <a:moveTo>
                    <a:pt x="12" y="179"/>
                  </a:moveTo>
                  <a:cubicBezTo>
                    <a:pt x="16" y="142"/>
                    <a:pt x="0" y="97"/>
                    <a:pt x="27" y="66"/>
                  </a:cubicBezTo>
                  <a:cubicBezTo>
                    <a:pt x="41" y="50"/>
                    <a:pt x="59" y="52"/>
                    <a:pt x="78" y="49"/>
                  </a:cubicBezTo>
                  <a:cubicBezTo>
                    <a:pt x="83" y="49"/>
                    <a:pt x="87" y="48"/>
                    <a:pt x="92" y="48"/>
                  </a:cubicBezTo>
                  <a:cubicBezTo>
                    <a:pt x="101" y="47"/>
                    <a:pt x="95" y="58"/>
                    <a:pt x="93" y="62"/>
                  </a:cubicBezTo>
                  <a:cubicBezTo>
                    <a:pt x="89" y="71"/>
                    <a:pt x="83" y="79"/>
                    <a:pt x="79" y="88"/>
                  </a:cubicBezTo>
                  <a:cubicBezTo>
                    <a:pt x="79" y="88"/>
                    <a:pt x="79" y="90"/>
                    <a:pt x="80" y="90"/>
                  </a:cubicBezTo>
                  <a:cubicBezTo>
                    <a:pt x="85" y="91"/>
                    <a:pt x="89" y="89"/>
                    <a:pt x="93" y="86"/>
                  </a:cubicBezTo>
                  <a:cubicBezTo>
                    <a:pt x="103" y="81"/>
                    <a:pt x="111" y="76"/>
                    <a:pt x="121" y="72"/>
                  </a:cubicBezTo>
                  <a:cubicBezTo>
                    <a:pt x="132" y="67"/>
                    <a:pt x="144" y="62"/>
                    <a:pt x="156" y="57"/>
                  </a:cubicBezTo>
                  <a:cubicBezTo>
                    <a:pt x="162" y="55"/>
                    <a:pt x="169" y="53"/>
                    <a:pt x="174" y="49"/>
                  </a:cubicBezTo>
                  <a:cubicBezTo>
                    <a:pt x="174" y="48"/>
                    <a:pt x="175" y="47"/>
                    <a:pt x="174" y="47"/>
                  </a:cubicBezTo>
                  <a:cubicBezTo>
                    <a:pt x="169" y="40"/>
                    <a:pt x="162" y="35"/>
                    <a:pt x="155" y="30"/>
                  </a:cubicBezTo>
                  <a:cubicBezTo>
                    <a:pt x="143" y="21"/>
                    <a:pt x="133" y="10"/>
                    <a:pt x="122" y="1"/>
                  </a:cubicBezTo>
                  <a:cubicBezTo>
                    <a:pt x="121" y="0"/>
                    <a:pt x="119" y="2"/>
                    <a:pt x="121" y="3"/>
                  </a:cubicBezTo>
                  <a:cubicBezTo>
                    <a:pt x="135" y="15"/>
                    <a:pt x="149" y="28"/>
                    <a:pt x="164" y="40"/>
                  </a:cubicBezTo>
                  <a:cubicBezTo>
                    <a:pt x="167" y="42"/>
                    <a:pt x="173" y="47"/>
                    <a:pt x="167" y="50"/>
                  </a:cubicBezTo>
                  <a:cubicBezTo>
                    <a:pt x="164" y="52"/>
                    <a:pt x="159" y="54"/>
                    <a:pt x="155" y="55"/>
                  </a:cubicBezTo>
                  <a:cubicBezTo>
                    <a:pt x="147" y="58"/>
                    <a:pt x="139" y="62"/>
                    <a:pt x="130" y="65"/>
                  </a:cubicBezTo>
                  <a:cubicBezTo>
                    <a:pt x="122" y="69"/>
                    <a:pt x="114" y="72"/>
                    <a:pt x="105" y="76"/>
                  </a:cubicBezTo>
                  <a:cubicBezTo>
                    <a:pt x="99" y="80"/>
                    <a:pt x="93" y="85"/>
                    <a:pt x="86" y="87"/>
                  </a:cubicBezTo>
                  <a:cubicBezTo>
                    <a:pt x="79" y="89"/>
                    <a:pt x="87" y="79"/>
                    <a:pt x="87" y="78"/>
                  </a:cubicBezTo>
                  <a:cubicBezTo>
                    <a:pt x="90" y="74"/>
                    <a:pt x="92" y="70"/>
                    <a:pt x="94" y="67"/>
                  </a:cubicBezTo>
                  <a:cubicBezTo>
                    <a:pt x="97" y="60"/>
                    <a:pt x="99" y="54"/>
                    <a:pt x="100" y="47"/>
                  </a:cubicBezTo>
                  <a:cubicBezTo>
                    <a:pt x="100" y="47"/>
                    <a:pt x="99" y="46"/>
                    <a:pt x="99" y="46"/>
                  </a:cubicBezTo>
                  <a:cubicBezTo>
                    <a:pt x="93" y="44"/>
                    <a:pt x="88" y="45"/>
                    <a:pt x="83" y="46"/>
                  </a:cubicBezTo>
                  <a:cubicBezTo>
                    <a:pt x="73" y="47"/>
                    <a:pt x="64" y="47"/>
                    <a:pt x="54" y="49"/>
                  </a:cubicBezTo>
                  <a:cubicBezTo>
                    <a:pt x="40" y="51"/>
                    <a:pt x="28" y="60"/>
                    <a:pt x="19" y="72"/>
                  </a:cubicBezTo>
                  <a:cubicBezTo>
                    <a:pt x="9" y="85"/>
                    <a:pt x="8" y="101"/>
                    <a:pt x="9" y="117"/>
                  </a:cubicBezTo>
                  <a:cubicBezTo>
                    <a:pt x="10" y="138"/>
                    <a:pt x="12" y="158"/>
                    <a:pt x="10" y="179"/>
                  </a:cubicBezTo>
                  <a:cubicBezTo>
                    <a:pt x="9" y="180"/>
                    <a:pt x="12" y="180"/>
                    <a:pt x="12" y="179"/>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2" tIns="60941" rIns="121882" bIns="60941" numCol="1" anchor="t" anchorCtr="0" compatLnSpc="1">
              <a:prstTxWarp prst="textNoShape">
                <a:avLst/>
              </a:prstTxWarp>
            </a:bodyPr>
            <a:lstStyle/>
            <a:p>
              <a:endParaRPr lang="zh-CN" altLang="en-US" sz="2399"/>
            </a:p>
          </p:txBody>
        </p:sp>
        <p:sp>
          <p:nvSpPr>
            <p:cNvPr id="6" name="Freeform 1271"/>
            <p:cNvSpPr>
              <a:spLocks/>
            </p:cNvSpPr>
            <p:nvPr/>
          </p:nvSpPr>
          <p:spPr bwMode="auto">
            <a:xfrm>
              <a:off x="3613628" y="4458646"/>
              <a:ext cx="1382242" cy="1526354"/>
            </a:xfrm>
            <a:custGeom>
              <a:avLst/>
              <a:gdLst>
                <a:gd name="T0" fmla="*/ 5 w 126"/>
                <a:gd name="T1" fmla="*/ 119 h 121"/>
                <a:gd name="T2" fmla="*/ 15 w 126"/>
                <a:gd name="T3" fmla="*/ 72 h 121"/>
                <a:gd name="T4" fmla="*/ 35 w 126"/>
                <a:gd name="T5" fmla="*/ 63 h 121"/>
                <a:gd name="T6" fmla="*/ 48 w 126"/>
                <a:gd name="T7" fmla="*/ 62 h 121"/>
                <a:gd name="T8" fmla="*/ 53 w 126"/>
                <a:gd name="T9" fmla="*/ 72 h 121"/>
                <a:gd name="T10" fmla="*/ 58 w 126"/>
                <a:gd name="T11" fmla="*/ 87 h 121"/>
                <a:gd name="T12" fmla="*/ 75 w 126"/>
                <a:gd name="T13" fmla="*/ 79 h 121"/>
                <a:gd name="T14" fmla="*/ 109 w 126"/>
                <a:gd name="T15" fmla="*/ 53 h 121"/>
                <a:gd name="T16" fmla="*/ 124 w 126"/>
                <a:gd name="T17" fmla="*/ 40 h 121"/>
                <a:gd name="T18" fmla="*/ 111 w 126"/>
                <a:gd name="T19" fmla="*/ 23 h 121"/>
                <a:gd name="T20" fmla="*/ 78 w 126"/>
                <a:gd name="T21" fmla="*/ 1 h 121"/>
                <a:gd name="T22" fmla="*/ 77 w 126"/>
                <a:gd name="T23" fmla="*/ 3 h 121"/>
                <a:gd name="T24" fmla="*/ 105 w 126"/>
                <a:gd name="T25" fmla="*/ 22 h 121"/>
                <a:gd name="T26" fmla="*/ 120 w 126"/>
                <a:gd name="T27" fmla="*/ 35 h 121"/>
                <a:gd name="T28" fmla="*/ 107 w 126"/>
                <a:gd name="T29" fmla="*/ 51 h 121"/>
                <a:gd name="T30" fmla="*/ 78 w 126"/>
                <a:gd name="T31" fmla="*/ 73 h 121"/>
                <a:gd name="T32" fmla="*/ 65 w 126"/>
                <a:gd name="T33" fmla="*/ 83 h 121"/>
                <a:gd name="T34" fmla="*/ 57 w 126"/>
                <a:gd name="T35" fmla="*/ 67 h 121"/>
                <a:gd name="T36" fmla="*/ 25 w 126"/>
                <a:gd name="T37" fmla="*/ 64 h 121"/>
                <a:gd name="T38" fmla="*/ 4 w 126"/>
                <a:gd name="T39" fmla="*/ 81 h 121"/>
                <a:gd name="T40" fmla="*/ 2 w 126"/>
                <a:gd name="T41" fmla="*/ 119 h 121"/>
                <a:gd name="T42" fmla="*/ 5 w 126"/>
                <a:gd name="T43" fmla="*/ 11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6" h="121">
                  <a:moveTo>
                    <a:pt x="5" y="119"/>
                  </a:moveTo>
                  <a:cubicBezTo>
                    <a:pt x="5" y="103"/>
                    <a:pt x="1" y="83"/>
                    <a:pt x="15" y="72"/>
                  </a:cubicBezTo>
                  <a:cubicBezTo>
                    <a:pt x="21" y="67"/>
                    <a:pt x="28" y="65"/>
                    <a:pt x="35" y="63"/>
                  </a:cubicBezTo>
                  <a:cubicBezTo>
                    <a:pt x="39" y="62"/>
                    <a:pt x="43" y="62"/>
                    <a:pt x="48" y="62"/>
                  </a:cubicBezTo>
                  <a:cubicBezTo>
                    <a:pt x="58" y="61"/>
                    <a:pt x="54" y="68"/>
                    <a:pt x="53" y="72"/>
                  </a:cubicBezTo>
                  <a:cubicBezTo>
                    <a:pt x="52" y="77"/>
                    <a:pt x="53" y="85"/>
                    <a:pt x="58" y="87"/>
                  </a:cubicBezTo>
                  <a:cubicBezTo>
                    <a:pt x="64" y="88"/>
                    <a:pt x="71" y="82"/>
                    <a:pt x="75" y="79"/>
                  </a:cubicBezTo>
                  <a:cubicBezTo>
                    <a:pt x="86" y="70"/>
                    <a:pt x="96" y="59"/>
                    <a:pt x="109" y="53"/>
                  </a:cubicBezTo>
                  <a:cubicBezTo>
                    <a:pt x="113" y="51"/>
                    <a:pt x="124" y="47"/>
                    <a:pt x="124" y="40"/>
                  </a:cubicBezTo>
                  <a:cubicBezTo>
                    <a:pt x="124" y="32"/>
                    <a:pt x="116" y="27"/>
                    <a:pt x="111" y="23"/>
                  </a:cubicBezTo>
                  <a:cubicBezTo>
                    <a:pt x="100" y="15"/>
                    <a:pt x="89" y="7"/>
                    <a:pt x="78" y="1"/>
                  </a:cubicBezTo>
                  <a:cubicBezTo>
                    <a:pt x="77" y="0"/>
                    <a:pt x="75" y="2"/>
                    <a:pt x="77" y="3"/>
                  </a:cubicBezTo>
                  <a:cubicBezTo>
                    <a:pt x="87" y="8"/>
                    <a:pt x="96" y="15"/>
                    <a:pt x="105" y="22"/>
                  </a:cubicBezTo>
                  <a:cubicBezTo>
                    <a:pt x="111" y="25"/>
                    <a:pt x="116" y="30"/>
                    <a:pt x="120" y="35"/>
                  </a:cubicBezTo>
                  <a:cubicBezTo>
                    <a:pt x="126" y="43"/>
                    <a:pt x="112" y="48"/>
                    <a:pt x="107" y="51"/>
                  </a:cubicBezTo>
                  <a:cubicBezTo>
                    <a:pt x="96" y="56"/>
                    <a:pt x="88" y="64"/>
                    <a:pt x="78" y="73"/>
                  </a:cubicBezTo>
                  <a:cubicBezTo>
                    <a:pt x="74" y="76"/>
                    <a:pt x="70" y="80"/>
                    <a:pt x="65" y="83"/>
                  </a:cubicBezTo>
                  <a:cubicBezTo>
                    <a:pt x="55" y="89"/>
                    <a:pt x="56" y="73"/>
                    <a:pt x="57" y="67"/>
                  </a:cubicBezTo>
                  <a:cubicBezTo>
                    <a:pt x="60" y="52"/>
                    <a:pt x="31" y="61"/>
                    <a:pt x="25" y="64"/>
                  </a:cubicBezTo>
                  <a:cubicBezTo>
                    <a:pt x="17" y="67"/>
                    <a:pt x="8" y="72"/>
                    <a:pt x="4" y="81"/>
                  </a:cubicBezTo>
                  <a:cubicBezTo>
                    <a:pt x="0" y="93"/>
                    <a:pt x="2" y="107"/>
                    <a:pt x="2" y="119"/>
                  </a:cubicBezTo>
                  <a:cubicBezTo>
                    <a:pt x="2" y="121"/>
                    <a:pt x="5" y="121"/>
                    <a:pt x="5" y="119"/>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2" tIns="60941" rIns="121882" bIns="60941" numCol="1" anchor="t" anchorCtr="0" compatLnSpc="1">
              <a:prstTxWarp prst="textNoShape">
                <a:avLst/>
              </a:prstTxWarp>
            </a:bodyPr>
            <a:lstStyle/>
            <a:p>
              <a:endParaRPr lang="zh-CN" altLang="en-US" sz="2399"/>
            </a:p>
          </p:txBody>
        </p:sp>
        <p:sp>
          <p:nvSpPr>
            <p:cNvPr id="7" name="Freeform 1272"/>
            <p:cNvSpPr>
              <a:spLocks/>
            </p:cNvSpPr>
            <p:nvPr/>
          </p:nvSpPr>
          <p:spPr bwMode="auto">
            <a:xfrm>
              <a:off x="1352670" y="5910284"/>
              <a:ext cx="2354755" cy="122750"/>
            </a:xfrm>
            <a:custGeom>
              <a:avLst/>
              <a:gdLst>
                <a:gd name="T0" fmla="*/ 2 w 202"/>
                <a:gd name="T1" fmla="*/ 7 h 10"/>
                <a:gd name="T2" fmla="*/ 46 w 202"/>
                <a:gd name="T3" fmla="*/ 8 h 10"/>
                <a:gd name="T4" fmla="*/ 97 w 202"/>
                <a:gd name="T5" fmla="*/ 7 h 10"/>
                <a:gd name="T6" fmla="*/ 200 w 202"/>
                <a:gd name="T7" fmla="*/ 2 h 10"/>
                <a:gd name="T8" fmla="*/ 200 w 202"/>
                <a:gd name="T9" fmla="*/ 0 h 10"/>
                <a:gd name="T10" fmla="*/ 101 w 202"/>
                <a:gd name="T11" fmla="*/ 5 h 10"/>
                <a:gd name="T12" fmla="*/ 54 w 202"/>
                <a:gd name="T13" fmla="*/ 5 h 10"/>
                <a:gd name="T14" fmla="*/ 3 w 202"/>
                <a:gd name="T15" fmla="*/ 5 h 10"/>
                <a:gd name="T16" fmla="*/ 2 w 202"/>
                <a:gd name="T17" fmla="*/ 7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2" h="10">
                  <a:moveTo>
                    <a:pt x="2" y="7"/>
                  </a:moveTo>
                  <a:cubicBezTo>
                    <a:pt x="17" y="10"/>
                    <a:pt x="31" y="8"/>
                    <a:pt x="46" y="8"/>
                  </a:cubicBezTo>
                  <a:cubicBezTo>
                    <a:pt x="63" y="7"/>
                    <a:pt x="80" y="6"/>
                    <a:pt x="97" y="7"/>
                  </a:cubicBezTo>
                  <a:cubicBezTo>
                    <a:pt x="132" y="9"/>
                    <a:pt x="166" y="2"/>
                    <a:pt x="200" y="2"/>
                  </a:cubicBezTo>
                  <a:cubicBezTo>
                    <a:pt x="202" y="2"/>
                    <a:pt x="202" y="0"/>
                    <a:pt x="200" y="0"/>
                  </a:cubicBezTo>
                  <a:cubicBezTo>
                    <a:pt x="167" y="0"/>
                    <a:pt x="134" y="7"/>
                    <a:pt x="101" y="5"/>
                  </a:cubicBezTo>
                  <a:cubicBezTo>
                    <a:pt x="85" y="4"/>
                    <a:pt x="70" y="4"/>
                    <a:pt x="54" y="5"/>
                  </a:cubicBezTo>
                  <a:cubicBezTo>
                    <a:pt x="36" y="5"/>
                    <a:pt x="19" y="8"/>
                    <a:pt x="3" y="5"/>
                  </a:cubicBezTo>
                  <a:cubicBezTo>
                    <a:pt x="1" y="5"/>
                    <a:pt x="0" y="7"/>
                    <a:pt x="2"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2" tIns="60941" rIns="121882" bIns="60941" numCol="1" anchor="t" anchorCtr="0" compatLnSpc="1">
              <a:prstTxWarp prst="textNoShape">
                <a:avLst/>
              </a:prstTxWarp>
            </a:bodyPr>
            <a:lstStyle/>
            <a:p>
              <a:endParaRPr lang="zh-CN" altLang="en-US" sz="2399"/>
            </a:p>
          </p:txBody>
        </p:sp>
        <p:sp>
          <p:nvSpPr>
            <p:cNvPr id="8" name="Freeform 1273"/>
            <p:cNvSpPr>
              <a:spLocks/>
            </p:cNvSpPr>
            <p:nvPr/>
          </p:nvSpPr>
          <p:spPr bwMode="auto">
            <a:xfrm>
              <a:off x="1643927" y="5365919"/>
              <a:ext cx="232021" cy="389596"/>
            </a:xfrm>
            <a:custGeom>
              <a:avLst/>
              <a:gdLst>
                <a:gd name="T0" fmla="*/ 3 w 20"/>
                <a:gd name="T1" fmla="*/ 18 h 31"/>
                <a:gd name="T2" fmla="*/ 1 w 20"/>
                <a:gd name="T3" fmla="*/ 29 h 31"/>
                <a:gd name="T4" fmla="*/ 3 w 20"/>
                <a:gd name="T5" fmla="*/ 29 h 31"/>
                <a:gd name="T6" fmla="*/ 9 w 20"/>
                <a:gd name="T7" fmla="*/ 2 h 31"/>
                <a:gd name="T8" fmla="*/ 7 w 20"/>
                <a:gd name="T9" fmla="*/ 3 h 31"/>
                <a:gd name="T10" fmla="*/ 14 w 20"/>
                <a:gd name="T11" fmla="*/ 15 h 31"/>
                <a:gd name="T12" fmla="*/ 18 w 20"/>
                <a:gd name="T13" fmla="*/ 27 h 31"/>
                <a:gd name="T14" fmla="*/ 20 w 20"/>
                <a:gd name="T15" fmla="*/ 26 h 31"/>
                <a:gd name="T16" fmla="*/ 6 w 20"/>
                <a:gd name="T17" fmla="*/ 17 h 31"/>
                <a:gd name="T18" fmla="*/ 6 w 20"/>
                <a:gd name="T19" fmla="*/ 20 h 31"/>
                <a:gd name="T20" fmla="*/ 18 w 20"/>
                <a:gd name="T21" fmla="*/ 26 h 31"/>
                <a:gd name="T22" fmla="*/ 20 w 20"/>
                <a:gd name="T23" fmla="*/ 25 h 31"/>
                <a:gd name="T24" fmla="*/ 9 w 20"/>
                <a:gd name="T25" fmla="*/ 0 h 31"/>
                <a:gd name="T26" fmla="*/ 7 w 20"/>
                <a:gd name="T27" fmla="*/ 1 h 31"/>
                <a:gd name="T28" fmla="*/ 1 w 20"/>
                <a:gd name="T29" fmla="*/ 29 h 31"/>
                <a:gd name="T30" fmla="*/ 3 w 20"/>
                <a:gd name="T31" fmla="*/ 29 h 31"/>
                <a:gd name="T32" fmla="*/ 6 w 20"/>
                <a:gd name="T33" fmla="*/ 18 h 31"/>
                <a:gd name="T34" fmla="*/ 3 w 20"/>
                <a:gd name="T35" fmla="*/ 18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31">
                  <a:moveTo>
                    <a:pt x="3" y="18"/>
                  </a:moveTo>
                  <a:cubicBezTo>
                    <a:pt x="3" y="22"/>
                    <a:pt x="2" y="25"/>
                    <a:pt x="1" y="29"/>
                  </a:cubicBezTo>
                  <a:cubicBezTo>
                    <a:pt x="0" y="30"/>
                    <a:pt x="3" y="31"/>
                    <a:pt x="3" y="29"/>
                  </a:cubicBezTo>
                  <a:cubicBezTo>
                    <a:pt x="6" y="20"/>
                    <a:pt x="7" y="11"/>
                    <a:pt x="9" y="2"/>
                  </a:cubicBezTo>
                  <a:cubicBezTo>
                    <a:pt x="9" y="2"/>
                    <a:pt x="8" y="3"/>
                    <a:pt x="7" y="3"/>
                  </a:cubicBezTo>
                  <a:cubicBezTo>
                    <a:pt x="12" y="5"/>
                    <a:pt x="13" y="11"/>
                    <a:pt x="14" y="15"/>
                  </a:cubicBezTo>
                  <a:cubicBezTo>
                    <a:pt x="15" y="19"/>
                    <a:pt x="15" y="23"/>
                    <a:pt x="18" y="27"/>
                  </a:cubicBezTo>
                  <a:cubicBezTo>
                    <a:pt x="18" y="28"/>
                    <a:pt x="20" y="27"/>
                    <a:pt x="20" y="26"/>
                  </a:cubicBezTo>
                  <a:cubicBezTo>
                    <a:pt x="18" y="18"/>
                    <a:pt x="13" y="19"/>
                    <a:pt x="6" y="17"/>
                  </a:cubicBezTo>
                  <a:cubicBezTo>
                    <a:pt x="5" y="17"/>
                    <a:pt x="4" y="19"/>
                    <a:pt x="6" y="20"/>
                  </a:cubicBezTo>
                  <a:cubicBezTo>
                    <a:pt x="11" y="21"/>
                    <a:pt x="15" y="20"/>
                    <a:pt x="18" y="26"/>
                  </a:cubicBezTo>
                  <a:cubicBezTo>
                    <a:pt x="18" y="26"/>
                    <a:pt x="19" y="26"/>
                    <a:pt x="20" y="25"/>
                  </a:cubicBezTo>
                  <a:cubicBezTo>
                    <a:pt x="16" y="18"/>
                    <a:pt x="17" y="4"/>
                    <a:pt x="9" y="0"/>
                  </a:cubicBezTo>
                  <a:cubicBezTo>
                    <a:pt x="8" y="0"/>
                    <a:pt x="7" y="0"/>
                    <a:pt x="7" y="1"/>
                  </a:cubicBezTo>
                  <a:cubicBezTo>
                    <a:pt x="4" y="10"/>
                    <a:pt x="4" y="20"/>
                    <a:pt x="1" y="29"/>
                  </a:cubicBezTo>
                  <a:cubicBezTo>
                    <a:pt x="2" y="29"/>
                    <a:pt x="3" y="29"/>
                    <a:pt x="3" y="29"/>
                  </a:cubicBezTo>
                  <a:cubicBezTo>
                    <a:pt x="4" y="26"/>
                    <a:pt x="6" y="22"/>
                    <a:pt x="6" y="18"/>
                  </a:cubicBezTo>
                  <a:cubicBezTo>
                    <a:pt x="6" y="17"/>
                    <a:pt x="3" y="17"/>
                    <a:pt x="3"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2" tIns="60941" rIns="121882" bIns="60941" numCol="1" anchor="t" anchorCtr="0" compatLnSpc="1">
              <a:prstTxWarp prst="textNoShape">
                <a:avLst/>
              </a:prstTxWarp>
            </a:bodyPr>
            <a:lstStyle/>
            <a:p>
              <a:endParaRPr lang="zh-CN" altLang="en-US" sz="2399"/>
            </a:p>
          </p:txBody>
        </p:sp>
        <p:sp>
          <p:nvSpPr>
            <p:cNvPr id="9" name="Freeform 1274"/>
            <p:cNvSpPr>
              <a:spLocks/>
            </p:cNvSpPr>
            <p:nvPr/>
          </p:nvSpPr>
          <p:spPr bwMode="auto">
            <a:xfrm>
              <a:off x="2399227" y="5339233"/>
              <a:ext cx="306069" cy="378922"/>
            </a:xfrm>
            <a:custGeom>
              <a:avLst/>
              <a:gdLst>
                <a:gd name="T0" fmla="*/ 1 w 26"/>
                <a:gd name="T1" fmla="*/ 18 h 30"/>
                <a:gd name="T2" fmla="*/ 3 w 26"/>
                <a:gd name="T3" fmla="*/ 27 h 30"/>
                <a:gd name="T4" fmla="*/ 6 w 26"/>
                <a:gd name="T5" fmla="*/ 26 h 30"/>
                <a:gd name="T6" fmla="*/ 5 w 26"/>
                <a:gd name="T7" fmla="*/ 4 h 30"/>
                <a:gd name="T8" fmla="*/ 9 w 26"/>
                <a:gd name="T9" fmla="*/ 4 h 30"/>
                <a:gd name="T10" fmla="*/ 6 w 26"/>
                <a:gd name="T11" fmla="*/ 10 h 30"/>
                <a:gd name="T12" fmla="*/ 6 w 26"/>
                <a:gd name="T13" fmla="*/ 12 h 30"/>
                <a:gd name="T14" fmla="*/ 19 w 26"/>
                <a:gd name="T15" fmla="*/ 19 h 30"/>
                <a:gd name="T16" fmla="*/ 3 w 26"/>
                <a:gd name="T17" fmla="*/ 24 h 30"/>
                <a:gd name="T18" fmla="*/ 2 w 26"/>
                <a:gd name="T19" fmla="*/ 25 h 30"/>
                <a:gd name="T20" fmla="*/ 21 w 26"/>
                <a:gd name="T21" fmla="*/ 22 h 30"/>
                <a:gd name="T22" fmla="*/ 7 w 26"/>
                <a:gd name="T23" fmla="*/ 10 h 30"/>
                <a:gd name="T24" fmla="*/ 7 w 26"/>
                <a:gd name="T25" fmla="*/ 12 h 30"/>
                <a:gd name="T26" fmla="*/ 12 w 26"/>
                <a:gd name="T27" fmla="*/ 4 h 30"/>
                <a:gd name="T28" fmla="*/ 6 w 26"/>
                <a:gd name="T29" fmla="*/ 0 h 30"/>
                <a:gd name="T30" fmla="*/ 0 w 26"/>
                <a:gd name="T31" fmla="*/ 8 h 30"/>
                <a:gd name="T32" fmla="*/ 3 w 26"/>
                <a:gd name="T33" fmla="*/ 27 h 30"/>
                <a:gd name="T34" fmla="*/ 5 w 26"/>
                <a:gd name="T35" fmla="*/ 25 h 30"/>
                <a:gd name="T36" fmla="*/ 4 w 26"/>
                <a:gd name="T37" fmla="*/ 17 h 30"/>
                <a:gd name="T38" fmla="*/ 1 w 26"/>
                <a:gd name="T39" fmla="*/ 18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6" h="30">
                  <a:moveTo>
                    <a:pt x="1" y="18"/>
                  </a:moveTo>
                  <a:cubicBezTo>
                    <a:pt x="2" y="21"/>
                    <a:pt x="2" y="24"/>
                    <a:pt x="3" y="27"/>
                  </a:cubicBezTo>
                  <a:cubicBezTo>
                    <a:pt x="4" y="28"/>
                    <a:pt x="6" y="27"/>
                    <a:pt x="6" y="26"/>
                  </a:cubicBezTo>
                  <a:cubicBezTo>
                    <a:pt x="4" y="20"/>
                    <a:pt x="0" y="9"/>
                    <a:pt x="5" y="4"/>
                  </a:cubicBezTo>
                  <a:cubicBezTo>
                    <a:pt x="6" y="2"/>
                    <a:pt x="8" y="3"/>
                    <a:pt x="9" y="4"/>
                  </a:cubicBezTo>
                  <a:cubicBezTo>
                    <a:pt x="11" y="7"/>
                    <a:pt x="8" y="9"/>
                    <a:pt x="6" y="10"/>
                  </a:cubicBezTo>
                  <a:cubicBezTo>
                    <a:pt x="5" y="10"/>
                    <a:pt x="5" y="11"/>
                    <a:pt x="6" y="12"/>
                  </a:cubicBezTo>
                  <a:cubicBezTo>
                    <a:pt x="9" y="14"/>
                    <a:pt x="18" y="14"/>
                    <a:pt x="19" y="19"/>
                  </a:cubicBezTo>
                  <a:cubicBezTo>
                    <a:pt x="19" y="24"/>
                    <a:pt x="7" y="26"/>
                    <a:pt x="3" y="24"/>
                  </a:cubicBezTo>
                  <a:cubicBezTo>
                    <a:pt x="2" y="22"/>
                    <a:pt x="0" y="24"/>
                    <a:pt x="2" y="25"/>
                  </a:cubicBezTo>
                  <a:cubicBezTo>
                    <a:pt x="6" y="30"/>
                    <a:pt x="17" y="27"/>
                    <a:pt x="21" y="22"/>
                  </a:cubicBezTo>
                  <a:cubicBezTo>
                    <a:pt x="26" y="14"/>
                    <a:pt x="11" y="12"/>
                    <a:pt x="7" y="10"/>
                  </a:cubicBezTo>
                  <a:cubicBezTo>
                    <a:pt x="7" y="11"/>
                    <a:pt x="7" y="11"/>
                    <a:pt x="7" y="12"/>
                  </a:cubicBezTo>
                  <a:cubicBezTo>
                    <a:pt x="10" y="11"/>
                    <a:pt x="13" y="8"/>
                    <a:pt x="12" y="4"/>
                  </a:cubicBezTo>
                  <a:cubicBezTo>
                    <a:pt x="12" y="2"/>
                    <a:pt x="9" y="0"/>
                    <a:pt x="6" y="0"/>
                  </a:cubicBezTo>
                  <a:cubicBezTo>
                    <a:pt x="3" y="0"/>
                    <a:pt x="1" y="5"/>
                    <a:pt x="0" y="8"/>
                  </a:cubicBezTo>
                  <a:cubicBezTo>
                    <a:pt x="0" y="14"/>
                    <a:pt x="2" y="21"/>
                    <a:pt x="3" y="27"/>
                  </a:cubicBezTo>
                  <a:cubicBezTo>
                    <a:pt x="4" y="26"/>
                    <a:pt x="5" y="26"/>
                    <a:pt x="5" y="25"/>
                  </a:cubicBezTo>
                  <a:cubicBezTo>
                    <a:pt x="4" y="23"/>
                    <a:pt x="4" y="20"/>
                    <a:pt x="4" y="17"/>
                  </a:cubicBezTo>
                  <a:cubicBezTo>
                    <a:pt x="3" y="15"/>
                    <a:pt x="1" y="16"/>
                    <a:pt x="1" y="18"/>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2" tIns="60941" rIns="121882" bIns="60941" numCol="1" anchor="t" anchorCtr="0" compatLnSpc="1">
              <a:prstTxWarp prst="textNoShape">
                <a:avLst/>
              </a:prstTxWarp>
            </a:bodyPr>
            <a:lstStyle/>
            <a:p>
              <a:endParaRPr lang="zh-CN" altLang="en-US" sz="2399"/>
            </a:p>
          </p:txBody>
        </p:sp>
        <p:sp>
          <p:nvSpPr>
            <p:cNvPr id="10" name="Freeform 1275"/>
            <p:cNvSpPr>
              <a:spLocks/>
            </p:cNvSpPr>
            <p:nvPr/>
          </p:nvSpPr>
          <p:spPr bwMode="auto">
            <a:xfrm>
              <a:off x="3065665" y="5291203"/>
              <a:ext cx="360373" cy="400269"/>
            </a:xfrm>
            <a:custGeom>
              <a:avLst/>
              <a:gdLst>
                <a:gd name="T0" fmla="*/ 19 w 31"/>
                <a:gd name="T1" fmla="*/ 6 h 32"/>
                <a:gd name="T2" fmla="*/ 2 w 31"/>
                <a:gd name="T3" fmla="*/ 21 h 32"/>
                <a:gd name="T4" fmla="*/ 30 w 31"/>
                <a:gd name="T5" fmla="*/ 26 h 32"/>
                <a:gd name="T6" fmla="*/ 28 w 31"/>
                <a:gd name="T7" fmla="*/ 24 h 32"/>
                <a:gd name="T8" fmla="*/ 7 w 31"/>
                <a:gd name="T9" fmla="*/ 24 h 32"/>
                <a:gd name="T10" fmla="*/ 17 w 31"/>
                <a:gd name="T11" fmla="*/ 9 h 32"/>
                <a:gd name="T12" fmla="*/ 19 w 31"/>
                <a:gd name="T13" fmla="*/ 6 h 32"/>
              </a:gdLst>
              <a:ahLst/>
              <a:cxnLst>
                <a:cxn ang="0">
                  <a:pos x="T0" y="T1"/>
                </a:cxn>
                <a:cxn ang="0">
                  <a:pos x="T2" y="T3"/>
                </a:cxn>
                <a:cxn ang="0">
                  <a:pos x="T4" y="T5"/>
                </a:cxn>
                <a:cxn ang="0">
                  <a:pos x="T6" y="T7"/>
                </a:cxn>
                <a:cxn ang="0">
                  <a:pos x="T8" y="T9"/>
                </a:cxn>
                <a:cxn ang="0">
                  <a:pos x="T10" y="T11"/>
                </a:cxn>
                <a:cxn ang="0">
                  <a:pos x="T12" y="T13"/>
                </a:cxn>
              </a:cxnLst>
              <a:rect l="0" t="0" r="r" b="b"/>
              <a:pathLst>
                <a:path w="31" h="32">
                  <a:moveTo>
                    <a:pt x="19" y="6"/>
                  </a:moveTo>
                  <a:cubicBezTo>
                    <a:pt x="10" y="0"/>
                    <a:pt x="0" y="14"/>
                    <a:pt x="2" y="21"/>
                  </a:cubicBezTo>
                  <a:cubicBezTo>
                    <a:pt x="5" y="32"/>
                    <a:pt x="23" y="31"/>
                    <a:pt x="30" y="26"/>
                  </a:cubicBezTo>
                  <a:cubicBezTo>
                    <a:pt x="31" y="25"/>
                    <a:pt x="29" y="23"/>
                    <a:pt x="28" y="24"/>
                  </a:cubicBezTo>
                  <a:cubicBezTo>
                    <a:pt x="22" y="28"/>
                    <a:pt x="12" y="28"/>
                    <a:pt x="7" y="24"/>
                  </a:cubicBezTo>
                  <a:cubicBezTo>
                    <a:pt x="0" y="18"/>
                    <a:pt x="10" y="3"/>
                    <a:pt x="17" y="9"/>
                  </a:cubicBezTo>
                  <a:cubicBezTo>
                    <a:pt x="19" y="10"/>
                    <a:pt x="20" y="7"/>
                    <a:pt x="19" y="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2" tIns="60941" rIns="121882" bIns="60941" numCol="1" anchor="t" anchorCtr="0" compatLnSpc="1">
              <a:prstTxWarp prst="textNoShape">
                <a:avLst/>
              </a:prstTxWarp>
            </a:bodyPr>
            <a:lstStyle/>
            <a:p>
              <a:endParaRPr lang="zh-CN" altLang="en-US" sz="2399"/>
            </a:p>
          </p:txBody>
        </p:sp>
        <p:sp>
          <p:nvSpPr>
            <p:cNvPr id="14" name="Freeform 1279"/>
            <p:cNvSpPr>
              <a:spLocks/>
            </p:cNvSpPr>
            <p:nvPr/>
          </p:nvSpPr>
          <p:spPr bwMode="auto">
            <a:xfrm>
              <a:off x="1629119" y="3284527"/>
              <a:ext cx="528217" cy="490995"/>
            </a:xfrm>
            <a:custGeom>
              <a:avLst/>
              <a:gdLst>
                <a:gd name="T0" fmla="*/ 11 w 45"/>
                <a:gd name="T1" fmla="*/ 27 h 39"/>
                <a:gd name="T2" fmla="*/ 26 w 45"/>
                <a:gd name="T3" fmla="*/ 8 h 39"/>
                <a:gd name="T4" fmla="*/ 31 w 45"/>
                <a:gd name="T5" fmla="*/ 5 h 39"/>
                <a:gd name="T6" fmla="*/ 35 w 45"/>
                <a:gd name="T7" fmla="*/ 3 h 39"/>
                <a:gd name="T8" fmla="*/ 40 w 45"/>
                <a:gd name="T9" fmla="*/ 6 h 39"/>
                <a:gd name="T10" fmla="*/ 28 w 45"/>
                <a:gd name="T11" fmla="*/ 15 h 39"/>
                <a:gd name="T12" fmla="*/ 15 w 45"/>
                <a:gd name="T13" fmla="*/ 29 h 39"/>
                <a:gd name="T14" fmla="*/ 13 w 45"/>
                <a:gd name="T15" fmla="*/ 32 h 39"/>
                <a:gd name="T16" fmla="*/ 12 w 45"/>
                <a:gd name="T17" fmla="*/ 34 h 39"/>
                <a:gd name="T18" fmla="*/ 8 w 45"/>
                <a:gd name="T19" fmla="*/ 34 h 39"/>
                <a:gd name="T20" fmla="*/ 13 w 45"/>
                <a:gd name="T21" fmla="*/ 26 h 39"/>
                <a:gd name="T22" fmla="*/ 12 w 45"/>
                <a:gd name="T23" fmla="*/ 25 h 39"/>
                <a:gd name="T24" fmla="*/ 8 w 45"/>
                <a:gd name="T25" fmla="*/ 39 h 39"/>
                <a:gd name="T26" fmla="*/ 16 w 45"/>
                <a:gd name="T27" fmla="*/ 32 h 39"/>
                <a:gd name="T28" fmla="*/ 34 w 45"/>
                <a:gd name="T29" fmla="*/ 13 h 39"/>
                <a:gd name="T30" fmla="*/ 45 w 45"/>
                <a:gd name="T31" fmla="*/ 3 h 39"/>
                <a:gd name="T32" fmla="*/ 38 w 45"/>
                <a:gd name="T33" fmla="*/ 0 h 39"/>
                <a:gd name="T34" fmla="*/ 9 w 45"/>
                <a:gd name="T35" fmla="*/ 26 h 39"/>
                <a:gd name="T36" fmla="*/ 11 w 45"/>
                <a:gd name="T37" fmla="*/ 27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 h="39">
                  <a:moveTo>
                    <a:pt x="11" y="27"/>
                  </a:moveTo>
                  <a:cubicBezTo>
                    <a:pt x="15" y="20"/>
                    <a:pt x="20" y="13"/>
                    <a:pt x="26" y="8"/>
                  </a:cubicBezTo>
                  <a:cubicBezTo>
                    <a:pt x="28" y="7"/>
                    <a:pt x="29" y="5"/>
                    <a:pt x="31" y="5"/>
                  </a:cubicBezTo>
                  <a:cubicBezTo>
                    <a:pt x="32" y="4"/>
                    <a:pt x="33" y="4"/>
                    <a:pt x="35" y="3"/>
                  </a:cubicBezTo>
                  <a:cubicBezTo>
                    <a:pt x="37" y="2"/>
                    <a:pt x="39" y="3"/>
                    <a:pt x="40" y="6"/>
                  </a:cubicBezTo>
                  <a:cubicBezTo>
                    <a:pt x="37" y="10"/>
                    <a:pt x="32" y="12"/>
                    <a:pt x="28" y="15"/>
                  </a:cubicBezTo>
                  <a:cubicBezTo>
                    <a:pt x="22" y="19"/>
                    <a:pt x="18" y="23"/>
                    <a:pt x="15" y="29"/>
                  </a:cubicBezTo>
                  <a:cubicBezTo>
                    <a:pt x="14" y="30"/>
                    <a:pt x="13" y="31"/>
                    <a:pt x="13" y="32"/>
                  </a:cubicBezTo>
                  <a:cubicBezTo>
                    <a:pt x="13" y="33"/>
                    <a:pt x="12" y="33"/>
                    <a:pt x="12" y="34"/>
                  </a:cubicBezTo>
                  <a:cubicBezTo>
                    <a:pt x="11" y="36"/>
                    <a:pt x="10" y="37"/>
                    <a:pt x="8" y="34"/>
                  </a:cubicBezTo>
                  <a:cubicBezTo>
                    <a:pt x="9" y="31"/>
                    <a:pt x="12" y="28"/>
                    <a:pt x="13" y="26"/>
                  </a:cubicBezTo>
                  <a:cubicBezTo>
                    <a:pt x="15" y="25"/>
                    <a:pt x="13" y="23"/>
                    <a:pt x="12" y="25"/>
                  </a:cubicBezTo>
                  <a:cubicBezTo>
                    <a:pt x="10" y="26"/>
                    <a:pt x="0" y="39"/>
                    <a:pt x="8" y="39"/>
                  </a:cubicBezTo>
                  <a:cubicBezTo>
                    <a:pt x="12" y="39"/>
                    <a:pt x="14" y="36"/>
                    <a:pt x="16" y="32"/>
                  </a:cubicBezTo>
                  <a:cubicBezTo>
                    <a:pt x="20" y="24"/>
                    <a:pt x="27" y="19"/>
                    <a:pt x="34" y="13"/>
                  </a:cubicBezTo>
                  <a:cubicBezTo>
                    <a:pt x="37" y="11"/>
                    <a:pt x="45" y="8"/>
                    <a:pt x="45" y="3"/>
                  </a:cubicBezTo>
                  <a:cubicBezTo>
                    <a:pt x="45" y="0"/>
                    <a:pt x="41" y="0"/>
                    <a:pt x="38" y="0"/>
                  </a:cubicBezTo>
                  <a:cubicBezTo>
                    <a:pt x="25" y="0"/>
                    <a:pt x="15" y="16"/>
                    <a:pt x="9" y="26"/>
                  </a:cubicBezTo>
                  <a:cubicBezTo>
                    <a:pt x="8" y="28"/>
                    <a:pt x="10" y="29"/>
                    <a:pt x="11"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2" tIns="60941" rIns="121882" bIns="60941" numCol="1" anchor="t" anchorCtr="0" compatLnSpc="1">
              <a:prstTxWarp prst="textNoShape">
                <a:avLst/>
              </a:prstTxWarp>
            </a:bodyPr>
            <a:lstStyle/>
            <a:p>
              <a:endParaRPr lang="zh-CN" altLang="en-US" sz="2399"/>
            </a:p>
          </p:txBody>
        </p:sp>
        <p:sp>
          <p:nvSpPr>
            <p:cNvPr id="15" name="Freeform 1280"/>
            <p:cNvSpPr>
              <a:spLocks/>
            </p:cNvSpPr>
            <p:nvPr/>
          </p:nvSpPr>
          <p:spPr bwMode="auto">
            <a:xfrm>
              <a:off x="2364669" y="3764849"/>
              <a:ext cx="419612" cy="490995"/>
            </a:xfrm>
            <a:custGeom>
              <a:avLst/>
              <a:gdLst>
                <a:gd name="T0" fmla="*/ 6 w 36"/>
                <a:gd name="T1" fmla="*/ 29 h 39"/>
                <a:gd name="T2" fmla="*/ 17 w 36"/>
                <a:gd name="T3" fmla="*/ 12 h 39"/>
                <a:gd name="T4" fmla="*/ 27 w 36"/>
                <a:gd name="T5" fmla="*/ 7 h 39"/>
                <a:gd name="T6" fmla="*/ 32 w 36"/>
                <a:gd name="T7" fmla="*/ 10 h 39"/>
                <a:gd name="T8" fmla="*/ 27 w 36"/>
                <a:gd name="T9" fmla="*/ 14 h 39"/>
                <a:gd name="T10" fmla="*/ 13 w 36"/>
                <a:gd name="T11" fmla="*/ 22 h 39"/>
                <a:gd name="T12" fmla="*/ 9 w 36"/>
                <a:gd name="T13" fmla="*/ 29 h 39"/>
                <a:gd name="T14" fmla="*/ 4 w 36"/>
                <a:gd name="T15" fmla="*/ 33 h 39"/>
                <a:gd name="T16" fmla="*/ 6 w 36"/>
                <a:gd name="T17" fmla="*/ 27 h 39"/>
                <a:gd name="T18" fmla="*/ 4 w 36"/>
                <a:gd name="T19" fmla="*/ 26 h 39"/>
                <a:gd name="T20" fmla="*/ 2 w 36"/>
                <a:gd name="T21" fmla="*/ 36 h 39"/>
                <a:gd name="T22" fmla="*/ 10 w 36"/>
                <a:gd name="T23" fmla="*/ 33 h 39"/>
                <a:gd name="T24" fmla="*/ 16 w 36"/>
                <a:gd name="T25" fmla="*/ 22 h 39"/>
                <a:gd name="T26" fmla="*/ 25 w 36"/>
                <a:gd name="T27" fmla="*/ 18 h 39"/>
                <a:gd name="T28" fmla="*/ 35 w 36"/>
                <a:gd name="T29" fmla="*/ 9 h 39"/>
                <a:gd name="T30" fmla="*/ 35 w 36"/>
                <a:gd name="T31" fmla="*/ 7 h 39"/>
                <a:gd name="T32" fmla="*/ 3 w 36"/>
                <a:gd name="T33" fmla="*/ 29 h 39"/>
                <a:gd name="T34" fmla="*/ 6 w 36"/>
                <a:gd name="T35" fmla="*/ 2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 h="39">
                  <a:moveTo>
                    <a:pt x="6" y="29"/>
                  </a:moveTo>
                  <a:cubicBezTo>
                    <a:pt x="8" y="23"/>
                    <a:pt x="12" y="17"/>
                    <a:pt x="17" y="12"/>
                  </a:cubicBezTo>
                  <a:cubicBezTo>
                    <a:pt x="20" y="9"/>
                    <a:pt x="23" y="8"/>
                    <a:pt x="27" y="7"/>
                  </a:cubicBezTo>
                  <a:cubicBezTo>
                    <a:pt x="27" y="7"/>
                    <a:pt x="33" y="8"/>
                    <a:pt x="32" y="10"/>
                  </a:cubicBezTo>
                  <a:cubicBezTo>
                    <a:pt x="31" y="12"/>
                    <a:pt x="29" y="13"/>
                    <a:pt x="27" y="14"/>
                  </a:cubicBezTo>
                  <a:cubicBezTo>
                    <a:pt x="22" y="17"/>
                    <a:pt x="17" y="18"/>
                    <a:pt x="13" y="22"/>
                  </a:cubicBezTo>
                  <a:cubicBezTo>
                    <a:pt x="11" y="24"/>
                    <a:pt x="10" y="26"/>
                    <a:pt x="9" y="29"/>
                  </a:cubicBezTo>
                  <a:cubicBezTo>
                    <a:pt x="8" y="31"/>
                    <a:pt x="4" y="37"/>
                    <a:pt x="4" y="33"/>
                  </a:cubicBezTo>
                  <a:cubicBezTo>
                    <a:pt x="4" y="31"/>
                    <a:pt x="5" y="29"/>
                    <a:pt x="6" y="27"/>
                  </a:cubicBezTo>
                  <a:cubicBezTo>
                    <a:pt x="7" y="26"/>
                    <a:pt x="5" y="25"/>
                    <a:pt x="4" y="26"/>
                  </a:cubicBezTo>
                  <a:cubicBezTo>
                    <a:pt x="2" y="28"/>
                    <a:pt x="0" y="34"/>
                    <a:pt x="2" y="36"/>
                  </a:cubicBezTo>
                  <a:cubicBezTo>
                    <a:pt x="5" y="39"/>
                    <a:pt x="9" y="35"/>
                    <a:pt x="10" y="33"/>
                  </a:cubicBezTo>
                  <a:cubicBezTo>
                    <a:pt x="13" y="29"/>
                    <a:pt x="12" y="25"/>
                    <a:pt x="16" y="22"/>
                  </a:cubicBezTo>
                  <a:cubicBezTo>
                    <a:pt x="19" y="20"/>
                    <a:pt x="22" y="19"/>
                    <a:pt x="25" y="18"/>
                  </a:cubicBezTo>
                  <a:cubicBezTo>
                    <a:pt x="29" y="16"/>
                    <a:pt x="34" y="14"/>
                    <a:pt x="35" y="9"/>
                  </a:cubicBezTo>
                  <a:cubicBezTo>
                    <a:pt x="36" y="8"/>
                    <a:pt x="35" y="7"/>
                    <a:pt x="35" y="7"/>
                  </a:cubicBezTo>
                  <a:cubicBezTo>
                    <a:pt x="20" y="0"/>
                    <a:pt x="7" y="16"/>
                    <a:pt x="3" y="29"/>
                  </a:cubicBezTo>
                  <a:cubicBezTo>
                    <a:pt x="3" y="30"/>
                    <a:pt x="5" y="31"/>
                    <a:pt x="6" y="29"/>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2" tIns="60941" rIns="121882" bIns="60941" numCol="1" anchor="t" anchorCtr="0" compatLnSpc="1">
              <a:prstTxWarp prst="textNoShape">
                <a:avLst/>
              </a:prstTxWarp>
            </a:bodyPr>
            <a:lstStyle/>
            <a:p>
              <a:endParaRPr lang="zh-CN" altLang="en-US" sz="2399"/>
            </a:p>
          </p:txBody>
        </p:sp>
        <p:sp>
          <p:nvSpPr>
            <p:cNvPr id="16" name="Freeform 1281"/>
            <p:cNvSpPr>
              <a:spLocks/>
            </p:cNvSpPr>
            <p:nvPr/>
          </p:nvSpPr>
          <p:spPr bwMode="auto">
            <a:xfrm>
              <a:off x="3065665" y="4544036"/>
              <a:ext cx="385054" cy="378922"/>
            </a:xfrm>
            <a:custGeom>
              <a:avLst/>
              <a:gdLst>
                <a:gd name="T0" fmla="*/ 5 w 33"/>
                <a:gd name="T1" fmla="*/ 21 h 30"/>
                <a:gd name="T2" fmla="*/ 16 w 33"/>
                <a:gd name="T3" fmla="*/ 6 h 30"/>
                <a:gd name="T4" fmla="*/ 26 w 33"/>
                <a:gd name="T5" fmla="*/ 3 h 30"/>
                <a:gd name="T6" fmla="*/ 29 w 33"/>
                <a:gd name="T7" fmla="*/ 5 h 30"/>
                <a:gd name="T8" fmla="*/ 25 w 33"/>
                <a:gd name="T9" fmla="*/ 8 h 30"/>
                <a:gd name="T10" fmla="*/ 12 w 33"/>
                <a:gd name="T11" fmla="*/ 18 h 30"/>
                <a:gd name="T12" fmla="*/ 6 w 33"/>
                <a:gd name="T13" fmla="*/ 26 h 30"/>
                <a:gd name="T14" fmla="*/ 3 w 33"/>
                <a:gd name="T15" fmla="*/ 25 h 30"/>
                <a:gd name="T16" fmla="*/ 6 w 33"/>
                <a:gd name="T17" fmla="*/ 21 h 30"/>
                <a:gd name="T18" fmla="*/ 5 w 33"/>
                <a:gd name="T19" fmla="*/ 18 h 30"/>
                <a:gd name="T20" fmla="*/ 0 w 33"/>
                <a:gd name="T21" fmla="*/ 26 h 30"/>
                <a:gd name="T22" fmla="*/ 4 w 33"/>
                <a:gd name="T23" fmla="*/ 30 h 30"/>
                <a:gd name="T24" fmla="*/ 13 w 33"/>
                <a:gd name="T25" fmla="*/ 21 h 30"/>
                <a:gd name="T26" fmla="*/ 27 w 33"/>
                <a:gd name="T27" fmla="*/ 10 h 30"/>
                <a:gd name="T28" fmla="*/ 32 w 33"/>
                <a:gd name="T29" fmla="*/ 3 h 30"/>
                <a:gd name="T30" fmla="*/ 25 w 33"/>
                <a:gd name="T31" fmla="*/ 1 h 30"/>
                <a:gd name="T32" fmla="*/ 3 w 33"/>
                <a:gd name="T33" fmla="*/ 19 h 30"/>
                <a:gd name="T34" fmla="*/ 5 w 33"/>
                <a:gd name="T35" fmla="*/ 2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3" h="30">
                  <a:moveTo>
                    <a:pt x="5" y="21"/>
                  </a:moveTo>
                  <a:cubicBezTo>
                    <a:pt x="8" y="15"/>
                    <a:pt x="11" y="10"/>
                    <a:pt x="16" y="6"/>
                  </a:cubicBezTo>
                  <a:cubicBezTo>
                    <a:pt x="19" y="4"/>
                    <a:pt x="23" y="3"/>
                    <a:pt x="26" y="3"/>
                  </a:cubicBezTo>
                  <a:cubicBezTo>
                    <a:pt x="27" y="3"/>
                    <a:pt x="30" y="3"/>
                    <a:pt x="29" y="5"/>
                  </a:cubicBezTo>
                  <a:cubicBezTo>
                    <a:pt x="28" y="6"/>
                    <a:pt x="26" y="7"/>
                    <a:pt x="25" y="8"/>
                  </a:cubicBezTo>
                  <a:cubicBezTo>
                    <a:pt x="20" y="11"/>
                    <a:pt x="16" y="14"/>
                    <a:pt x="12" y="18"/>
                  </a:cubicBezTo>
                  <a:cubicBezTo>
                    <a:pt x="10" y="21"/>
                    <a:pt x="8" y="24"/>
                    <a:pt x="6" y="26"/>
                  </a:cubicBezTo>
                  <a:cubicBezTo>
                    <a:pt x="5" y="27"/>
                    <a:pt x="2" y="28"/>
                    <a:pt x="3" y="25"/>
                  </a:cubicBezTo>
                  <a:cubicBezTo>
                    <a:pt x="3" y="23"/>
                    <a:pt x="5" y="22"/>
                    <a:pt x="6" y="21"/>
                  </a:cubicBezTo>
                  <a:cubicBezTo>
                    <a:pt x="8" y="20"/>
                    <a:pt x="6" y="17"/>
                    <a:pt x="5" y="18"/>
                  </a:cubicBezTo>
                  <a:cubicBezTo>
                    <a:pt x="3" y="20"/>
                    <a:pt x="0" y="23"/>
                    <a:pt x="0" y="26"/>
                  </a:cubicBezTo>
                  <a:cubicBezTo>
                    <a:pt x="0" y="28"/>
                    <a:pt x="2" y="30"/>
                    <a:pt x="4" y="30"/>
                  </a:cubicBezTo>
                  <a:cubicBezTo>
                    <a:pt x="8" y="29"/>
                    <a:pt x="11" y="24"/>
                    <a:pt x="13" y="21"/>
                  </a:cubicBezTo>
                  <a:cubicBezTo>
                    <a:pt x="17" y="16"/>
                    <a:pt x="22" y="13"/>
                    <a:pt x="27" y="10"/>
                  </a:cubicBezTo>
                  <a:cubicBezTo>
                    <a:pt x="29" y="9"/>
                    <a:pt x="33" y="6"/>
                    <a:pt x="32" y="3"/>
                  </a:cubicBezTo>
                  <a:cubicBezTo>
                    <a:pt x="32" y="0"/>
                    <a:pt x="27" y="0"/>
                    <a:pt x="25" y="1"/>
                  </a:cubicBezTo>
                  <a:cubicBezTo>
                    <a:pt x="14" y="1"/>
                    <a:pt x="7" y="10"/>
                    <a:pt x="3" y="19"/>
                  </a:cubicBezTo>
                  <a:cubicBezTo>
                    <a:pt x="2" y="21"/>
                    <a:pt x="4" y="22"/>
                    <a:pt x="5" y="2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2" tIns="60941" rIns="121882" bIns="60941" numCol="1" anchor="t" anchorCtr="0" compatLnSpc="1">
              <a:prstTxWarp prst="textNoShape">
                <a:avLst/>
              </a:prstTxWarp>
            </a:bodyPr>
            <a:lstStyle/>
            <a:p>
              <a:endParaRPr lang="zh-CN" altLang="en-US" sz="2399"/>
            </a:p>
          </p:txBody>
        </p:sp>
        <p:sp>
          <p:nvSpPr>
            <p:cNvPr id="17" name="Freeform 1282"/>
            <p:cNvSpPr>
              <a:spLocks/>
            </p:cNvSpPr>
            <p:nvPr/>
          </p:nvSpPr>
          <p:spPr bwMode="auto">
            <a:xfrm>
              <a:off x="2305430" y="4319887"/>
              <a:ext cx="118478" cy="112077"/>
            </a:xfrm>
            <a:custGeom>
              <a:avLst/>
              <a:gdLst>
                <a:gd name="T0" fmla="*/ 3 w 10"/>
                <a:gd name="T1" fmla="*/ 7 h 9"/>
                <a:gd name="T2" fmla="*/ 9 w 10"/>
                <a:gd name="T3" fmla="*/ 8 h 9"/>
                <a:gd name="T4" fmla="*/ 9 w 10"/>
                <a:gd name="T5" fmla="*/ 3 h 9"/>
                <a:gd name="T6" fmla="*/ 5 w 10"/>
                <a:gd name="T7" fmla="*/ 1 h 9"/>
                <a:gd name="T8" fmla="*/ 0 w 10"/>
                <a:gd name="T9" fmla="*/ 4 h 9"/>
                <a:gd name="T10" fmla="*/ 3 w 10"/>
                <a:gd name="T11" fmla="*/ 6 h 9"/>
                <a:gd name="T12" fmla="*/ 4 w 10"/>
                <a:gd name="T13" fmla="*/ 3 h 9"/>
                <a:gd name="T14" fmla="*/ 5 w 10"/>
                <a:gd name="T15" fmla="*/ 3 h 9"/>
                <a:gd name="T16" fmla="*/ 5 w 10"/>
                <a:gd name="T17" fmla="*/ 3 h 9"/>
                <a:gd name="T18" fmla="*/ 5 w 10"/>
                <a:gd name="T19" fmla="*/ 3 h 9"/>
                <a:gd name="T20" fmla="*/ 5 w 10"/>
                <a:gd name="T21" fmla="*/ 3 h 9"/>
                <a:gd name="T22" fmla="*/ 6 w 10"/>
                <a:gd name="T23" fmla="*/ 3 h 9"/>
                <a:gd name="T24" fmla="*/ 6 w 10"/>
                <a:gd name="T25" fmla="*/ 3 h 9"/>
                <a:gd name="T26" fmla="*/ 7 w 10"/>
                <a:gd name="T27" fmla="*/ 4 h 9"/>
                <a:gd name="T28" fmla="*/ 7 w 10"/>
                <a:gd name="T29" fmla="*/ 5 h 9"/>
                <a:gd name="T30" fmla="*/ 7 w 10"/>
                <a:gd name="T31" fmla="*/ 5 h 9"/>
                <a:gd name="T32" fmla="*/ 7 w 10"/>
                <a:gd name="T33" fmla="*/ 6 h 9"/>
                <a:gd name="T34" fmla="*/ 7 w 10"/>
                <a:gd name="T35" fmla="*/ 6 h 9"/>
                <a:gd name="T36" fmla="*/ 7 w 10"/>
                <a:gd name="T37" fmla="*/ 6 h 9"/>
                <a:gd name="T38" fmla="*/ 7 w 10"/>
                <a:gd name="T39" fmla="*/ 6 h 9"/>
                <a:gd name="T40" fmla="*/ 7 w 10"/>
                <a:gd name="T41" fmla="*/ 6 h 9"/>
                <a:gd name="T42" fmla="*/ 7 w 10"/>
                <a:gd name="T43" fmla="*/ 6 h 9"/>
                <a:gd name="T44" fmla="*/ 7 w 10"/>
                <a:gd name="T45" fmla="*/ 6 h 9"/>
                <a:gd name="T46" fmla="*/ 5 w 10"/>
                <a:gd name="T47" fmla="*/ 4 h 9"/>
                <a:gd name="T48" fmla="*/ 3 w 10"/>
                <a:gd name="T49"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 h="9">
                  <a:moveTo>
                    <a:pt x="3" y="7"/>
                  </a:moveTo>
                  <a:cubicBezTo>
                    <a:pt x="5" y="8"/>
                    <a:pt x="7" y="9"/>
                    <a:pt x="9" y="8"/>
                  </a:cubicBezTo>
                  <a:cubicBezTo>
                    <a:pt x="10" y="7"/>
                    <a:pt x="10" y="5"/>
                    <a:pt x="9" y="3"/>
                  </a:cubicBezTo>
                  <a:cubicBezTo>
                    <a:pt x="8" y="2"/>
                    <a:pt x="7" y="1"/>
                    <a:pt x="5" y="1"/>
                  </a:cubicBezTo>
                  <a:cubicBezTo>
                    <a:pt x="3" y="0"/>
                    <a:pt x="1" y="3"/>
                    <a:pt x="0" y="4"/>
                  </a:cubicBezTo>
                  <a:cubicBezTo>
                    <a:pt x="0" y="6"/>
                    <a:pt x="2" y="7"/>
                    <a:pt x="3" y="6"/>
                  </a:cubicBezTo>
                  <a:cubicBezTo>
                    <a:pt x="3" y="5"/>
                    <a:pt x="3" y="4"/>
                    <a:pt x="4" y="3"/>
                  </a:cubicBezTo>
                  <a:cubicBezTo>
                    <a:pt x="4" y="3"/>
                    <a:pt x="4" y="3"/>
                    <a:pt x="5" y="3"/>
                  </a:cubicBezTo>
                  <a:cubicBezTo>
                    <a:pt x="4" y="3"/>
                    <a:pt x="5" y="3"/>
                    <a:pt x="5" y="3"/>
                  </a:cubicBezTo>
                  <a:cubicBezTo>
                    <a:pt x="4" y="3"/>
                    <a:pt x="5" y="3"/>
                    <a:pt x="5" y="3"/>
                  </a:cubicBezTo>
                  <a:cubicBezTo>
                    <a:pt x="5" y="3"/>
                    <a:pt x="6" y="3"/>
                    <a:pt x="5" y="3"/>
                  </a:cubicBezTo>
                  <a:cubicBezTo>
                    <a:pt x="5" y="3"/>
                    <a:pt x="6" y="3"/>
                    <a:pt x="6" y="3"/>
                  </a:cubicBezTo>
                  <a:cubicBezTo>
                    <a:pt x="6" y="3"/>
                    <a:pt x="6" y="3"/>
                    <a:pt x="6" y="3"/>
                  </a:cubicBezTo>
                  <a:cubicBezTo>
                    <a:pt x="6" y="4"/>
                    <a:pt x="6" y="4"/>
                    <a:pt x="7" y="4"/>
                  </a:cubicBezTo>
                  <a:cubicBezTo>
                    <a:pt x="7" y="5"/>
                    <a:pt x="7" y="5"/>
                    <a:pt x="7" y="5"/>
                  </a:cubicBezTo>
                  <a:cubicBezTo>
                    <a:pt x="7" y="5"/>
                    <a:pt x="7" y="5"/>
                    <a:pt x="7" y="5"/>
                  </a:cubicBezTo>
                  <a:cubicBezTo>
                    <a:pt x="7" y="5"/>
                    <a:pt x="7" y="5"/>
                    <a:pt x="7" y="6"/>
                  </a:cubicBezTo>
                  <a:cubicBezTo>
                    <a:pt x="7" y="5"/>
                    <a:pt x="7" y="6"/>
                    <a:pt x="7" y="6"/>
                  </a:cubicBezTo>
                  <a:cubicBezTo>
                    <a:pt x="7" y="6"/>
                    <a:pt x="7" y="6"/>
                    <a:pt x="7" y="6"/>
                  </a:cubicBezTo>
                  <a:cubicBezTo>
                    <a:pt x="7" y="6"/>
                    <a:pt x="7" y="6"/>
                    <a:pt x="7" y="6"/>
                  </a:cubicBezTo>
                  <a:cubicBezTo>
                    <a:pt x="7" y="6"/>
                    <a:pt x="7" y="6"/>
                    <a:pt x="7" y="6"/>
                  </a:cubicBezTo>
                  <a:cubicBezTo>
                    <a:pt x="7" y="6"/>
                    <a:pt x="7" y="6"/>
                    <a:pt x="7" y="6"/>
                  </a:cubicBezTo>
                  <a:cubicBezTo>
                    <a:pt x="7" y="6"/>
                    <a:pt x="7" y="6"/>
                    <a:pt x="7" y="6"/>
                  </a:cubicBezTo>
                  <a:cubicBezTo>
                    <a:pt x="6" y="5"/>
                    <a:pt x="5" y="5"/>
                    <a:pt x="5" y="4"/>
                  </a:cubicBezTo>
                  <a:cubicBezTo>
                    <a:pt x="3" y="4"/>
                    <a:pt x="2" y="6"/>
                    <a:pt x="3" y="7"/>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2" tIns="60941" rIns="121882" bIns="60941" numCol="1" anchor="t" anchorCtr="0" compatLnSpc="1">
              <a:prstTxWarp prst="textNoShape">
                <a:avLst/>
              </a:prstTxWarp>
            </a:bodyPr>
            <a:lstStyle/>
            <a:p>
              <a:endParaRPr lang="zh-CN" altLang="en-US" sz="2399"/>
            </a:p>
          </p:txBody>
        </p:sp>
        <p:sp>
          <p:nvSpPr>
            <p:cNvPr id="18" name="Freeform 1283"/>
            <p:cNvSpPr>
              <a:spLocks/>
            </p:cNvSpPr>
            <p:nvPr/>
          </p:nvSpPr>
          <p:spPr bwMode="auto">
            <a:xfrm>
              <a:off x="1560007" y="3914282"/>
              <a:ext cx="143163" cy="101403"/>
            </a:xfrm>
            <a:custGeom>
              <a:avLst/>
              <a:gdLst>
                <a:gd name="T0" fmla="*/ 6 w 12"/>
                <a:gd name="T1" fmla="*/ 6 h 8"/>
                <a:gd name="T2" fmla="*/ 9 w 12"/>
                <a:gd name="T3" fmla="*/ 8 h 8"/>
                <a:gd name="T4" fmla="*/ 11 w 12"/>
                <a:gd name="T5" fmla="*/ 6 h 8"/>
                <a:gd name="T6" fmla="*/ 10 w 12"/>
                <a:gd name="T7" fmla="*/ 2 h 8"/>
                <a:gd name="T8" fmla="*/ 1 w 12"/>
                <a:gd name="T9" fmla="*/ 5 h 8"/>
                <a:gd name="T10" fmla="*/ 3 w 12"/>
                <a:gd name="T11" fmla="*/ 6 h 8"/>
                <a:gd name="T12" fmla="*/ 7 w 12"/>
                <a:gd name="T13" fmla="*/ 4 h 8"/>
                <a:gd name="T14" fmla="*/ 9 w 12"/>
                <a:gd name="T15" fmla="*/ 5 h 8"/>
                <a:gd name="T16" fmla="*/ 9 w 12"/>
                <a:gd name="T17" fmla="*/ 5 h 8"/>
                <a:gd name="T18" fmla="*/ 8 w 12"/>
                <a:gd name="T19" fmla="*/ 6 h 8"/>
                <a:gd name="T20" fmla="*/ 9 w 12"/>
                <a:gd name="T21" fmla="*/ 5 h 8"/>
                <a:gd name="T22" fmla="*/ 8 w 12"/>
                <a:gd name="T23" fmla="*/ 5 h 8"/>
                <a:gd name="T24" fmla="*/ 6 w 12"/>
                <a:gd name="T25"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8">
                  <a:moveTo>
                    <a:pt x="6" y="6"/>
                  </a:moveTo>
                  <a:cubicBezTo>
                    <a:pt x="6" y="7"/>
                    <a:pt x="8" y="8"/>
                    <a:pt x="9" y="8"/>
                  </a:cubicBezTo>
                  <a:cubicBezTo>
                    <a:pt x="10" y="8"/>
                    <a:pt x="10" y="7"/>
                    <a:pt x="11" y="6"/>
                  </a:cubicBezTo>
                  <a:cubicBezTo>
                    <a:pt x="12" y="5"/>
                    <a:pt x="11" y="3"/>
                    <a:pt x="10" y="2"/>
                  </a:cubicBezTo>
                  <a:cubicBezTo>
                    <a:pt x="7" y="0"/>
                    <a:pt x="2" y="1"/>
                    <a:pt x="1" y="5"/>
                  </a:cubicBezTo>
                  <a:cubicBezTo>
                    <a:pt x="0" y="6"/>
                    <a:pt x="3" y="7"/>
                    <a:pt x="3" y="6"/>
                  </a:cubicBezTo>
                  <a:cubicBezTo>
                    <a:pt x="4" y="4"/>
                    <a:pt x="6" y="3"/>
                    <a:pt x="7" y="4"/>
                  </a:cubicBezTo>
                  <a:cubicBezTo>
                    <a:pt x="8" y="4"/>
                    <a:pt x="9" y="4"/>
                    <a:pt x="9" y="5"/>
                  </a:cubicBezTo>
                  <a:cubicBezTo>
                    <a:pt x="9" y="4"/>
                    <a:pt x="9" y="5"/>
                    <a:pt x="9" y="5"/>
                  </a:cubicBezTo>
                  <a:cubicBezTo>
                    <a:pt x="9" y="5"/>
                    <a:pt x="8" y="5"/>
                    <a:pt x="8" y="6"/>
                  </a:cubicBezTo>
                  <a:cubicBezTo>
                    <a:pt x="8" y="6"/>
                    <a:pt x="9" y="5"/>
                    <a:pt x="9" y="5"/>
                  </a:cubicBezTo>
                  <a:cubicBezTo>
                    <a:pt x="9" y="5"/>
                    <a:pt x="9" y="5"/>
                    <a:pt x="8" y="5"/>
                  </a:cubicBezTo>
                  <a:cubicBezTo>
                    <a:pt x="7" y="4"/>
                    <a:pt x="5" y="5"/>
                    <a:pt x="6"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2" tIns="60941" rIns="121882" bIns="60941" numCol="1" anchor="t" anchorCtr="0" compatLnSpc="1">
              <a:prstTxWarp prst="textNoShape">
                <a:avLst/>
              </a:prstTxWarp>
            </a:bodyPr>
            <a:lstStyle/>
            <a:p>
              <a:endParaRPr lang="zh-CN" altLang="en-US" sz="2399"/>
            </a:p>
          </p:txBody>
        </p:sp>
        <p:sp>
          <p:nvSpPr>
            <p:cNvPr id="19" name="Freeform 1284"/>
            <p:cNvSpPr>
              <a:spLocks/>
            </p:cNvSpPr>
            <p:nvPr/>
          </p:nvSpPr>
          <p:spPr bwMode="auto">
            <a:xfrm>
              <a:off x="3006426" y="4997672"/>
              <a:ext cx="128351" cy="117412"/>
            </a:xfrm>
            <a:custGeom>
              <a:avLst/>
              <a:gdLst>
                <a:gd name="T0" fmla="*/ 2 w 11"/>
                <a:gd name="T1" fmla="*/ 5 h 9"/>
                <a:gd name="T2" fmla="*/ 8 w 11"/>
                <a:gd name="T3" fmla="*/ 9 h 9"/>
                <a:gd name="T4" fmla="*/ 11 w 11"/>
                <a:gd name="T5" fmla="*/ 4 h 9"/>
                <a:gd name="T6" fmla="*/ 6 w 11"/>
                <a:gd name="T7" fmla="*/ 0 h 9"/>
                <a:gd name="T8" fmla="*/ 1 w 11"/>
                <a:gd name="T9" fmla="*/ 5 h 9"/>
                <a:gd name="T10" fmla="*/ 3 w 11"/>
                <a:gd name="T11" fmla="*/ 6 h 9"/>
                <a:gd name="T12" fmla="*/ 8 w 11"/>
                <a:gd name="T13" fmla="*/ 4 h 9"/>
                <a:gd name="T14" fmla="*/ 7 w 11"/>
                <a:gd name="T15" fmla="*/ 6 h 9"/>
                <a:gd name="T16" fmla="*/ 5 w 11"/>
                <a:gd name="T17" fmla="*/ 4 h 9"/>
                <a:gd name="T18" fmla="*/ 2 w 11"/>
                <a:gd name="T19"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9">
                  <a:moveTo>
                    <a:pt x="2" y="5"/>
                  </a:moveTo>
                  <a:cubicBezTo>
                    <a:pt x="3" y="7"/>
                    <a:pt x="5" y="9"/>
                    <a:pt x="8" y="9"/>
                  </a:cubicBezTo>
                  <a:cubicBezTo>
                    <a:pt x="10" y="8"/>
                    <a:pt x="11" y="6"/>
                    <a:pt x="11" y="4"/>
                  </a:cubicBezTo>
                  <a:cubicBezTo>
                    <a:pt x="11" y="2"/>
                    <a:pt x="8" y="0"/>
                    <a:pt x="6" y="0"/>
                  </a:cubicBezTo>
                  <a:cubicBezTo>
                    <a:pt x="3" y="1"/>
                    <a:pt x="1" y="3"/>
                    <a:pt x="1" y="5"/>
                  </a:cubicBezTo>
                  <a:cubicBezTo>
                    <a:pt x="0" y="7"/>
                    <a:pt x="3" y="8"/>
                    <a:pt x="3" y="6"/>
                  </a:cubicBezTo>
                  <a:cubicBezTo>
                    <a:pt x="4" y="4"/>
                    <a:pt x="7" y="1"/>
                    <a:pt x="8" y="4"/>
                  </a:cubicBezTo>
                  <a:cubicBezTo>
                    <a:pt x="9" y="5"/>
                    <a:pt x="8" y="6"/>
                    <a:pt x="7" y="6"/>
                  </a:cubicBezTo>
                  <a:cubicBezTo>
                    <a:pt x="6" y="6"/>
                    <a:pt x="5" y="5"/>
                    <a:pt x="5" y="4"/>
                  </a:cubicBezTo>
                  <a:cubicBezTo>
                    <a:pt x="4" y="3"/>
                    <a:pt x="2" y="3"/>
                    <a:pt x="2" y="5"/>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2" tIns="60941" rIns="121882" bIns="60941" numCol="1" anchor="t" anchorCtr="0" compatLnSpc="1">
              <a:prstTxWarp prst="textNoShape">
                <a:avLst/>
              </a:prstTxWarp>
            </a:bodyPr>
            <a:lstStyle/>
            <a:p>
              <a:endParaRPr lang="zh-CN" altLang="en-US" sz="2399"/>
            </a:p>
          </p:txBody>
        </p:sp>
      </p:grpSp>
      <p:sp>
        <p:nvSpPr>
          <p:cNvPr id="20" name="矩形 50"/>
          <p:cNvSpPr>
            <a:spLocks noChangeArrowheads="1"/>
          </p:cNvSpPr>
          <p:nvPr/>
        </p:nvSpPr>
        <p:spPr bwMode="auto">
          <a:xfrm>
            <a:off x="6496471" y="2335960"/>
            <a:ext cx="1882115" cy="338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2" tIns="45706" rIns="91412" bIns="4570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zh-CN" altLang="en-US" sz="1599" dirty="0">
                <a:solidFill>
                  <a:schemeClr val="accent2"/>
                </a:solidFill>
              </a:rPr>
              <a:t>添加标题</a:t>
            </a:r>
          </a:p>
        </p:txBody>
      </p:sp>
      <p:sp>
        <p:nvSpPr>
          <p:cNvPr id="21" name="矩形 17"/>
          <p:cNvSpPr>
            <a:spLocks noChangeArrowheads="1"/>
          </p:cNvSpPr>
          <p:nvPr/>
        </p:nvSpPr>
        <p:spPr bwMode="auto">
          <a:xfrm>
            <a:off x="6496470" y="2766846"/>
            <a:ext cx="4242613" cy="516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2" tIns="45706" rIns="91412" bIns="4570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200" dirty="0">
                <a:solidFill>
                  <a:schemeClr val="tx1">
                    <a:lumMod val="50000"/>
                    <a:lumOff val="50000"/>
                  </a:schemeClr>
                </a:solidFill>
                <a:sym typeface="微软雅黑" pitchFamily="34" charset="-122"/>
              </a:rPr>
              <a:t>在此录入上述图片的分析说明，在此录入上述图片的综合分析说明，录入上述图片的说明。</a:t>
            </a:r>
          </a:p>
        </p:txBody>
      </p:sp>
      <p:sp>
        <p:nvSpPr>
          <p:cNvPr id="26" name="矩形 50"/>
          <p:cNvSpPr>
            <a:spLocks noChangeArrowheads="1"/>
          </p:cNvSpPr>
          <p:nvPr/>
        </p:nvSpPr>
        <p:spPr bwMode="auto">
          <a:xfrm>
            <a:off x="5740620" y="3573017"/>
            <a:ext cx="1882115" cy="338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2" tIns="45706" rIns="91412" bIns="4570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zh-CN" altLang="en-US" sz="1599" dirty="0">
                <a:solidFill>
                  <a:schemeClr val="accent4"/>
                </a:solidFill>
              </a:rPr>
              <a:t>添加标题</a:t>
            </a:r>
          </a:p>
        </p:txBody>
      </p:sp>
      <p:sp>
        <p:nvSpPr>
          <p:cNvPr id="27" name="矩形 17"/>
          <p:cNvSpPr>
            <a:spLocks noChangeArrowheads="1"/>
          </p:cNvSpPr>
          <p:nvPr/>
        </p:nvSpPr>
        <p:spPr bwMode="auto">
          <a:xfrm>
            <a:off x="5740620" y="4003902"/>
            <a:ext cx="4494563" cy="516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2" tIns="45706" rIns="91412" bIns="4570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200" dirty="0">
                <a:solidFill>
                  <a:schemeClr val="tx1">
                    <a:lumMod val="50000"/>
                    <a:lumOff val="50000"/>
                  </a:schemeClr>
                </a:solidFill>
                <a:sym typeface="微软雅黑" pitchFamily="34" charset="-122"/>
              </a:rPr>
              <a:t>在此录入上述图片的分析说明，在此录入上述图片的综合分析说明，在此录入上述图片的分析说明。</a:t>
            </a:r>
          </a:p>
        </p:txBody>
      </p:sp>
      <p:sp>
        <p:nvSpPr>
          <p:cNvPr id="28" name="矩形 50"/>
          <p:cNvSpPr>
            <a:spLocks noChangeArrowheads="1"/>
          </p:cNvSpPr>
          <p:nvPr/>
        </p:nvSpPr>
        <p:spPr bwMode="auto">
          <a:xfrm>
            <a:off x="6100549" y="4764980"/>
            <a:ext cx="1882115" cy="338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2" tIns="45706" rIns="91412" bIns="4570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zh-CN" altLang="en-US" sz="1599" dirty="0">
                <a:solidFill>
                  <a:schemeClr val="accent1"/>
                </a:solidFill>
              </a:rPr>
              <a:t>添加标题</a:t>
            </a:r>
          </a:p>
        </p:txBody>
      </p:sp>
      <p:sp>
        <p:nvSpPr>
          <p:cNvPr id="29" name="矩形 17"/>
          <p:cNvSpPr>
            <a:spLocks noChangeArrowheads="1"/>
          </p:cNvSpPr>
          <p:nvPr/>
        </p:nvSpPr>
        <p:spPr bwMode="auto">
          <a:xfrm>
            <a:off x="6100549" y="5195865"/>
            <a:ext cx="4494563" cy="516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2" tIns="45706" rIns="91412" bIns="4570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200" dirty="0">
                <a:solidFill>
                  <a:schemeClr val="tx1">
                    <a:lumMod val="50000"/>
                    <a:lumOff val="50000"/>
                  </a:schemeClr>
                </a:solidFill>
                <a:sym typeface="微软雅黑" pitchFamily="34" charset="-122"/>
              </a:rPr>
              <a:t>在此录入上述图片的分析说明，在此录入上述图片的综合分析说明，在此录入上述图片的分析说明。</a:t>
            </a:r>
          </a:p>
        </p:txBody>
      </p:sp>
      <p:sp>
        <p:nvSpPr>
          <p:cNvPr id="31" name="矩形 47"/>
          <p:cNvSpPr>
            <a:spLocks noChangeArrowheads="1"/>
          </p:cNvSpPr>
          <p:nvPr/>
        </p:nvSpPr>
        <p:spPr bwMode="auto">
          <a:xfrm>
            <a:off x="1571335" y="1235433"/>
            <a:ext cx="9049330" cy="516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02" tIns="45702" rIns="91402" bIns="45702">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lnSpc>
                <a:spcPct val="120000"/>
              </a:lnSpc>
              <a:spcBef>
                <a:spcPct val="0"/>
              </a:spcBef>
              <a:buNone/>
            </a:pPr>
            <a:r>
              <a:rPr lang="zh-CN" altLang="en-US" sz="1200" dirty="0">
                <a:solidFill>
                  <a:schemeClr val="tx1">
                    <a:lumMod val="50000"/>
                    <a:lumOff val="50000"/>
                  </a:schemeClr>
                </a:solidFill>
                <a:sym typeface="微软雅黑" pitchFamily="34" charset="-122"/>
              </a:rPr>
              <a:t>在此录入上述图表的综合描述说明，在此录入上述图表的综合描述说明。在此录入上述图表的描述说明，在此录入上述图表的描述说明，在此录入上述图表的综合描述说明，在此录入上述图表的综合描述说明。</a:t>
            </a:r>
          </a:p>
        </p:txBody>
      </p:sp>
      <p:cxnSp>
        <p:nvCxnSpPr>
          <p:cNvPr id="30" name="直接连接符 29">
            <a:extLst>
              <a:ext uri="{FF2B5EF4-FFF2-40B4-BE49-F238E27FC236}">
                <a16:creationId xmlns:a16="http://schemas.microsoft.com/office/drawing/2014/main" xmlns="" id="{57CFA4E4-8346-48EA-820D-2CC2CD212194}"/>
              </a:ext>
            </a:extLst>
          </p:cNvPr>
          <p:cNvCxnSpPr>
            <a:cxnSpLocks/>
          </p:cNvCxnSpPr>
          <p:nvPr/>
        </p:nvCxnSpPr>
        <p:spPr>
          <a:xfrm>
            <a:off x="298340" y="797406"/>
            <a:ext cx="7080461"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2" name="Freeform 6">
            <a:extLst>
              <a:ext uri="{FF2B5EF4-FFF2-40B4-BE49-F238E27FC236}">
                <a16:creationId xmlns:a16="http://schemas.microsoft.com/office/drawing/2014/main" xmlns="" id="{4F4D6823-B89F-432A-8FD1-F700D99EE5F8}"/>
              </a:ext>
            </a:extLst>
          </p:cNvPr>
          <p:cNvSpPr>
            <a:spLocks noEditPoints="1"/>
          </p:cNvSpPr>
          <p:nvPr/>
        </p:nvSpPr>
        <p:spPr bwMode="auto">
          <a:xfrm>
            <a:off x="7378801" y="304061"/>
            <a:ext cx="477985" cy="493818"/>
          </a:xfrm>
          <a:custGeom>
            <a:avLst/>
            <a:gdLst>
              <a:gd name="T0" fmla="*/ 760 w 1905"/>
              <a:gd name="T1" fmla="*/ 1455 h 1912"/>
              <a:gd name="T2" fmla="*/ 448 w 1905"/>
              <a:gd name="T3" fmla="*/ 1143 h 1912"/>
              <a:gd name="T4" fmla="*/ 529 w 1905"/>
              <a:gd name="T5" fmla="*/ 1061 h 1912"/>
              <a:gd name="T6" fmla="*/ 841 w 1905"/>
              <a:gd name="T7" fmla="*/ 1374 h 1912"/>
              <a:gd name="T8" fmla="*/ 1802 w 1905"/>
              <a:gd name="T9" fmla="*/ 108 h 1912"/>
              <a:gd name="T10" fmla="*/ 748 w 1905"/>
              <a:gd name="T11" fmla="*/ 785 h 1912"/>
              <a:gd name="T12" fmla="*/ 55 w 1905"/>
              <a:gd name="T13" fmla="*/ 1737 h 1912"/>
              <a:gd name="T14" fmla="*/ 173 w 1905"/>
              <a:gd name="T15" fmla="*/ 1854 h 1912"/>
              <a:gd name="T16" fmla="*/ 1124 w 1905"/>
              <a:gd name="T17" fmla="*/ 1161 h 1912"/>
              <a:gd name="T18" fmla="*/ 1802 w 1905"/>
              <a:gd name="T19" fmla="*/ 108 h 1912"/>
              <a:gd name="T20" fmla="*/ 110 w 1905"/>
              <a:gd name="T21" fmla="*/ 1803 h 1912"/>
              <a:gd name="T22" fmla="*/ 0 w 1905"/>
              <a:gd name="T23" fmla="*/ 1912 h 1912"/>
              <a:gd name="T24" fmla="*/ 1758 w 1905"/>
              <a:gd name="T25" fmla="*/ 368 h 1912"/>
              <a:gd name="T26" fmla="*/ 1544 w 1905"/>
              <a:gd name="T27" fmla="*/ 153 h 1912"/>
              <a:gd name="T28" fmla="*/ 786 w 1905"/>
              <a:gd name="T29" fmla="*/ 513 h 1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5" h="1912">
                <a:moveTo>
                  <a:pt x="760" y="1455"/>
                </a:moveTo>
                <a:cubicBezTo>
                  <a:pt x="448" y="1143"/>
                  <a:pt x="448" y="1143"/>
                  <a:pt x="448" y="1143"/>
                </a:cubicBezTo>
                <a:moveTo>
                  <a:pt x="529" y="1061"/>
                </a:moveTo>
                <a:cubicBezTo>
                  <a:pt x="841" y="1374"/>
                  <a:pt x="841" y="1374"/>
                  <a:pt x="841" y="1374"/>
                </a:cubicBezTo>
                <a:moveTo>
                  <a:pt x="1802" y="108"/>
                </a:moveTo>
                <a:cubicBezTo>
                  <a:pt x="1698" y="4"/>
                  <a:pt x="1226" y="307"/>
                  <a:pt x="748" y="785"/>
                </a:cubicBezTo>
                <a:cubicBezTo>
                  <a:pt x="364" y="1169"/>
                  <a:pt x="94" y="1548"/>
                  <a:pt x="55" y="1737"/>
                </a:cubicBezTo>
                <a:cubicBezTo>
                  <a:pt x="173" y="1854"/>
                  <a:pt x="173" y="1854"/>
                  <a:pt x="173" y="1854"/>
                </a:cubicBezTo>
                <a:cubicBezTo>
                  <a:pt x="361" y="1815"/>
                  <a:pt x="740" y="1545"/>
                  <a:pt x="1124" y="1161"/>
                </a:cubicBezTo>
                <a:cubicBezTo>
                  <a:pt x="1602" y="683"/>
                  <a:pt x="1905" y="212"/>
                  <a:pt x="1802" y="108"/>
                </a:cubicBezTo>
                <a:close/>
                <a:moveTo>
                  <a:pt x="110" y="1803"/>
                </a:moveTo>
                <a:cubicBezTo>
                  <a:pt x="0" y="1912"/>
                  <a:pt x="0" y="1912"/>
                  <a:pt x="0" y="1912"/>
                </a:cubicBezTo>
                <a:moveTo>
                  <a:pt x="1758" y="368"/>
                </a:moveTo>
                <a:cubicBezTo>
                  <a:pt x="1758" y="368"/>
                  <a:pt x="1643" y="253"/>
                  <a:pt x="1544" y="153"/>
                </a:cubicBezTo>
                <a:cubicBezTo>
                  <a:pt x="1544" y="153"/>
                  <a:pt x="1319" y="0"/>
                  <a:pt x="786" y="513"/>
                </a:cubicBezTo>
              </a:path>
            </a:pathLst>
          </a:custGeom>
          <a:noFill/>
          <a:ln w="12700"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03693" tIns="51846" rIns="103693" bIns="51846" numCol="1" anchor="t" anchorCtr="0" compatLnSpc="1">
            <a:prstTxWarp prst="textNoShape">
              <a:avLst/>
            </a:prstTxWarp>
          </a:bodyPr>
          <a:lstStyle/>
          <a:p>
            <a:endParaRPr lang="zh-CN" altLang="en-US"/>
          </a:p>
        </p:txBody>
      </p:sp>
      <p:sp>
        <p:nvSpPr>
          <p:cNvPr id="33" name="TextBox 28">
            <a:extLst>
              <a:ext uri="{FF2B5EF4-FFF2-40B4-BE49-F238E27FC236}">
                <a16:creationId xmlns:a16="http://schemas.microsoft.com/office/drawing/2014/main" xmlns="" id="{70A07A41-BF98-4324-A3F5-F6621B79FD42}"/>
              </a:ext>
            </a:extLst>
          </p:cNvPr>
          <p:cNvSpPr txBox="1"/>
          <p:nvPr/>
        </p:nvSpPr>
        <p:spPr>
          <a:xfrm>
            <a:off x="681253" y="275546"/>
            <a:ext cx="2423342" cy="430841"/>
          </a:xfrm>
          <a:prstGeom prst="rect">
            <a:avLst/>
          </a:prstGeom>
          <a:noFill/>
        </p:spPr>
        <p:txBody>
          <a:bodyPr wrap="square" lIns="121873" tIns="60937" rIns="121873" bIns="60937" rtlCol="0">
            <a:spAutoFit/>
          </a:bodyPr>
          <a:lstStyle/>
          <a:p>
            <a:r>
              <a:rPr lang="zh-CN" altLang="en-US" sz="2000" dirty="0">
                <a:solidFill>
                  <a:schemeClr val="tx1">
                    <a:lumMod val="65000"/>
                    <a:lumOff val="35000"/>
                  </a:schemeClr>
                </a:solidFill>
                <a:latin typeface="文鼎谁的字体" panose="020B0602010101010101" pitchFamily="33" charset="-122"/>
                <a:ea typeface="文鼎谁的字体" panose="020B0602010101010101" pitchFamily="33" charset="-122"/>
              </a:rPr>
              <a:t>点击添加您的标题</a:t>
            </a:r>
          </a:p>
        </p:txBody>
      </p:sp>
      <p:grpSp>
        <p:nvGrpSpPr>
          <p:cNvPr id="34" name="组合 33">
            <a:extLst>
              <a:ext uri="{FF2B5EF4-FFF2-40B4-BE49-F238E27FC236}">
                <a16:creationId xmlns:a16="http://schemas.microsoft.com/office/drawing/2014/main" xmlns="" id="{5ED820D0-887B-4C0A-B590-7A0432A6ADA2}"/>
              </a:ext>
            </a:extLst>
          </p:cNvPr>
          <p:cNvGrpSpPr/>
          <p:nvPr/>
        </p:nvGrpSpPr>
        <p:grpSpPr>
          <a:xfrm>
            <a:off x="214323" y="266495"/>
            <a:ext cx="406366" cy="418246"/>
            <a:chOff x="848004" y="393400"/>
            <a:chExt cx="406366" cy="418246"/>
          </a:xfrm>
          <a:effectLst>
            <a:outerShdw blurRad="165100" dist="38100" dir="6960000" sx="98000" sy="98000" algn="t" rotWithShape="0">
              <a:prstClr val="black">
                <a:alpha val="34000"/>
              </a:prstClr>
            </a:outerShdw>
          </a:effectLst>
        </p:grpSpPr>
        <p:grpSp>
          <p:nvGrpSpPr>
            <p:cNvPr id="35" name="组合 34">
              <a:extLst>
                <a:ext uri="{FF2B5EF4-FFF2-40B4-BE49-F238E27FC236}">
                  <a16:creationId xmlns:a16="http://schemas.microsoft.com/office/drawing/2014/main" xmlns="" id="{322C73A2-936E-4442-B06C-02ADE2C046C4}"/>
                </a:ext>
              </a:extLst>
            </p:cNvPr>
            <p:cNvGrpSpPr/>
            <p:nvPr/>
          </p:nvGrpSpPr>
          <p:grpSpPr>
            <a:xfrm>
              <a:off x="848004" y="393400"/>
              <a:ext cx="406366" cy="418246"/>
              <a:chOff x="848005" y="369553"/>
              <a:chExt cx="406366" cy="418246"/>
            </a:xfrm>
          </p:grpSpPr>
          <p:sp>
            <p:nvSpPr>
              <p:cNvPr id="37" name="椭圆 36">
                <a:extLst>
                  <a:ext uri="{FF2B5EF4-FFF2-40B4-BE49-F238E27FC236}">
                    <a16:creationId xmlns:a16="http://schemas.microsoft.com/office/drawing/2014/main" xmlns="" id="{0D120065-B167-4FC6-9B5B-7597A9812BA8}"/>
                  </a:ext>
                </a:extLst>
              </p:cNvPr>
              <p:cNvSpPr/>
              <p:nvPr/>
            </p:nvSpPr>
            <p:spPr>
              <a:xfrm>
                <a:off x="848005" y="369553"/>
                <a:ext cx="406366" cy="418246"/>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a:extLst>
                  <a:ext uri="{FF2B5EF4-FFF2-40B4-BE49-F238E27FC236}">
                    <a16:creationId xmlns:a16="http://schemas.microsoft.com/office/drawing/2014/main" xmlns="" id="{C04E2BCE-83CE-4263-94BB-CE46BDCBB6B5}"/>
                  </a:ext>
                </a:extLst>
              </p:cNvPr>
              <p:cNvSpPr/>
              <p:nvPr/>
            </p:nvSpPr>
            <p:spPr>
              <a:xfrm>
                <a:off x="856799" y="378604"/>
                <a:ext cx="388778" cy="400144"/>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椭圆 35">
              <a:extLst>
                <a:ext uri="{FF2B5EF4-FFF2-40B4-BE49-F238E27FC236}">
                  <a16:creationId xmlns:a16="http://schemas.microsoft.com/office/drawing/2014/main" xmlns="" id="{32197683-3C43-42B7-94D9-8E22BD441FE1}"/>
                </a:ext>
              </a:extLst>
            </p:cNvPr>
            <p:cNvSpPr/>
            <p:nvPr/>
          </p:nvSpPr>
          <p:spPr>
            <a:xfrm>
              <a:off x="907857" y="455002"/>
              <a:ext cx="286661" cy="295042"/>
            </a:xfrm>
            <a:prstGeom prst="ellipse">
              <a:avLst/>
            </a:prstGeom>
            <a:solidFill>
              <a:srgbClr val="5092E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51846" rIns="0" bIns="51846" rtlCol="0" anchor="ctr"/>
            <a:lstStyle/>
            <a:p>
              <a:pPr algn="ctr"/>
              <a:endParaRPr lang="zh-CN" altLang="en-US" sz="3600" dirty="0">
                <a:solidFill>
                  <a:schemeClr val="bg1"/>
                </a:solidFill>
                <a:latin typeface="DIN Mittelschrift Std" pitchFamily="50" charset="0"/>
                <a:ea typeface="微软雅黑" pitchFamily="34" charset="-122"/>
              </a:endParaRPr>
            </a:p>
          </p:txBody>
        </p:sp>
      </p:grpSp>
    </p:spTree>
    <p:extLst>
      <p:ext uri="{BB962C8B-B14F-4D97-AF65-F5344CB8AC3E}">
        <p14:creationId xmlns:p14="http://schemas.microsoft.com/office/powerpoint/2010/main" val="411161893"/>
      </p:ext>
    </p:extLst>
  </p:cSld>
  <p:clrMapOvr>
    <a:masterClrMapping/>
  </p:clrMapOvr>
  <mc:AlternateContent xmlns:mc="http://schemas.openxmlformats.org/markup-compatibility/2006" xmlns:p14="http://schemas.microsoft.com/office/powerpoint/2010/main">
    <mc:Choice Requires="p14">
      <p:transition spd="slow" p14:dur="1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upRight)">
                                      <p:cBhvr>
                                        <p:cTn id="7" dur="750"/>
                                        <p:tgtEl>
                                          <p:spTgt spid="2"/>
                                        </p:tgtEl>
                                      </p:cBhvr>
                                    </p:animEffect>
                                  </p:childTnLst>
                                </p:cTn>
                              </p:par>
                            </p:childTnLst>
                          </p:cTn>
                        </p:par>
                        <p:par>
                          <p:cTn id="8" fill="hold">
                            <p:stCondLst>
                              <p:cond delay="750"/>
                            </p:stCondLst>
                            <p:childTnLst>
                              <p:par>
                                <p:cTn id="9" presetID="16" presetClass="entr" presetSubtype="37"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barn(outVertical)">
                                      <p:cBhvr>
                                        <p:cTn id="11" dur="500"/>
                                        <p:tgtEl>
                                          <p:spTgt spid="31"/>
                                        </p:tgtEl>
                                      </p:cBhvr>
                                    </p:animEffect>
                                  </p:childTnLst>
                                </p:cTn>
                              </p:par>
                            </p:childTnLst>
                          </p:cTn>
                        </p:par>
                        <p:par>
                          <p:cTn id="12" fill="hold">
                            <p:stCondLst>
                              <p:cond delay="1250"/>
                            </p:stCondLst>
                            <p:childTnLst>
                              <p:par>
                                <p:cTn id="13" presetID="49" presetClass="entr" presetSubtype="0" decel="10000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p:cTn id="15" dur="500" fill="hold"/>
                                        <p:tgtEl>
                                          <p:spTgt spid="11"/>
                                        </p:tgtEl>
                                        <p:attrNameLst>
                                          <p:attrName>ppt_w</p:attrName>
                                        </p:attrNameLst>
                                      </p:cBhvr>
                                      <p:tavLst>
                                        <p:tav tm="0">
                                          <p:val>
                                            <p:fltVal val="0"/>
                                          </p:val>
                                        </p:tav>
                                        <p:tav tm="100000">
                                          <p:val>
                                            <p:strVal val="#ppt_w"/>
                                          </p:val>
                                        </p:tav>
                                      </p:tavLst>
                                    </p:anim>
                                    <p:anim calcmode="lin" valueType="num">
                                      <p:cBhvr>
                                        <p:cTn id="16" dur="500" fill="hold"/>
                                        <p:tgtEl>
                                          <p:spTgt spid="11"/>
                                        </p:tgtEl>
                                        <p:attrNameLst>
                                          <p:attrName>ppt_h</p:attrName>
                                        </p:attrNameLst>
                                      </p:cBhvr>
                                      <p:tavLst>
                                        <p:tav tm="0">
                                          <p:val>
                                            <p:fltVal val="0"/>
                                          </p:val>
                                        </p:tav>
                                        <p:tav tm="100000">
                                          <p:val>
                                            <p:strVal val="#ppt_h"/>
                                          </p:val>
                                        </p:tav>
                                      </p:tavLst>
                                    </p:anim>
                                    <p:anim calcmode="lin" valueType="num">
                                      <p:cBhvr>
                                        <p:cTn id="17" dur="500" fill="hold"/>
                                        <p:tgtEl>
                                          <p:spTgt spid="11"/>
                                        </p:tgtEl>
                                        <p:attrNameLst>
                                          <p:attrName>style.rotation</p:attrName>
                                        </p:attrNameLst>
                                      </p:cBhvr>
                                      <p:tavLst>
                                        <p:tav tm="0">
                                          <p:val>
                                            <p:fltVal val="360"/>
                                          </p:val>
                                        </p:tav>
                                        <p:tav tm="100000">
                                          <p:val>
                                            <p:fltVal val="0"/>
                                          </p:val>
                                        </p:tav>
                                      </p:tavLst>
                                    </p:anim>
                                    <p:animEffect transition="in" filter="fade">
                                      <p:cBhvr>
                                        <p:cTn id="18" dur="500"/>
                                        <p:tgtEl>
                                          <p:spTgt spid="11"/>
                                        </p:tgtEl>
                                      </p:cBhvr>
                                    </p:animEffect>
                                  </p:childTnLst>
                                </p:cTn>
                              </p:par>
                            </p:childTnLst>
                          </p:cTn>
                        </p:par>
                        <p:par>
                          <p:cTn id="19" fill="hold">
                            <p:stCondLst>
                              <p:cond delay="1750"/>
                            </p:stCondLst>
                            <p:childTnLst>
                              <p:par>
                                <p:cTn id="20" presetID="14" presetClass="entr" presetSubtype="10" fill="hold" grpId="0" nodeType="after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randombar(horizontal)">
                                      <p:cBhvr>
                                        <p:cTn id="22" dur="500"/>
                                        <p:tgtEl>
                                          <p:spTgt spid="20"/>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randombar(horizontal)">
                                      <p:cBhvr>
                                        <p:cTn id="25" dur="500"/>
                                        <p:tgtEl>
                                          <p:spTgt spid="21"/>
                                        </p:tgtEl>
                                      </p:cBhvr>
                                    </p:animEffect>
                                  </p:childTnLst>
                                </p:cTn>
                              </p:par>
                            </p:childTnLst>
                          </p:cTn>
                        </p:par>
                        <p:par>
                          <p:cTn id="26" fill="hold">
                            <p:stCondLst>
                              <p:cond delay="2250"/>
                            </p:stCondLst>
                            <p:childTnLst>
                              <p:par>
                                <p:cTn id="27" presetID="49" presetClass="entr" presetSubtype="0" decel="100000" fill="hold" grpId="0" nodeType="after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p:cTn id="29" dur="500" fill="hold"/>
                                        <p:tgtEl>
                                          <p:spTgt spid="12"/>
                                        </p:tgtEl>
                                        <p:attrNameLst>
                                          <p:attrName>ppt_w</p:attrName>
                                        </p:attrNameLst>
                                      </p:cBhvr>
                                      <p:tavLst>
                                        <p:tav tm="0">
                                          <p:val>
                                            <p:fltVal val="0"/>
                                          </p:val>
                                        </p:tav>
                                        <p:tav tm="100000">
                                          <p:val>
                                            <p:strVal val="#ppt_w"/>
                                          </p:val>
                                        </p:tav>
                                      </p:tavLst>
                                    </p:anim>
                                    <p:anim calcmode="lin" valueType="num">
                                      <p:cBhvr>
                                        <p:cTn id="30" dur="500" fill="hold"/>
                                        <p:tgtEl>
                                          <p:spTgt spid="12"/>
                                        </p:tgtEl>
                                        <p:attrNameLst>
                                          <p:attrName>ppt_h</p:attrName>
                                        </p:attrNameLst>
                                      </p:cBhvr>
                                      <p:tavLst>
                                        <p:tav tm="0">
                                          <p:val>
                                            <p:fltVal val="0"/>
                                          </p:val>
                                        </p:tav>
                                        <p:tav tm="100000">
                                          <p:val>
                                            <p:strVal val="#ppt_h"/>
                                          </p:val>
                                        </p:tav>
                                      </p:tavLst>
                                    </p:anim>
                                    <p:anim calcmode="lin" valueType="num">
                                      <p:cBhvr>
                                        <p:cTn id="31" dur="500" fill="hold"/>
                                        <p:tgtEl>
                                          <p:spTgt spid="12"/>
                                        </p:tgtEl>
                                        <p:attrNameLst>
                                          <p:attrName>style.rotation</p:attrName>
                                        </p:attrNameLst>
                                      </p:cBhvr>
                                      <p:tavLst>
                                        <p:tav tm="0">
                                          <p:val>
                                            <p:fltVal val="360"/>
                                          </p:val>
                                        </p:tav>
                                        <p:tav tm="100000">
                                          <p:val>
                                            <p:fltVal val="0"/>
                                          </p:val>
                                        </p:tav>
                                      </p:tavLst>
                                    </p:anim>
                                    <p:animEffect transition="in" filter="fade">
                                      <p:cBhvr>
                                        <p:cTn id="32" dur="500"/>
                                        <p:tgtEl>
                                          <p:spTgt spid="12"/>
                                        </p:tgtEl>
                                      </p:cBhvr>
                                    </p:animEffect>
                                  </p:childTnLst>
                                </p:cTn>
                              </p:par>
                            </p:childTnLst>
                          </p:cTn>
                        </p:par>
                        <p:par>
                          <p:cTn id="33" fill="hold">
                            <p:stCondLst>
                              <p:cond delay="2750"/>
                            </p:stCondLst>
                            <p:childTnLst>
                              <p:par>
                                <p:cTn id="34" presetID="14" presetClass="entr" presetSubtype="10" fill="hold" grpId="0" nodeType="after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randombar(horizontal)">
                                      <p:cBhvr>
                                        <p:cTn id="36" dur="500"/>
                                        <p:tgtEl>
                                          <p:spTgt spid="26"/>
                                        </p:tgtEl>
                                      </p:cBhvr>
                                    </p:animEffect>
                                  </p:childTnLst>
                                </p:cTn>
                              </p:par>
                              <p:par>
                                <p:cTn id="37" presetID="14" presetClass="entr" presetSubtype="1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randombar(horizontal)">
                                      <p:cBhvr>
                                        <p:cTn id="39" dur="500"/>
                                        <p:tgtEl>
                                          <p:spTgt spid="27"/>
                                        </p:tgtEl>
                                      </p:cBhvr>
                                    </p:animEffect>
                                  </p:childTnLst>
                                </p:cTn>
                              </p:par>
                            </p:childTnLst>
                          </p:cTn>
                        </p:par>
                        <p:par>
                          <p:cTn id="40" fill="hold">
                            <p:stCondLst>
                              <p:cond delay="3250"/>
                            </p:stCondLst>
                            <p:childTnLst>
                              <p:par>
                                <p:cTn id="41" presetID="49" presetClass="entr" presetSubtype="0" decel="100000"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p:cTn id="43" dur="500" fill="hold"/>
                                        <p:tgtEl>
                                          <p:spTgt spid="13"/>
                                        </p:tgtEl>
                                        <p:attrNameLst>
                                          <p:attrName>ppt_w</p:attrName>
                                        </p:attrNameLst>
                                      </p:cBhvr>
                                      <p:tavLst>
                                        <p:tav tm="0">
                                          <p:val>
                                            <p:fltVal val="0"/>
                                          </p:val>
                                        </p:tav>
                                        <p:tav tm="100000">
                                          <p:val>
                                            <p:strVal val="#ppt_w"/>
                                          </p:val>
                                        </p:tav>
                                      </p:tavLst>
                                    </p:anim>
                                    <p:anim calcmode="lin" valueType="num">
                                      <p:cBhvr>
                                        <p:cTn id="44" dur="500" fill="hold"/>
                                        <p:tgtEl>
                                          <p:spTgt spid="13"/>
                                        </p:tgtEl>
                                        <p:attrNameLst>
                                          <p:attrName>ppt_h</p:attrName>
                                        </p:attrNameLst>
                                      </p:cBhvr>
                                      <p:tavLst>
                                        <p:tav tm="0">
                                          <p:val>
                                            <p:fltVal val="0"/>
                                          </p:val>
                                        </p:tav>
                                        <p:tav tm="100000">
                                          <p:val>
                                            <p:strVal val="#ppt_h"/>
                                          </p:val>
                                        </p:tav>
                                      </p:tavLst>
                                    </p:anim>
                                    <p:anim calcmode="lin" valueType="num">
                                      <p:cBhvr>
                                        <p:cTn id="45" dur="500" fill="hold"/>
                                        <p:tgtEl>
                                          <p:spTgt spid="13"/>
                                        </p:tgtEl>
                                        <p:attrNameLst>
                                          <p:attrName>style.rotation</p:attrName>
                                        </p:attrNameLst>
                                      </p:cBhvr>
                                      <p:tavLst>
                                        <p:tav tm="0">
                                          <p:val>
                                            <p:fltVal val="360"/>
                                          </p:val>
                                        </p:tav>
                                        <p:tav tm="100000">
                                          <p:val>
                                            <p:fltVal val="0"/>
                                          </p:val>
                                        </p:tav>
                                      </p:tavLst>
                                    </p:anim>
                                    <p:animEffect transition="in" filter="fade">
                                      <p:cBhvr>
                                        <p:cTn id="46" dur="500"/>
                                        <p:tgtEl>
                                          <p:spTgt spid="13"/>
                                        </p:tgtEl>
                                      </p:cBhvr>
                                    </p:animEffect>
                                  </p:childTnLst>
                                </p:cTn>
                              </p:par>
                            </p:childTnLst>
                          </p:cTn>
                        </p:par>
                        <p:par>
                          <p:cTn id="47" fill="hold">
                            <p:stCondLst>
                              <p:cond delay="3750"/>
                            </p:stCondLst>
                            <p:childTnLst>
                              <p:par>
                                <p:cTn id="48" presetID="14" presetClass="entr" presetSubtype="10" fill="hold" grpId="0" nodeType="afterEffect">
                                  <p:stCondLst>
                                    <p:cond delay="0"/>
                                  </p:stCondLst>
                                  <p:childTnLst>
                                    <p:set>
                                      <p:cBhvr>
                                        <p:cTn id="49" dur="1" fill="hold">
                                          <p:stCondLst>
                                            <p:cond delay="0"/>
                                          </p:stCondLst>
                                        </p:cTn>
                                        <p:tgtEl>
                                          <p:spTgt spid="28"/>
                                        </p:tgtEl>
                                        <p:attrNameLst>
                                          <p:attrName>style.visibility</p:attrName>
                                        </p:attrNameLst>
                                      </p:cBhvr>
                                      <p:to>
                                        <p:strVal val="visible"/>
                                      </p:to>
                                    </p:set>
                                    <p:animEffect transition="in" filter="randombar(horizontal)">
                                      <p:cBhvr>
                                        <p:cTn id="50" dur="500"/>
                                        <p:tgtEl>
                                          <p:spTgt spid="28"/>
                                        </p:tgtEl>
                                      </p:cBhvr>
                                    </p:animEffect>
                                  </p:childTnLst>
                                </p:cTn>
                              </p:par>
                              <p:par>
                                <p:cTn id="51" presetID="14" presetClass="entr" presetSubtype="10" fill="hold" grpId="0" nodeType="withEffect">
                                  <p:stCondLst>
                                    <p:cond delay="0"/>
                                  </p:stCondLst>
                                  <p:childTnLst>
                                    <p:set>
                                      <p:cBhvr>
                                        <p:cTn id="52" dur="1" fill="hold">
                                          <p:stCondLst>
                                            <p:cond delay="0"/>
                                          </p:stCondLst>
                                        </p:cTn>
                                        <p:tgtEl>
                                          <p:spTgt spid="29"/>
                                        </p:tgtEl>
                                        <p:attrNameLst>
                                          <p:attrName>style.visibility</p:attrName>
                                        </p:attrNameLst>
                                      </p:cBhvr>
                                      <p:to>
                                        <p:strVal val="visible"/>
                                      </p:to>
                                    </p:set>
                                    <p:animEffect transition="in" filter="randombar(horizontal)">
                                      <p:cBhvr>
                                        <p:cTn id="53" dur="500"/>
                                        <p:tgtEl>
                                          <p:spTgt spid="29"/>
                                        </p:tgtEl>
                                      </p:cBhvr>
                                    </p:animEffect>
                                  </p:childTnLst>
                                </p:cTn>
                              </p:par>
                              <p:par>
                                <p:cTn id="54" presetID="2" presetClass="entr" presetSubtype="8" fill="hold" grpId="0" nodeType="withEffect">
                                  <p:stCondLst>
                                    <p:cond delay="0"/>
                                  </p:stCondLst>
                                  <p:childTnLst>
                                    <p:set>
                                      <p:cBhvr>
                                        <p:cTn id="55" dur="1" fill="hold">
                                          <p:stCondLst>
                                            <p:cond delay="0"/>
                                          </p:stCondLst>
                                        </p:cTn>
                                        <p:tgtEl>
                                          <p:spTgt spid="32"/>
                                        </p:tgtEl>
                                        <p:attrNameLst>
                                          <p:attrName>style.visibility</p:attrName>
                                        </p:attrNameLst>
                                      </p:cBhvr>
                                      <p:to>
                                        <p:strVal val="visible"/>
                                      </p:to>
                                    </p:set>
                                    <p:anim calcmode="lin" valueType="num">
                                      <p:cBhvr additive="base">
                                        <p:cTn id="56" dur="1000" fill="hold"/>
                                        <p:tgtEl>
                                          <p:spTgt spid="32"/>
                                        </p:tgtEl>
                                        <p:attrNameLst>
                                          <p:attrName>ppt_x</p:attrName>
                                        </p:attrNameLst>
                                      </p:cBhvr>
                                      <p:tavLst>
                                        <p:tav tm="0">
                                          <p:val>
                                            <p:strVal val="0-#ppt_w/2"/>
                                          </p:val>
                                        </p:tav>
                                        <p:tav tm="100000">
                                          <p:val>
                                            <p:strVal val="#ppt_x"/>
                                          </p:val>
                                        </p:tav>
                                      </p:tavLst>
                                    </p:anim>
                                    <p:anim calcmode="lin" valueType="num">
                                      <p:cBhvr additive="base">
                                        <p:cTn id="57" dur="1000" fill="hold"/>
                                        <p:tgtEl>
                                          <p:spTgt spid="32"/>
                                        </p:tgtEl>
                                        <p:attrNameLst>
                                          <p:attrName>ppt_y</p:attrName>
                                        </p:attrNameLst>
                                      </p:cBhvr>
                                      <p:tavLst>
                                        <p:tav tm="0">
                                          <p:val>
                                            <p:strVal val="#ppt_y"/>
                                          </p:val>
                                        </p:tav>
                                        <p:tav tm="100000">
                                          <p:val>
                                            <p:strVal val="#ppt_y"/>
                                          </p:val>
                                        </p:tav>
                                      </p:tavLst>
                                    </p:anim>
                                  </p:childTnLst>
                                </p:cTn>
                              </p:par>
                              <p:par>
                                <p:cTn id="58" presetID="22" presetClass="entr" presetSubtype="8" fill="hold" nodeType="withEffect">
                                  <p:stCondLst>
                                    <p:cond delay="100"/>
                                  </p:stCondLst>
                                  <p:childTnLst>
                                    <p:set>
                                      <p:cBhvr>
                                        <p:cTn id="59" dur="1" fill="hold">
                                          <p:stCondLst>
                                            <p:cond delay="0"/>
                                          </p:stCondLst>
                                        </p:cTn>
                                        <p:tgtEl>
                                          <p:spTgt spid="30"/>
                                        </p:tgtEl>
                                        <p:attrNameLst>
                                          <p:attrName>style.visibility</p:attrName>
                                        </p:attrNameLst>
                                      </p:cBhvr>
                                      <p:to>
                                        <p:strVal val="visible"/>
                                      </p:to>
                                    </p:set>
                                    <p:animEffect transition="in" filter="wipe(left)">
                                      <p:cBhvr>
                                        <p:cTn id="60" dur="1000"/>
                                        <p:tgtEl>
                                          <p:spTgt spid="30"/>
                                        </p:tgtEl>
                                      </p:cBhvr>
                                    </p:animEffect>
                                  </p:childTnLst>
                                </p:cTn>
                              </p:par>
                              <p:par>
                                <p:cTn id="61" presetID="10" presetClass="entr" presetSubtype="0" fill="hold" nodeType="withEffect">
                                  <p:stCondLst>
                                    <p:cond delay="100"/>
                                  </p:stCondLst>
                                  <p:childTnLst>
                                    <p:set>
                                      <p:cBhvr>
                                        <p:cTn id="62" dur="1" fill="hold">
                                          <p:stCondLst>
                                            <p:cond delay="0"/>
                                          </p:stCondLst>
                                        </p:cTn>
                                        <p:tgtEl>
                                          <p:spTgt spid="34"/>
                                        </p:tgtEl>
                                        <p:attrNameLst>
                                          <p:attrName>style.visibility</p:attrName>
                                        </p:attrNameLst>
                                      </p:cBhvr>
                                      <p:to>
                                        <p:strVal val="visible"/>
                                      </p:to>
                                    </p:set>
                                    <p:animEffect transition="in" filter="fade">
                                      <p:cBhvr>
                                        <p:cTn id="63" dur="500"/>
                                        <p:tgtEl>
                                          <p:spTgt spid="34"/>
                                        </p:tgtEl>
                                      </p:cBhvr>
                                    </p:animEffect>
                                  </p:childTnLst>
                                </p:cTn>
                              </p:par>
                              <p:par>
                                <p:cTn id="64" presetID="19" presetClass="entr" presetSubtype="5" fill="hold" grpId="0" nodeType="withEffect">
                                  <p:stCondLst>
                                    <p:cond delay="100"/>
                                  </p:stCondLst>
                                  <p:iterate type="lt">
                                    <p:tmPct val="10000"/>
                                  </p:iterate>
                                  <p:childTnLst>
                                    <p:set>
                                      <p:cBhvr>
                                        <p:cTn id="65" dur="1" fill="hold">
                                          <p:stCondLst>
                                            <p:cond delay="0"/>
                                          </p:stCondLst>
                                        </p:cTn>
                                        <p:tgtEl>
                                          <p:spTgt spid="33"/>
                                        </p:tgtEl>
                                        <p:attrNameLst>
                                          <p:attrName>style.visibility</p:attrName>
                                        </p:attrNameLst>
                                      </p:cBhvr>
                                      <p:to>
                                        <p:strVal val="visible"/>
                                      </p:to>
                                    </p:set>
                                    <p:anim calcmode="lin" valueType="num">
                                      <p:cBhvr>
                                        <p:cTn id="66" dur="500" fill="hold"/>
                                        <p:tgtEl>
                                          <p:spTgt spid="33"/>
                                        </p:tgtEl>
                                        <p:attrNameLst>
                                          <p:attrName>ppt_w</p:attrName>
                                        </p:attrNameLst>
                                      </p:cBhvr>
                                      <p:tavLst>
                                        <p:tav tm="0">
                                          <p:val>
                                            <p:strVal val="#ppt_w"/>
                                          </p:val>
                                        </p:tav>
                                        <p:tav tm="100000">
                                          <p:val>
                                            <p:strVal val="#ppt_w"/>
                                          </p:val>
                                        </p:tav>
                                      </p:tavLst>
                                    </p:anim>
                                    <p:anim calcmode="lin" valueType="num">
                                      <p:cBhvr>
                                        <p:cTn id="67" dur="500" fill="hold"/>
                                        <p:tgtEl>
                                          <p:spTgt spid="33"/>
                                        </p:tgtEl>
                                        <p:attrNameLst>
                                          <p:attrName>ppt_h</p:attrName>
                                        </p:attrNameLst>
                                      </p:cBhvr>
                                      <p:tavLst>
                                        <p:tav tm="0" fmla="#ppt_h*sin(2.5*pi*$)">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20" grpId="0"/>
      <p:bldP spid="21" grpId="0"/>
      <p:bldP spid="26" grpId="0"/>
      <p:bldP spid="27" grpId="0"/>
      <p:bldP spid="28" grpId="0"/>
      <p:bldP spid="29" grpId="0"/>
      <p:bldP spid="31" grpId="0"/>
      <p:bldP spid="32" grpId="0" animBg="1"/>
      <p:bldP spid="3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8"/>
          <p:cNvGrpSpPr/>
          <p:nvPr/>
        </p:nvGrpSpPr>
        <p:grpSpPr>
          <a:xfrm>
            <a:off x="4840242" y="2787729"/>
            <a:ext cx="2511516" cy="3222180"/>
            <a:chOff x="4839855" y="2556820"/>
            <a:chExt cx="2512290" cy="3222180"/>
          </a:xfrm>
          <a:solidFill>
            <a:schemeClr val="accent4"/>
          </a:solidFill>
        </p:grpSpPr>
        <p:sp>
          <p:nvSpPr>
            <p:cNvPr id="10" name="Freeform 7"/>
            <p:cNvSpPr>
              <a:spLocks noEditPoints="1"/>
            </p:cNvSpPr>
            <p:nvPr/>
          </p:nvSpPr>
          <p:spPr bwMode="auto">
            <a:xfrm>
              <a:off x="5037180" y="2556820"/>
              <a:ext cx="502940" cy="743581"/>
            </a:xfrm>
            <a:custGeom>
              <a:avLst/>
              <a:gdLst>
                <a:gd name="T0" fmla="*/ 24 w 154"/>
                <a:gd name="T1" fmla="*/ 22 h 228"/>
                <a:gd name="T2" fmla="*/ 41 w 154"/>
                <a:gd name="T3" fmla="*/ 193 h 228"/>
                <a:gd name="T4" fmla="*/ 154 w 154"/>
                <a:gd name="T5" fmla="*/ 125 h 228"/>
                <a:gd name="T6" fmla="*/ 118 w 154"/>
                <a:gd name="T7" fmla="*/ 110 h 228"/>
                <a:gd name="T8" fmla="*/ 105 w 154"/>
                <a:gd name="T9" fmla="*/ 99 h 228"/>
                <a:gd name="T10" fmla="*/ 99 w 154"/>
                <a:gd name="T11" fmla="*/ 154 h 228"/>
                <a:gd name="T12" fmla="*/ 76 w 154"/>
                <a:gd name="T13" fmla="*/ 166 h 228"/>
                <a:gd name="T14" fmla="*/ 66 w 154"/>
                <a:gd name="T15" fmla="*/ 143 h 228"/>
                <a:gd name="T16" fmla="*/ 34 w 154"/>
                <a:gd name="T17" fmla="*/ 95 h 228"/>
                <a:gd name="T18" fmla="*/ 82 w 154"/>
                <a:gd name="T19" fmla="*/ 58 h 228"/>
                <a:gd name="T20" fmla="*/ 94 w 154"/>
                <a:gd name="T21" fmla="*/ 31 h 228"/>
                <a:gd name="T22" fmla="*/ 96 w 154"/>
                <a:gd name="T23" fmla="*/ 70 h 228"/>
                <a:gd name="T24" fmla="*/ 96 w 154"/>
                <a:gd name="T25" fmla="*/ 123 h 228"/>
                <a:gd name="T26" fmla="*/ 81 w 154"/>
                <a:gd name="T27" fmla="*/ 80 h 228"/>
                <a:gd name="T28" fmla="*/ 80 w 154"/>
                <a:gd name="T29" fmla="*/ 105 h 228"/>
                <a:gd name="T30" fmla="*/ 93 w 154"/>
                <a:gd name="T31" fmla="*/ 82 h 228"/>
                <a:gd name="T32" fmla="*/ 91 w 154"/>
                <a:gd name="T33" fmla="*/ 96 h 228"/>
                <a:gd name="T34" fmla="*/ 89 w 154"/>
                <a:gd name="T35" fmla="*/ 35 h 228"/>
                <a:gd name="T36" fmla="*/ 78 w 154"/>
                <a:gd name="T37" fmla="*/ 53 h 228"/>
                <a:gd name="T38" fmla="*/ 76 w 154"/>
                <a:gd name="T39" fmla="*/ 81 h 228"/>
                <a:gd name="T40" fmla="*/ 58 w 154"/>
                <a:gd name="T41" fmla="*/ 47 h 228"/>
                <a:gd name="T42" fmla="*/ 60 w 154"/>
                <a:gd name="T43" fmla="*/ 55 h 228"/>
                <a:gd name="T44" fmla="*/ 67 w 154"/>
                <a:gd name="T45" fmla="*/ 16 h 228"/>
                <a:gd name="T46" fmla="*/ 51 w 154"/>
                <a:gd name="T47" fmla="*/ 65 h 228"/>
                <a:gd name="T48" fmla="*/ 53 w 154"/>
                <a:gd name="T49" fmla="*/ 135 h 228"/>
                <a:gd name="T50" fmla="*/ 47 w 154"/>
                <a:gd name="T51" fmla="*/ 73 h 228"/>
                <a:gd name="T52" fmla="*/ 43 w 154"/>
                <a:gd name="T53" fmla="*/ 52 h 228"/>
                <a:gd name="T54" fmla="*/ 43 w 154"/>
                <a:gd name="T55" fmla="*/ 138 h 228"/>
                <a:gd name="T56" fmla="*/ 48 w 154"/>
                <a:gd name="T57" fmla="*/ 129 h 228"/>
                <a:gd name="T58" fmla="*/ 54 w 154"/>
                <a:gd name="T59" fmla="*/ 93 h 228"/>
                <a:gd name="T60" fmla="*/ 63 w 154"/>
                <a:gd name="T61" fmla="*/ 92 h 228"/>
                <a:gd name="T62" fmla="*/ 67 w 154"/>
                <a:gd name="T63" fmla="*/ 78 h 228"/>
                <a:gd name="T64" fmla="*/ 70 w 154"/>
                <a:gd name="T65" fmla="*/ 115 h 228"/>
                <a:gd name="T66" fmla="*/ 79 w 154"/>
                <a:gd name="T67" fmla="*/ 139 h 228"/>
                <a:gd name="T68" fmla="*/ 85 w 154"/>
                <a:gd name="T69" fmla="*/ 175 h 228"/>
                <a:gd name="T70" fmla="*/ 94 w 154"/>
                <a:gd name="T71" fmla="*/ 157 h 228"/>
                <a:gd name="T72" fmla="*/ 91 w 154"/>
                <a:gd name="T73" fmla="*/ 177 h 228"/>
                <a:gd name="T74" fmla="*/ 96 w 154"/>
                <a:gd name="T75" fmla="*/ 141 h 228"/>
                <a:gd name="T76" fmla="*/ 99 w 154"/>
                <a:gd name="T77" fmla="*/ 64 h 228"/>
                <a:gd name="T78" fmla="*/ 109 w 154"/>
                <a:gd name="T79" fmla="*/ 96 h 228"/>
                <a:gd name="T80" fmla="*/ 109 w 154"/>
                <a:gd name="T81" fmla="*/ 137 h 228"/>
                <a:gd name="T82" fmla="*/ 113 w 154"/>
                <a:gd name="T83" fmla="*/ 147 h 228"/>
                <a:gd name="T84" fmla="*/ 110 w 154"/>
                <a:gd name="T85" fmla="*/ 66 h 228"/>
                <a:gd name="T86" fmla="*/ 125 w 154"/>
                <a:gd name="T87" fmla="*/ 60 h 228"/>
                <a:gd name="T88" fmla="*/ 87 w 154"/>
                <a:gd name="T89" fmla="*/ 12 h 228"/>
                <a:gd name="T90" fmla="*/ 72 w 154"/>
                <a:gd name="T91" fmla="*/ 47 h 228"/>
                <a:gd name="T92" fmla="*/ 12 w 154"/>
                <a:gd name="T93" fmla="*/ 98 h 228"/>
                <a:gd name="T94" fmla="*/ 19 w 154"/>
                <a:gd name="T95" fmla="*/ 41 h 228"/>
                <a:gd name="T96" fmla="*/ 20 w 154"/>
                <a:gd name="T97" fmla="*/ 46 h 228"/>
                <a:gd name="T98" fmla="*/ 26 w 154"/>
                <a:gd name="T99" fmla="*/ 83 h 228"/>
                <a:gd name="T100" fmla="*/ 32 w 154"/>
                <a:gd name="T101" fmla="*/ 73 h 228"/>
                <a:gd name="T102" fmla="*/ 32 w 154"/>
                <a:gd name="T103" fmla="*/ 109 h 228"/>
                <a:gd name="T104" fmla="*/ 58 w 154"/>
                <a:gd name="T105" fmla="*/ 142 h 228"/>
                <a:gd name="T106" fmla="*/ 63 w 154"/>
                <a:gd name="T107" fmla="*/ 197 h 228"/>
                <a:gd name="T108" fmla="*/ 70 w 154"/>
                <a:gd name="T109" fmla="*/ 165 h 228"/>
                <a:gd name="T110" fmla="*/ 87 w 154"/>
                <a:gd name="T111" fmla="*/ 203 h 228"/>
                <a:gd name="T112" fmla="*/ 118 w 154"/>
                <a:gd name="T113" fmla="*/ 132 h 228"/>
                <a:gd name="T114" fmla="*/ 124 w 154"/>
                <a:gd name="T115" fmla="*/ 156 h 228"/>
                <a:gd name="T116" fmla="*/ 124 w 154"/>
                <a:gd name="T117" fmla="*/ 118 h 228"/>
                <a:gd name="T118" fmla="*/ 130 w 154"/>
                <a:gd name="T119" fmla="*/ 93 h 228"/>
                <a:gd name="T120" fmla="*/ 122 w 154"/>
                <a:gd name="T121" fmla="*/ 68 h 228"/>
                <a:gd name="T122" fmla="*/ 137 w 154"/>
                <a:gd name="T123" fmla="*/ 18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4" h="228">
                  <a:moveTo>
                    <a:pt x="143" y="74"/>
                  </a:moveTo>
                  <a:cubicBezTo>
                    <a:pt x="142" y="69"/>
                    <a:pt x="139" y="63"/>
                    <a:pt x="138" y="60"/>
                  </a:cubicBezTo>
                  <a:cubicBezTo>
                    <a:pt x="137" y="58"/>
                    <a:pt x="136" y="59"/>
                    <a:pt x="136" y="58"/>
                  </a:cubicBezTo>
                  <a:cubicBezTo>
                    <a:pt x="135" y="55"/>
                    <a:pt x="136" y="53"/>
                    <a:pt x="135" y="50"/>
                  </a:cubicBezTo>
                  <a:cubicBezTo>
                    <a:pt x="134" y="48"/>
                    <a:pt x="131" y="46"/>
                    <a:pt x="128" y="44"/>
                  </a:cubicBezTo>
                  <a:cubicBezTo>
                    <a:pt x="121" y="34"/>
                    <a:pt x="113" y="23"/>
                    <a:pt x="103" y="16"/>
                  </a:cubicBezTo>
                  <a:cubicBezTo>
                    <a:pt x="91" y="7"/>
                    <a:pt x="77" y="0"/>
                    <a:pt x="57" y="3"/>
                  </a:cubicBezTo>
                  <a:cubicBezTo>
                    <a:pt x="50" y="4"/>
                    <a:pt x="40" y="10"/>
                    <a:pt x="35" y="13"/>
                  </a:cubicBezTo>
                  <a:cubicBezTo>
                    <a:pt x="32" y="16"/>
                    <a:pt x="27" y="19"/>
                    <a:pt x="24" y="22"/>
                  </a:cubicBezTo>
                  <a:cubicBezTo>
                    <a:pt x="21" y="25"/>
                    <a:pt x="18" y="31"/>
                    <a:pt x="15" y="37"/>
                  </a:cubicBezTo>
                  <a:cubicBezTo>
                    <a:pt x="11" y="44"/>
                    <a:pt x="8" y="50"/>
                    <a:pt x="6" y="56"/>
                  </a:cubicBezTo>
                  <a:cubicBezTo>
                    <a:pt x="6" y="57"/>
                    <a:pt x="5" y="58"/>
                    <a:pt x="5" y="59"/>
                  </a:cubicBezTo>
                  <a:cubicBezTo>
                    <a:pt x="2" y="69"/>
                    <a:pt x="1" y="78"/>
                    <a:pt x="2" y="84"/>
                  </a:cubicBezTo>
                  <a:cubicBezTo>
                    <a:pt x="2" y="91"/>
                    <a:pt x="0" y="96"/>
                    <a:pt x="0" y="102"/>
                  </a:cubicBezTo>
                  <a:cubicBezTo>
                    <a:pt x="1" y="112"/>
                    <a:pt x="4" y="121"/>
                    <a:pt x="6" y="131"/>
                  </a:cubicBezTo>
                  <a:cubicBezTo>
                    <a:pt x="7" y="134"/>
                    <a:pt x="7" y="137"/>
                    <a:pt x="8" y="140"/>
                  </a:cubicBezTo>
                  <a:cubicBezTo>
                    <a:pt x="13" y="156"/>
                    <a:pt x="25" y="168"/>
                    <a:pt x="32" y="183"/>
                  </a:cubicBezTo>
                  <a:cubicBezTo>
                    <a:pt x="36" y="185"/>
                    <a:pt x="39" y="189"/>
                    <a:pt x="41" y="193"/>
                  </a:cubicBezTo>
                  <a:cubicBezTo>
                    <a:pt x="48" y="199"/>
                    <a:pt x="55" y="204"/>
                    <a:pt x="61" y="211"/>
                  </a:cubicBezTo>
                  <a:cubicBezTo>
                    <a:pt x="65" y="211"/>
                    <a:pt x="67" y="214"/>
                    <a:pt x="71" y="215"/>
                  </a:cubicBezTo>
                  <a:cubicBezTo>
                    <a:pt x="76" y="217"/>
                    <a:pt x="81" y="217"/>
                    <a:pt x="85" y="219"/>
                  </a:cubicBezTo>
                  <a:cubicBezTo>
                    <a:pt x="88" y="220"/>
                    <a:pt x="90" y="223"/>
                    <a:pt x="93" y="224"/>
                  </a:cubicBezTo>
                  <a:cubicBezTo>
                    <a:pt x="105" y="228"/>
                    <a:pt x="120" y="219"/>
                    <a:pt x="127" y="211"/>
                  </a:cubicBezTo>
                  <a:cubicBezTo>
                    <a:pt x="130" y="207"/>
                    <a:pt x="134" y="200"/>
                    <a:pt x="137" y="196"/>
                  </a:cubicBezTo>
                  <a:cubicBezTo>
                    <a:pt x="142" y="189"/>
                    <a:pt x="148" y="180"/>
                    <a:pt x="147" y="170"/>
                  </a:cubicBezTo>
                  <a:cubicBezTo>
                    <a:pt x="149" y="168"/>
                    <a:pt x="150" y="163"/>
                    <a:pt x="151" y="160"/>
                  </a:cubicBezTo>
                  <a:cubicBezTo>
                    <a:pt x="153" y="149"/>
                    <a:pt x="154" y="136"/>
                    <a:pt x="154" y="125"/>
                  </a:cubicBezTo>
                  <a:cubicBezTo>
                    <a:pt x="153" y="114"/>
                    <a:pt x="149" y="104"/>
                    <a:pt x="146" y="93"/>
                  </a:cubicBezTo>
                  <a:cubicBezTo>
                    <a:pt x="145" y="87"/>
                    <a:pt x="145" y="80"/>
                    <a:pt x="143" y="74"/>
                  </a:cubicBezTo>
                  <a:close/>
                  <a:moveTo>
                    <a:pt x="119" y="94"/>
                  </a:moveTo>
                  <a:cubicBezTo>
                    <a:pt x="116" y="93"/>
                    <a:pt x="116" y="89"/>
                    <a:pt x="117" y="85"/>
                  </a:cubicBezTo>
                  <a:cubicBezTo>
                    <a:pt x="121" y="86"/>
                    <a:pt x="120" y="91"/>
                    <a:pt x="119" y="94"/>
                  </a:cubicBezTo>
                  <a:close/>
                  <a:moveTo>
                    <a:pt x="119" y="77"/>
                  </a:moveTo>
                  <a:cubicBezTo>
                    <a:pt x="122" y="78"/>
                    <a:pt x="123" y="80"/>
                    <a:pt x="124" y="83"/>
                  </a:cubicBezTo>
                  <a:cubicBezTo>
                    <a:pt x="121" y="82"/>
                    <a:pt x="120" y="80"/>
                    <a:pt x="119" y="77"/>
                  </a:cubicBezTo>
                  <a:close/>
                  <a:moveTo>
                    <a:pt x="118" y="110"/>
                  </a:moveTo>
                  <a:cubicBezTo>
                    <a:pt x="117" y="110"/>
                    <a:pt x="117" y="109"/>
                    <a:pt x="116" y="108"/>
                  </a:cubicBezTo>
                  <a:cubicBezTo>
                    <a:pt x="117" y="106"/>
                    <a:pt x="118" y="104"/>
                    <a:pt x="119" y="102"/>
                  </a:cubicBezTo>
                  <a:cubicBezTo>
                    <a:pt x="120" y="103"/>
                    <a:pt x="119" y="107"/>
                    <a:pt x="118" y="110"/>
                  </a:cubicBezTo>
                  <a:close/>
                  <a:moveTo>
                    <a:pt x="118" y="99"/>
                  </a:moveTo>
                  <a:cubicBezTo>
                    <a:pt x="117" y="102"/>
                    <a:pt x="116" y="103"/>
                    <a:pt x="115" y="106"/>
                  </a:cubicBezTo>
                  <a:cubicBezTo>
                    <a:pt x="113" y="104"/>
                    <a:pt x="114" y="98"/>
                    <a:pt x="115" y="95"/>
                  </a:cubicBezTo>
                  <a:cubicBezTo>
                    <a:pt x="116" y="96"/>
                    <a:pt x="117" y="98"/>
                    <a:pt x="118" y="99"/>
                  </a:cubicBezTo>
                  <a:close/>
                  <a:moveTo>
                    <a:pt x="105" y="102"/>
                  </a:moveTo>
                  <a:cubicBezTo>
                    <a:pt x="104" y="101"/>
                    <a:pt x="105" y="101"/>
                    <a:pt x="105" y="99"/>
                  </a:cubicBezTo>
                  <a:cubicBezTo>
                    <a:pt x="107" y="99"/>
                    <a:pt x="106" y="101"/>
                    <a:pt x="108" y="101"/>
                  </a:cubicBezTo>
                  <a:cubicBezTo>
                    <a:pt x="108" y="104"/>
                    <a:pt x="106" y="105"/>
                    <a:pt x="108" y="107"/>
                  </a:cubicBezTo>
                  <a:cubicBezTo>
                    <a:pt x="103" y="107"/>
                    <a:pt x="107" y="103"/>
                    <a:pt x="105" y="102"/>
                  </a:cubicBezTo>
                  <a:close/>
                  <a:moveTo>
                    <a:pt x="107" y="185"/>
                  </a:moveTo>
                  <a:cubicBezTo>
                    <a:pt x="106" y="185"/>
                    <a:pt x="105" y="183"/>
                    <a:pt x="105" y="181"/>
                  </a:cubicBezTo>
                  <a:cubicBezTo>
                    <a:pt x="108" y="181"/>
                    <a:pt x="107" y="184"/>
                    <a:pt x="107" y="185"/>
                  </a:cubicBezTo>
                  <a:close/>
                  <a:moveTo>
                    <a:pt x="97" y="160"/>
                  </a:moveTo>
                  <a:cubicBezTo>
                    <a:pt x="98" y="160"/>
                    <a:pt x="98" y="159"/>
                    <a:pt x="99" y="159"/>
                  </a:cubicBezTo>
                  <a:cubicBezTo>
                    <a:pt x="98" y="157"/>
                    <a:pt x="98" y="156"/>
                    <a:pt x="99" y="154"/>
                  </a:cubicBezTo>
                  <a:cubicBezTo>
                    <a:pt x="100" y="156"/>
                    <a:pt x="101" y="157"/>
                    <a:pt x="101" y="160"/>
                  </a:cubicBezTo>
                  <a:cubicBezTo>
                    <a:pt x="100" y="160"/>
                    <a:pt x="100" y="160"/>
                    <a:pt x="99" y="160"/>
                  </a:cubicBezTo>
                  <a:cubicBezTo>
                    <a:pt x="103" y="162"/>
                    <a:pt x="99" y="165"/>
                    <a:pt x="102" y="169"/>
                  </a:cubicBezTo>
                  <a:cubicBezTo>
                    <a:pt x="98" y="168"/>
                    <a:pt x="99" y="162"/>
                    <a:pt x="97" y="160"/>
                  </a:cubicBezTo>
                  <a:close/>
                  <a:moveTo>
                    <a:pt x="101" y="192"/>
                  </a:moveTo>
                  <a:cubicBezTo>
                    <a:pt x="99" y="192"/>
                    <a:pt x="101" y="190"/>
                    <a:pt x="99" y="190"/>
                  </a:cubicBezTo>
                  <a:cubicBezTo>
                    <a:pt x="100" y="188"/>
                    <a:pt x="102" y="190"/>
                    <a:pt x="101" y="192"/>
                  </a:cubicBezTo>
                  <a:close/>
                  <a:moveTo>
                    <a:pt x="75" y="155"/>
                  </a:moveTo>
                  <a:cubicBezTo>
                    <a:pt x="79" y="157"/>
                    <a:pt x="80" y="164"/>
                    <a:pt x="76" y="166"/>
                  </a:cubicBezTo>
                  <a:cubicBezTo>
                    <a:pt x="75" y="162"/>
                    <a:pt x="76" y="161"/>
                    <a:pt x="75" y="155"/>
                  </a:cubicBezTo>
                  <a:close/>
                  <a:moveTo>
                    <a:pt x="66" y="143"/>
                  </a:moveTo>
                  <a:cubicBezTo>
                    <a:pt x="66" y="141"/>
                    <a:pt x="65" y="142"/>
                    <a:pt x="64" y="142"/>
                  </a:cubicBezTo>
                  <a:cubicBezTo>
                    <a:pt x="63" y="141"/>
                    <a:pt x="64" y="141"/>
                    <a:pt x="64" y="140"/>
                  </a:cubicBezTo>
                  <a:cubicBezTo>
                    <a:pt x="64" y="140"/>
                    <a:pt x="64" y="140"/>
                    <a:pt x="64" y="140"/>
                  </a:cubicBezTo>
                  <a:cubicBezTo>
                    <a:pt x="64" y="140"/>
                    <a:pt x="64" y="140"/>
                    <a:pt x="64" y="140"/>
                  </a:cubicBezTo>
                  <a:cubicBezTo>
                    <a:pt x="66" y="141"/>
                    <a:pt x="68" y="146"/>
                    <a:pt x="70" y="147"/>
                  </a:cubicBezTo>
                  <a:cubicBezTo>
                    <a:pt x="69" y="150"/>
                    <a:pt x="70" y="154"/>
                    <a:pt x="67" y="154"/>
                  </a:cubicBezTo>
                  <a:cubicBezTo>
                    <a:pt x="68" y="150"/>
                    <a:pt x="64" y="146"/>
                    <a:pt x="66" y="143"/>
                  </a:cubicBezTo>
                  <a:close/>
                  <a:moveTo>
                    <a:pt x="64" y="166"/>
                  </a:moveTo>
                  <a:cubicBezTo>
                    <a:pt x="63" y="164"/>
                    <a:pt x="63" y="162"/>
                    <a:pt x="64" y="160"/>
                  </a:cubicBezTo>
                  <a:cubicBezTo>
                    <a:pt x="65" y="161"/>
                    <a:pt x="66" y="164"/>
                    <a:pt x="64" y="166"/>
                  </a:cubicBezTo>
                  <a:close/>
                  <a:moveTo>
                    <a:pt x="67" y="129"/>
                  </a:moveTo>
                  <a:cubicBezTo>
                    <a:pt x="70" y="131"/>
                    <a:pt x="71" y="135"/>
                    <a:pt x="70" y="141"/>
                  </a:cubicBezTo>
                  <a:cubicBezTo>
                    <a:pt x="67" y="138"/>
                    <a:pt x="64" y="135"/>
                    <a:pt x="67" y="129"/>
                  </a:cubicBezTo>
                  <a:close/>
                  <a:moveTo>
                    <a:pt x="36" y="88"/>
                  </a:moveTo>
                  <a:cubicBezTo>
                    <a:pt x="40" y="89"/>
                    <a:pt x="41" y="95"/>
                    <a:pt x="41" y="101"/>
                  </a:cubicBezTo>
                  <a:cubicBezTo>
                    <a:pt x="37" y="100"/>
                    <a:pt x="36" y="96"/>
                    <a:pt x="34" y="95"/>
                  </a:cubicBezTo>
                  <a:cubicBezTo>
                    <a:pt x="34" y="92"/>
                    <a:pt x="35" y="90"/>
                    <a:pt x="36" y="88"/>
                  </a:cubicBezTo>
                  <a:close/>
                  <a:moveTo>
                    <a:pt x="35" y="66"/>
                  </a:moveTo>
                  <a:cubicBezTo>
                    <a:pt x="37" y="67"/>
                    <a:pt x="38" y="70"/>
                    <a:pt x="35" y="69"/>
                  </a:cubicBezTo>
                  <a:cubicBezTo>
                    <a:pt x="36" y="68"/>
                    <a:pt x="34" y="68"/>
                    <a:pt x="35" y="66"/>
                  </a:cubicBezTo>
                  <a:close/>
                  <a:moveTo>
                    <a:pt x="47" y="60"/>
                  </a:moveTo>
                  <a:cubicBezTo>
                    <a:pt x="44" y="60"/>
                    <a:pt x="46" y="58"/>
                    <a:pt x="46" y="56"/>
                  </a:cubicBezTo>
                  <a:cubicBezTo>
                    <a:pt x="48" y="57"/>
                    <a:pt x="46" y="58"/>
                    <a:pt x="47" y="60"/>
                  </a:cubicBezTo>
                  <a:close/>
                  <a:moveTo>
                    <a:pt x="83" y="50"/>
                  </a:moveTo>
                  <a:cubicBezTo>
                    <a:pt x="83" y="54"/>
                    <a:pt x="82" y="56"/>
                    <a:pt x="82" y="58"/>
                  </a:cubicBezTo>
                  <a:cubicBezTo>
                    <a:pt x="80" y="57"/>
                    <a:pt x="80" y="56"/>
                    <a:pt x="78" y="55"/>
                  </a:cubicBezTo>
                  <a:cubicBezTo>
                    <a:pt x="80" y="52"/>
                    <a:pt x="79" y="50"/>
                    <a:pt x="79" y="46"/>
                  </a:cubicBezTo>
                  <a:cubicBezTo>
                    <a:pt x="81" y="47"/>
                    <a:pt x="82" y="49"/>
                    <a:pt x="83" y="50"/>
                  </a:cubicBezTo>
                  <a:close/>
                  <a:moveTo>
                    <a:pt x="78" y="20"/>
                  </a:moveTo>
                  <a:cubicBezTo>
                    <a:pt x="79" y="19"/>
                    <a:pt x="81" y="21"/>
                    <a:pt x="82" y="21"/>
                  </a:cubicBezTo>
                  <a:cubicBezTo>
                    <a:pt x="82" y="23"/>
                    <a:pt x="82" y="25"/>
                    <a:pt x="80" y="25"/>
                  </a:cubicBezTo>
                  <a:cubicBezTo>
                    <a:pt x="80" y="23"/>
                    <a:pt x="79" y="21"/>
                    <a:pt x="78" y="20"/>
                  </a:cubicBezTo>
                  <a:close/>
                  <a:moveTo>
                    <a:pt x="100" y="41"/>
                  </a:moveTo>
                  <a:cubicBezTo>
                    <a:pt x="97" y="39"/>
                    <a:pt x="95" y="36"/>
                    <a:pt x="94" y="31"/>
                  </a:cubicBezTo>
                  <a:cubicBezTo>
                    <a:pt x="98" y="26"/>
                    <a:pt x="106" y="38"/>
                    <a:pt x="100" y="41"/>
                  </a:cubicBezTo>
                  <a:close/>
                  <a:moveTo>
                    <a:pt x="108" y="61"/>
                  </a:moveTo>
                  <a:cubicBezTo>
                    <a:pt x="104" y="59"/>
                    <a:pt x="103" y="55"/>
                    <a:pt x="100" y="52"/>
                  </a:cubicBezTo>
                  <a:cubicBezTo>
                    <a:pt x="103" y="52"/>
                    <a:pt x="106" y="58"/>
                    <a:pt x="108" y="61"/>
                  </a:cubicBezTo>
                  <a:close/>
                  <a:moveTo>
                    <a:pt x="99" y="80"/>
                  </a:moveTo>
                  <a:cubicBezTo>
                    <a:pt x="99" y="80"/>
                    <a:pt x="99" y="80"/>
                    <a:pt x="99" y="80"/>
                  </a:cubicBezTo>
                  <a:cubicBezTo>
                    <a:pt x="99" y="81"/>
                    <a:pt x="99" y="81"/>
                    <a:pt x="99" y="82"/>
                  </a:cubicBezTo>
                  <a:cubicBezTo>
                    <a:pt x="96" y="81"/>
                    <a:pt x="96" y="77"/>
                    <a:pt x="94" y="75"/>
                  </a:cubicBezTo>
                  <a:cubicBezTo>
                    <a:pt x="94" y="74"/>
                    <a:pt x="95" y="71"/>
                    <a:pt x="96" y="70"/>
                  </a:cubicBezTo>
                  <a:cubicBezTo>
                    <a:pt x="98" y="74"/>
                    <a:pt x="97" y="76"/>
                    <a:pt x="97" y="79"/>
                  </a:cubicBezTo>
                  <a:cubicBezTo>
                    <a:pt x="99" y="78"/>
                    <a:pt x="99" y="79"/>
                    <a:pt x="97" y="80"/>
                  </a:cubicBezTo>
                  <a:cubicBezTo>
                    <a:pt x="97" y="80"/>
                    <a:pt x="99" y="80"/>
                    <a:pt x="99" y="80"/>
                  </a:cubicBezTo>
                  <a:close/>
                  <a:moveTo>
                    <a:pt x="100" y="113"/>
                  </a:moveTo>
                  <a:cubicBezTo>
                    <a:pt x="96" y="113"/>
                    <a:pt x="97" y="107"/>
                    <a:pt x="99" y="105"/>
                  </a:cubicBezTo>
                  <a:cubicBezTo>
                    <a:pt x="101" y="107"/>
                    <a:pt x="98" y="110"/>
                    <a:pt x="100" y="113"/>
                  </a:cubicBezTo>
                  <a:close/>
                  <a:moveTo>
                    <a:pt x="100" y="132"/>
                  </a:moveTo>
                  <a:cubicBezTo>
                    <a:pt x="98" y="130"/>
                    <a:pt x="95" y="127"/>
                    <a:pt x="94" y="123"/>
                  </a:cubicBezTo>
                  <a:cubicBezTo>
                    <a:pt x="95" y="123"/>
                    <a:pt x="95" y="123"/>
                    <a:pt x="96" y="123"/>
                  </a:cubicBezTo>
                  <a:cubicBezTo>
                    <a:pt x="93" y="122"/>
                    <a:pt x="95" y="118"/>
                    <a:pt x="96" y="115"/>
                  </a:cubicBezTo>
                  <a:cubicBezTo>
                    <a:pt x="100" y="118"/>
                    <a:pt x="101" y="124"/>
                    <a:pt x="101" y="130"/>
                  </a:cubicBezTo>
                  <a:cubicBezTo>
                    <a:pt x="100" y="129"/>
                    <a:pt x="99" y="128"/>
                    <a:pt x="99" y="126"/>
                  </a:cubicBezTo>
                  <a:cubicBezTo>
                    <a:pt x="97" y="128"/>
                    <a:pt x="101" y="130"/>
                    <a:pt x="100" y="132"/>
                  </a:cubicBezTo>
                  <a:close/>
                  <a:moveTo>
                    <a:pt x="82" y="96"/>
                  </a:moveTo>
                  <a:cubicBezTo>
                    <a:pt x="84" y="98"/>
                    <a:pt x="85" y="101"/>
                    <a:pt x="82" y="103"/>
                  </a:cubicBezTo>
                  <a:cubicBezTo>
                    <a:pt x="82" y="101"/>
                    <a:pt x="84" y="99"/>
                    <a:pt x="82" y="96"/>
                  </a:cubicBezTo>
                  <a:close/>
                  <a:moveTo>
                    <a:pt x="79" y="86"/>
                  </a:moveTo>
                  <a:cubicBezTo>
                    <a:pt x="80" y="84"/>
                    <a:pt x="81" y="83"/>
                    <a:pt x="81" y="80"/>
                  </a:cubicBezTo>
                  <a:cubicBezTo>
                    <a:pt x="84" y="84"/>
                    <a:pt x="89" y="87"/>
                    <a:pt x="86" y="93"/>
                  </a:cubicBezTo>
                  <a:cubicBezTo>
                    <a:pt x="83" y="92"/>
                    <a:pt x="81" y="88"/>
                    <a:pt x="79" y="86"/>
                  </a:cubicBezTo>
                  <a:close/>
                  <a:moveTo>
                    <a:pt x="76" y="111"/>
                  </a:moveTo>
                  <a:cubicBezTo>
                    <a:pt x="77" y="111"/>
                    <a:pt x="77" y="110"/>
                    <a:pt x="77" y="109"/>
                  </a:cubicBezTo>
                  <a:cubicBezTo>
                    <a:pt x="82" y="111"/>
                    <a:pt x="80" y="116"/>
                    <a:pt x="79" y="119"/>
                  </a:cubicBezTo>
                  <a:cubicBezTo>
                    <a:pt x="76" y="118"/>
                    <a:pt x="78" y="112"/>
                    <a:pt x="76" y="111"/>
                  </a:cubicBezTo>
                  <a:close/>
                  <a:moveTo>
                    <a:pt x="75" y="99"/>
                  </a:moveTo>
                  <a:cubicBezTo>
                    <a:pt x="76" y="96"/>
                    <a:pt x="76" y="93"/>
                    <a:pt x="77" y="90"/>
                  </a:cubicBezTo>
                  <a:cubicBezTo>
                    <a:pt x="81" y="92"/>
                    <a:pt x="79" y="100"/>
                    <a:pt x="80" y="105"/>
                  </a:cubicBezTo>
                  <a:cubicBezTo>
                    <a:pt x="78" y="103"/>
                    <a:pt x="77" y="101"/>
                    <a:pt x="75" y="99"/>
                  </a:cubicBezTo>
                  <a:close/>
                  <a:moveTo>
                    <a:pt x="87" y="104"/>
                  </a:moveTo>
                  <a:cubicBezTo>
                    <a:pt x="92" y="107"/>
                    <a:pt x="90" y="111"/>
                    <a:pt x="91" y="118"/>
                  </a:cubicBezTo>
                  <a:cubicBezTo>
                    <a:pt x="88" y="117"/>
                    <a:pt x="87" y="114"/>
                    <a:pt x="85" y="111"/>
                  </a:cubicBezTo>
                  <a:cubicBezTo>
                    <a:pt x="86" y="109"/>
                    <a:pt x="86" y="106"/>
                    <a:pt x="87" y="104"/>
                  </a:cubicBezTo>
                  <a:close/>
                  <a:moveTo>
                    <a:pt x="91" y="71"/>
                  </a:moveTo>
                  <a:cubicBezTo>
                    <a:pt x="87" y="69"/>
                    <a:pt x="89" y="64"/>
                    <a:pt x="87" y="59"/>
                  </a:cubicBezTo>
                  <a:cubicBezTo>
                    <a:pt x="92" y="61"/>
                    <a:pt x="94" y="66"/>
                    <a:pt x="91" y="71"/>
                  </a:cubicBezTo>
                  <a:close/>
                  <a:moveTo>
                    <a:pt x="93" y="82"/>
                  </a:moveTo>
                  <a:cubicBezTo>
                    <a:pt x="98" y="85"/>
                    <a:pt x="98" y="91"/>
                    <a:pt x="97" y="95"/>
                  </a:cubicBezTo>
                  <a:cubicBezTo>
                    <a:pt x="94" y="92"/>
                    <a:pt x="89" y="88"/>
                    <a:pt x="93" y="82"/>
                  </a:cubicBezTo>
                  <a:close/>
                  <a:moveTo>
                    <a:pt x="91" y="128"/>
                  </a:moveTo>
                  <a:cubicBezTo>
                    <a:pt x="94" y="131"/>
                    <a:pt x="91" y="134"/>
                    <a:pt x="93" y="138"/>
                  </a:cubicBezTo>
                  <a:cubicBezTo>
                    <a:pt x="91" y="138"/>
                    <a:pt x="90" y="136"/>
                    <a:pt x="90" y="135"/>
                  </a:cubicBezTo>
                  <a:cubicBezTo>
                    <a:pt x="92" y="132"/>
                    <a:pt x="90" y="131"/>
                    <a:pt x="91" y="128"/>
                  </a:cubicBezTo>
                  <a:close/>
                  <a:moveTo>
                    <a:pt x="91" y="96"/>
                  </a:moveTo>
                  <a:cubicBezTo>
                    <a:pt x="95" y="97"/>
                    <a:pt x="97" y="102"/>
                    <a:pt x="94" y="106"/>
                  </a:cubicBezTo>
                  <a:cubicBezTo>
                    <a:pt x="92" y="103"/>
                    <a:pt x="92" y="99"/>
                    <a:pt x="91" y="96"/>
                  </a:cubicBezTo>
                  <a:close/>
                  <a:moveTo>
                    <a:pt x="96" y="44"/>
                  </a:moveTo>
                  <a:cubicBezTo>
                    <a:pt x="92" y="43"/>
                    <a:pt x="91" y="40"/>
                    <a:pt x="91" y="37"/>
                  </a:cubicBezTo>
                  <a:cubicBezTo>
                    <a:pt x="94" y="38"/>
                    <a:pt x="96" y="42"/>
                    <a:pt x="96" y="44"/>
                  </a:cubicBezTo>
                  <a:close/>
                  <a:moveTo>
                    <a:pt x="94" y="59"/>
                  </a:moveTo>
                  <a:cubicBezTo>
                    <a:pt x="90" y="56"/>
                    <a:pt x="86" y="50"/>
                    <a:pt x="89" y="43"/>
                  </a:cubicBezTo>
                  <a:cubicBezTo>
                    <a:pt x="93" y="47"/>
                    <a:pt x="95" y="52"/>
                    <a:pt x="94" y="59"/>
                  </a:cubicBezTo>
                  <a:close/>
                  <a:moveTo>
                    <a:pt x="84" y="30"/>
                  </a:moveTo>
                  <a:cubicBezTo>
                    <a:pt x="85" y="28"/>
                    <a:pt x="85" y="26"/>
                    <a:pt x="85" y="25"/>
                  </a:cubicBezTo>
                  <a:cubicBezTo>
                    <a:pt x="87" y="27"/>
                    <a:pt x="89" y="31"/>
                    <a:pt x="89" y="35"/>
                  </a:cubicBezTo>
                  <a:cubicBezTo>
                    <a:pt x="86" y="35"/>
                    <a:pt x="86" y="31"/>
                    <a:pt x="84" y="30"/>
                  </a:cubicBezTo>
                  <a:close/>
                  <a:moveTo>
                    <a:pt x="87" y="39"/>
                  </a:moveTo>
                  <a:cubicBezTo>
                    <a:pt x="87" y="41"/>
                    <a:pt x="87" y="42"/>
                    <a:pt x="86" y="43"/>
                  </a:cubicBezTo>
                  <a:cubicBezTo>
                    <a:pt x="85" y="42"/>
                    <a:pt x="85" y="39"/>
                    <a:pt x="84" y="38"/>
                  </a:cubicBezTo>
                  <a:cubicBezTo>
                    <a:pt x="86" y="37"/>
                    <a:pt x="85" y="39"/>
                    <a:pt x="87" y="39"/>
                  </a:cubicBezTo>
                  <a:close/>
                  <a:moveTo>
                    <a:pt x="87" y="79"/>
                  </a:moveTo>
                  <a:cubicBezTo>
                    <a:pt x="83" y="79"/>
                    <a:pt x="80" y="73"/>
                    <a:pt x="82" y="68"/>
                  </a:cubicBezTo>
                  <a:cubicBezTo>
                    <a:pt x="87" y="69"/>
                    <a:pt x="85" y="75"/>
                    <a:pt x="87" y="79"/>
                  </a:cubicBezTo>
                  <a:close/>
                  <a:moveTo>
                    <a:pt x="78" y="53"/>
                  </a:moveTo>
                  <a:cubicBezTo>
                    <a:pt x="75" y="52"/>
                    <a:pt x="77" y="50"/>
                    <a:pt x="77" y="49"/>
                  </a:cubicBezTo>
                  <a:cubicBezTo>
                    <a:pt x="80" y="49"/>
                    <a:pt x="77" y="51"/>
                    <a:pt x="78" y="53"/>
                  </a:cubicBezTo>
                  <a:close/>
                  <a:moveTo>
                    <a:pt x="77" y="66"/>
                  </a:moveTo>
                  <a:cubicBezTo>
                    <a:pt x="73" y="65"/>
                    <a:pt x="73" y="61"/>
                    <a:pt x="75" y="57"/>
                  </a:cubicBezTo>
                  <a:cubicBezTo>
                    <a:pt x="78" y="58"/>
                    <a:pt x="76" y="62"/>
                    <a:pt x="77" y="66"/>
                  </a:cubicBezTo>
                  <a:close/>
                  <a:moveTo>
                    <a:pt x="76" y="81"/>
                  </a:moveTo>
                  <a:cubicBezTo>
                    <a:pt x="73" y="79"/>
                    <a:pt x="72" y="75"/>
                    <a:pt x="69" y="72"/>
                  </a:cubicBezTo>
                  <a:cubicBezTo>
                    <a:pt x="70" y="70"/>
                    <a:pt x="71" y="69"/>
                    <a:pt x="71" y="67"/>
                  </a:cubicBezTo>
                  <a:cubicBezTo>
                    <a:pt x="74" y="70"/>
                    <a:pt x="79" y="75"/>
                    <a:pt x="76" y="81"/>
                  </a:cubicBezTo>
                  <a:close/>
                  <a:moveTo>
                    <a:pt x="74" y="88"/>
                  </a:moveTo>
                  <a:cubicBezTo>
                    <a:pt x="73" y="87"/>
                    <a:pt x="71" y="86"/>
                    <a:pt x="72" y="84"/>
                  </a:cubicBezTo>
                  <a:cubicBezTo>
                    <a:pt x="74" y="84"/>
                    <a:pt x="76" y="86"/>
                    <a:pt x="74" y="88"/>
                  </a:cubicBezTo>
                  <a:close/>
                  <a:moveTo>
                    <a:pt x="70" y="58"/>
                  </a:moveTo>
                  <a:cubicBezTo>
                    <a:pt x="66" y="55"/>
                    <a:pt x="65" y="49"/>
                    <a:pt x="64" y="42"/>
                  </a:cubicBezTo>
                  <a:cubicBezTo>
                    <a:pt x="64" y="42"/>
                    <a:pt x="65" y="42"/>
                    <a:pt x="66" y="42"/>
                  </a:cubicBezTo>
                  <a:cubicBezTo>
                    <a:pt x="67" y="48"/>
                    <a:pt x="75" y="51"/>
                    <a:pt x="70" y="58"/>
                  </a:cubicBezTo>
                  <a:close/>
                  <a:moveTo>
                    <a:pt x="55" y="46"/>
                  </a:moveTo>
                  <a:cubicBezTo>
                    <a:pt x="57" y="45"/>
                    <a:pt x="56" y="48"/>
                    <a:pt x="58" y="47"/>
                  </a:cubicBezTo>
                  <a:cubicBezTo>
                    <a:pt x="58" y="49"/>
                    <a:pt x="57" y="50"/>
                    <a:pt x="57" y="51"/>
                  </a:cubicBezTo>
                  <a:cubicBezTo>
                    <a:pt x="55" y="51"/>
                    <a:pt x="57" y="47"/>
                    <a:pt x="55" y="46"/>
                  </a:cubicBezTo>
                  <a:close/>
                  <a:moveTo>
                    <a:pt x="58" y="63"/>
                  </a:moveTo>
                  <a:cubicBezTo>
                    <a:pt x="59" y="64"/>
                    <a:pt x="60" y="65"/>
                    <a:pt x="60" y="67"/>
                  </a:cubicBezTo>
                  <a:cubicBezTo>
                    <a:pt x="58" y="67"/>
                    <a:pt x="60" y="70"/>
                    <a:pt x="57" y="70"/>
                  </a:cubicBezTo>
                  <a:cubicBezTo>
                    <a:pt x="57" y="66"/>
                    <a:pt x="57" y="66"/>
                    <a:pt x="57" y="63"/>
                  </a:cubicBezTo>
                  <a:cubicBezTo>
                    <a:pt x="57" y="64"/>
                    <a:pt x="58" y="63"/>
                    <a:pt x="58" y="63"/>
                  </a:cubicBezTo>
                  <a:close/>
                  <a:moveTo>
                    <a:pt x="58" y="57"/>
                  </a:moveTo>
                  <a:cubicBezTo>
                    <a:pt x="59" y="57"/>
                    <a:pt x="58" y="55"/>
                    <a:pt x="60" y="55"/>
                  </a:cubicBezTo>
                  <a:cubicBezTo>
                    <a:pt x="61" y="56"/>
                    <a:pt x="60" y="59"/>
                    <a:pt x="61" y="59"/>
                  </a:cubicBezTo>
                  <a:cubicBezTo>
                    <a:pt x="60" y="60"/>
                    <a:pt x="60" y="57"/>
                    <a:pt x="58" y="57"/>
                  </a:cubicBezTo>
                  <a:close/>
                  <a:moveTo>
                    <a:pt x="59" y="42"/>
                  </a:moveTo>
                  <a:cubicBezTo>
                    <a:pt x="51" y="36"/>
                    <a:pt x="60" y="27"/>
                    <a:pt x="60" y="19"/>
                  </a:cubicBezTo>
                  <a:cubicBezTo>
                    <a:pt x="60" y="19"/>
                    <a:pt x="59" y="19"/>
                    <a:pt x="59" y="18"/>
                  </a:cubicBezTo>
                  <a:cubicBezTo>
                    <a:pt x="54" y="18"/>
                    <a:pt x="54" y="23"/>
                    <a:pt x="51" y="26"/>
                  </a:cubicBezTo>
                  <a:cubicBezTo>
                    <a:pt x="53" y="25"/>
                    <a:pt x="54" y="24"/>
                    <a:pt x="55" y="22"/>
                  </a:cubicBezTo>
                  <a:cubicBezTo>
                    <a:pt x="56" y="24"/>
                    <a:pt x="53" y="28"/>
                    <a:pt x="53" y="31"/>
                  </a:cubicBezTo>
                  <a:cubicBezTo>
                    <a:pt x="41" y="23"/>
                    <a:pt x="55" y="14"/>
                    <a:pt x="67" y="16"/>
                  </a:cubicBezTo>
                  <a:cubicBezTo>
                    <a:pt x="68" y="20"/>
                    <a:pt x="64" y="24"/>
                    <a:pt x="63" y="29"/>
                  </a:cubicBezTo>
                  <a:cubicBezTo>
                    <a:pt x="62" y="30"/>
                    <a:pt x="59" y="30"/>
                    <a:pt x="59" y="31"/>
                  </a:cubicBezTo>
                  <a:cubicBezTo>
                    <a:pt x="61" y="34"/>
                    <a:pt x="62" y="39"/>
                    <a:pt x="59" y="42"/>
                  </a:cubicBezTo>
                  <a:close/>
                  <a:moveTo>
                    <a:pt x="52" y="142"/>
                  </a:moveTo>
                  <a:cubicBezTo>
                    <a:pt x="55" y="144"/>
                    <a:pt x="55" y="150"/>
                    <a:pt x="54" y="153"/>
                  </a:cubicBezTo>
                  <a:cubicBezTo>
                    <a:pt x="51" y="151"/>
                    <a:pt x="54" y="146"/>
                    <a:pt x="52" y="142"/>
                  </a:cubicBezTo>
                  <a:close/>
                  <a:moveTo>
                    <a:pt x="51" y="65"/>
                  </a:moveTo>
                  <a:cubicBezTo>
                    <a:pt x="52" y="59"/>
                    <a:pt x="48" y="56"/>
                    <a:pt x="49" y="51"/>
                  </a:cubicBezTo>
                  <a:cubicBezTo>
                    <a:pt x="53" y="53"/>
                    <a:pt x="53" y="63"/>
                    <a:pt x="51" y="65"/>
                  </a:cubicBezTo>
                  <a:close/>
                  <a:moveTo>
                    <a:pt x="53" y="77"/>
                  </a:moveTo>
                  <a:cubicBezTo>
                    <a:pt x="54" y="77"/>
                    <a:pt x="55" y="79"/>
                    <a:pt x="54" y="81"/>
                  </a:cubicBezTo>
                  <a:cubicBezTo>
                    <a:pt x="51" y="81"/>
                    <a:pt x="53" y="79"/>
                    <a:pt x="53" y="77"/>
                  </a:cubicBezTo>
                  <a:close/>
                  <a:moveTo>
                    <a:pt x="50" y="108"/>
                  </a:moveTo>
                  <a:cubicBezTo>
                    <a:pt x="52" y="109"/>
                    <a:pt x="51" y="113"/>
                    <a:pt x="52" y="115"/>
                  </a:cubicBezTo>
                  <a:cubicBezTo>
                    <a:pt x="51" y="115"/>
                    <a:pt x="50" y="113"/>
                    <a:pt x="49" y="113"/>
                  </a:cubicBezTo>
                  <a:cubicBezTo>
                    <a:pt x="50" y="110"/>
                    <a:pt x="51" y="110"/>
                    <a:pt x="50" y="108"/>
                  </a:cubicBezTo>
                  <a:close/>
                  <a:moveTo>
                    <a:pt x="52" y="130"/>
                  </a:moveTo>
                  <a:cubicBezTo>
                    <a:pt x="54" y="131"/>
                    <a:pt x="53" y="133"/>
                    <a:pt x="53" y="135"/>
                  </a:cubicBezTo>
                  <a:cubicBezTo>
                    <a:pt x="51" y="134"/>
                    <a:pt x="51" y="132"/>
                    <a:pt x="52" y="130"/>
                  </a:cubicBezTo>
                  <a:close/>
                  <a:moveTo>
                    <a:pt x="54" y="83"/>
                  </a:moveTo>
                  <a:cubicBezTo>
                    <a:pt x="56" y="83"/>
                    <a:pt x="55" y="85"/>
                    <a:pt x="55" y="87"/>
                  </a:cubicBezTo>
                  <a:cubicBezTo>
                    <a:pt x="53" y="87"/>
                    <a:pt x="54" y="85"/>
                    <a:pt x="54" y="83"/>
                  </a:cubicBezTo>
                  <a:close/>
                  <a:moveTo>
                    <a:pt x="49" y="38"/>
                  </a:moveTo>
                  <a:cubicBezTo>
                    <a:pt x="48" y="37"/>
                    <a:pt x="47" y="36"/>
                    <a:pt x="48" y="34"/>
                  </a:cubicBezTo>
                  <a:cubicBezTo>
                    <a:pt x="50" y="34"/>
                    <a:pt x="49" y="36"/>
                    <a:pt x="49" y="38"/>
                  </a:cubicBezTo>
                  <a:close/>
                  <a:moveTo>
                    <a:pt x="48" y="75"/>
                  </a:moveTo>
                  <a:cubicBezTo>
                    <a:pt x="47" y="77"/>
                    <a:pt x="45" y="74"/>
                    <a:pt x="47" y="73"/>
                  </a:cubicBezTo>
                  <a:cubicBezTo>
                    <a:pt x="48" y="73"/>
                    <a:pt x="47" y="75"/>
                    <a:pt x="48" y="75"/>
                  </a:cubicBezTo>
                  <a:close/>
                  <a:moveTo>
                    <a:pt x="45" y="72"/>
                  </a:moveTo>
                  <a:cubicBezTo>
                    <a:pt x="44" y="71"/>
                    <a:pt x="42" y="69"/>
                    <a:pt x="41" y="66"/>
                  </a:cubicBezTo>
                  <a:cubicBezTo>
                    <a:pt x="41" y="65"/>
                    <a:pt x="44" y="65"/>
                    <a:pt x="43" y="62"/>
                  </a:cubicBezTo>
                  <a:cubicBezTo>
                    <a:pt x="46" y="64"/>
                    <a:pt x="46" y="69"/>
                    <a:pt x="45" y="72"/>
                  </a:cubicBezTo>
                  <a:close/>
                  <a:moveTo>
                    <a:pt x="44" y="91"/>
                  </a:moveTo>
                  <a:cubicBezTo>
                    <a:pt x="42" y="86"/>
                    <a:pt x="43" y="82"/>
                    <a:pt x="42" y="76"/>
                  </a:cubicBezTo>
                  <a:cubicBezTo>
                    <a:pt x="47" y="79"/>
                    <a:pt x="47" y="86"/>
                    <a:pt x="44" y="91"/>
                  </a:cubicBezTo>
                  <a:close/>
                  <a:moveTo>
                    <a:pt x="43" y="52"/>
                  </a:moveTo>
                  <a:cubicBezTo>
                    <a:pt x="37" y="50"/>
                    <a:pt x="40" y="43"/>
                    <a:pt x="42" y="40"/>
                  </a:cubicBezTo>
                  <a:cubicBezTo>
                    <a:pt x="46" y="42"/>
                    <a:pt x="45" y="48"/>
                    <a:pt x="43" y="52"/>
                  </a:cubicBezTo>
                  <a:close/>
                  <a:moveTo>
                    <a:pt x="38" y="34"/>
                  </a:moveTo>
                  <a:cubicBezTo>
                    <a:pt x="35" y="32"/>
                    <a:pt x="39" y="28"/>
                    <a:pt x="42" y="25"/>
                  </a:cubicBezTo>
                  <a:cubicBezTo>
                    <a:pt x="43" y="28"/>
                    <a:pt x="39" y="31"/>
                    <a:pt x="38" y="34"/>
                  </a:cubicBezTo>
                  <a:close/>
                  <a:moveTo>
                    <a:pt x="38" y="80"/>
                  </a:moveTo>
                  <a:cubicBezTo>
                    <a:pt x="40" y="81"/>
                    <a:pt x="38" y="82"/>
                    <a:pt x="39" y="84"/>
                  </a:cubicBezTo>
                  <a:cubicBezTo>
                    <a:pt x="37" y="85"/>
                    <a:pt x="39" y="81"/>
                    <a:pt x="38" y="80"/>
                  </a:cubicBezTo>
                  <a:close/>
                  <a:moveTo>
                    <a:pt x="43" y="138"/>
                  </a:moveTo>
                  <a:cubicBezTo>
                    <a:pt x="41" y="137"/>
                    <a:pt x="39" y="134"/>
                    <a:pt x="38" y="133"/>
                  </a:cubicBezTo>
                  <a:cubicBezTo>
                    <a:pt x="37" y="130"/>
                    <a:pt x="39" y="128"/>
                    <a:pt x="39" y="126"/>
                  </a:cubicBezTo>
                  <a:cubicBezTo>
                    <a:pt x="44" y="127"/>
                    <a:pt x="43" y="133"/>
                    <a:pt x="43" y="138"/>
                  </a:cubicBezTo>
                  <a:close/>
                  <a:moveTo>
                    <a:pt x="45" y="159"/>
                  </a:moveTo>
                  <a:cubicBezTo>
                    <a:pt x="44" y="161"/>
                    <a:pt x="45" y="164"/>
                    <a:pt x="47" y="166"/>
                  </a:cubicBezTo>
                  <a:cubicBezTo>
                    <a:pt x="46" y="167"/>
                    <a:pt x="44" y="163"/>
                    <a:pt x="43" y="162"/>
                  </a:cubicBezTo>
                  <a:cubicBezTo>
                    <a:pt x="43" y="160"/>
                    <a:pt x="43" y="158"/>
                    <a:pt x="45" y="159"/>
                  </a:cubicBezTo>
                  <a:close/>
                  <a:moveTo>
                    <a:pt x="45" y="115"/>
                  </a:moveTo>
                  <a:cubicBezTo>
                    <a:pt x="48" y="114"/>
                    <a:pt x="49" y="124"/>
                    <a:pt x="48" y="129"/>
                  </a:cubicBezTo>
                  <a:cubicBezTo>
                    <a:pt x="44" y="126"/>
                    <a:pt x="46" y="118"/>
                    <a:pt x="45" y="115"/>
                  </a:cubicBezTo>
                  <a:close/>
                  <a:moveTo>
                    <a:pt x="45" y="108"/>
                  </a:moveTo>
                  <a:cubicBezTo>
                    <a:pt x="46" y="106"/>
                    <a:pt x="46" y="105"/>
                    <a:pt x="47" y="103"/>
                  </a:cubicBezTo>
                  <a:cubicBezTo>
                    <a:pt x="48" y="106"/>
                    <a:pt x="48" y="109"/>
                    <a:pt x="49" y="112"/>
                  </a:cubicBezTo>
                  <a:cubicBezTo>
                    <a:pt x="47" y="112"/>
                    <a:pt x="47" y="109"/>
                    <a:pt x="45" y="108"/>
                  </a:cubicBezTo>
                  <a:close/>
                  <a:moveTo>
                    <a:pt x="55" y="185"/>
                  </a:moveTo>
                  <a:cubicBezTo>
                    <a:pt x="53" y="186"/>
                    <a:pt x="49" y="184"/>
                    <a:pt x="49" y="181"/>
                  </a:cubicBezTo>
                  <a:cubicBezTo>
                    <a:pt x="52" y="181"/>
                    <a:pt x="52" y="185"/>
                    <a:pt x="55" y="185"/>
                  </a:cubicBezTo>
                  <a:close/>
                  <a:moveTo>
                    <a:pt x="54" y="93"/>
                  </a:moveTo>
                  <a:cubicBezTo>
                    <a:pt x="58" y="94"/>
                    <a:pt x="57" y="101"/>
                    <a:pt x="55" y="104"/>
                  </a:cubicBezTo>
                  <a:cubicBezTo>
                    <a:pt x="52" y="101"/>
                    <a:pt x="56" y="98"/>
                    <a:pt x="54" y="93"/>
                  </a:cubicBezTo>
                  <a:close/>
                  <a:moveTo>
                    <a:pt x="56" y="115"/>
                  </a:moveTo>
                  <a:cubicBezTo>
                    <a:pt x="61" y="115"/>
                    <a:pt x="58" y="124"/>
                    <a:pt x="60" y="125"/>
                  </a:cubicBezTo>
                  <a:cubicBezTo>
                    <a:pt x="57" y="125"/>
                    <a:pt x="54" y="119"/>
                    <a:pt x="56" y="115"/>
                  </a:cubicBezTo>
                  <a:close/>
                  <a:moveTo>
                    <a:pt x="60" y="68"/>
                  </a:moveTo>
                  <a:cubicBezTo>
                    <a:pt x="63" y="70"/>
                    <a:pt x="62" y="77"/>
                    <a:pt x="62" y="81"/>
                  </a:cubicBezTo>
                  <a:cubicBezTo>
                    <a:pt x="57" y="79"/>
                    <a:pt x="58" y="73"/>
                    <a:pt x="60" y="68"/>
                  </a:cubicBezTo>
                  <a:close/>
                  <a:moveTo>
                    <a:pt x="63" y="92"/>
                  </a:moveTo>
                  <a:cubicBezTo>
                    <a:pt x="65" y="92"/>
                    <a:pt x="64" y="97"/>
                    <a:pt x="65" y="100"/>
                  </a:cubicBezTo>
                  <a:cubicBezTo>
                    <a:pt x="63" y="99"/>
                    <a:pt x="63" y="98"/>
                    <a:pt x="61" y="96"/>
                  </a:cubicBezTo>
                  <a:cubicBezTo>
                    <a:pt x="62" y="94"/>
                    <a:pt x="63" y="94"/>
                    <a:pt x="63" y="92"/>
                  </a:cubicBezTo>
                  <a:close/>
                  <a:moveTo>
                    <a:pt x="62" y="61"/>
                  </a:moveTo>
                  <a:cubicBezTo>
                    <a:pt x="63" y="61"/>
                    <a:pt x="63" y="62"/>
                    <a:pt x="63" y="62"/>
                  </a:cubicBezTo>
                  <a:cubicBezTo>
                    <a:pt x="64" y="62"/>
                    <a:pt x="63" y="60"/>
                    <a:pt x="63" y="59"/>
                  </a:cubicBezTo>
                  <a:cubicBezTo>
                    <a:pt x="65" y="61"/>
                    <a:pt x="65" y="63"/>
                    <a:pt x="65" y="66"/>
                  </a:cubicBezTo>
                  <a:cubicBezTo>
                    <a:pt x="64" y="65"/>
                    <a:pt x="63" y="63"/>
                    <a:pt x="62" y="61"/>
                  </a:cubicBezTo>
                  <a:close/>
                  <a:moveTo>
                    <a:pt x="67" y="78"/>
                  </a:moveTo>
                  <a:cubicBezTo>
                    <a:pt x="69" y="82"/>
                    <a:pt x="71" y="89"/>
                    <a:pt x="70" y="92"/>
                  </a:cubicBezTo>
                  <a:cubicBezTo>
                    <a:pt x="68" y="91"/>
                    <a:pt x="67" y="89"/>
                    <a:pt x="65" y="87"/>
                  </a:cubicBezTo>
                  <a:cubicBezTo>
                    <a:pt x="65" y="84"/>
                    <a:pt x="66" y="81"/>
                    <a:pt x="67" y="78"/>
                  </a:cubicBezTo>
                  <a:close/>
                  <a:moveTo>
                    <a:pt x="67" y="97"/>
                  </a:moveTo>
                  <a:cubicBezTo>
                    <a:pt x="72" y="98"/>
                    <a:pt x="71" y="102"/>
                    <a:pt x="70" y="106"/>
                  </a:cubicBezTo>
                  <a:cubicBezTo>
                    <a:pt x="68" y="104"/>
                    <a:pt x="67" y="99"/>
                    <a:pt x="67" y="97"/>
                  </a:cubicBezTo>
                  <a:close/>
                  <a:moveTo>
                    <a:pt x="70" y="115"/>
                  </a:moveTo>
                  <a:cubicBezTo>
                    <a:pt x="76" y="117"/>
                    <a:pt x="77" y="128"/>
                    <a:pt x="75" y="132"/>
                  </a:cubicBezTo>
                  <a:cubicBezTo>
                    <a:pt x="71" y="128"/>
                    <a:pt x="69" y="121"/>
                    <a:pt x="70" y="115"/>
                  </a:cubicBezTo>
                  <a:close/>
                  <a:moveTo>
                    <a:pt x="76" y="142"/>
                  </a:moveTo>
                  <a:cubicBezTo>
                    <a:pt x="76" y="142"/>
                    <a:pt x="77" y="142"/>
                    <a:pt x="78" y="142"/>
                  </a:cubicBezTo>
                  <a:cubicBezTo>
                    <a:pt x="77" y="146"/>
                    <a:pt x="79" y="148"/>
                    <a:pt x="78" y="150"/>
                  </a:cubicBezTo>
                  <a:cubicBezTo>
                    <a:pt x="76" y="149"/>
                    <a:pt x="76" y="147"/>
                    <a:pt x="74" y="146"/>
                  </a:cubicBezTo>
                  <a:cubicBezTo>
                    <a:pt x="75" y="145"/>
                    <a:pt x="75" y="143"/>
                    <a:pt x="76" y="142"/>
                  </a:cubicBezTo>
                  <a:close/>
                  <a:moveTo>
                    <a:pt x="79" y="176"/>
                  </a:moveTo>
                  <a:cubicBezTo>
                    <a:pt x="81" y="178"/>
                    <a:pt x="83" y="181"/>
                    <a:pt x="82" y="185"/>
                  </a:cubicBezTo>
                  <a:cubicBezTo>
                    <a:pt x="80" y="184"/>
                    <a:pt x="76" y="180"/>
                    <a:pt x="79" y="176"/>
                  </a:cubicBezTo>
                  <a:close/>
                  <a:moveTo>
                    <a:pt x="79" y="139"/>
                  </a:moveTo>
                  <a:cubicBezTo>
                    <a:pt x="82" y="136"/>
                    <a:pt x="79" y="133"/>
                    <a:pt x="79" y="128"/>
                  </a:cubicBezTo>
                  <a:cubicBezTo>
                    <a:pt x="85" y="131"/>
                    <a:pt x="82" y="138"/>
                    <a:pt x="84" y="143"/>
                  </a:cubicBezTo>
                  <a:cubicBezTo>
                    <a:pt x="81" y="143"/>
                    <a:pt x="81" y="140"/>
                    <a:pt x="79" y="139"/>
                  </a:cubicBezTo>
                  <a:close/>
                  <a:moveTo>
                    <a:pt x="84" y="156"/>
                  </a:moveTo>
                  <a:cubicBezTo>
                    <a:pt x="85" y="153"/>
                    <a:pt x="84" y="160"/>
                    <a:pt x="85" y="160"/>
                  </a:cubicBezTo>
                  <a:cubicBezTo>
                    <a:pt x="82" y="161"/>
                    <a:pt x="85" y="156"/>
                    <a:pt x="84" y="156"/>
                  </a:cubicBezTo>
                  <a:close/>
                  <a:moveTo>
                    <a:pt x="85" y="175"/>
                  </a:moveTo>
                  <a:cubicBezTo>
                    <a:pt x="85" y="173"/>
                    <a:pt x="83" y="168"/>
                    <a:pt x="83" y="166"/>
                  </a:cubicBezTo>
                  <a:cubicBezTo>
                    <a:pt x="86" y="167"/>
                    <a:pt x="86" y="174"/>
                    <a:pt x="85" y="175"/>
                  </a:cubicBezTo>
                  <a:close/>
                  <a:moveTo>
                    <a:pt x="85" y="118"/>
                  </a:moveTo>
                  <a:cubicBezTo>
                    <a:pt x="88" y="121"/>
                    <a:pt x="90" y="126"/>
                    <a:pt x="87" y="130"/>
                  </a:cubicBezTo>
                  <a:cubicBezTo>
                    <a:pt x="83" y="128"/>
                    <a:pt x="83" y="121"/>
                    <a:pt x="85" y="118"/>
                  </a:cubicBezTo>
                  <a:close/>
                  <a:moveTo>
                    <a:pt x="87" y="144"/>
                  </a:moveTo>
                  <a:cubicBezTo>
                    <a:pt x="88" y="144"/>
                    <a:pt x="89" y="144"/>
                    <a:pt x="89" y="146"/>
                  </a:cubicBezTo>
                  <a:cubicBezTo>
                    <a:pt x="91" y="144"/>
                    <a:pt x="86" y="143"/>
                    <a:pt x="88" y="140"/>
                  </a:cubicBezTo>
                  <a:cubicBezTo>
                    <a:pt x="92" y="142"/>
                    <a:pt x="95" y="148"/>
                    <a:pt x="94" y="153"/>
                  </a:cubicBezTo>
                  <a:cubicBezTo>
                    <a:pt x="92" y="152"/>
                    <a:pt x="92" y="149"/>
                    <a:pt x="90" y="148"/>
                  </a:cubicBezTo>
                  <a:cubicBezTo>
                    <a:pt x="88" y="152"/>
                    <a:pt x="95" y="154"/>
                    <a:pt x="94" y="157"/>
                  </a:cubicBezTo>
                  <a:cubicBezTo>
                    <a:pt x="90" y="155"/>
                    <a:pt x="86" y="150"/>
                    <a:pt x="87" y="144"/>
                  </a:cubicBezTo>
                  <a:close/>
                  <a:moveTo>
                    <a:pt x="88" y="160"/>
                  </a:moveTo>
                  <a:cubicBezTo>
                    <a:pt x="91" y="159"/>
                    <a:pt x="90" y="163"/>
                    <a:pt x="92" y="163"/>
                  </a:cubicBezTo>
                  <a:cubicBezTo>
                    <a:pt x="92" y="164"/>
                    <a:pt x="90" y="164"/>
                    <a:pt x="91" y="166"/>
                  </a:cubicBezTo>
                  <a:cubicBezTo>
                    <a:pt x="88" y="167"/>
                    <a:pt x="88" y="165"/>
                    <a:pt x="88" y="163"/>
                  </a:cubicBezTo>
                  <a:cubicBezTo>
                    <a:pt x="89" y="163"/>
                    <a:pt x="89" y="164"/>
                    <a:pt x="90" y="164"/>
                  </a:cubicBezTo>
                  <a:cubicBezTo>
                    <a:pt x="91" y="164"/>
                    <a:pt x="91" y="164"/>
                    <a:pt x="91" y="163"/>
                  </a:cubicBezTo>
                  <a:cubicBezTo>
                    <a:pt x="90" y="162"/>
                    <a:pt x="88" y="162"/>
                    <a:pt x="88" y="160"/>
                  </a:cubicBezTo>
                  <a:close/>
                  <a:moveTo>
                    <a:pt x="91" y="177"/>
                  </a:moveTo>
                  <a:cubicBezTo>
                    <a:pt x="94" y="179"/>
                    <a:pt x="95" y="182"/>
                    <a:pt x="96" y="185"/>
                  </a:cubicBezTo>
                  <a:cubicBezTo>
                    <a:pt x="94" y="184"/>
                    <a:pt x="93" y="182"/>
                    <a:pt x="91" y="180"/>
                  </a:cubicBezTo>
                  <a:cubicBezTo>
                    <a:pt x="91" y="179"/>
                    <a:pt x="92" y="179"/>
                    <a:pt x="91" y="177"/>
                  </a:cubicBezTo>
                  <a:close/>
                  <a:moveTo>
                    <a:pt x="94" y="167"/>
                  </a:moveTo>
                  <a:cubicBezTo>
                    <a:pt x="95" y="167"/>
                    <a:pt x="96" y="168"/>
                    <a:pt x="96" y="170"/>
                  </a:cubicBezTo>
                  <a:cubicBezTo>
                    <a:pt x="95" y="170"/>
                    <a:pt x="95" y="169"/>
                    <a:pt x="94" y="169"/>
                  </a:cubicBezTo>
                  <a:cubicBezTo>
                    <a:pt x="96" y="172"/>
                    <a:pt x="96" y="174"/>
                    <a:pt x="97" y="178"/>
                  </a:cubicBezTo>
                  <a:cubicBezTo>
                    <a:pt x="94" y="175"/>
                    <a:pt x="92" y="172"/>
                    <a:pt x="94" y="167"/>
                  </a:cubicBezTo>
                  <a:close/>
                  <a:moveTo>
                    <a:pt x="96" y="141"/>
                  </a:moveTo>
                  <a:cubicBezTo>
                    <a:pt x="96" y="138"/>
                    <a:pt x="95" y="137"/>
                    <a:pt x="96" y="135"/>
                  </a:cubicBezTo>
                  <a:cubicBezTo>
                    <a:pt x="98" y="136"/>
                    <a:pt x="100" y="139"/>
                    <a:pt x="99" y="141"/>
                  </a:cubicBezTo>
                  <a:cubicBezTo>
                    <a:pt x="97" y="142"/>
                    <a:pt x="97" y="140"/>
                    <a:pt x="96" y="141"/>
                  </a:cubicBezTo>
                  <a:close/>
                  <a:moveTo>
                    <a:pt x="100" y="149"/>
                  </a:moveTo>
                  <a:cubicBezTo>
                    <a:pt x="101" y="149"/>
                    <a:pt x="101" y="148"/>
                    <a:pt x="101" y="148"/>
                  </a:cubicBezTo>
                  <a:cubicBezTo>
                    <a:pt x="103" y="149"/>
                    <a:pt x="102" y="150"/>
                    <a:pt x="102" y="152"/>
                  </a:cubicBezTo>
                  <a:cubicBezTo>
                    <a:pt x="101" y="151"/>
                    <a:pt x="100" y="151"/>
                    <a:pt x="100" y="149"/>
                  </a:cubicBezTo>
                  <a:close/>
                  <a:moveTo>
                    <a:pt x="100" y="69"/>
                  </a:moveTo>
                  <a:cubicBezTo>
                    <a:pt x="101" y="68"/>
                    <a:pt x="101" y="65"/>
                    <a:pt x="99" y="64"/>
                  </a:cubicBezTo>
                  <a:cubicBezTo>
                    <a:pt x="98" y="61"/>
                    <a:pt x="100" y="61"/>
                    <a:pt x="100" y="59"/>
                  </a:cubicBezTo>
                  <a:cubicBezTo>
                    <a:pt x="102" y="61"/>
                    <a:pt x="105" y="63"/>
                    <a:pt x="105" y="68"/>
                  </a:cubicBezTo>
                  <a:cubicBezTo>
                    <a:pt x="103" y="67"/>
                    <a:pt x="105" y="70"/>
                    <a:pt x="103" y="69"/>
                  </a:cubicBezTo>
                  <a:cubicBezTo>
                    <a:pt x="104" y="70"/>
                    <a:pt x="104" y="69"/>
                    <a:pt x="105" y="69"/>
                  </a:cubicBezTo>
                  <a:cubicBezTo>
                    <a:pt x="106" y="72"/>
                    <a:pt x="104" y="72"/>
                    <a:pt x="104" y="74"/>
                  </a:cubicBezTo>
                  <a:cubicBezTo>
                    <a:pt x="102" y="73"/>
                    <a:pt x="102" y="70"/>
                    <a:pt x="100" y="69"/>
                  </a:cubicBezTo>
                  <a:close/>
                  <a:moveTo>
                    <a:pt x="106" y="83"/>
                  </a:moveTo>
                  <a:cubicBezTo>
                    <a:pt x="106" y="86"/>
                    <a:pt x="108" y="89"/>
                    <a:pt x="106" y="91"/>
                  </a:cubicBezTo>
                  <a:cubicBezTo>
                    <a:pt x="108" y="94"/>
                    <a:pt x="109" y="93"/>
                    <a:pt x="109" y="96"/>
                  </a:cubicBezTo>
                  <a:cubicBezTo>
                    <a:pt x="107" y="93"/>
                    <a:pt x="105" y="91"/>
                    <a:pt x="103" y="89"/>
                  </a:cubicBezTo>
                  <a:cubicBezTo>
                    <a:pt x="104" y="87"/>
                    <a:pt x="105" y="84"/>
                    <a:pt x="106" y="83"/>
                  </a:cubicBezTo>
                  <a:close/>
                  <a:moveTo>
                    <a:pt x="108" y="132"/>
                  </a:moveTo>
                  <a:cubicBezTo>
                    <a:pt x="108" y="132"/>
                    <a:pt x="108" y="132"/>
                    <a:pt x="109" y="132"/>
                  </a:cubicBezTo>
                  <a:cubicBezTo>
                    <a:pt x="109" y="134"/>
                    <a:pt x="109" y="135"/>
                    <a:pt x="109" y="136"/>
                  </a:cubicBezTo>
                  <a:cubicBezTo>
                    <a:pt x="108" y="136"/>
                    <a:pt x="107" y="132"/>
                    <a:pt x="108" y="132"/>
                  </a:cubicBezTo>
                  <a:close/>
                  <a:moveTo>
                    <a:pt x="109" y="137"/>
                  </a:moveTo>
                  <a:cubicBezTo>
                    <a:pt x="110" y="138"/>
                    <a:pt x="110" y="140"/>
                    <a:pt x="109" y="142"/>
                  </a:cubicBezTo>
                  <a:cubicBezTo>
                    <a:pt x="107" y="141"/>
                    <a:pt x="109" y="138"/>
                    <a:pt x="109" y="137"/>
                  </a:cubicBezTo>
                  <a:close/>
                  <a:moveTo>
                    <a:pt x="109" y="127"/>
                  </a:moveTo>
                  <a:cubicBezTo>
                    <a:pt x="109" y="125"/>
                    <a:pt x="111" y="126"/>
                    <a:pt x="111" y="124"/>
                  </a:cubicBezTo>
                  <a:cubicBezTo>
                    <a:pt x="114" y="124"/>
                    <a:pt x="114" y="129"/>
                    <a:pt x="112" y="129"/>
                  </a:cubicBezTo>
                  <a:cubicBezTo>
                    <a:pt x="112" y="127"/>
                    <a:pt x="111" y="126"/>
                    <a:pt x="109" y="127"/>
                  </a:cubicBezTo>
                  <a:close/>
                  <a:moveTo>
                    <a:pt x="110" y="73"/>
                  </a:moveTo>
                  <a:cubicBezTo>
                    <a:pt x="112" y="75"/>
                    <a:pt x="117" y="83"/>
                    <a:pt x="112" y="85"/>
                  </a:cubicBezTo>
                  <a:cubicBezTo>
                    <a:pt x="111" y="81"/>
                    <a:pt x="110" y="77"/>
                    <a:pt x="110" y="73"/>
                  </a:cubicBezTo>
                  <a:close/>
                  <a:moveTo>
                    <a:pt x="112" y="147"/>
                  </a:moveTo>
                  <a:cubicBezTo>
                    <a:pt x="112" y="147"/>
                    <a:pt x="113" y="147"/>
                    <a:pt x="113" y="147"/>
                  </a:cubicBezTo>
                  <a:cubicBezTo>
                    <a:pt x="113" y="145"/>
                    <a:pt x="113" y="143"/>
                    <a:pt x="113" y="141"/>
                  </a:cubicBezTo>
                  <a:cubicBezTo>
                    <a:pt x="115" y="145"/>
                    <a:pt x="114" y="149"/>
                    <a:pt x="115" y="153"/>
                  </a:cubicBezTo>
                  <a:cubicBezTo>
                    <a:pt x="114" y="154"/>
                    <a:pt x="113" y="150"/>
                    <a:pt x="113" y="148"/>
                  </a:cubicBezTo>
                  <a:cubicBezTo>
                    <a:pt x="112" y="148"/>
                    <a:pt x="112" y="149"/>
                    <a:pt x="112" y="150"/>
                  </a:cubicBezTo>
                  <a:cubicBezTo>
                    <a:pt x="111" y="150"/>
                    <a:pt x="112" y="147"/>
                    <a:pt x="112" y="147"/>
                  </a:cubicBezTo>
                  <a:close/>
                  <a:moveTo>
                    <a:pt x="115" y="191"/>
                  </a:moveTo>
                  <a:cubicBezTo>
                    <a:pt x="116" y="192"/>
                    <a:pt x="116" y="195"/>
                    <a:pt x="115" y="196"/>
                  </a:cubicBezTo>
                  <a:cubicBezTo>
                    <a:pt x="111" y="195"/>
                    <a:pt x="111" y="192"/>
                    <a:pt x="115" y="191"/>
                  </a:cubicBezTo>
                  <a:close/>
                  <a:moveTo>
                    <a:pt x="110" y="66"/>
                  </a:moveTo>
                  <a:cubicBezTo>
                    <a:pt x="111" y="66"/>
                    <a:pt x="111" y="66"/>
                    <a:pt x="111" y="65"/>
                  </a:cubicBezTo>
                  <a:cubicBezTo>
                    <a:pt x="114" y="67"/>
                    <a:pt x="114" y="71"/>
                    <a:pt x="116" y="72"/>
                  </a:cubicBezTo>
                  <a:cubicBezTo>
                    <a:pt x="115" y="73"/>
                    <a:pt x="112" y="68"/>
                    <a:pt x="110" y="66"/>
                  </a:cubicBezTo>
                  <a:close/>
                  <a:moveTo>
                    <a:pt x="109" y="55"/>
                  </a:moveTo>
                  <a:cubicBezTo>
                    <a:pt x="106" y="50"/>
                    <a:pt x="100" y="46"/>
                    <a:pt x="105" y="41"/>
                  </a:cubicBezTo>
                  <a:cubicBezTo>
                    <a:pt x="108" y="43"/>
                    <a:pt x="109" y="47"/>
                    <a:pt x="112" y="50"/>
                  </a:cubicBezTo>
                  <a:cubicBezTo>
                    <a:pt x="111" y="52"/>
                    <a:pt x="111" y="54"/>
                    <a:pt x="109" y="55"/>
                  </a:cubicBezTo>
                  <a:close/>
                  <a:moveTo>
                    <a:pt x="110" y="40"/>
                  </a:moveTo>
                  <a:cubicBezTo>
                    <a:pt x="118" y="43"/>
                    <a:pt x="123" y="51"/>
                    <a:pt x="125" y="60"/>
                  </a:cubicBezTo>
                  <a:cubicBezTo>
                    <a:pt x="119" y="54"/>
                    <a:pt x="114" y="48"/>
                    <a:pt x="110" y="40"/>
                  </a:cubicBezTo>
                  <a:close/>
                  <a:moveTo>
                    <a:pt x="118" y="37"/>
                  </a:moveTo>
                  <a:cubicBezTo>
                    <a:pt x="117" y="37"/>
                    <a:pt x="116" y="38"/>
                    <a:pt x="116" y="38"/>
                  </a:cubicBezTo>
                  <a:cubicBezTo>
                    <a:pt x="111" y="36"/>
                    <a:pt x="106" y="33"/>
                    <a:pt x="103" y="28"/>
                  </a:cubicBezTo>
                  <a:cubicBezTo>
                    <a:pt x="103" y="26"/>
                    <a:pt x="102" y="29"/>
                    <a:pt x="100" y="28"/>
                  </a:cubicBezTo>
                  <a:cubicBezTo>
                    <a:pt x="99" y="26"/>
                    <a:pt x="98" y="26"/>
                    <a:pt x="99" y="23"/>
                  </a:cubicBezTo>
                  <a:cubicBezTo>
                    <a:pt x="93" y="24"/>
                    <a:pt x="89" y="19"/>
                    <a:pt x="83" y="17"/>
                  </a:cubicBezTo>
                  <a:cubicBezTo>
                    <a:pt x="97" y="13"/>
                    <a:pt x="111" y="26"/>
                    <a:pt x="118" y="37"/>
                  </a:cubicBezTo>
                  <a:close/>
                  <a:moveTo>
                    <a:pt x="87" y="12"/>
                  </a:moveTo>
                  <a:cubicBezTo>
                    <a:pt x="82" y="12"/>
                    <a:pt x="80" y="14"/>
                    <a:pt x="75" y="14"/>
                  </a:cubicBezTo>
                  <a:cubicBezTo>
                    <a:pt x="75" y="11"/>
                    <a:pt x="72" y="9"/>
                    <a:pt x="73" y="7"/>
                  </a:cubicBezTo>
                  <a:cubicBezTo>
                    <a:pt x="77" y="9"/>
                    <a:pt x="84" y="8"/>
                    <a:pt x="87" y="12"/>
                  </a:cubicBezTo>
                  <a:close/>
                  <a:moveTo>
                    <a:pt x="78" y="35"/>
                  </a:moveTo>
                  <a:cubicBezTo>
                    <a:pt x="75" y="32"/>
                    <a:pt x="74" y="28"/>
                    <a:pt x="72" y="24"/>
                  </a:cubicBezTo>
                  <a:cubicBezTo>
                    <a:pt x="70" y="24"/>
                    <a:pt x="70" y="25"/>
                    <a:pt x="69" y="25"/>
                  </a:cubicBezTo>
                  <a:cubicBezTo>
                    <a:pt x="69" y="27"/>
                    <a:pt x="72" y="29"/>
                    <a:pt x="69" y="30"/>
                  </a:cubicBezTo>
                  <a:cubicBezTo>
                    <a:pt x="72" y="32"/>
                    <a:pt x="74" y="37"/>
                    <a:pt x="76" y="40"/>
                  </a:cubicBezTo>
                  <a:cubicBezTo>
                    <a:pt x="75" y="43"/>
                    <a:pt x="77" y="48"/>
                    <a:pt x="72" y="47"/>
                  </a:cubicBezTo>
                  <a:cubicBezTo>
                    <a:pt x="71" y="41"/>
                    <a:pt x="67" y="39"/>
                    <a:pt x="65" y="35"/>
                  </a:cubicBezTo>
                  <a:cubicBezTo>
                    <a:pt x="68" y="29"/>
                    <a:pt x="67" y="23"/>
                    <a:pt x="72" y="17"/>
                  </a:cubicBezTo>
                  <a:cubicBezTo>
                    <a:pt x="74" y="23"/>
                    <a:pt x="82" y="28"/>
                    <a:pt x="78" y="35"/>
                  </a:cubicBezTo>
                  <a:close/>
                  <a:moveTo>
                    <a:pt x="10" y="65"/>
                  </a:moveTo>
                  <a:cubicBezTo>
                    <a:pt x="12" y="65"/>
                    <a:pt x="12" y="64"/>
                    <a:pt x="14" y="64"/>
                  </a:cubicBezTo>
                  <a:cubicBezTo>
                    <a:pt x="13" y="69"/>
                    <a:pt x="12" y="74"/>
                    <a:pt x="11" y="77"/>
                  </a:cubicBezTo>
                  <a:cubicBezTo>
                    <a:pt x="8" y="72"/>
                    <a:pt x="11" y="70"/>
                    <a:pt x="10" y="65"/>
                  </a:cubicBezTo>
                  <a:close/>
                  <a:moveTo>
                    <a:pt x="12" y="102"/>
                  </a:moveTo>
                  <a:cubicBezTo>
                    <a:pt x="9" y="102"/>
                    <a:pt x="11" y="99"/>
                    <a:pt x="12" y="98"/>
                  </a:cubicBezTo>
                  <a:cubicBezTo>
                    <a:pt x="12" y="99"/>
                    <a:pt x="12" y="101"/>
                    <a:pt x="12" y="102"/>
                  </a:cubicBezTo>
                  <a:close/>
                  <a:moveTo>
                    <a:pt x="10" y="133"/>
                  </a:moveTo>
                  <a:cubicBezTo>
                    <a:pt x="10" y="133"/>
                    <a:pt x="12" y="133"/>
                    <a:pt x="12" y="133"/>
                  </a:cubicBezTo>
                  <a:cubicBezTo>
                    <a:pt x="14" y="141"/>
                    <a:pt x="19" y="147"/>
                    <a:pt x="20" y="154"/>
                  </a:cubicBezTo>
                  <a:cubicBezTo>
                    <a:pt x="15" y="149"/>
                    <a:pt x="13" y="141"/>
                    <a:pt x="10" y="133"/>
                  </a:cubicBezTo>
                  <a:close/>
                  <a:moveTo>
                    <a:pt x="13" y="55"/>
                  </a:moveTo>
                  <a:cubicBezTo>
                    <a:pt x="15" y="51"/>
                    <a:pt x="16" y="47"/>
                    <a:pt x="19" y="44"/>
                  </a:cubicBezTo>
                  <a:cubicBezTo>
                    <a:pt x="18" y="44"/>
                    <a:pt x="18" y="45"/>
                    <a:pt x="17" y="45"/>
                  </a:cubicBezTo>
                  <a:cubicBezTo>
                    <a:pt x="18" y="44"/>
                    <a:pt x="18" y="42"/>
                    <a:pt x="19" y="41"/>
                  </a:cubicBezTo>
                  <a:cubicBezTo>
                    <a:pt x="20" y="41"/>
                    <a:pt x="20" y="41"/>
                    <a:pt x="19" y="41"/>
                  </a:cubicBezTo>
                  <a:cubicBezTo>
                    <a:pt x="25" y="26"/>
                    <a:pt x="37" y="11"/>
                    <a:pt x="57" y="11"/>
                  </a:cubicBezTo>
                  <a:cubicBezTo>
                    <a:pt x="57" y="9"/>
                    <a:pt x="55" y="9"/>
                    <a:pt x="54" y="8"/>
                  </a:cubicBezTo>
                  <a:cubicBezTo>
                    <a:pt x="60" y="5"/>
                    <a:pt x="65" y="8"/>
                    <a:pt x="70" y="8"/>
                  </a:cubicBezTo>
                  <a:cubicBezTo>
                    <a:pt x="71" y="11"/>
                    <a:pt x="69" y="11"/>
                    <a:pt x="67" y="13"/>
                  </a:cubicBezTo>
                  <a:cubicBezTo>
                    <a:pt x="56" y="11"/>
                    <a:pt x="45" y="17"/>
                    <a:pt x="38" y="23"/>
                  </a:cubicBezTo>
                  <a:cubicBezTo>
                    <a:pt x="37" y="23"/>
                    <a:pt x="36" y="23"/>
                    <a:pt x="35" y="23"/>
                  </a:cubicBezTo>
                  <a:cubicBezTo>
                    <a:pt x="32" y="26"/>
                    <a:pt x="25" y="31"/>
                    <a:pt x="28" y="34"/>
                  </a:cubicBezTo>
                  <a:cubicBezTo>
                    <a:pt x="24" y="36"/>
                    <a:pt x="20" y="42"/>
                    <a:pt x="20" y="46"/>
                  </a:cubicBezTo>
                  <a:cubicBezTo>
                    <a:pt x="16" y="47"/>
                    <a:pt x="17" y="53"/>
                    <a:pt x="13" y="55"/>
                  </a:cubicBezTo>
                  <a:close/>
                  <a:moveTo>
                    <a:pt x="26" y="101"/>
                  </a:moveTo>
                  <a:cubicBezTo>
                    <a:pt x="20" y="99"/>
                    <a:pt x="23" y="91"/>
                    <a:pt x="23" y="86"/>
                  </a:cubicBezTo>
                  <a:cubicBezTo>
                    <a:pt x="28" y="89"/>
                    <a:pt x="26" y="93"/>
                    <a:pt x="26" y="101"/>
                  </a:cubicBezTo>
                  <a:close/>
                  <a:moveTo>
                    <a:pt x="23" y="70"/>
                  </a:moveTo>
                  <a:cubicBezTo>
                    <a:pt x="24" y="70"/>
                    <a:pt x="23" y="71"/>
                    <a:pt x="24" y="71"/>
                  </a:cubicBezTo>
                  <a:cubicBezTo>
                    <a:pt x="24" y="74"/>
                    <a:pt x="23" y="75"/>
                    <a:pt x="23" y="78"/>
                  </a:cubicBezTo>
                  <a:cubicBezTo>
                    <a:pt x="19" y="77"/>
                    <a:pt x="22" y="72"/>
                    <a:pt x="23" y="70"/>
                  </a:cubicBezTo>
                  <a:close/>
                  <a:moveTo>
                    <a:pt x="26" y="83"/>
                  </a:moveTo>
                  <a:cubicBezTo>
                    <a:pt x="25" y="82"/>
                    <a:pt x="27" y="79"/>
                    <a:pt x="27" y="78"/>
                  </a:cubicBezTo>
                  <a:cubicBezTo>
                    <a:pt x="29" y="79"/>
                    <a:pt x="25" y="80"/>
                    <a:pt x="26" y="83"/>
                  </a:cubicBezTo>
                  <a:close/>
                  <a:moveTo>
                    <a:pt x="26" y="65"/>
                  </a:moveTo>
                  <a:cubicBezTo>
                    <a:pt x="24" y="63"/>
                    <a:pt x="27" y="63"/>
                    <a:pt x="27" y="61"/>
                  </a:cubicBezTo>
                  <a:cubicBezTo>
                    <a:pt x="29" y="61"/>
                    <a:pt x="28" y="67"/>
                    <a:pt x="26" y="65"/>
                  </a:cubicBezTo>
                  <a:close/>
                  <a:moveTo>
                    <a:pt x="22" y="65"/>
                  </a:moveTo>
                  <a:cubicBezTo>
                    <a:pt x="20" y="57"/>
                    <a:pt x="26" y="53"/>
                    <a:pt x="27" y="47"/>
                  </a:cubicBezTo>
                  <a:cubicBezTo>
                    <a:pt x="30" y="54"/>
                    <a:pt x="26" y="59"/>
                    <a:pt x="22" y="65"/>
                  </a:cubicBezTo>
                  <a:close/>
                  <a:moveTo>
                    <a:pt x="32" y="73"/>
                  </a:moveTo>
                  <a:cubicBezTo>
                    <a:pt x="30" y="71"/>
                    <a:pt x="31" y="70"/>
                    <a:pt x="31" y="68"/>
                  </a:cubicBezTo>
                  <a:cubicBezTo>
                    <a:pt x="32" y="69"/>
                    <a:pt x="31" y="72"/>
                    <a:pt x="32" y="73"/>
                  </a:cubicBezTo>
                  <a:close/>
                  <a:moveTo>
                    <a:pt x="32" y="40"/>
                  </a:moveTo>
                  <a:cubicBezTo>
                    <a:pt x="30" y="39"/>
                    <a:pt x="33" y="37"/>
                    <a:pt x="33" y="36"/>
                  </a:cubicBezTo>
                  <a:cubicBezTo>
                    <a:pt x="35" y="37"/>
                    <a:pt x="32" y="39"/>
                    <a:pt x="32" y="40"/>
                  </a:cubicBezTo>
                  <a:close/>
                  <a:moveTo>
                    <a:pt x="32" y="109"/>
                  </a:moveTo>
                  <a:cubicBezTo>
                    <a:pt x="33" y="106"/>
                    <a:pt x="33" y="104"/>
                    <a:pt x="34" y="101"/>
                  </a:cubicBezTo>
                  <a:cubicBezTo>
                    <a:pt x="39" y="103"/>
                    <a:pt x="39" y="109"/>
                    <a:pt x="37" y="114"/>
                  </a:cubicBezTo>
                  <a:cubicBezTo>
                    <a:pt x="33" y="115"/>
                    <a:pt x="36" y="108"/>
                    <a:pt x="32" y="109"/>
                  </a:cubicBezTo>
                  <a:close/>
                  <a:moveTo>
                    <a:pt x="41" y="151"/>
                  </a:moveTo>
                  <a:cubicBezTo>
                    <a:pt x="38" y="149"/>
                    <a:pt x="36" y="146"/>
                    <a:pt x="35" y="142"/>
                  </a:cubicBezTo>
                  <a:cubicBezTo>
                    <a:pt x="35" y="141"/>
                    <a:pt x="36" y="140"/>
                    <a:pt x="36" y="138"/>
                  </a:cubicBezTo>
                  <a:cubicBezTo>
                    <a:pt x="40" y="140"/>
                    <a:pt x="44" y="145"/>
                    <a:pt x="41" y="151"/>
                  </a:cubicBezTo>
                  <a:close/>
                  <a:moveTo>
                    <a:pt x="42" y="186"/>
                  </a:moveTo>
                  <a:cubicBezTo>
                    <a:pt x="44" y="183"/>
                    <a:pt x="47" y="187"/>
                    <a:pt x="49" y="188"/>
                  </a:cubicBezTo>
                  <a:cubicBezTo>
                    <a:pt x="53" y="192"/>
                    <a:pt x="58" y="194"/>
                    <a:pt x="59" y="199"/>
                  </a:cubicBezTo>
                  <a:cubicBezTo>
                    <a:pt x="52" y="196"/>
                    <a:pt x="48" y="191"/>
                    <a:pt x="42" y="186"/>
                  </a:cubicBezTo>
                  <a:close/>
                  <a:moveTo>
                    <a:pt x="58" y="142"/>
                  </a:moveTo>
                  <a:cubicBezTo>
                    <a:pt x="57" y="138"/>
                    <a:pt x="57" y="134"/>
                    <a:pt x="55" y="130"/>
                  </a:cubicBezTo>
                  <a:cubicBezTo>
                    <a:pt x="60" y="129"/>
                    <a:pt x="62" y="140"/>
                    <a:pt x="58" y="142"/>
                  </a:cubicBezTo>
                  <a:close/>
                  <a:moveTo>
                    <a:pt x="60" y="152"/>
                  </a:moveTo>
                  <a:cubicBezTo>
                    <a:pt x="62" y="154"/>
                    <a:pt x="60" y="158"/>
                    <a:pt x="61" y="160"/>
                  </a:cubicBezTo>
                  <a:cubicBezTo>
                    <a:pt x="58" y="162"/>
                    <a:pt x="60" y="154"/>
                    <a:pt x="60" y="152"/>
                  </a:cubicBezTo>
                  <a:close/>
                  <a:moveTo>
                    <a:pt x="60" y="102"/>
                  </a:moveTo>
                  <a:cubicBezTo>
                    <a:pt x="65" y="105"/>
                    <a:pt x="69" y="113"/>
                    <a:pt x="66" y="120"/>
                  </a:cubicBezTo>
                  <a:cubicBezTo>
                    <a:pt x="60" y="117"/>
                    <a:pt x="63" y="108"/>
                    <a:pt x="60" y="102"/>
                  </a:cubicBezTo>
                  <a:close/>
                  <a:moveTo>
                    <a:pt x="63" y="197"/>
                  </a:moveTo>
                  <a:cubicBezTo>
                    <a:pt x="66" y="197"/>
                    <a:pt x="67" y="198"/>
                    <a:pt x="66" y="201"/>
                  </a:cubicBezTo>
                  <a:cubicBezTo>
                    <a:pt x="65" y="200"/>
                    <a:pt x="64" y="199"/>
                    <a:pt x="63" y="197"/>
                  </a:cubicBezTo>
                  <a:close/>
                  <a:moveTo>
                    <a:pt x="70" y="185"/>
                  </a:moveTo>
                  <a:cubicBezTo>
                    <a:pt x="66" y="183"/>
                    <a:pt x="63" y="179"/>
                    <a:pt x="65" y="175"/>
                  </a:cubicBezTo>
                  <a:cubicBezTo>
                    <a:pt x="68" y="176"/>
                    <a:pt x="69" y="180"/>
                    <a:pt x="71" y="182"/>
                  </a:cubicBezTo>
                  <a:cubicBezTo>
                    <a:pt x="71" y="184"/>
                    <a:pt x="69" y="183"/>
                    <a:pt x="70" y="185"/>
                  </a:cubicBezTo>
                  <a:close/>
                  <a:moveTo>
                    <a:pt x="70" y="165"/>
                  </a:moveTo>
                  <a:cubicBezTo>
                    <a:pt x="71" y="166"/>
                    <a:pt x="72" y="167"/>
                    <a:pt x="72" y="170"/>
                  </a:cubicBezTo>
                  <a:cubicBezTo>
                    <a:pt x="70" y="169"/>
                    <a:pt x="69" y="167"/>
                    <a:pt x="70" y="165"/>
                  </a:cubicBezTo>
                  <a:close/>
                  <a:moveTo>
                    <a:pt x="72" y="161"/>
                  </a:moveTo>
                  <a:cubicBezTo>
                    <a:pt x="70" y="160"/>
                    <a:pt x="71" y="157"/>
                    <a:pt x="72" y="156"/>
                  </a:cubicBezTo>
                  <a:cubicBezTo>
                    <a:pt x="73" y="156"/>
                    <a:pt x="72" y="159"/>
                    <a:pt x="72" y="161"/>
                  </a:cubicBezTo>
                  <a:close/>
                  <a:moveTo>
                    <a:pt x="73" y="210"/>
                  </a:moveTo>
                  <a:cubicBezTo>
                    <a:pt x="79" y="211"/>
                    <a:pt x="81" y="212"/>
                    <a:pt x="86" y="214"/>
                  </a:cubicBezTo>
                  <a:cubicBezTo>
                    <a:pt x="82" y="217"/>
                    <a:pt x="76" y="212"/>
                    <a:pt x="73" y="210"/>
                  </a:cubicBezTo>
                  <a:close/>
                  <a:moveTo>
                    <a:pt x="94" y="203"/>
                  </a:moveTo>
                  <a:cubicBezTo>
                    <a:pt x="96" y="198"/>
                    <a:pt x="100" y="200"/>
                    <a:pt x="103" y="202"/>
                  </a:cubicBezTo>
                  <a:cubicBezTo>
                    <a:pt x="100" y="209"/>
                    <a:pt x="91" y="208"/>
                    <a:pt x="87" y="203"/>
                  </a:cubicBezTo>
                  <a:cubicBezTo>
                    <a:pt x="88" y="201"/>
                    <a:pt x="93" y="203"/>
                    <a:pt x="94" y="203"/>
                  </a:cubicBezTo>
                  <a:close/>
                  <a:moveTo>
                    <a:pt x="87" y="215"/>
                  </a:moveTo>
                  <a:cubicBezTo>
                    <a:pt x="88" y="215"/>
                    <a:pt x="92" y="214"/>
                    <a:pt x="94" y="215"/>
                  </a:cubicBezTo>
                  <a:cubicBezTo>
                    <a:pt x="94" y="217"/>
                    <a:pt x="88" y="216"/>
                    <a:pt x="87" y="215"/>
                  </a:cubicBezTo>
                  <a:close/>
                  <a:moveTo>
                    <a:pt x="94" y="220"/>
                  </a:moveTo>
                  <a:cubicBezTo>
                    <a:pt x="103" y="217"/>
                    <a:pt x="109" y="213"/>
                    <a:pt x="118" y="211"/>
                  </a:cubicBezTo>
                  <a:cubicBezTo>
                    <a:pt x="114" y="218"/>
                    <a:pt x="104" y="220"/>
                    <a:pt x="94" y="220"/>
                  </a:cubicBezTo>
                  <a:close/>
                  <a:moveTo>
                    <a:pt x="118" y="132"/>
                  </a:moveTo>
                  <a:cubicBezTo>
                    <a:pt x="120" y="142"/>
                    <a:pt x="116" y="136"/>
                    <a:pt x="118" y="132"/>
                  </a:cubicBezTo>
                  <a:close/>
                  <a:moveTo>
                    <a:pt x="119" y="159"/>
                  </a:moveTo>
                  <a:cubicBezTo>
                    <a:pt x="117" y="157"/>
                    <a:pt x="120" y="151"/>
                    <a:pt x="119" y="150"/>
                  </a:cubicBezTo>
                  <a:cubicBezTo>
                    <a:pt x="120" y="150"/>
                    <a:pt x="120" y="151"/>
                    <a:pt x="121" y="151"/>
                  </a:cubicBezTo>
                  <a:cubicBezTo>
                    <a:pt x="120" y="153"/>
                    <a:pt x="120" y="156"/>
                    <a:pt x="119" y="159"/>
                  </a:cubicBezTo>
                  <a:close/>
                  <a:moveTo>
                    <a:pt x="121" y="138"/>
                  </a:moveTo>
                  <a:cubicBezTo>
                    <a:pt x="123" y="139"/>
                    <a:pt x="125" y="143"/>
                    <a:pt x="121" y="143"/>
                  </a:cubicBezTo>
                  <a:cubicBezTo>
                    <a:pt x="121" y="142"/>
                    <a:pt x="120" y="139"/>
                    <a:pt x="121" y="138"/>
                  </a:cubicBezTo>
                  <a:close/>
                  <a:moveTo>
                    <a:pt x="124" y="166"/>
                  </a:moveTo>
                  <a:cubicBezTo>
                    <a:pt x="119" y="165"/>
                    <a:pt x="124" y="159"/>
                    <a:pt x="124" y="156"/>
                  </a:cubicBezTo>
                  <a:cubicBezTo>
                    <a:pt x="128" y="158"/>
                    <a:pt x="125" y="163"/>
                    <a:pt x="124" y="166"/>
                  </a:cubicBezTo>
                  <a:close/>
                  <a:moveTo>
                    <a:pt x="125" y="109"/>
                  </a:moveTo>
                  <a:cubicBezTo>
                    <a:pt x="127" y="110"/>
                    <a:pt x="126" y="114"/>
                    <a:pt x="125" y="115"/>
                  </a:cubicBezTo>
                  <a:cubicBezTo>
                    <a:pt x="123" y="114"/>
                    <a:pt x="125" y="112"/>
                    <a:pt x="125" y="109"/>
                  </a:cubicBezTo>
                  <a:close/>
                  <a:moveTo>
                    <a:pt x="125" y="133"/>
                  </a:moveTo>
                  <a:cubicBezTo>
                    <a:pt x="124" y="132"/>
                    <a:pt x="125" y="131"/>
                    <a:pt x="124" y="129"/>
                  </a:cubicBezTo>
                  <a:cubicBezTo>
                    <a:pt x="125" y="129"/>
                    <a:pt x="125" y="130"/>
                    <a:pt x="126" y="130"/>
                  </a:cubicBezTo>
                  <a:cubicBezTo>
                    <a:pt x="127" y="132"/>
                    <a:pt x="125" y="132"/>
                    <a:pt x="125" y="133"/>
                  </a:cubicBezTo>
                  <a:close/>
                  <a:moveTo>
                    <a:pt x="124" y="118"/>
                  </a:moveTo>
                  <a:cubicBezTo>
                    <a:pt x="125" y="117"/>
                    <a:pt x="127" y="116"/>
                    <a:pt x="127" y="114"/>
                  </a:cubicBezTo>
                  <a:cubicBezTo>
                    <a:pt x="128" y="116"/>
                    <a:pt x="128" y="119"/>
                    <a:pt x="128" y="123"/>
                  </a:cubicBezTo>
                  <a:cubicBezTo>
                    <a:pt x="127" y="121"/>
                    <a:pt x="125" y="120"/>
                    <a:pt x="124" y="118"/>
                  </a:cubicBezTo>
                  <a:close/>
                  <a:moveTo>
                    <a:pt x="127" y="151"/>
                  </a:moveTo>
                  <a:cubicBezTo>
                    <a:pt x="126" y="150"/>
                    <a:pt x="128" y="149"/>
                    <a:pt x="128" y="148"/>
                  </a:cubicBezTo>
                  <a:cubicBezTo>
                    <a:pt x="130" y="148"/>
                    <a:pt x="129" y="151"/>
                    <a:pt x="127" y="151"/>
                  </a:cubicBezTo>
                  <a:close/>
                  <a:moveTo>
                    <a:pt x="130" y="93"/>
                  </a:moveTo>
                  <a:cubicBezTo>
                    <a:pt x="128" y="93"/>
                    <a:pt x="127" y="90"/>
                    <a:pt x="128" y="89"/>
                  </a:cubicBezTo>
                  <a:cubicBezTo>
                    <a:pt x="130" y="89"/>
                    <a:pt x="130" y="92"/>
                    <a:pt x="130" y="93"/>
                  </a:cubicBezTo>
                  <a:close/>
                  <a:moveTo>
                    <a:pt x="133" y="128"/>
                  </a:moveTo>
                  <a:cubicBezTo>
                    <a:pt x="133" y="128"/>
                    <a:pt x="133" y="128"/>
                    <a:pt x="133" y="127"/>
                  </a:cubicBezTo>
                  <a:cubicBezTo>
                    <a:pt x="132" y="127"/>
                    <a:pt x="132" y="127"/>
                    <a:pt x="131" y="127"/>
                  </a:cubicBezTo>
                  <a:cubicBezTo>
                    <a:pt x="131" y="125"/>
                    <a:pt x="133" y="125"/>
                    <a:pt x="133" y="121"/>
                  </a:cubicBezTo>
                  <a:cubicBezTo>
                    <a:pt x="134" y="122"/>
                    <a:pt x="134" y="126"/>
                    <a:pt x="133" y="128"/>
                  </a:cubicBezTo>
                  <a:close/>
                  <a:moveTo>
                    <a:pt x="133" y="79"/>
                  </a:moveTo>
                  <a:cubicBezTo>
                    <a:pt x="131" y="78"/>
                    <a:pt x="129" y="78"/>
                    <a:pt x="128" y="77"/>
                  </a:cubicBezTo>
                  <a:cubicBezTo>
                    <a:pt x="127" y="78"/>
                    <a:pt x="130" y="79"/>
                    <a:pt x="129" y="81"/>
                  </a:cubicBezTo>
                  <a:cubicBezTo>
                    <a:pt x="125" y="78"/>
                    <a:pt x="121" y="73"/>
                    <a:pt x="122" y="68"/>
                  </a:cubicBezTo>
                  <a:cubicBezTo>
                    <a:pt x="122" y="67"/>
                    <a:pt x="119" y="68"/>
                    <a:pt x="118" y="68"/>
                  </a:cubicBezTo>
                  <a:cubicBezTo>
                    <a:pt x="116" y="64"/>
                    <a:pt x="110" y="60"/>
                    <a:pt x="115" y="55"/>
                  </a:cubicBezTo>
                  <a:cubicBezTo>
                    <a:pt x="123" y="61"/>
                    <a:pt x="126" y="72"/>
                    <a:pt x="134" y="79"/>
                  </a:cubicBezTo>
                  <a:cubicBezTo>
                    <a:pt x="137" y="79"/>
                    <a:pt x="134" y="76"/>
                    <a:pt x="137" y="75"/>
                  </a:cubicBezTo>
                  <a:cubicBezTo>
                    <a:pt x="138" y="79"/>
                    <a:pt x="139" y="84"/>
                    <a:pt x="142" y="85"/>
                  </a:cubicBezTo>
                  <a:cubicBezTo>
                    <a:pt x="142" y="94"/>
                    <a:pt x="146" y="104"/>
                    <a:pt x="142" y="111"/>
                  </a:cubicBezTo>
                  <a:cubicBezTo>
                    <a:pt x="140" y="108"/>
                    <a:pt x="141" y="102"/>
                    <a:pt x="138" y="101"/>
                  </a:cubicBezTo>
                  <a:cubicBezTo>
                    <a:pt x="144" y="93"/>
                    <a:pt x="131" y="87"/>
                    <a:pt x="133" y="79"/>
                  </a:cubicBezTo>
                  <a:close/>
                  <a:moveTo>
                    <a:pt x="137" y="185"/>
                  </a:moveTo>
                  <a:cubicBezTo>
                    <a:pt x="142" y="163"/>
                    <a:pt x="144" y="134"/>
                    <a:pt x="148" y="111"/>
                  </a:cubicBezTo>
                  <a:cubicBezTo>
                    <a:pt x="153" y="135"/>
                    <a:pt x="148" y="165"/>
                    <a:pt x="137" y="1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2" tIns="60941" rIns="121882" bIns="60941" numCol="1" anchor="t" anchorCtr="0" compatLnSpc="1">
              <a:prstTxWarp prst="textNoShape">
                <a:avLst/>
              </a:prstTxWarp>
            </a:bodyPr>
            <a:lstStyle/>
            <a:p>
              <a:endParaRPr lang="zh-CN" altLang="en-US" sz="2399"/>
            </a:p>
          </p:txBody>
        </p:sp>
        <p:sp>
          <p:nvSpPr>
            <p:cNvPr id="12" name="Freeform 9"/>
            <p:cNvSpPr>
              <a:spLocks noEditPoints="1"/>
            </p:cNvSpPr>
            <p:nvPr/>
          </p:nvSpPr>
          <p:spPr bwMode="auto">
            <a:xfrm>
              <a:off x="6649474" y="2614574"/>
              <a:ext cx="437966" cy="666576"/>
            </a:xfrm>
            <a:custGeom>
              <a:avLst/>
              <a:gdLst>
                <a:gd name="T0" fmla="*/ 7 w 134"/>
                <a:gd name="T1" fmla="*/ 81 h 204"/>
                <a:gd name="T2" fmla="*/ 14 w 134"/>
                <a:gd name="T3" fmla="*/ 30 h 204"/>
                <a:gd name="T4" fmla="*/ 86 w 134"/>
                <a:gd name="T5" fmla="*/ 198 h 204"/>
                <a:gd name="T6" fmla="*/ 88 w 134"/>
                <a:gd name="T7" fmla="*/ 11 h 204"/>
                <a:gd name="T8" fmla="*/ 65 w 134"/>
                <a:gd name="T9" fmla="*/ 6 h 204"/>
                <a:gd name="T10" fmla="*/ 116 w 134"/>
                <a:gd name="T11" fmla="*/ 147 h 204"/>
                <a:gd name="T12" fmla="*/ 110 w 134"/>
                <a:gd name="T13" fmla="*/ 105 h 204"/>
                <a:gd name="T14" fmla="*/ 116 w 134"/>
                <a:gd name="T15" fmla="*/ 124 h 204"/>
                <a:gd name="T16" fmla="*/ 41 w 134"/>
                <a:gd name="T17" fmla="*/ 114 h 204"/>
                <a:gd name="T18" fmla="*/ 42 w 134"/>
                <a:gd name="T19" fmla="*/ 86 h 204"/>
                <a:gd name="T20" fmla="*/ 53 w 134"/>
                <a:gd name="T21" fmla="*/ 53 h 204"/>
                <a:gd name="T22" fmla="*/ 61 w 134"/>
                <a:gd name="T23" fmla="*/ 48 h 204"/>
                <a:gd name="T24" fmla="*/ 87 w 134"/>
                <a:gd name="T25" fmla="*/ 36 h 204"/>
                <a:gd name="T26" fmla="*/ 96 w 134"/>
                <a:gd name="T27" fmla="*/ 64 h 204"/>
                <a:gd name="T28" fmla="*/ 99 w 134"/>
                <a:gd name="T29" fmla="*/ 111 h 204"/>
                <a:gd name="T30" fmla="*/ 89 w 134"/>
                <a:gd name="T31" fmla="*/ 26 h 204"/>
                <a:gd name="T32" fmla="*/ 59 w 134"/>
                <a:gd name="T33" fmla="*/ 90 h 204"/>
                <a:gd name="T34" fmla="*/ 76 w 134"/>
                <a:gd name="T35" fmla="*/ 84 h 204"/>
                <a:gd name="T36" fmla="*/ 68 w 134"/>
                <a:gd name="T37" fmla="*/ 80 h 204"/>
                <a:gd name="T38" fmla="*/ 65 w 134"/>
                <a:gd name="T39" fmla="*/ 68 h 204"/>
                <a:gd name="T40" fmla="*/ 54 w 134"/>
                <a:gd name="T41" fmla="*/ 96 h 204"/>
                <a:gd name="T42" fmla="*/ 48 w 134"/>
                <a:gd name="T43" fmla="*/ 90 h 204"/>
                <a:gd name="T44" fmla="*/ 58 w 134"/>
                <a:gd name="T45" fmla="*/ 112 h 204"/>
                <a:gd name="T46" fmla="*/ 72 w 134"/>
                <a:gd name="T47" fmla="*/ 121 h 204"/>
                <a:gd name="T48" fmla="*/ 77 w 134"/>
                <a:gd name="T49" fmla="*/ 48 h 204"/>
                <a:gd name="T50" fmla="*/ 68 w 134"/>
                <a:gd name="T51" fmla="*/ 61 h 204"/>
                <a:gd name="T52" fmla="*/ 64 w 134"/>
                <a:gd name="T53" fmla="*/ 27 h 204"/>
                <a:gd name="T54" fmla="*/ 47 w 134"/>
                <a:gd name="T55" fmla="*/ 79 h 204"/>
                <a:gd name="T56" fmla="*/ 40 w 134"/>
                <a:gd name="T57" fmla="*/ 69 h 204"/>
                <a:gd name="T58" fmla="*/ 55 w 134"/>
                <a:gd name="T59" fmla="*/ 139 h 204"/>
                <a:gd name="T60" fmla="*/ 58 w 134"/>
                <a:gd name="T61" fmla="*/ 142 h 204"/>
                <a:gd name="T62" fmla="*/ 69 w 134"/>
                <a:gd name="T63" fmla="*/ 168 h 204"/>
                <a:gd name="T64" fmla="*/ 75 w 134"/>
                <a:gd name="T65" fmla="*/ 135 h 204"/>
                <a:gd name="T66" fmla="*/ 80 w 134"/>
                <a:gd name="T67" fmla="*/ 86 h 204"/>
                <a:gd name="T68" fmla="*/ 87 w 134"/>
                <a:gd name="T69" fmla="*/ 42 h 204"/>
                <a:gd name="T70" fmla="*/ 89 w 134"/>
                <a:gd name="T71" fmla="*/ 148 h 204"/>
                <a:gd name="T72" fmla="*/ 90 w 134"/>
                <a:gd name="T73" fmla="*/ 101 h 204"/>
                <a:gd name="T74" fmla="*/ 96 w 134"/>
                <a:gd name="T75" fmla="*/ 155 h 204"/>
                <a:gd name="T76" fmla="*/ 101 w 134"/>
                <a:gd name="T77" fmla="*/ 148 h 204"/>
                <a:gd name="T78" fmla="*/ 103 w 134"/>
                <a:gd name="T79" fmla="*/ 117 h 204"/>
                <a:gd name="T80" fmla="*/ 106 w 134"/>
                <a:gd name="T81" fmla="*/ 136 h 204"/>
                <a:gd name="T82" fmla="*/ 68 w 134"/>
                <a:gd name="T83" fmla="*/ 14 h 204"/>
                <a:gd name="T84" fmla="*/ 55 w 134"/>
                <a:gd name="T85" fmla="*/ 31 h 204"/>
                <a:gd name="T86" fmla="*/ 41 w 134"/>
                <a:gd name="T87" fmla="*/ 25 h 204"/>
                <a:gd name="T88" fmla="*/ 38 w 134"/>
                <a:gd name="T89" fmla="*/ 29 h 204"/>
                <a:gd name="T90" fmla="*/ 26 w 134"/>
                <a:gd name="T91" fmla="*/ 60 h 204"/>
                <a:gd name="T92" fmla="*/ 31 w 134"/>
                <a:gd name="T93" fmla="*/ 101 h 204"/>
                <a:gd name="T94" fmla="*/ 25 w 134"/>
                <a:gd name="T95" fmla="*/ 108 h 204"/>
                <a:gd name="T96" fmla="*/ 22 w 134"/>
                <a:gd name="T97" fmla="*/ 132 h 204"/>
                <a:gd name="T98" fmla="*/ 7 w 134"/>
                <a:gd name="T99" fmla="*/ 134 h 204"/>
                <a:gd name="T100" fmla="*/ 18 w 134"/>
                <a:gd name="T101" fmla="*/ 138 h 204"/>
                <a:gd name="T102" fmla="*/ 26 w 134"/>
                <a:gd name="T103" fmla="*/ 141 h 204"/>
                <a:gd name="T104" fmla="*/ 33 w 134"/>
                <a:gd name="T105" fmla="*/ 151 h 204"/>
                <a:gd name="T106" fmla="*/ 38 w 134"/>
                <a:gd name="T107" fmla="*/ 176 h 204"/>
                <a:gd name="T108" fmla="*/ 44 w 134"/>
                <a:gd name="T109" fmla="*/ 142 h 204"/>
                <a:gd name="T110" fmla="*/ 56 w 134"/>
                <a:gd name="T111" fmla="*/ 155 h 204"/>
                <a:gd name="T112" fmla="*/ 59 w 134"/>
                <a:gd name="T113" fmla="*/ 161 h 204"/>
                <a:gd name="T114" fmla="*/ 75 w 134"/>
                <a:gd name="T115" fmla="*/ 197 h 204"/>
                <a:gd name="T116" fmla="*/ 78 w 134"/>
                <a:gd name="T117" fmla="*/ 155 h 204"/>
                <a:gd name="T118" fmla="*/ 83 w 134"/>
                <a:gd name="T119" fmla="*/ 182 h 204"/>
                <a:gd name="T120" fmla="*/ 99 w 134"/>
                <a:gd name="T121" fmla="*/ 182 h 204"/>
                <a:gd name="T122" fmla="*/ 107 w 134"/>
                <a:gd name="T123" fmla="*/ 173 h 204"/>
                <a:gd name="T124" fmla="*/ 122 w 134"/>
                <a:gd name="T125" fmla="*/ 146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4" h="204">
                  <a:moveTo>
                    <a:pt x="117" y="32"/>
                  </a:moveTo>
                  <a:cubicBezTo>
                    <a:pt x="108" y="13"/>
                    <a:pt x="99" y="8"/>
                    <a:pt x="78" y="4"/>
                  </a:cubicBezTo>
                  <a:cubicBezTo>
                    <a:pt x="71" y="2"/>
                    <a:pt x="63" y="0"/>
                    <a:pt x="57" y="4"/>
                  </a:cubicBezTo>
                  <a:cubicBezTo>
                    <a:pt x="45" y="10"/>
                    <a:pt x="37" y="20"/>
                    <a:pt x="30" y="28"/>
                  </a:cubicBezTo>
                  <a:cubicBezTo>
                    <a:pt x="29" y="31"/>
                    <a:pt x="29" y="32"/>
                    <a:pt x="29" y="33"/>
                  </a:cubicBezTo>
                  <a:cubicBezTo>
                    <a:pt x="28" y="32"/>
                    <a:pt x="27" y="32"/>
                    <a:pt x="26" y="33"/>
                  </a:cubicBezTo>
                  <a:cubicBezTo>
                    <a:pt x="22" y="41"/>
                    <a:pt x="13" y="48"/>
                    <a:pt x="13" y="58"/>
                  </a:cubicBezTo>
                  <a:cubicBezTo>
                    <a:pt x="18" y="59"/>
                    <a:pt x="19" y="50"/>
                    <a:pt x="22" y="50"/>
                  </a:cubicBezTo>
                  <a:cubicBezTo>
                    <a:pt x="20" y="63"/>
                    <a:pt x="4" y="67"/>
                    <a:pt x="7" y="81"/>
                  </a:cubicBezTo>
                  <a:cubicBezTo>
                    <a:pt x="10" y="81"/>
                    <a:pt x="12" y="77"/>
                    <a:pt x="14" y="78"/>
                  </a:cubicBezTo>
                  <a:cubicBezTo>
                    <a:pt x="14" y="86"/>
                    <a:pt x="7" y="91"/>
                    <a:pt x="5" y="99"/>
                  </a:cubicBezTo>
                  <a:cubicBezTo>
                    <a:pt x="6" y="103"/>
                    <a:pt x="6" y="107"/>
                    <a:pt x="9" y="111"/>
                  </a:cubicBezTo>
                  <a:cubicBezTo>
                    <a:pt x="7" y="112"/>
                    <a:pt x="7" y="115"/>
                    <a:pt x="4" y="115"/>
                  </a:cubicBezTo>
                  <a:cubicBezTo>
                    <a:pt x="4" y="103"/>
                    <a:pt x="4" y="94"/>
                    <a:pt x="3" y="84"/>
                  </a:cubicBezTo>
                  <a:cubicBezTo>
                    <a:pt x="5" y="77"/>
                    <a:pt x="6" y="72"/>
                    <a:pt x="6" y="64"/>
                  </a:cubicBezTo>
                  <a:cubicBezTo>
                    <a:pt x="10" y="60"/>
                    <a:pt x="11" y="53"/>
                    <a:pt x="12" y="45"/>
                  </a:cubicBezTo>
                  <a:cubicBezTo>
                    <a:pt x="17" y="30"/>
                    <a:pt x="27" y="16"/>
                    <a:pt x="41" y="8"/>
                  </a:cubicBezTo>
                  <a:cubicBezTo>
                    <a:pt x="28" y="10"/>
                    <a:pt x="20" y="21"/>
                    <a:pt x="14" y="30"/>
                  </a:cubicBezTo>
                  <a:cubicBezTo>
                    <a:pt x="10" y="37"/>
                    <a:pt x="10" y="43"/>
                    <a:pt x="7" y="52"/>
                  </a:cubicBezTo>
                  <a:cubicBezTo>
                    <a:pt x="6" y="57"/>
                    <a:pt x="4" y="62"/>
                    <a:pt x="3" y="66"/>
                  </a:cubicBezTo>
                  <a:cubicBezTo>
                    <a:pt x="1" y="75"/>
                    <a:pt x="1" y="84"/>
                    <a:pt x="1" y="93"/>
                  </a:cubicBezTo>
                  <a:cubicBezTo>
                    <a:pt x="1" y="103"/>
                    <a:pt x="0" y="115"/>
                    <a:pt x="1" y="123"/>
                  </a:cubicBezTo>
                  <a:cubicBezTo>
                    <a:pt x="3" y="136"/>
                    <a:pt x="8" y="149"/>
                    <a:pt x="13" y="157"/>
                  </a:cubicBezTo>
                  <a:cubicBezTo>
                    <a:pt x="17" y="164"/>
                    <a:pt x="23" y="168"/>
                    <a:pt x="24" y="175"/>
                  </a:cubicBezTo>
                  <a:cubicBezTo>
                    <a:pt x="26" y="174"/>
                    <a:pt x="27" y="175"/>
                    <a:pt x="28" y="176"/>
                  </a:cubicBezTo>
                  <a:cubicBezTo>
                    <a:pt x="36" y="189"/>
                    <a:pt x="48" y="197"/>
                    <a:pt x="62" y="204"/>
                  </a:cubicBezTo>
                  <a:cubicBezTo>
                    <a:pt x="70" y="203"/>
                    <a:pt x="79" y="201"/>
                    <a:pt x="86" y="198"/>
                  </a:cubicBezTo>
                  <a:cubicBezTo>
                    <a:pt x="88" y="199"/>
                    <a:pt x="88" y="202"/>
                    <a:pt x="92" y="201"/>
                  </a:cubicBezTo>
                  <a:cubicBezTo>
                    <a:pt x="94" y="200"/>
                    <a:pt x="91" y="198"/>
                    <a:pt x="93" y="197"/>
                  </a:cubicBezTo>
                  <a:cubicBezTo>
                    <a:pt x="97" y="196"/>
                    <a:pt x="99" y="196"/>
                    <a:pt x="102" y="198"/>
                  </a:cubicBezTo>
                  <a:cubicBezTo>
                    <a:pt x="104" y="197"/>
                    <a:pt x="103" y="195"/>
                    <a:pt x="102" y="193"/>
                  </a:cubicBezTo>
                  <a:cubicBezTo>
                    <a:pt x="113" y="183"/>
                    <a:pt x="128" y="167"/>
                    <a:pt x="128" y="149"/>
                  </a:cubicBezTo>
                  <a:cubicBezTo>
                    <a:pt x="128" y="135"/>
                    <a:pt x="134" y="119"/>
                    <a:pt x="134" y="105"/>
                  </a:cubicBezTo>
                  <a:cubicBezTo>
                    <a:pt x="134" y="95"/>
                    <a:pt x="131" y="81"/>
                    <a:pt x="130" y="69"/>
                  </a:cubicBezTo>
                  <a:cubicBezTo>
                    <a:pt x="128" y="51"/>
                    <a:pt x="123" y="44"/>
                    <a:pt x="117" y="32"/>
                  </a:cubicBezTo>
                  <a:close/>
                  <a:moveTo>
                    <a:pt x="88" y="11"/>
                  </a:moveTo>
                  <a:cubicBezTo>
                    <a:pt x="99" y="8"/>
                    <a:pt x="112" y="26"/>
                    <a:pt x="116" y="36"/>
                  </a:cubicBezTo>
                  <a:cubicBezTo>
                    <a:pt x="119" y="43"/>
                    <a:pt x="125" y="51"/>
                    <a:pt x="126" y="59"/>
                  </a:cubicBezTo>
                  <a:cubicBezTo>
                    <a:pt x="127" y="67"/>
                    <a:pt x="126" y="74"/>
                    <a:pt x="128" y="81"/>
                  </a:cubicBezTo>
                  <a:cubicBezTo>
                    <a:pt x="126" y="81"/>
                    <a:pt x="125" y="77"/>
                    <a:pt x="125" y="74"/>
                  </a:cubicBezTo>
                  <a:cubicBezTo>
                    <a:pt x="123" y="68"/>
                    <a:pt x="124" y="59"/>
                    <a:pt x="121" y="53"/>
                  </a:cubicBezTo>
                  <a:cubicBezTo>
                    <a:pt x="121" y="52"/>
                    <a:pt x="118" y="52"/>
                    <a:pt x="117" y="51"/>
                  </a:cubicBezTo>
                  <a:cubicBezTo>
                    <a:pt x="114" y="40"/>
                    <a:pt x="105" y="30"/>
                    <a:pt x="97" y="22"/>
                  </a:cubicBezTo>
                  <a:cubicBezTo>
                    <a:pt x="92" y="16"/>
                    <a:pt x="86" y="8"/>
                    <a:pt x="75" y="7"/>
                  </a:cubicBezTo>
                  <a:cubicBezTo>
                    <a:pt x="72" y="7"/>
                    <a:pt x="67" y="10"/>
                    <a:pt x="65" y="6"/>
                  </a:cubicBezTo>
                  <a:cubicBezTo>
                    <a:pt x="72" y="3"/>
                    <a:pt x="81" y="7"/>
                    <a:pt x="88" y="11"/>
                  </a:cubicBezTo>
                  <a:close/>
                  <a:moveTo>
                    <a:pt x="109" y="148"/>
                  </a:moveTo>
                  <a:cubicBezTo>
                    <a:pt x="108" y="145"/>
                    <a:pt x="109" y="142"/>
                    <a:pt x="113" y="142"/>
                  </a:cubicBezTo>
                  <a:cubicBezTo>
                    <a:pt x="113" y="137"/>
                    <a:pt x="116" y="135"/>
                    <a:pt x="118" y="132"/>
                  </a:cubicBezTo>
                  <a:cubicBezTo>
                    <a:pt x="119" y="138"/>
                    <a:pt x="117" y="146"/>
                    <a:pt x="109" y="148"/>
                  </a:cubicBezTo>
                  <a:close/>
                  <a:moveTo>
                    <a:pt x="116" y="147"/>
                  </a:moveTo>
                  <a:cubicBezTo>
                    <a:pt x="115" y="149"/>
                    <a:pt x="116" y="151"/>
                    <a:pt x="113" y="151"/>
                  </a:cubicBezTo>
                  <a:cubicBezTo>
                    <a:pt x="113" y="149"/>
                    <a:pt x="114" y="148"/>
                    <a:pt x="114" y="147"/>
                  </a:cubicBezTo>
                  <a:cubicBezTo>
                    <a:pt x="115" y="147"/>
                    <a:pt x="116" y="147"/>
                    <a:pt x="116" y="147"/>
                  </a:cubicBezTo>
                  <a:close/>
                  <a:moveTo>
                    <a:pt x="112" y="130"/>
                  </a:moveTo>
                  <a:cubicBezTo>
                    <a:pt x="115" y="130"/>
                    <a:pt x="112" y="134"/>
                    <a:pt x="111" y="132"/>
                  </a:cubicBezTo>
                  <a:cubicBezTo>
                    <a:pt x="110" y="130"/>
                    <a:pt x="113" y="132"/>
                    <a:pt x="112" y="130"/>
                  </a:cubicBezTo>
                  <a:close/>
                  <a:moveTo>
                    <a:pt x="110" y="129"/>
                  </a:moveTo>
                  <a:cubicBezTo>
                    <a:pt x="108" y="128"/>
                    <a:pt x="110" y="126"/>
                    <a:pt x="111" y="126"/>
                  </a:cubicBezTo>
                  <a:cubicBezTo>
                    <a:pt x="112" y="128"/>
                    <a:pt x="110" y="128"/>
                    <a:pt x="110" y="129"/>
                  </a:cubicBezTo>
                  <a:close/>
                  <a:moveTo>
                    <a:pt x="116" y="124"/>
                  </a:moveTo>
                  <a:cubicBezTo>
                    <a:pt x="113" y="120"/>
                    <a:pt x="117" y="119"/>
                    <a:pt x="119" y="116"/>
                  </a:cubicBezTo>
                  <a:cubicBezTo>
                    <a:pt x="115" y="113"/>
                    <a:pt x="111" y="110"/>
                    <a:pt x="110" y="105"/>
                  </a:cubicBezTo>
                  <a:cubicBezTo>
                    <a:pt x="112" y="105"/>
                    <a:pt x="112" y="107"/>
                    <a:pt x="113" y="109"/>
                  </a:cubicBezTo>
                  <a:cubicBezTo>
                    <a:pt x="114" y="109"/>
                    <a:pt x="115" y="109"/>
                    <a:pt x="117" y="109"/>
                  </a:cubicBezTo>
                  <a:cubicBezTo>
                    <a:pt x="116" y="106"/>
                    <a:pt x="117" y="102"/>
                    <a:pt x="114" y="100"/>
                  </a:cubicBezTo>
                  <a:cubicBezTo>
                    <a:pt x="115" y="98"/>
                    <a:pt x="116" y="96"/>
                    <a:pt x="118" y="95"/>
                  </a:cubicBezTo>
                  <a:cubicBezTo>
                    <a:pt x="118" y="92"/>
                    <a:pt x="115" y="93"/>
                    <a:pt x="114" y="91"/>
                  </a:cubicBezTo>
                  <a:cubicBezTo>
                    <a:pt x="123" y="83"/>
                    <a:pt x="107" y="71"/>
                    <a:pt x="110" y="63"/>
                  </a:cubicBezTo>
                  <a:cubicBezTo>
                    <a:pt x="113" y="69"/>
                    <a:pt x="118" y="75"/>
                    <a:pt x="120" y="82"/>
                  </a:cubicBezTo>
                  <a:cubicBezTo>
                    <a:pt x="124" y="93"/>
                    <a:pt x="118" y="109"/>
                    <a:pt x="119" y="124"/>
                  </a:cubicBezTo>
                  <a:cubicBezTo>
                    <a:pt x="117" y="123"/>
                    <a:pt x="117" y="124"/>
                    <a:pt x="116" y="124"/>
                  </a:cubicBezTo>
                  <a:close/>
                  <a:moveTo>
                    <a:pt x="84" y="147"/>
                  </a:moveTo>
                  <a:cubicBezTo>
                    <a:pt x="86" y="148"/>
                    <a:pt x="86" y="150"/>
                    <a:pt x="89" y="149"/>
                  </a:cubicBezTo>
                  <a:cubicBezTo>
                    <a:pt x="88" y="154"/>
                    <a:pt x="83" y="150"/>
                    <a:pt x="84" y="147"/>
                  </a:cubicBezTo>
                  <a:close/>
                  <a:moveTo>
                    <a:pt x="86" y="170"/>
                  </a:moveTo>
                  <a:cubicBezTo>
                    <a:pt x="83" y="169"/>
                    <a:pt x="85" y="167"/>
                    <a:pt x="86" y="166"/>
                  </a:cubicBezTo>
                  <a:cubicBezTo>
                    <a:pt x="88" y="166"/>
                    <a:pt x="86" y="169"/>
                    <a:pt x="86" y="170"/>
                  </a:cubicBezTo>
                  <a:close/>
                  <a:moveTo>
                    <a:pt x="44" y="126"/>
                  </a:moveTo>
                  <a:cubicBezTo>
                    <a:pt x="42" y="124"/>
                    <a:pt x="41" y="121"/>
                    <a:pt x="38" y="118"/>
                  </a:cubicBezTo>
                  <a:cubicBezTo>
                    <a:pt x="39" y="116"/>
                    <a:pt x="40" y="116"/>
                    <a:pt x="41" y="114"/>
                  </a:cubicBezTo>
                  <a:cubicBezTo>
                    <a:pt x="43" y="116"/>
                    <a:pt x="45" y="120"/>
                    <a:pt x="47" y="122"/>
                  </a:cubicBezTo>
                  <a:cubicBezTo>
                    <a:pt x="47" y="124"/>
                    <a:pt x="45" y="124"/>
                    <a:pt x="44" y="126"/>
                  </a:cubicBezTo>
                  <a:close/>
                  <a:moveTo>
                    <a:pt x="45" y="135"/>
                  </a:moveTo>
                  <a:cubicBezTo>
                    <a:pt x="45" y="137"/>
                    <a:pt x="44" y="138"/>
                    <a:pt x="43" y="139"/>
                  </a:cubicBezTo>
                  <a:cubicBezTo>
                    <a:pt x="41" y="138"/>
                    <a:pt x="42" y="137"/>
                    <a:pt x="43" y="134"/>
                  </a:cubicBezTo>
                  <a:cubicBezTo>
                    <a:pt x="44" y="134"/>
                    <a:pt x="44" y="135"/>
                    <a:pt x="45" y="135"/>
                  </a:cubicBezTo>
                  <a:close/>
                  <a:moveTo>
                    <a:pt x="34" y="84"/>
                  </a:moveTo>
                  <a:cubicBezTo>
                    <a:pt x="34" y="81"/>
                    <a:pt x="37" y="82"/>
                    <a:pt x="37" y="79"/>
                  </a:cubicBezTo>
                  <a:cubicBezTo>
                    <a:pt x="40" y="80"/>
                    <a:pt x="40" y="83"/>
                    <a:pt x="42" y="86"/>
                  </a:cubicBezTo>
                  <a:cubicBezTo>
                    <a:pt x="42" y="88"/>
                    <a:pt x="39" y="88"/>
                    <a:pt x="39" y="90"/>
                  </a:cubicBezTo>
                  <a:cubicBezTo>
                    <a:pt x="37" y="88"/>
                    <a:pt x="36" y="86"/>
                    <a:pt x="34" y="84"/>
                  </a:cubicBezTo>
                  <a:close/>
                  <a:moveTo>
                    <a:pt x="36" y="114"/>
                  </a:moveTo>
                  <a:cubicBezTo>
                    <a:pt x="34" y="113"/>
                    <a:pt x="33" y="111"/>
                    <a:pt x="32" y="109"/>
                  </a:cubicBezTo>
                  <a:cubicBezTo>
                    <a:pt x="37" y="107"/>
                    <a:pt x="40" y="111"/>
                    <a:pt x="36" y="114"/>
                  </a:cubicBezTo>
                  <a:close/>
                  <a:moveTo>
                    <a:pt x="53" y="53"/>
                  </a:moveTo>
                  <a:cubicBezTo>
                    <a:pt x="52" y="54"/>
                    <a:pt x="51" y="55"/>
                    <a:pt x="50" y="56"/>
                  </a:cubicBezTo>
                  <a:cubicBezTo>
                    <a:pt x="47" y="55"/>
                    <a:pt x="47" y="52"/>
                    <a:pt x="45" y="50"/>
                  </a:cubicBezTo>
                  <a:cubicBezTo>
                    <a:pt x="47" y="43"/>
                    <a:pt x="51" y="49"/>
                    <a:pt x="53" y="53"/>
                  </a:cubicBezTo>
                  <a:close/>
                  <a:moveTo>
                    <a:pt x="47" y="29"/>
                  </a:moveTo>
                  <a:cubicBezTo>
                    <a:pt x="50" y="30"/>
                    <a:pt x="50" y="33"/>
                    <a:pt x="52" y="35"/>
                  </a:cubicBezTo>
                  <a:cubicBezTo>
                    <a:pt x="51" y="36"/>
                    <a:pt x="50" y="36"/>
                    <a:pt x="50" y="37"/>
                  </a:cubicBezTo>
                  <a:cubicBezTo>
                    <a:pt x="48" y="35"/>
                    <a:pt x="45" y="32"/>
                    <a:pt x="47" y="29"/>
                  </a:cubicBezTo>
                  <a:close/>
                  <a:moveTo>
                    <a:pt x="61" y="48"/>
                  </a:moveTo>
                  <a:cubicBezTo>
                    <a:pt x="62" y="49"/>
                    <a:pt x="60" y="52"/>
                    <a:pt x="64" y="51"/>
                  </a:cubicBezTo>
                  <a:cubicBezTo>
                    <a:pt x="64" y="53"/>
                    <a:pt x="63" y="55"/>
                    <a:pt x="66" y="56"/>
                  </a:cubicBezTo>
                  <a:cubicBezTo>
                    <a:pt x="64" y="59"/>
                    <a:pt x="63" y="53"/>
                    <a:pt x="60" y="53"/>
                  </a:cubicBezTo>
                  <a:cubicBezTo>
                    <a:pt x="61" y="51"/>
                    <a:pt x="59" y="50"/>
                    <a:pt x="61" y="48"/>
                  </a:cubicBezTo>
                  <a:close/>
                  <a:moveTo>
                    <a:pt x="59" y="33"/>
                  </a:moveTo>
                  <a:cubicBezTo>
                    <a:pt x="61" y="34"/>
                    <a:pt x="64" y="39"/>
                    <a:pt x="62" y="41"/>
                  </a:cubicBezTo>
                  <a:cubicBezTo>
                    <a:pt x="60" y="40"/>
                    <a:pt x="56" y="36"/>
                    <a:pt x="59" y="33"/>
                  </a:cubicBezTo>
                  <a:close/>
                  <a:moveTo>
                    <a:pt x="89" y="51"/>
                  </a:moveTo>
                  <a:cubicBezTo>
                    <a:pt x="92" y="53"/>
                    <a:pt x="93" y="56"/>
                    <a:pt x="95" y="59"/>
                  </a:cubicBezTo>
                  <a:cubicBezTo>
                    <a:pt x="94" y="59"/>
                    <a:pt x="93" y="60"/>
                    <a:pt x="93" y="61"/>
                  </a:cubicBezTo>
                  <a:cubicBezTo>
                    <a:pt x="91" y="59"/>
                    <a:pt x="89" y="56"/>
                    <a:pt x="87" y="53"/>
                  </a:cubicBezTo>
                  <a:cubicBezTo>
                    <a:pt x="88" y="52"/>
                    <a:pt x="89" y="52"/>
                    <a:pt x="89" y="51"/>
                  </a:cubicBezTo>
                  <a:close/>
                  <a:moveTo>
                    <a:pt x="87" y="36"/>
                  </a:moveTo>
                  <a:cubicBezTo>
                    <a:pt x="87" y="34"/>
                    <a:pt x="88" y="33"/>
                    <a:pt x="89" y="31"/>
                  </a:cubicBezTo>
                  <a:cubicBezTo>
                    <a:pt x="91" y="33"/>
                    <a:pt x="92" y="35"/>
                    <a:pt x="93" y="38"/>
                  </a:cubicBezTo>
                  <a:cubicBezTo>
                    <a:pt x="90" y="41"/>
                    <a:pt x="90" y="37"/>
                    <a:pt x="87" y="36"/>
                  </a:cubicBezTo>
                  <a:close/>
                  <a:moveTo>
                    <a:pt x="93" y="47"/>
                  </a:moveTo>
                  <a:cubicBezTo>
                    <a:pt x="94" y="46"/>
                    <a:pt x="94" y="45"/>
                    <a:pt x="95" y="44"/>
                  </a:cubicBezTo>
                  <a:cubicBezTo>
                    <a:pt x="97" y="46"/>
                    <a:pt x="99" y="50"/>
                    <a:pt x="99" y="53"/>
                  </a:cubicBezTo>
                  <a:cubicBezTo>
                    <a:pt x="97" y="51"/>
                    <a:pt x="96" y="48"/>
                    <a:pt x="93" y="47"/>
                  </a:cubicBezTo>
                  <a:close/>
                  <a:moveTo>
                    <a:pt x="99" y="69"/>
                  </a:moveTo>
                  <a:cubicBezTo>
                    <a:pt x="97" y="69"/>
                    <a:pt x="96" y="67"/>
                    <a:pt x="96" y="64"/>
                  </a:cubicBezTo>
                  <a:cubicBezTo>
                    <a:pt x="98" y="64"/>
                    <a:pt x="98" y="68"/>
                    <a:pt x="99" y="69"/>
                  </a:cubicBezTo>
                  <a:close/>
                  <a:moveTo>
                    <a:pt x="93" y="91"/>
                  </a:moveTo>
                  <a:cubicBezTo>
                    <a:pt x="93" y="93"/>
                    <a:pt x="94" y="92"/>
                    <a:pt x="93" y="93"/>
                  </a:cubicBezTo>
                  <a:cubicBezTo>
                    <a:pt x="91" y="94"/>
                    <a:pt x="91" y="90"/>
                    <a:pt x="93" y="91"/>
                  </a:cubicBezTo>
                  <a:close/>
                  <a:moveTo>
                    <a:pt x="95" y="106"/>
                  </a:moveTo>
                  <a:cubicBezTo>
                    <a:pt x="96" y="107"/>
                    <a:pt x="97" y="107"/>
                    <a:pt x="97" y="108"/>
                  </a:cubicBezTo>
                  <a:cubicBezTo>
                    <a:pt x="97" y="110"/>
                    <a:pt x="95" y="110"/>
                    <a:pt x="95" y="111"/>
                  </a:cubicBezTo>
                  <a:cubicBezTo>
                    <a:pt x="93" y="110"/>
                    <a:pt x="94" y="108"/>
                    <a:pt x="95" y="106"/>
                  </a:cubicBezTo>
                  <a:close/>
                  <a:moveTo>
                    <a:pt x="99" y="111"/>
                  </a:moveTo>
                  <a:cubicBezTo>
                    <a:pt x="101" y="112"/>
                    <a:pt x="99" y="114"/>
                    <a:pt x="99" y="115"/>
                  </a:cubicBezTo>
                  <a:cubicBezTo>
                    <a:pt x="98" y="115"/>
                    <a:pt x="98" y="115"/>
                    <a:pt x="97" y="115"/>
                  </a:cubicBezTo>
                  <a:cubicBezTo>
                    <a:pt x="97" y="113"/>
                    <a:pt x="99" y="113"/>
                    <a:pt x="99" y="111"/>
                  </a:cubicBezTo>
                  <a:close/>
                  <a:moveTo>
                    <a:pt x="89" y="26"/>
                  </a:moveTo>
                  <a:cubicBezTo>
                    <a:pt x="87" y="27"/>
                    <a:pt x="87" y="29"/>
                    <a:pt x="84" y="29"/>
                  </a:cubicBezTo>
                  <a:cubicBezTo>
                    <a:pt x="83" y="27"/>
                    <a:pt x="82" y="25"/>
                    <a:pt x="81" y="23"/>
                  </a:cubicBezTo>
                  <a:cubicBezTo>
                    <a:pt x="83" y="21"/>
                    <a:pt x="85" y="19"/>
                    <a:pt x="87" y="16"/>
                  </a:cubicBezTo>
                  <a:cubicBezTo>
                    <a:pt x="93" y="21"/>
                    <a:pt x="99" y="26"/>
                    <a:pt x="101" y="36"/>
                  </a:cubicBezTo>
                  <a:cubicBezTo>
                    <a:pt x="96" y="34"/>
                    <a:pt x="94" y="28"/>
                    <a:pt x="89" y="26"/>
                  </a:cubicBezTo>
                  <a:close/>
                  <a:moveTo>
                    <a:pt x="79" y="17"/>
                  </a:moveTo>
                  <a:cubicBezTo>
                    <a:pt x="78" y="16"/>
                    <a:pt x="77" y="14"/>
                    <a:pt x="77" y="12"/>
                  </a:cubicBezTo>
                  <a:cubicBezTo>
                    <a:pt x="79" y="12"/>
                    <a:pt x="80" y="13"/>
                    <a:pt x="82" y="14"/>
                  </a:cubicBezTo>
                  <a:cubicBezTo>
                    <a:pt x="81" y="15"/>
                    <a:pt x="80" y="16"/>
                    <a:pt x="79" y="17"/>
                  </a:cubicBezTo>
                  <a:close/>
                  <a:moveTo>
                    <a:pt x="78" y="39"/>
                  </a:moveTo>
                  <a:cubicBezTo>
                    <a:pt x="75" y="39"/>
                    <a:pt x="75" y="36"/>
                    <a:pt x="74" y="34"/>
                  </a:cubicBezTo>
                  <a:cubicBezTo>
                    <a:pt x="77" y="22"/>
                    <a:pt x="85" y="34"/>
                    <a:pt x="78" y="39"/>
                  </a:cubicBezTo>
                  <a:close/>
                  <a:moveTo>
                    <a:pt x="65" y="98"/>
                  </a:moveTo>
                  <a:cubicBezTo>
                    <a:pt x="62" y="99"/>
                    <a:pt x="59" y="92"/>
                    <a:pt x="59" y="90"/>
                  </a:cubicBezTo>
                  <a:cubicBezTo>
                    <a:pt x="62" y="92"/>
                    <a:pt x="64" y="95"/>
                    <a:pt x="65" y="98"/>
                  </a:cubicBezTo>
                  <a:close/>
                  <a:moveTo>
                    <a:pt x="62" y="68"/>
                  </a:moveTo>
                  <a:cubicBezTo>
                    <a:pt x="62" y="69"/>
                    <a:pt x="62" y="70"/>
                    <a:pt x="62" y="71"/>
                  </a:cubicBezTo>
                  <a:cubicBezTo>
                    <a:pt x="60" y="71"/>
                    <a:pt x="60" y="68"/>
                    <a:pt x="62" y="68"/>
                  </a:cubicBezTo>
                  <a:close/>
                  <a:moveTo>
                    <a:pt x="71" y="90"/>
                  </a:moveTo>
                  <a:cubicBezTo>
                    <a:pt x="69" y="92"/>
                    <a:pt x="67" y="88"/>
                    <a:pt x="67" y="87"/>
                  </a:cubicBezTo>
                  <a:cubicBezTo>
                    <a:pt x="69" y="87"/>
                    <a:pt x="69" y="90"/>
                    <a:pt x="71" y="90"/>
                  </a:cubicBezTo>
                  <a:close/>
                  <a:moveTo>
                    <a:pt x="69" y="76"/>
                  </a:moveTo>
                  <a:cubicBezTo>
                    <a:pt x="72" y="70"/>
                    <a:pt x="78" y="82"/>
                    <a:pt x="76" y="84"/>
                  </a:cubicBezTo>
                  <a:cubicBezTo>
                    <a:pt x="73" y="82"/>
                    <a:pt x="72" y="78"/>
                    <a:pt x="69" y="76"/>
                  </a:cubicBezTo>
                  <a:close/>
                  <a:moveTo>
                    <a:pt x="74" y="109"/>
                  </a:moveTo>
                  <a:cubicBezTo>
                    <a:pt x="74" y="110"/>
                    <a:pt x="74" y="111"/>
                    <a:pt x="74" y="112"/>
                  </a:cubicBezTo>
                  <a:cubicBezTo>
                    <a:pt x="71" y="109"/>
                    <a:pt x="67" y="105"/>
                    <a:pt x="67" y="101"/>
                  </a:cubicBezTo>
                  <a:cubicBezTo>
                    <a:pt x="70" y="103"/>
                    <a:pt x="71" y="107"/>
                    <a:pt x="74" y="109"/>
                  </a:cubicBezTo>
                  <a:close/>
                  <a:moveTo>
                    <a:pt x="68" y="80"/>
                  </a:moveTo>
                  <a:cubicBezTo>
                    <a:pt x="68" y="79"/>
                    <a:pt x="68" y="79"/>
                    <a:pt x="68" y="78"/>
                  </a:cubicBezTo>
                  <a:cubicBezTo>
                    <a:pt x="69" y="78"/>
                    <a:pt x="70" y="79"/>
                    <a:pt x="69" y="80"/>
                  </a:cubicBezTo>
                  <a:cubicBezTo>
                    <a:pt x="69" y="80"/>
                    <a:pt x="68" y="80"/>
                    <a:pt x="68" y="80"/>
                  </a:cubicBezTo>
                  <a:close/>
                  <a:moveTo>
                    <a:pt x="67" y="71"/>
                  </a:moveTo>
                  <a:cubicBezTo>
                    <a:pt x="65" y="70"/>
                    <a:pt x="66" y="70"/>
                    <a:pt x="67" y="68"/>
                  </a:cubicBezTo>
                  <a:cubicBezTo>
                    <a:pt x="69" y="68"/>
                    <a:pt x="69" y="72"/>
                    <a:pt x="67" y="71"/>
                  </a:cubicBezTo>
                  <a:close/>
                  <a:moveTo>
                    <a:pt x="67" y="86"/>
                  </a:moveTo>
                  <a:cubicBezTo>
                    <a:pt x="67" y="86"/>
                    <a:pt x="64" y="84"/>
                    <a:pt x="64" y="83"/>
                  </a:cubicBezTo>
                  <a:cubicBezTo>
                    <a:pt x="66" y="81"/>
                    <a:pt x="66" y="84"/>
                    <a:pt x="67" y="86"/>
                  </a:cubicBezTo>
                  <a:close/>
                  <a:moveTo>
                    <a:pt x="65" y="68"/>
                  </a:moveTo>
                  <a:cubicBezTo>
                    <a:pt x="64" y="68"/>
                    <a:pt x="63" y="65"/>
                    <a:pt x="64" y="65"/>
                  </a:cubicBezTo>
                  <a:cubicBezTo>
                    <a:pt x="66" y="64"/>
                    <a:pt x="65" y="66"/>
                    <a:pt x="65" y="68"/>
                  </a:cubicBezTo>
                  <a:close/>
                  <a:moveTo>
                    <a:pt x="65" y="74"/>
                  </a:moveTo>
                  <a:cubicBezTo>
                    <a:pt x="63" y="74"/>
                    <a:pt x="63" y="73"/>
                    <a:pt x="63" y="71"/>
                  </a:cubicBezTo>
                  <a:cubicBezTo>
                    <a:pt x="64" y="71"/>
                    <a:pt x="65" y="72"/>
                    <a:pt x="65" y="74"/>
                  </a:cubicBezTo>
                  <a:close/>
                  <a:moveTo>
                    <a:pt x="56" y="80"/>
                  </a:moveTo>
                  <a:cubicBezTo>
                    <a:pt x="55" y="79"/>
                    <a:pt x="55" y="77"/>
                    <a:pt x="55" y="75"/>
                  </a:cubicBezTo>
                  <a:cubicBezTo>
                    <a:pt x="57" y="77"/>
                    <a:pt x="58" y="79"/>
                    <a:pt x="59" y="81"/>
                  </a:cubicBezTo>
                  <a:cubicBezTo>
                    <a:pt x="57" y="82"/>
                    <a:pt x="57" y="78"/>
                    <a:pt x="56" y="80"/>
                  </a:cubicBezTo>
                  <a:close/>
                  <a:moveTo>
                    <a:pt x="59" y="105"/>
                  </a:moveTo>
                  <a:cubicBezTo>
                    <a:pt x="56" y="104"/>
                    <a:pt x="53" y="100"/>
                    <a:pt x="54" y="96"/>
                  </a:cubicBezTo>
                  <a:cubicBezTo>
                    <a:pt x="56" y="99"/>
                    <a:pt x="60" y="102"/>
                    <a:pt x="59" y="105"/>
                  </a:cubicBezTo>
                  <a:close/>
                  <a:moveTo>
                    <a:pt x="51" y="80"/>
                  </a:moveTo>
                  <a:cubicBezTo>
                    <a:pt x="53" y="80"/>
                    <a:pt x="53" y="81"/>
                    <a:pt x="54" y="83"/>
                  </a:cubicBezTo>
                  <a:cubicBezTo>
                    <a:pt x="53" y="82"/>
                    <a:pt x="51" y="82"/>
                    <a:pt x="51" y="80"/>
                  </a:cubicBezTo>
                  <a:close/>
                  <a:moveTo>
                    <a:pt x="52" y="73"/>
                  </a:moveTo>
                  <a:cubicBezTo>
                    <a:pt x="51" y="71"/>
                    <a:pt x="46" y="67"/>
                    <a:pt x="49" y="65"/>
                  </a:cubicBezTo>
                  <a:cubicBezTo>
                    <a:pt x="50" y="67"/>
                    <a:pt x="54" y="69"/>
                    <a:pt x="52" y="73"/>
                  </a:cubicBezTo>
                  <a:close/>
                  <a:moveTo>
                    <a:pt x="51" y="93"/>
                  </a:moveTo>
                  <a:cubicBezTo>
                    <a:pt x="50" y="93"/>
                    <a:pt x="49" y="92"/>
                    <a:pt x="48" y="90"/>
                  </a:cubicBezTo>
                  <a:cubicBezTo>
                    <a:pt x="49" y="89"/>
                    <a:pt x="51" y="92"/>
                    <a:pt x="51" y="93"/>
                  </a:cubicBezTo>
                  <a:close/>
                  <a:moveTo>
                    <a:pt x="50" y="100"/>
                  </a:moveTo>
                  <a:cubicBezTo>
                    <a:pt x="54" y="102"/>
                    <a:pt x="55" y="105"/>
                    <a:pt x="57" y="109"/>
                  </a:cubicBezTo>
                  <a:cubicBezTo>
                    <a:pt x="56" y="109"/>
                    <a:pt x="56" y="109"/>
                    <a:pt x="56" y="110"/>
                  </a:cubicBezTo>
                  <a:cubicBezTo>
                    <a:pt x="52" y="108"/>
                    <a:pt x="48" y="104"/>
                    <a:pt x="50" y="100"/>
                  </a:cubicBezTo>
                  <a:close/>
                  <a:moveTo>
                    <a:pt x="59" y="124"/>
                  </a:moveTo>
                  <a:cubicBezTo>
                    <a:pt x="58" y="125"/>
                    <a:pt x="56" y="123"/>
                    <a:pt x="56" y="121"/>
                  </a:cubicBezTo>
                  <a:cubicBezTo>
                    <a:pt x="57" y="120"/>
                    <a:pt x="58" y="123"/>
                    <a:pt x="59" y="124"/>
                  </a:cubicBezTo>
                  <a:close/>
                  <a:moveTo>
                    <a:pt x="58" y="112"/>
                  </a:moveTo>
                  <a:cubicBezTo>
                    <a:pt x="63" y="115"/>
                    <a:pt x="69" y="121"/>
                    <a:pt x="65" y="124"/>
                  </a:cubicBezTo>
                  <a:cubicBezTo>
                    <a:pt x="63" y="120"/>
                    <a:pt x="57" y="118"/>
                    <a:pt x="58" y="112"/>
                  </a:cubicBezTo>
                  <a:close/>
                  <a:moveTo>
                    <a:pt x="62" y="108"/>
                  </a:moveTo>
                  <a:cubicBezTo>
                    <a:pt x="65" y="110"/>
                    <a:pt x="70" y="116"/>
                    <a:pt x="68" y="119"/>
                  </a:cubicBezTo>
                  <a:cubicBezTo>
                    <a:pt x="66" y="116"/>
                    <a:pt x="63" y="113"/>
                    <a:pt x="62" y="108"/>
                  </a:cubicBezTo>
                  <a:close/>
                  <a:moveTo>
                    <a:pt x="68" y="126"/>
                  </a:moveTo>
                  <a:cubicBezTo>
                    <a:pt x="71" y="127"/>
                    <a:pt x="73" y="129"/>
                    <a:pt x="72" y="132"/>
                  </a:cubicBezTo>
                  <a:cubicBezTo>
                    <a:pt x="69" y="132"/>
                    <a:pt x="68" y="128"/>
                    <a:pt x="68" y="126"/>
                  </a:cubicBezTo>
                  <a:close/>
                  <a:moveTo>
                    <a:pt x="72" y="121"/>
                  </a:moveTo>
                  <a:cubicBezTo>
                    <a:pt x="74" y="123"/>
                    <a:pt x="76" y="124"/>
                    <a:pt x="76" y="127"/>
                  </a:cubicBezTo>
                  <a:cubicBezTo>
                    <a:pt x="73" y="129"/>
                    <a:pt x="70" y="124"/>
                    <a:pt x="72" y="121"/>
                  </a:cubicBezTo>
                  <a:close/>
                  <a:moveTo>
                    <a:pt x="73" y="95"/>
                  </a:moveTo>
                  <a:cubicBezTo>
                    <a:pt x="76" y="96"/>
                    <a:pt x="78" y="99"/>
                    <a:pt x="79" y="103"/>
                  </a:cubicBezTo>
                  <a:cubicBezTo>
                    <a:pt x="75" y="102"/>
                    <a:pt x="73" y="97"/>
                    <a:pt x="73" y="95"/>
                  </a:cubicBezTo>
                  <a:close/>
                  <a:moveTo>
                    <a:pt x="75" y="69"/>
                  </a:moveTo>
                  <a:cubicBezTo>
                    <a:pt x="77" y="69"/>
                    <a:pt x="82" y="74"/>
                    <a:pt x="81" y="77"/>
                  </a:cubicBezTo>
                  <a:cubicBezTo>
                    <a:pt x="78" y="76"/>
                    <a:pt x="76" y="73"/>
                    <a:pt x="75" y="69"/>
                  </a:cubicBezTo>
                  <a:close/>
                  <a:moveTo>
                    <a:pt x="77" y="48"/>
                  </a:moveTo>
                  <a:cubicBezTo>
                    <a:pt x="78" y="48"/>
                    <a:pt x="78" y="50"/>
                    <a:pt x="80" y="50"/>
                  </a:cubicBezTo>
                  <a:cubicBezTo>
                    <a:pt x="78" y="52"/>
                    <a:pt x="76" y="49"/>
                    <a:pt x="77" y="48"/>
                  </a:cubicBezTo>
                  <a:close/>
                  <a:moveTo>
                    <a:pt x="75" y="45"/>
                  </a:moveTo>
                  <a:cubicBezTo>
                    <a:pt x="72" y="44"/>
                    <a:pt x="71" y="40"/>
                    <a:pt x="69" y="38"/>
                  </a:cubicBezTo>
                  <a:cubicBezTo>
                    <a:pt x="73" y="38"/>
                    <a:pt x="73" y="42"/>
                    <a:pt x="75" y="45"/>
                  </a:cubicBezTo>
                  <a:close/>
                  <a:moveTo>
                    <a:pt x="70" y="60"/>
                  </a:moveTo>
                  <a:cubicBezTo>
                    <a:pt x="70" y="60"/>
                    <a:pt x="70" y="61"/>
                    <a:pt x="70" y="61"/>
                  </a:cubicBezTo>
                  <a:cubicBezTo>
                    <a:pt x="69" y="61"/>
                    <a:pt x="69" y="61"/>
                    <a:pt x="69" y="62"/>
                  </a:cubicBezTo>
                  <a:cubicBezTo>
                    <a:pt x="68" y="62"/>
                    <a:pt x="68" y="61"/>
                    <a:pt x="68" y="61"/>
                  </a:cubicBezTo>
                  <a:cubicBezTo>
                    <a:pt x="68" y="61"/>
                    <a:pt x="68" y="60"/>
                    <a:pt x="68" y="59"/>
                  </a:cubicBezTo>
                  <a:cubicBezTo>
                    <a:pt x="69" y="59"/>
                    <a:pt x="69" y="59"/>
                    <a:pt x="69" y="59"/>
                  </a:cubicBezTo>
                  <a:cubicBezTo>
                    <a:pt x="69" y="60"/>
                    <a:pt x="70" y="60"/>
                    <a:pt x="70" y="60"/>
                  </a:cubicBezTo>
                  <a:close/>
                  <a:moveTo>
                    <a:pt x="69" y="52"/>
                  </a:moveTo>
                  <a:cubicBezTo>
                    <a:pt x="68" y="49"/>
                    <a:pt x="65" y="48"/>
                    <a:pt x="65" y="44"/>
                  </a:cubicBezTo>
                  <a:cubicBezTo>
                    <a:pt x="67" y="45"/>
                    <a:pt x="70" y="49"/>
                    <a:pt x="69" y="52"/>
                  </a:cubicBezTo>
                  <a:close/>
                  <a:moveTo>
                    <a:pt x="64" y="27"/>
                  </a:moveTo>
                  <a:cubicBezTo>
                    <a:pt x="65" y="29"/>
                    <a:pt x="68" y="30"/>
                    <a:pt x="68" y="35"/>
                  </a:cubicBezTo>
                  <a:cubicBezTo>
                    <a:pt x="65" y="33"/>
                    <a:pt x="62" y="30"/>
                    <a:pt x="64" y="27"/>
                  </a:cubicBezTo>
                  <a:close/>
                  <a:moveTo>
                    <a:pt x="62" y="62"/>
                  </a:moveTo>
                  <a:cubicBezTo>
                    <a:pt x="59" y="62"/>
                    <a:pt x="58" y="60"/>
                    <a:pt x="58" y="57"/>
                  </a:cubicBezTo>
                  <a:cubicBezTo>
                    <a:pt x="61" y="57"/>
                    <a:pt x="61" y="60"/>
                    <a:pt x="62" y="62"/>
                  </a:cubicBezTo>
                  <a:close/>
                  <a:moveTo>
                    <a:pt x="59" y="65"/>
                  </a:moveTo>
                  <a:cubicBezTo>
                    <a:pt x="55" y="65"/>
                    <a:pt x="55" y="62"/>
                    <a:pt x="52" y="60"/>
                  </a:cubicBezTo>
                  <a:cubicBezTo>
                    <a:pt x="53" y="59"/>
                    <a:pt x="53" y="58"/>
                    <a:pt x="55" y="57"/>
                  </a:cubicBezTo>
                  <a:cubicBezTo>
                    <a:pt x="56" y="59"/>
                    <a:pt x="59" y="61"/>
                    <a:pt x="59" y="65"/>
                  </a:cubicBezTo>
                  <a:close/>
                  <a:moveTo>
                    <a:pt x="42" y="72"/>
                  </a:moveTo>
                  <a:cubicBezTo>
                    <a:pt x="44" y="73"/>
                    <a:pt x="46" y="76"/>
                    <a:pt x="47" y="79"/>
                  </a:cubicBezTo>
                  <a:cubicBezTo>
                    <a:pt x="44" y="78"/>
                    <a:pt x="42" y="74"/>
                    <a:pt x="42" y="72"/>
                  </a:cubicBezTo>
                  <a:close/>
                  <a:moveTo>
                    <a:pt x="46" y="90"/>
                  </a:moveTo>
                  <a:cubicBezTo>
                    <a:pt x="45" y="92"/>
                    <a:pt x="43" y="93"/>
                    <a:pt x="41" y="94"/>
                  </a:cubicBezTo>
                  <a:cubicBezTo>
                    <a:pt x="42" y="92"/>
                    <a:pt x="43" y="89"/>
                    <a:pt x="46" y="90"/>
                  </a:cubicBezTo>
                  <a:close/>
                  <a:moveTo>
                    <a:pt x="46" y="62"/>
                  </a:moveTo>
                  <a:cubicBezTo>
                    <a:pt x="42" y="61"/>
                    <a:pt x="41" y="58"/>
                    <a:pt x="40" y="55"/>
                  </a:cubicBezTo>
                  <a:cubicBezTo>
                    <a:pt x="40" y="55"/>
                    <a:pt x="41" y="55"/>
                    <a:pt x="41" y="54"/>
                  </a:cubicBezTo>
                  <a:cubicBezTo>
                    <a:pt x="43" y="56"/>
                    <a:pt x="47" y="59"/>
                    <a:pt x="46" y="62"/>
                  </a:cubicBezTo>
                  <a:close/>
                  <a:moveTo>
                    <a:pt x="40" y="69"/>
                  </a:moveTo>
                  <a:cubicBezTo>
                    <a:pt x="37" y="68"/>
                    <a:pt x="36" y="65"/>
                    <a:pt x="35" y="61"/>
                  </a:cubicBezTo>
                  <a:cubicBezTo>
                    <a:pt x="37" y="63"/>
                    <a:pt x="40" y="65"/>
                    <a:pt x="40" y="69"/>
                  </a:cubicBezTo>
                  <a:close/>
                  <a:moveTo>
                    <a:pt x="46" y="99"/>
                  </a:moveTo>
                  <a:cubicBezTo>
                    <a:pt x="44" y="100"/>
                    <a:pt x="46" y="97"/>
                    <a:pt x="44" y="98"/>
                  </a:cubicBezTo>
                  <a:cubicBezTo>
                    <a:pt x="43" y="94"/>
                    <a:pt x="47" y="93"/>
                    <a:pt x="49" y="96"/>
                  </a:cubicBezTo>
                  <a:cubicBezTo>
                    <a:pt x="48" y="97"/>
                    <a:pt x="47" y="98"/>
                    <a:pt x="46" y="99"/>
                  </a:cubicBezTo>
                  <a:close/>
                  <a:moveTo>
                    <a:pt x="49" y="126"/>
                  </a:moveTo>
                  <a:cubicBezTo>
                    <a:pt x="52" y="129"/>
                    <a:pt x="54" y="132"/>
                    <a:pt x="56" y="135"/>
                  </a:cubicBezTo>
                  <a:cubicBezTo>
                    <a:pt x="57" y="137"/>
                    <a:pt x="55" y="138"/>
                    <a:pt x="55" y="139"/>
                  </a:cubicBezTo>
                  <a:cubicBezTo>
                    <a:pt x="53" y="135"/>
                    <a:pt x="49" y="135"/>
                    <a:pt x="50" y="131"/>
                  </a:cubicBezTo>
                  <a:cubicBezTo>
                    <a:pt x="50" y="129"/>
                    <a:pt x="49" y="132"/>
                    <a:pt x="47" y="131"/>
                  </a:cubicBezTo>
                  <a:cubicBezTo>
                    <a:pt x="47" y="128"/>
                    <a:pt x="49" y="128"/>
                    <a:pt x="49" y="126"/>
                  </a:cubicBezTo>
                  <a:close/>
                  <a:moveTo>
                    <a:pt x="52" y="124"/>
                  </a:moveTo>
                  <a:cubicBezTo>
                    <a:pt x="54" y="127"/>
                    <a:pt x="57" y="129"/>
                    <a:pt x="59" y="133"/>
                  </a:cubicBezTo>
                  <a:cubicBezTo>
                    <a:pt x="55" y="131"/>
                    <a:pt x="53" y="128"/>
                    <a:pt x="52" y="124"/>
                  </a:cubicBezTo>
                  <a:close/>
                  <a:moveTo>
                    <a:pt x="58" y="140"/>
                  </a:moveTo>
                  <a:cubicBezTo>
                    <a:pt x="61" y="140"/>
                    <a:pt x="63" y="144"/>
                    <a:pt x="62" y="147"/>
                  </a:cubicBezTo>
                  <a:cubicBezTo>
                    <a:pt x="60" y="146"/>
                    <a:pt x="59" y="143"/>
                    <a:pt x="58" y="142"/>
                  </a:cubicBezTo>
                  <a:cubicBezTo>
                    <a:pt x="57" y="141"/>
                    <a:pt x="58" y="141"/>
                    <a:pt x="58" y="140"/>
                  </a:cubicBezTo>
                  <a:close/>
                  <a:moveTo>
                    <a:pt x="61" y="136"/>
                  </a:moveTo>
                  <a:cubicBezTo>
                    <a:pt x="63" y="138"/>
                    <a:pt x="66" y="138"/>
                    <a:pt x="66" y="142"/>
                  </a:cubicBezTo>
                  <a:cubicBezTo>
                    <a:pt x="65" y="142"/>
                    <a:pt x="65" y="142"/>
                    <a:pt x="65" y="142"/>
                  </a:cubicBezTo>
                  <a:cubicBezTo>
                    <a:pt x="62" y="141"/>
                    <a:pt x="62" y="139"/>
                    <a:pt x="61" y="136"/>
                  </a:cubicBezTo>
                  <a:close/>
                  <a:moveTo>
                    <a:pt x="65" y="150"/>
                  </a:moveTo>
                  <a:cubicBezTo>
                    <a:pt x="68" y="151"/>
                    <a:pt x="69" y="153"/>
                    <a:pt x="71" y="156"/>
                  </a:cubicBezTo>
                  <a:cubicBezTo>
                    <a:pt x="67" y="156"/>
                    <a:pt x="64" y="153"/>
                    <a:pt x="65" y="150"/>
                  </a:cubicBezTo>
                  <a:close/>
                  <a:moveTo>
                    <a:pt x="69" y="168"/>
                  </a:moveTo>
                  <a:cubicBezTo>
                    <a:pt x="71" y="169"/>
                    <a:pt x="74" y="173"/>
                    <a:pt x="69" y="173"/>
                  </a:cubicBezTo>
                  <a:cubicBezTo>
                    <a:pt x="70" y="170"/>
                    <a:pt x="67" y="170"/>
                    <a:pt x="69" y="168"/>
                  </a:cubicBezTo>
                  <a:close/>
                  <a:moveTo>
                    <a:pt x="68" y="146"/>
                  </a:moveTo>
                  <a:cubicBezTo>
                    <a:pt x="71" y="144"/>
                    <a:pt x="76" y="150"/>
                    <a:pt x="72" y="153"/>
                  </a:cubicBezTo>
                  <a:cubicBezTo>
                    <a:pt x="70" y="152"/>
                    <a:pt x="68" y="147"/>
                    <a:pt x="68" y="146"/>
                  </a:cubicBezTo>
                  <a:close/>
                  <a:moveTo>
                    <a:pt x="77" y="165"/>
                  </a:moveTo>
                  <a:cubicBezTo>
                    <a:pt x="75" y="165"/>
                    <a:pt x="75" y="163"/>
                    <a:pt x="73" y="163"/>
                  </a:cubicBezTo>
                  <a:cubicBezTo>
                    <a:pt x="74" y="160"/>
                    <a:pt x="77" y="163"/>
                    <a:pt x="77" y="165"/>
                  </a:cubicBezTo>
                  <a:close/>
                  <a:moveTo>
                    <a:pt x="75" y="135"/>
                  </a:moveTo>
                  <a:cubicBezTo>
                    <a:pt x="78" y="136"/>
                    <a:pt x="80" y="139"/>
                    <a:pt x="80" y="142"/>
                  </a:cubicBezTo>
                  <a:cubicBezTo>
                    <a:pt x="77" y="141"/>
                    <a:pt x="75" y="139"/>
                    <a:pt x="75" y="135"/>
                  </a:cubicBezTo>
                  <a:close/>
                  <a:moveTo>
                    <a:pt x="77" y="114"/>
                  </a:moveTo>
                  <a:cubicBezTo>
                    <a:pt x="78" y="116"/>
                    <a:pt x="81" y="118"/>
                    <a:pt x="80" y="120"/>
                  </a:cubicBezTo>
                  <a:cubicBezTo>
                    <a:pt x="78" y="120"/>
                    <a:pt x="75" y="117"/>
                    <a:pt x="77" y="114"/>
                  </a:cubicBezTo>
                  <a:close/>
                  <a:moveTo>
                    <a:pt x="80" y="86"/>
                  </a:moveTo>
                  <a:cubicBezTo>
                    <a:pt x="83" y="88"/>
                    <a:pt x="82" y="91"/>
                    <a:pt x="86" y="93"/>
                  </a:cubicBezTo>
                  <a:cubicBezTo>
                    <a:pt x="85" y="93"/>
                    <a:pt x="85" y="95"/>
                    <a:pt x="84" y="95"/>
                  </a:cubicBezTo>
                  <a:cubicBezTo>
                    <a:pt x="81" y="93"/>
                    <a:pt x="76" y="88"/>
                    <a:pt x="80" y="86"/>
                  </a:cubicBezTo>
                  <a:close/>
                  <a:moveTo>
                    <a:pt x="84" y="80"/>
                  </a:moveTo>
                  <a:cubicBezTo>
                    <a:pt x="86" y="79"/>
                    <a:pt x="86" y="83"/>
                    <a:pt x="85" y="84"/>
                  </a:cubicBezTo>
                  <a:cubicBezTo>
                    <a:pt x="83" y="83"/>
                    <a:pt x="82" y="81"/>
                    <a:pt x="84" y="80"/>
                  </a:cubicBezTo>
                  <a:close/>
                  <a:moveTo>
                    <a:pt x="81" y="65"/>
                  </a:moveTo>
                  <a:cubicBezTo>
                    <a:pt x="84" y="64"/>
                    <a:pt x="84" y="69"/>
                    <a:pt x="86" y="70"/>
                  </a:cubicBezTo>
                  <a:cubicBezTo>
                    <a:pt x="83" y="72"/>
                    <a:pt x="82" y="66"/>
                    <a:pt x="81" y="65"/>
                  </a:cubicBezTo>
                  <a:close/>
                  <a:moveTo>
                    <a:pt x="81" y="47"/>
                  </a:moveTo>
                  <a:cubicBezTo>
                    <a:pt x="80" y="43"/>
                    <a:pt x="82" y="42"/>
                    <a:pt x="83" y="39"/>
                  </a:cubicBezTo>
                  <a:cubicBezTo>
                    <a:pt x="85" y="39"/>
                    <a:pt x="84" y="42"/>
                    <a:pt x="87" y="42"/>
                  </a:cubicBezTo>
                  <a:cubicBezTo>
                    <a:pt x="86" y="45"/>
                    <a:pt x="84" y="48"/>
                    <a:pt x="81" y="47"/>
                  </a:cubicBezTo>
                  <a:close/>
                  <a:moveTo>
                    <a:pt x="89" y="89"/>
                  </a:moveTo>
                  <a:cubicBezTo>
                    <a:pt x="87" y="88"/>
                    <a:pt x="86" y="87"/>
                    <a:pt x="87" y="85"/>
                  </a:cubicBezTo>
                  <a:cubicBezTo>
                    <a:pt x="89" y="85"/>
                    <a:pt x="90" y="87"/>
                    <a:pt x="89" y="89"/>
                  </a:cubicBezTo>
                  <a:close/>
                  <a:moveTo>
                    <a:pt x="87" y="132"/>
                  </a:moveTo>
                  <a:cubicBezTo>
                    <a:pt x="87" y="130"/>
                    <a:pt x="84" y="128"/>
                    <a:pt x="86" y="126"/>
                  </a:cubicBezTo>
                  <a:cubicBezTo>
                    <a:pt x="87" y="127"/>
                    <a:pt x="89" y="130"/>
                    <a:pt x="87" y="132"/>
                  </a:cubicBezTo>
                  <a:close/>
                  <a:moveTo>
                    <a:pt x="88" y="145"/>
                  </a:moveTo>
                  <a:cubicBezTo>
                    <a:pt x="89" y="145"/>
                    <a:pt x="90" y="147"/>
                    <a:pt x="89" y="148"/>
                  </a:cubicBezTo>
                  <a:cubicBezTo>
                    <a:pt x="88" y="148"/>
                    <a:pt x="88" y="146"/>
                    <a:pt x="88" y="145"/>
                  </a:cubicBezTo>
                  <a:close/>
                  <a:moveTo>
                    <a:pt x="87" y="77"/>
                  </a:moveTo>
                  <a:cubicBezTo>
                    <a:pt x="87" y="75"/>
                    <a:pt x="88" y="75"/>
                    <a:pt x="88" y="74"/>
                  </a:cubicBezTo>
                  <a:cubicBezTo>
                    <a:pt x="90" y="73"/>
                    <a:pt x="90" y="76"/>
                    <a:pt x="90" y="77"/>
                  </a:cubicBezTo>
                  <a:cubicBezTo>
                    <a:pt x="89" y="78"/>
                    <a:pt x="89" y="77"/>
                    <a:pt x="87" y="77"/>
                  </a:cubicBezTo>
                  <a:close/>
                  <a:moveTo>
                    <a:pt x="90" y="101"/>
                  </a:moveTo>
                  <a:cubicBezTo>
                    <a:pt x="91" y="101"/>
                    <a:pt x="91" y="102"/>
                    <a:pt x="92" y="102"/>
                  </a:cubicBezTo>
                  <a:cubicBezTo>
                    <a:pt x="92" y="104"/>
                    <a:pt x="91" y="104"/>
                    <a:pt x="91" y="105"/>
                  </a:cubicBezTo>
                  <a:cubicBezTo>
                    <a:pt x="89" y="104"/>
                    <a:pt x="89" y="103"/>
                    <a:pt x="90" y="101"/>
                  </a:cubicBezTo>
                  <a:close/>
                  <a:moveTo>
                    <a:pt x="95" y="120"/>
                  </a:moveTo>
                  <a:cubicBezTo>
                    <a:pt x="95" y="122"/>
                    <a:pt x="93" y="121"/>
                    <a:pt x="93" y="123"/>
                  </a:cubicBezTo>
                  <a:cubicBezTo>
                    <a:pt x="92" y="122"/>
                    <a:pt x="91" y="122"/>
                    <a:pt x="91" y="119"/>
                  </a:cubicBezTo>
                  <a:cubicBezTo>
                    <a:pt x="93" y="119"/>
                    <a:pt x="93" y="120"/>
                    <a:pt x="95" y="120"/>
                  </a:cubicBezTo>
                  <a:close/>
                  <a:moveTo>
                    <a:pt x="93" y="139"/>
                  </a:moveTo>
                  <a:cubicBezTo>
                    <a:pt x="94" y="139"/>
                    <a:pt x="94" y="139"/>
                    <a:pt x="95" y="139"/>
                  </a:cubicBezTo>
                  <a:cubicBezTo>
                    <a:pt x="95" y="140"/>
                    <a:pt x="95" y="142"/>
                    <a:pt x="93" y="142"/>
                  </a:cubicBezTo>
                  <a:cubicBezTo>
                    <a:pt x="92" y="141"/>
                    <a:pt x="94" y="141"/>
                    <a:pt x="93" y="139"/>
                  </a:cubicBezTo>
                  <a:close/>
                  <a:moveTo>
                    <a:pt x="96" y="155"/>
                  </a:moveTo>
                  <a:cubicBezTo>
                    <a:pt x="96" y="155"/>
                    <a:pt x="95" y="155"/>
                    <a:pt x="95" y="156"/>
                  </a:cubicBezTo>
                  <a:cubicBezTo>
                    <a:pt x="94" y="155"/>
                    <a:pt x="94" y="154"/>
                    <a:pt x="94" y="153"/>
                  </a:cubicBezTo>
                  <a:cubicBezTo>
                    <a:pt x="96" y="153"/>
                    <a:pt x="96" y="153"/>
                    <a:pt x="96" y="155"/>
                  </a:cubicBezTo>
                  <a:close/>
                  <a:moveTo>
                    <a:pt x="95" y="126"/>
                  </a:moveTo>
                  <a:cubicBezTo>
                    <a:pt x="96" y="126"/>
                    <a:pt x="97" y="126"/>
                    <a:pt x="97" y="125"/>
                  </a:cubicBezTo>
                  <a:cubicBezTo>
                    <a:pt x="98" y="125"/>
                    <a:pt x="99" y="128"/>
                    <a:pt x="98" y="129"/>
                  </a:cubicBezTo>
                  <a:cubicBezTo>
                    <a:pt x="96" y="129"/>
                    <a:pt x="95" y="128"/>
                    <a:pt x="95" y="126"/>
                  </a:cubicBezTo>
                  <a:close/>
                  <a:moveTo>
                    <a:pt x="98" y="145"/>
                  </a:moveTo>
                  <a:cubicBezTo>
                    <a:pt x="100" y="145"/>
                    <a:pt x="101" y="147"/>
                    <a:pt x="101" y="148"/>
                  </a:cubicBezTo>
                  <a:cubicBezTo>
                    <a:pt x="100" y="150"/>
                    <a:pt x="99" y="147"/>
                    <a:pt x="98" y="148"/>
                  </a:cubicBezTo>
                  <a:cubicBezTo>
                    <a:pt x="98" y="148"/>
                    <a:pt x="97" y="146"/>
                    <a:pt x="98" y="145"/>
                  </a:cubicBezTo>
                  <a:close/>
                  <a:moveTo>
                    <a:pt x="99" y="132"/>
                  </a:moveTo>
                  <a:cubicBezTo>
                    <a:pt x="99" y="132"/>
                    <a:pt x="99" y="131"/>
                    <a:pt x="99" y="131"/>
                  </a:cubicBezTo>
                  <a:cubicBezTo>
                    <a:pt x="103" y="129"/>
                    <a:pt x="102" y="135"/>
                    <a:pt x="99" y="132"/>
                  </a:cubicBezTo>
                  <a:close/>
                  <a:moveTo>
                    <a:pt x="101" y="37"/>
                  </a:moveTo>
                  <a:cubicBezTo>
                    <a:pt x="102" y="38"/>
                    <a:pt x="103" y="40"/>
                    <a:pt x="103" y="43"/>
                  </a:cubicBezTo>
                  <a:cubicBezTo>
                    <a:pt x="102" y="41"/>
                    <a:pt x="99" y="39"/>
                    <a:pt x="101" y="37"/>
                  </a:cubicBezTo>
                  <a:close/>
                  <a:moveTo>
                    <a:pt x="103" y="117"/>
                  </a:moveTo>
                  <a:cubicBezTo>
                    <a:pt x="105" y="117"/>
                    <a:pt x="106" y="119"/>
                    <a:pt x="107" y="121"/>
                  </a:cubicBezTo>
                  <a:cubicBezTo>
                    <a:pt x="105" y="121"/>
                    <a:pt x="106" y="123"/>
                    <a:pt x="104" y="123"/>
                  </a:cubicBezTo>
                  <a:cubicBezTo>
                    <a:pt x="102" y="123"/>
                    <a:pt x="100" y="118"/>
                    <a:pt x="103" y="117"/>
                  </a:cubicBezTo>
                  <a:close/>
                  <a:moveTo>
                    <a:pt x="104" y="53"/>
                  </a:moveTo>
                  <a:cubicBezTo>
                    <a:pt x="105" y="54"/>
                    <a:pt x="107" y="56"/>
                    <a:pt x="107" y="59"/>
                  </a:cubicBezTo>
                  <a:cubicBezTo>
                    <a:pt x="105" y="58"/>
                    <a:pt x="103" y="57"/>
                    <a:pt x="104" y="53"/>
                  </a:cubicBezTo>
                  <a:close/>
                  <a:moveTo>
                    <a:pt x="106" y="136"/>
                  </a:moveTo>
                  <a:cubicBezTo>
                    <a:pt x="106" y="138"/>
                    <a:pt x="105" y="139"/>
                    <a:pt x="102" y="139"/>
                  </a:cubicBezTo>
                  <a:cubicBezTo>
                    <a:pt x="102" y="136"/>
                    <a:pt x="104" y="135"/>
                    <a:pt x="106" y="136"/>
                  </a:cubicBezTo>
                  <a:close/>
                  <a:moveTo>
                    <a:pt x="107" y="138"/>
                  </a:moveTo>
                  <a:cubicBezTo>
                    <a:pt x="109" y="139"/>
                    <a:pt x="107" y="142"/>
                    <a:pt x="105" y="142"/>
                  </a:cubicBezTo>
                  <a:cubicBezTo>
                    <a:pt x="105" y="139"/>
                    <a:pt x="106" y="139"/>
                    <a:pt x="107" y="138"/>
                  </a:cubicBezTo>
                  <a:close/>
                  <a:moveTo>
                    <a:pt x="72" y="11"/>
                  </a:moveTo>
                  <a:cubicBezTo>
                    <a:pt x="71" y="15"/>
                    <a:pt x="75" y="19"/>
                    <a:pt x="76" y="23"/>
                  </a:cubicBezTo>
                  <a:cubicBezTo>
                    <a:pt x="74" y="25"/>
                    <a:pt x="74" y="28"/>
                    <a:pt x="71" y="29"/>
                  </a:cubicBezTo>
                  <a:cubicBezTo>
                    <a:pt x="70" y="27"/>
                    <a:pt x="69" y="24"/>
                    <a:pt x="67" y="22"/>
                  </a:cubicBezTo>
                  <a:cubicBezTo>
                    <a:pt x="69" y="20"/>
                    <a:pt x="71" y="18"/>
                    <a:pt x="71" y="15"/>
                  </a:cubicBezTo>
                  <a:cubicBezTo>
                    <a:pt x="71" y="14"/>
                    <a:pt x="69" y="14"/>
                    <a:pt x="68" y="14"/>
                  </a:cubicBezTo>
                  <a:cubicBezTo>
                    <a:pt x="66" y="16"/>
                    <a:pt x="65" y="19"/>
                    <a:pt x="61" y="19"/>
                  </a:cubicBezTo>
                  <a:cubicBezTo>
                    <a:pt x="62" y="21"/>
                    <a:pt x="62" y="23"/>
                    <a:pt x="61" y="24"/>
                  </a:cubicBezTo>
                  <a:cubicBezTo>
                    <a:pt x="52" y="19"/>
                    <a:pt x="63" y="9"/>
                    <a:pt x="72" y="11"/>
                  </a:cubicBezTo>
                  <a:close/>
                  <a:moveTo>
                    <a:pt x="58" y="46"/>
                  </a:moveTo>
                  <a:cubicBezTo>
                    <a:pt x="56" y="47"/>
                    <a:pt x="55" y="43"/>
                    <a:pt x="53" y="43"/>
                  </a:cubicBezTo>
                  <a:cubicBezTo>
                    <a:pt x="53" y="41"/>
                    <a:pt x="53" y="40"/>
                    <a:pt x="53" y="39"/>
                  </a:cubicBezTo>
                  <a:cubicBezTo>
                    <a:pt x="54" y="39"/>
                    <a:pt x="55" y="39"/>
                    <a:pt x="55" y="39"/>
                  </a:cubicBezTo>
                  <a:cubicBezTo>
                    <a:pt x="55" y="43"/>
                    <a:pt x="58" y="43"/>
                    <a:pt x="58" y="46"/>
                  </a:cubicBezTo>
                  <a:close/>
                  <a:moveTo>
                    <a:pt x="55" y="31"/>
                  </a:moveTo>
                  <a:cubicBezTo>
                    <a:pt x="53" y="29"/>
                    <a:pt x="49" y="25"/>
                    <a:pt x="53" y="23"/>
                  </a:cubicBezTo>
                  <a:cubicBezTo>
                    <a:pt x="56" y="24"/>
                    <a:pt x="58" y="29"/>
                    <a:pt x="55" y="31"/>
                  </a:cubicBezTo>
                  <a:close/>
                  <a:moveTo>
                    <a:pt x="56" y="12"/>
                  </a:moveTo>
                  <a:cubicBezTo>
                    <a:pt x="54" y="16"/>
                    <a:pt x="52" y="18"/>
                    <a:pt x="49" y="22"/>
                  </a:cubicBezTo>
                  <a:cubicBezTo>
                    <a:pt x="48" y="21"/>
                    <a:pt x="47" y="19"/>
                    <a:pt x="46" y="17"/>
                  </a:cubicBezTo>
                  <a:cubicBezTo>
                    <a:pt x="49" y="15"/>
                    <a:pt x="51" y="12"/>
                    <a:pt x="56" y="12"/>
                  </a:cubicBezTo>
                  <a:close/>
                  <a:moveTo>
                    <a:pt x="43" y="21"/>
                  </a:moveTo>
                  <a:cubicBezTo>
                    <a:pt x="44" y="22"/>
                    <a:pt x="46" y="25"/>
                    <a:pt x="44" y="26"/>
                  </a:cubicBezTo>
                  <a:cubicBezTo>
                    <a:pt x="43" y="27"/>
                    <a:pt x="43" y="25"/>
                    <a:pt x="41" y="25"/>
                  </a:cubicBezTo>
                  <a:cubicBezTo>
                    <a:pt x="41" y="23"/>
                    <a:pt x="43" y="23"/>
                    <a:pt x="43" y="21"/>
                  </a:cubicBezTo>
                  <a:close/>
                  <a:moveTo>
                    <a:pt x="43" y="45"/>
                  </a:moveTo>
                  <a:cubicBezTo>
                    <a:pt x="40" y="45"/>
                    <a:pt x="39" y="42"/>
                    <a:pt x="38" y="40"/>
                  </a:cubicBezTo>
                  <a:cubicBezTo>
                    <a:pt x="39" y="38"/>
                    <a:pt x="41" y="38"/>
                    <a:pt x="41" y="35"/>
                  </a:cubicBezTo>
                  <a:cubicBezTo>
                    <a:pt x="45" y="37"/>
                    <a:pt x="47" y="43"/>
                    <a:pt x="43" y="45"/>
                  </a:cubicBezTo>
                  <a:close/>
                  <a:moveTo>
                    <a:pt x="38" y="29"/>
                  </a:moveTo>
                  <a:cubicBezTo>
                    <a:pt x="39" y="30"/>
                    <a:pt x="39" y="30"/>
                    <a:pt x="40" y="31"/>
                  </a:cubicBezTo>
                  <a:cubicBezTo>
                    <a:pt x="39" y="33"/>
                    <a:pt x="38" y="36"/>
                    <a:pt x="35" y="36"/>
                  </a:cubicBezTo>
                  <a:cubicBezTo>
                    <a:pt x="35" y="33"/>
                    <a:pt x="37" y="31"/>
                    <a:pt x="38" y="29"/>
                  </a:cubicBezTo>
                  <a:close/>
                  <a:moveTo>
                    <a:pt x="34" y="44"/>
                  </a:moveTo>
                  <a:cubicBezTo>
                    <a:pt x="36" y="46"/>
                    <a:pt x="38" y="48"/>
                    <a:pt x="38" y="51"/>
                  </a:cubicBezTo>
                  <a:cubicBezTo>
                    <a:pt x="35" y="53"/>
                    <a:pt x="35" y="47"/>
                    <a:pt x="31" y="50"/>
                  </a:cubicBezTo>
                  <a:cubicBezTo>
                    <a:pt x="31" y="47"/>
                    <a:pt x="34" y="47"/>
                    <a:pt x="34" y="44"/>
                  </a:cubicBezTo>
                  <a:close/>
                  <a:moveTo>
                    <a:pt x="32" y="54"/>
                  </a:moveTo>
                  <a:cubicBezTo>
                    <a:pt x="33" y="55"/>
                    <a:pt x="33" y="57"/>
                    <a:pt x="32" y="58"/>
                  </a:cubicBezTo>
                  <a:cubicBezTo>
                    <a:pt x="31" y="58"/>
                    <a:pt x="31" y="56"/>
                    <a:pt x="31" y="54"/>
                  </a:cubicBezTo>
                  <a:cubicBezTo>
                    <a:pt x="31" y="54"/>
                    <a:pt x="32" y="54"/>
                    <a:pt x="32" y="54"/>
                  </a:cubicBezTo>
                  <a:close/>
                  <a:moveTo>
                    <a:pt x="26" y="60"/>
                  </a:moveTo>
                  <a:cubicBezTo>
                    <a:pt x="29" y="60"/>
                    <a:pt x="29" y="65"/>
                    <a:pt x="26" y="64"/>
                  </a:cubicBezTo>
                  <a:cubicBezTo>
                    <a:pt x="25" y="62"/>
                    <a:pt x="26" y="62"/>
                    <a:pt x="26" y="60"/>
                  </a:cubicBezTo>
                  <a:close/>
                  <a:moveTo>
                    <a:pt x="30" y="67"/>
                  </a:moveTo>
                  <a:cubicBezTo>
                    <a:pt x="33" y="69"/>
                    <a:pt x="33" y="72"/>
                    <a:pt x="35" y="74"/>
                  </a:cubicBezTo>
                  <a:cubicBezTo>
                    <a:pt x="35" y="77"/>
                    <a:pt x="32" y="77"/>
                    <a:pt x="31" y="80"/>
                  </a:cubicBezTo>
                  <a:cubicBezTo>
                    <a:pt x="27" y="78"/>
                    <a:pt x="26" y="72"/>
                    <a:pt x="31" y="71"/>
                  </a:cubicBezTo>
                  <a:cubicBezTo>
                    <a:pt x="29" y="68"/>
                    <a:pt x="27" y="71"/>
                    <a:pt x="26" y="73"/>
                  </a:cubicBezTo>
                  <a:cubicBezTo>
                    <a:pt x="25" y="71"/>
                    <a:pt x="29" y="69"/>
                    <a:pt x="30" y="67"/>
                  </a:cubicBezTo>
                  <a:close/>
                  <a:moveTo>
                    <a:pt x="31" y="101"/>
                  </a:moveTo>
                  <a:cubicBezTo>
                    <a:pt x="29" y="102"/>
                    <a:pt x="30" y="104"/>
                    <a:pt x="28" y="103"/>
                  </a:cubicBezTo>
                  <a:cubicBezTo>
                    <a:pt x="26" y="101"/>
                    <a:pt x="24" y="98"/>
                    <a:pt x="26" y="96"/>
                  </a:cubicBezTo>
                  <a:cubicBezTo>
                    <a:pt x="28" y="97"/>
                    <a:pt x="30" y="98"/>
                    <a:pt x="31" y="101"/>
                  </a:cubicBezTo>
                  <a:close/>
                  <a:moveTo>
                    <a:pt x="24" y="81"/>
                  </a:moveTo>
                  <a:cubicBezTo>
                    <a:pt x="25" y="82"/>
                    <a:pt x="26" y="84"/>
                    <a:pt x="27" y="85"/>
                  </a:cubicBezTo>
                  <a:cubicBezTo>
                    <a:pt x="27" y="86"/>
                    <a:pt x="26" y="86"/>
                    <a:pt x="25" y="86"/>
                  </a:cubicBezTo>
                  <a:cubicBezTo>
                    <a:pt x="25" y="85"/>
                    <a:pt x="23" y="83"/>
                    <a:pt x="24" y="81"/>
                  </a:cubicBezTo>
                  <a:close/>
                  <a:moveTo>
                    <a:pt x="22" y="104"/>
                  </a:moveTo>
                  <a:cubicBezTo>
                    <a:pt x="24" y="105"/>
                    <a:pt x="24" y="106"/>
                    <a:pt x="25" y="108"/>
                  </a:cubicBezTo>
                  <a:cubicBezTo>
                    <a:pt x="23" y="109"/>
                    <a:pt x="24" y="112"/>
                    <a:pt x="21" y="112"/>
                  </a:cubicBezTo>
                  <a:cubicBezTo>
                    <a:pt x="22" y="108"/>
                    <a:pt x="19" y="107"/>
                    <a:pt x="22" y="104"/>
                  </a:cubicBezTo>
                  <a:close/>
                  <a:moveTo>
                    <a:pt x="23" y="65"/>
                  </a:moveTo>
                  <a:cubicBezTo>
                    <a:pt x="25" y="65"/>
                    <a:pt x="22" y="68"/>
                    <a:pt x="23" y="68"/>
                  </a:cubicBezTo>
                  <a:cubicBezTo>
                    <a:pt x="21" y="69"/>
                    <a:pt x="22" y="66"/>
                    <a:pt x="23" y="65"/>
                  </a:cubicBezTo>
                  <a:close/>
                  <a:moveTo>
                    <a:pt x="22" y="92"/>
                  </a:moveTo>
                  <a:cubicBezTo>
                    <a:pt x="20" y="91"/>
                    <a:pt x="19" y="90"/>
                    <a:pt x="19" y="87"/>
                  </a:cubicBezTo>
                  <a:cubicBezTo>
                    <a:pt x="21" y="89"/>
                    <a:pt x="23" y="89"/>
                    <a:pt x="22" y="92"/>
                  </a:cubicBezTo>
                  <a:close/>
                  <a:moveTo>
                    <a:pt x="22" y="132"/>
                  </a:moveTo>
                  <a:cubicBezTo>
                    <a:pt x="21" y="133"/>
                    <a:pt x="19" y="131"/>
                    <a:pt x="19" y="129"/>
                  </a:cubicBezTo>
                  <a:cubicBezTo>
                    <a:pt x="21" y="129"/>
                    <a:pt x="22" y="130"/>
                    <a:pt x="22" y="132"/>
                  </a:cubicBezTo>
                  <a:close/>
                  <a:moveTo>
                    <a:pt x="16" y="93"/>
                  </a:moveTo>
                  <a:cubicBezTo>
                    <a:pt x="16" y="95"/>
                    <a:pt x="17" y="102"/>
                    <a:pt x="13" y="103"/>
                  </a:cubicBezTo>
                  <a:cubicBezTo>
                    <a:pt x="10" y="99"/>
                    <a:pt x="16" y="96"/>
                    <a:pt x="16" y="93"/>
                  </a:cubicBezTo>
                  <a:close/>
                  <a:moveTo>
                    <a:pt x="7" y="134"/>
                  </a:moveTo>
                  <a:cubicBezTo>
                    <a:pt x="6" y="130"/>
                    <a:pt x="4" y="126"/>
                    <a:pt x="7" y="123"/>
                  </a:cubicBezTo>
                  <a:cubicBezTo>
                    <a:pt x="10" y="123"/>
                    <a:pt x="10" y="126"/>
                    <a:pt x="12" y="128"/>
                  </a:cubicBezTo>
                  <a:cubicBezTo>
                    <a:pt x="10" y="130"/>
                    <a:pt x="10" y="133"/>
                    <a:pt x="7" y="134"/>
                  </a:cubicBezTo>
                  <a:close/>
                  <a:moveTo>
                    <a:pt x="13" y="148"/>
                  </a:moveTo>
                  <a:cubicBezTo>
                    <a:pt x="11" y="146"/>
                    <a:pt x="8" y="143"/>
                    <a:pt x="11" y="141"/>
                  </a:cubicBezTo>
                  <a:cubicBezTo>
                    <a:pt x="13" y="141"/>
                    <a:pt x="14" y="143"/>
                    <a:pt x="14" y="145"/>
                  </a:cubicBezTo>
                  <a:cubicBezTo>
                    <a:pt x="14" y="146"/>
                    <a:pt x="13" y="147"/>
                    <a:pt x="13" y="148"/>
                  </a:cubicBezTo>
                  <a:close/>
                  <a:moveTo>
                    <a:pt x="12" y="118"/>
                  </a:moveTo>
                  <a:cubicBezTo>
                    <a:pt x="13" y="119"/>
                    <a:pt x="14" y="120"/>
                    <a:pt x="14" y="122"/>
                  </a:cubicBezTo>
                  <a:cubicBezTo>
                    <a:pt x="13" y="121"/>
                    <a:pt x="12" y="120"/>
                    <a:pt x="12" y="118"/>
                  </a:cubicBezTo>
                  <a:close/>
                  <a:moveTo>
                    <a:pt x="15" y="135"/>
                  </a:moveTo>
                  <a:cubicBezTo>
                    <a:pt x="17" y="135"/>
                    <a:pt x="17" y="137"/>
                    <a:pt x="18" y="138"/>
                  </a:cubicBezTo>
                  <a:cubicBezTo>
                    <a:pt x="17" y="140"/>
                    <a:pt x="15" y="137"/>
                    <a:pt x="15" y="135"/>
                  </a:cubicBezTo>
                  <a:close/>
                  <a:moveTo>
                    <a:pt x="18" y="151"/>
                  </a:moveTo>
                  <a:cubicBezTo>
                    <a:pt x="20" y="152"/>
                    <a:pt x="23" y="156"/>
                    <a:pt x="23" y="158"/>
                  </a:cubicBezTo>
                  <a:cubicBezTo>
                    <a:pt x="21" y="156"/>
                    <a:pt x="17" y="153"/>
                    <a:pt x="18" y="151"/>
                  </a:cubicBezTo>
                  <a:close/>
                  <a:moveTo>
                    <a:pt x="22" y="145"/>
                  </a:moveTo>
                  <a:cubicBezTo>
                    <a:pt x="24" y="146"/>
                    <a:pt x="27" y="148"/>
                    <a:pt x="27" y="151"/>
                  </a:cubicBezTo>
                  <a:cubicBezTo>
                    <a:pt x="25" y="152"/>
                    <a:pt x="22" y="148"/>
                    <a:pt x="22" y="145"/>
                  </a:cubicBezTo>
                  <a:close/>
                  <a:moveTo>
                    <a:pt x="29" y="147"/>
                  </a:moveTo>
                  <a:cubicBezTo>
                    <a:pt x="29" y="143"/>
                    <a:pt x="27" y="142"/>
                    <a:pt x="26" y="141"/>
                  </a:cubicBezTo>
                  <a:cubicBezTo>
                    <a:pt x="26" y="139"/>
                    <a:pt x="27" y="140"/>
                    <a:pt x="27" y="138"/>
                  </a:cubicBezTo>
                  <a:cubicBezTo>
                    <a:pt x="30" y="139"/>
                    <a:pt x="35" y="145"/>
                    <a:pt x="29" y="147"/>
                  </a:cubicBezTo>
                  <a:close/>
                  <a:moveTo>
                    <a:pt x="26" y="115"/>
                  </a:moveTo>
                  <a:cubicBezTo>
                    <a:pt x="29" y="116"/>
                    <a:pt x="29" y="115"/>
                    <a:pt x="31" y="115"/>
                  </a:cubicBezTo>
                  <a:cubicBezTo>
                    <a:pt x="37" y="122"/>
                    <a:pt x="21" y="125"/>
                    <a:pt x="26" y="115"/>
                  </a:cubicBezTo>
                  <a:close/>
                  <a:moveTo>
                    <a:pt x="35" y="123"/>
                  </a:moveTo>
                  <a:cubicBezTo>
                    <a:pt x="34" y="124"/>
                    <a:pt x="34" y="125"/>
                    <a:pt x="32" y="126"/>
                  </a:cubicBezTo>
                  <a:cubicBezTo>
                    <a:pt x="33" y="124"/>
                    <a:pt x="33" y="122"/>
                    <a:pt x="35" y="123"/>
                  </a:cubicBezTo>
                  <a:close/>
                  <a:moveTo>
                    <a:pt x="33" y="151"/>
                  </a:moveTo>
                  <a:cubicBezTo>
                    <a:pt x="33" y="149"/>
                    <a:pt x="34" y="149"/>
                    <a:pt x="34" y="148"/>
                  </a:cubicBezTo>
                  <a:cubicBezTo>
                    <a:pt x="36" y="148"/>
                    <a:pt x="35" y="151"/>
                    <a:pt x="33" y="151"/>
                  </a:cubicBezTo>
                  <a:close/>
                  <a:moveTo>
                    <a:pt x="37" y="124"/>
                  </a:moveTo>
                  <a:cubicBezTo>
                    <a:pt x="39" y="125"/>
                    <a:pt x="39" y="129"/>
                    <a:pt x="41" y="130"/>
                  </a:cubicBezTo>
                  <a:cubicBezTo>
                    <a:pt x="39" y="137"/>
                    <a:pt x="30" y="127"/>
                    <a:pt x="37" y="124"/>
                  </a:cubicBezTo>
                  <a:close/>
                  <a:moveTo>
                    <a:pt x="36" y="153"/>
                  </a:moveTo>
                  <a:cubicBezTo>
                    <a:pt x="40" y="153"/>
                    <a:pt x="39" y="157"/>
                    <a:pt x="41" y="159"/>
                  </a:cubicBezTo>
                  <a:cubicBezTo>
                    <a:pt x="38" y="158"/>
                    <a:pt x="36" y="156"/>
                    <a:pt x="36" y="153"/>
                  </a:cubicBezTo>
                  <a:close/>
                  <a:moveTo>
                    <a:pt x="38" y="176"/>
                  </a:moveTo>
                  <a:cubicBezTo>
                    <a:pt x="38" y="176"/>
                    <a:pt x="38" y="176"/>
                    <a:pt x="39" y="176"/>
                  </a:cubicBezTo>
                  <a:cubicBezTo>
                    <a:pt x="39" y="176"/>
                    <a:pt x="39" y="175"/>
                    <a:pt x="39" y="175"/>
                  </a:cubicBezTo>
                  <a:cubicBezTo>
                    <a:pt x="40" y="176"/>
                    <a:pt x="42" y="176"/>
                    <a:pt x="41" y="179"/>
                  </a:cubicBezTo>
                  <a:cubicBezTo>
                    <a:pt x="39" y="179"/>
                    <a:pt x="38" y="178"/>
                    <a:pt x="38" y="176"/>
                  </a:cubicBezTo>
                  <a:close/>
                  <a:moveTo>
                    <a:pt x="41" y="144"/>
                  </a:moveTo>
                  <a:cubicBezTo>
                    <a:pt x="43" y="146"/>
                    <a:pt x="46" y="147"/>
                    <a:pt x="46" y="151"/>
                  </a:cubicBezTo>
                  <a:cubicBezTo>
                    <a:pt x="43" y="150"/>
                    <a:pt x="43" y="146"/>
                    <a:pt x="41" y="144"/>
                  </a:cubicBezTo>
                  <a:close/>
                  <a:moveTo>
                    <a:pt x="50" y="146"/>
                  </a:moveTo>
                  <a:cubicBezTo>
                    <a:pt x="47" y="146"/>
                    <a:pt x="48" y="142"/>
                    <a:pt x="44" y="142"/>
                  </a:cubicBezTo>
                  <a:cubicBezTo>
                    <a:pt x="45" y="141"/>
                    <a:pt x="44" y="139"/>
                    <a:pt x="46" y="137"/>
                  </a:cubicBezTo>
                  <a:cubicBezTo>
                    <a:pt x="49" y="138"/>
                    <a:pt x="53" y="142"/>
                    <a:pt x="50" y="146"/>
                  </a:cubicBezTo>
                  <a:close/>
                  <a:moveTo>
                    <a:pt x="51" y="157"/>
                  </a:moveTo>
                  <a:cubicBezTo>
                    <a:pt x="52" y="156"/>
                    <a:pt x="54" y="159"/>
                    <a:pt x="54" y="160"/>
                  </a:cubicBezTo>
                  <a:cubicBezTo>
                    <a:pt x="52" y="160"/>
                    <a:pt x="52" y="158"/>
                    <a:pt x="51" y="157"/>
                  </a:cubicBezTo>
                  <a:close/>
                  <a:moveTo>
                    <a:pt x="53" y="151"/>
                  </a:moveTo>
                  <a:cubicBezTo>
                    <a:pt x="54" y="150"/>
                    <a:pt x="55" y="149"/>
                    <a:pt x="55" y="148"/>
                  </a:cubicBezTo>
                  <a:cubicBezTo>
                    <a:pt x="57" y="149"/>
                    <a:pt x="58" y="151"/>
                    <a:pt x="59" y="152"/>
                  </a:cubicBezTo>
                  <a:cubicBezTo>
                    <a:pt x="58" y="154"/>
                    <a:pt x="57" y="155"/>
                    <a:pt x="56" y="155"/>
                  </a:cubicBezTo>
                  <a:cubicBezTo>
                    <a:pt x="55" y="153"/>
                    <a:pt x="53" y="153"/>
                    <a:pt x="53" y="151"/>
                  </a:cubicBezTo>
                  <a:close/>
                  <a:moveTo>
                    <a:pt x="57" y="163"/>
                  </a:moveTo>
                  <a:cubicBezTo>
                    <a:pt x="59" y="164"/>
                    <a:pt x="60" y="167"/>
                    <a:pt x="61" y="168"/>
                  </a:cubicBezTo>
                  <a:cubicBezTo>
                    <a:pt x="60" y="171"/>
                    <a:pt x="55" y="165"/>
                    <a:pt x="57" y="163"/>
                  </a:cubicBezTo>
                  <a:close/>
                  <a:moveTo>
                    <a:pt x="59" y="161"/>
                  </a:moveTo>
                  <a:cubicBezTo>
                    <a:pt x="59" y="159"/>
                    <a:pt x="61" y="159"/>
                    <a:pt x="61" y="157"/>
                  </a:cubicBezTo>
                  <a:cubicBezTo>
                    <a:pt x="64" y="158"/>
                    <a:pt x="65" y="160"/>
                    <a:pt x="66" y="163"/>
                  </a:cubicBezTo>
                  <a:cubicBezTo>
                    <a:pt x="65" y="163"/>
                    <a:pt x="65" y="163"/>
                    <a:pt x="65" y="164"/>
                  </a:cubicBezTo>
                  <a:cubicBezTo>
                    <a:pt x="62" y="164"/>
                    <a:pt x="62" y="161"/>
                    <a:pt x="59" y="161"/>
                  </a:cubicBezTo>
                  <a:close/>
                  <a:moveTo>
                    <a:pt x="63" y="195"/>
                  </a:moveTo>
                  <a:cubicBezTo>
                    <a:pt x="65" y="195"/>
                    <a:pt x="65" y="196"/>
                    <a:pt x="65" y="198"/>
                  </a:cubicBezTo>
                  <a:cubicBezTo>
                    <a:pt x="64" y="197"/>
                    <a:pt x="62" y="197"/>
                    <a:pt x="63" y="195"/>
                  </a:cubicBezTo>
                  <a:close/>
                  <a:moveTo>
                    <a:pt x="65" y="173"/>
                  </a:moveTo>
                  <a:cubicBezTo>
                    <a:pt x="67" y="173"/>
                    <a:pt x="67" y="176"/>
                    <a:pt x="68" y="176"/>
                  </a:cubicBezTo>
                  <a:cubicBezTo>
                    <a:pt x="66" y="178"/>
                    <a:pt x="65" y="175"/>
                    <a:pt x="65" y="173"/>
                  </a:cubicBezTo>
                  <a:close/>
                  <a:moveTo>
                    <a:pt x="72" y="199"/>
                  </a:moveTo>
                  <a:cubicBezTo>
                    <a:pt x="70" y="195"/>
                    <a:pt x="68" y="192"/>
                    <a:pt x="67" y="188"/>
                  </a:cubicBezTo>
                  <a:cubicBezTo>
                    <a:pt x="72" y="189"/>
                    <a:pt x="73" y="194"/>
                    <a:pt x="75" y="197"/>
                  </a:cubicBezTo>
                  <a:cubicBezTo>
                    <a:pt x="75" y="198"/>
                    <a:pt x="73" y="197"/>
                    <a:pt x="72" y="199"/>
                  </a:cubicBezTo>
                  <a:close/>
                  <a:moveTo>
                    <a:pt x="72" y="182"/>
                  </a:moveTo>
                  <a:cubicBezTo>
                    <a:pt x="75" y="183"/>
                    <a:pt x="75" y="187"/>
                    <a:pt x="77" y="188"/>
                  </a:cubicBezTo>
                  <a:cubicBezTo>
                    <a:pt x="75" y="189"/>
                    <a:pt x="73" y="185"/>
                    <a:pt x="72" y="182"/>
                  </a:cubicBezTo>
                  <a:close/>
                  <a:moveTo>
                    <a:pt x="76" y="178"/>
                  </a:moveTo>
                  <a:cubicBezTo>
                    <a:pt x="79" y="179"/>
                    <a:pt x="78" y="183"/>
                    <a:pt x="81" y="184"/>
                  </a:cubicBezTo>
                  <a:cubicBezTo>
                    <a:pt x="80" y="185"/>
                    <a:pt x="75" y="180"/>
                    <a:pt x="76" y="178"/>
                  </a:cubicBezTo>
                  <a:close/>
                  <a:moveTo>
                    <a:pt x="80" y="162"/>
                  </a:moveTo>
                  <a:cubicBezTo>
                    <a:pt x="76" y="162"/>
                    <a:pt x="75" y="157"/>
                    <a:pt x="78" y="155"/>
                  </a:cubicBezTo>
                  <a:cubicBezTo>
                    <a:pt x="80" y="157"/>
                    <a:pt x="82" y="159"/>
                    <a:pt x="80" y="162"/>
                  </a:cubicBezTo>
                  <a:close/>
                  <a:moveTo>
                    <a:pt x="82" y="139"/>
                  </a:moveTo>
                  <a:cubicBezTo>
                    <a:pt x="80" y="136"/>
                    <a:pt x="79" y="133"/>
                    <a:pt x="78" y="130"/>
                  </a:cubicBezTo>
                  <a:cubicBezTo>
                    <a:pt x="80" y="132"/>
                    <a:pt x="84" y="135"/>
                    <a:pt x="82" y="139"/>
                  </a:cubicBezTo>
                  <a:close/>
                  <a:moveTo>
                    <a:pt x="81" y="107"/>
                  </a:moveTo>
                  <a:cubicBezTo>
                    <a:pt x="81" y="106"/>
                    <a:pt x="82" y="107"/>
                    <a:pt x="82" y="106"/>
                  </a:cubicBezTo>
                  <a:cubicBezTo>
                    <a:pt x="85" y="107"/>
                    <a:pt x="85" y="109"/>
                    <a:pt x="86" y="112"/>
                  </a:cubicBezTo>
                  <a:cubicBezTo>
                    <a:pt x="84" y="113"/>
                    <a:pt x="82" y="109"/>
                    <a:pt x="81" y="107"/>
                  </a:cubicBezTo>
                  <a:close/>
                  <a:moveTo>
                    <a:pt x="83" y="182"/>
                  </a:moveTo>
                  <a:cubicBezTo>
                    <a:pt x="86" y="184"/>
                    <a:pt x="91" y="187"/>
                    <a:pt x="90" y="191"/>
                  </a:cubicBezTo>
                  <a:cubicBezTo>
                    <a:pt x="87" y="189"/>
                    <a:pt x="86" y="184"/>
                    <a:pt x="83" y="182"/>
                  </a:cubicBezTo>
                  <a:close/>
                  <a:moveTo>
                    <a:pt x="90" y="179"/>
                  </a:moveTo>
                  <a:cubicBezTo>
                    <a:pt x="88" y="176"/>
                    <a:pt x="91" y="172"/>
                    <a:pt x="94" y="175"/>
                  </a:cubicBezTo>
                  <a:cubicBezTo>
                    <a:pt x="93" y="176"/>
                    <a:pt x="93" y="178"/>
                    <a:pt x="90" y="179"/>
                  </a:cubicBezTo>
                  <a:close/>
                  <a:moveTo>
                    <a:pt x="97" y="185"/>
                  </a:moveTo>
                  <a:cubicBezTo>
                    <a:pt x="95" y="185"/>
                    <a:pt x="95" y="183"/>
                    <a:pt x="93" y="182"/>
                  </a:cubicBezTo>
                  <a:cubicBezTo>
                    <a:pt x="94" y="181"/>
                    <a:pt x="95" y="181"/>
                    <a:pt x="96" y="179"/>
                  </a:cubicBezTo>
                  <a:cubicBezTo>
                    <a:pt x="97" y="180"/>
                    <a:pt x="98" y="182"/>
                    <a:pt x="99" y="182"/>
                  </a:cubicBezTo>
                  <a:cubicBezTo>
                    <a:pt x="99" y="184"/>
                    <a:pt x="98" y="184"/>
                    <a:pt x="97" y="185"/>
                  </a:cubicBezTo>
                  <a:close/>
                  <a:moveTo>
                    <a:pt x="100" y="165"/>
                  </a:moveTo>
                  <a:cubicBezTo>
                    <a:pt x="100" y="163"/>
                    <a:pt x="101" y="163"/>
                    <a:pt x="101" y="161"/>
                  </a:cubicBezTo>
                  <a:cubicBezTo>
                    <a:pt x="102" y="162"/>
                    <a:pt x="103" y="163"/>
                    <a:pt x="104" y="165"/>
                  </a:cubicBezTo>
                  <a:cubicBezTo>
                    <a:pt x="102" y="166"/>
                    <a:pt x="102" y="166"/>
                    <a:pt x="100" y="165"/>
                  </a:cubicBezTo>
                  <a:close/>
                  <a:moveTo>
                    <a:pt x="107" y="173"/>
                  </a:moveTo>
                  <a:cubicBezTo>
                    <a:pt x="106" y="172"/>
                    <a:pt x="105" y="171"/>
                    <a:pt x="104" y="170"/>
                  </a:cubicBezTo>
                  <a:cubicBezTo>
                    <a:pt x="105" y="168"/>
                    <a:pt x="106" y="167"/>
                    <a:pt x="109" y="167"/>
                  </a:cubicBezTo>
                  <a:cubicBezTo>
                    <a:pt x="109" y="170"/>
                    <a:pt x="108" y="171"/>
                    <a:pt x="107" y="173"/>
                  </a:cubicBezTo>
                  <a:close/>
                  <a:moveTo>
                    <a:pt x="108" y="159"/>
                  </a:moveTo>
                  <a:cubicBezTo>
                    <a:pt x="106" y="159"/>
                    <a:pt x="104" y="156"/>
                    <a:pt x="106" y="154"/>
                  </a:cubicBezTo>
                  <a:cubicBezTo>
                    <a:pt x="105" y="154"/>
                    <a:pt x="103" y="154"/>
                    <a:pt x="102" y="154"/>
                  </a:cubicBezTo>
                  <a:cubicBezTo>
                    <a:pt x="103" y="153"/>
                    <a:pt x="103" y="151"/>
                    <a:pt x="104" y="152"/>
                  </a:cubicBezTo>
                  <a:cubicBezTo>
                    <a:pt x="106" y="154"/>
                    <a:pt x="108" y="155"/>
                    <a:pt x="110" y="158"/>
                  </a:cubicBezTo>
                  <a:cubicBezTo>
                    <a:pt x="109" y="158"/>
                    <a:pt x="108" y="158"/>
                    <a:pt x="108" y="159"/>
                  </a:cubicBezTo>
                  <a:close/>
                  <a:moveTo>
                    <a:pt x="128" y="125"/>
                  </a:moveTo>
                  <a:cubicBezTo>
                    <a:pt x="125" y="147"/>
                    <a:pt x="125" y="165"/>
                    <a:pt x="111" y="178"/>
                  </a:cubicBezTo>
                  <a:cubicBezTo>
                    <a:pt x="114" y="169"/>
                    <a:pt x="118" y="157"/>
                    <a:pt x="122" y="146"/>
                  </a:cubicBezTo>
                  <a:cubicBezTo>
                    <a:pt x="121" y="144"/>
                    <a:pt x="121" y="144"/>
                    <a:pt x="119" y="144"/>
                  </a:cubicBezTo>
                  <a:cubicBezTo>
                    <a:pt x="122" y="127"/>
                    <a:pt x="125" y="107"/>
                    <a:pt x="126" y="95"/>
                  </a:cubicBezTo>
                  <a:cubicBezTo>
                    <a:pt x="127" y="93"/>
                    <a:pt x="125" y="93"/>
                    <a:pt x="125" y="93"/>
                  </a:cubicBezTo>
                  <a:cubicBezTo>
                    <a:pt x="126" y="92"/>
                    <a:pt x="128" y="91"/>
                    <a:pt x="127" y="88"/>
                  </a:cubicBezTo>
                  <a:cubicBezTo>
                    <a:pt x="133" y="98"/>
                    <a:pt x="130" y="112"/>
                    <a:pt x="128"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2" tIns="60941" rIns="121882" bIns="60941" numCol="1" anchor="t" anchorCtr="0" compatLnSpc="1">
              <a:prstTxWarp prst="textNoShape">
                <a:avLst/>
              </a:prstTxWarp>
            </a:bodyPr>
            <a:lstStyle/>
            <a:p>
              <a:endParaRPr lang="zh-CN" altLang="en-US" sz="2399"/>
            </a:p>
          </p:txBody>
        </p:sp>
        <p:sp>
          <p:nvSpPr>
            <p:cNvPr id="13" name="Freeform 10"/>
            <p:cNvSpPr>
              <a:spLocks noEditPoints="1"/>
            </p:cNvSpPr>
            <p:nvPr/>
          </p:nvSpPr>
          <p:spPr bwMode="auto">
            <a:xfrm>
              <a:off x="4839855" y="3271524"/>
              <a:ext cx="2512290" cy="2507476"/>
            </a:xfrm>
            <a:custGeom>
              <a:avLst/>
              <a:gdLst>
                <a:gd name="T0" fmla="*/ 227 w 768"/>
                <a:gd name="T1" fmla="*/ 41 h 769"/>
                <a:gd name="T2" fmla="*/ 95 w 768"/>
                <a:gd name="T3" fmla="*/ 752 h 769"/>
                <a:gd name="T4" fmla="*/ 234 w 768"/>
                <a:gd name="T5" fmla="*/ 293 h 769"/>
                <a:gd name="T6" fmla="*/ 549 w 768"/>
                <a:gd name="T7" fmla="*/ 539 h 769"/>
                <a:gd name="T8" fmla="*/ 636 w 768"/>
                <a:gd name="T9" fmla="*/ 746 h 769"/>
                <a:gd name="T10" fmla="*/ 764 w 768"/>
                <a:gd name="T11" fmla="*/ 224 h 769"/>
                <a:gd name="T12" fmla="*/ 243 w 768"/>
                <a:gd name="T13" fmla="*/ 714 h 769"/>
                <a:gd name="T14" fmla="*/ 212 w 768"/>
                <a:gd name="T15" fmla="*/ 177 h 769"/>
                <a:gd name="T16" fmla="*/ 110 w 768"/>
                <a:gd name="T17" fmla="*/ 606 h 769"/>
                <a:gd name="T18" fmla="*/ 191 w 768"/>
                <a:gd name="T19" fmla="*/ 114 h 769"/>
                <a:gd name="T20" fmla="*/ 105 w 768"/>
                <a:gd name="T21" fmla="*/ 564 h 769"/>
                <a:gd name="T22" fmla="*/ 186 w 768"/>
                <a:gd name="T23" fmla="*/ 164 h 769"/>
                <a:gd name="T24" fmla="*/ 179 w 768"/>
                <a:gd name="T25" fmla="*/ 139 h 769"/>
                <a:gd name="T26" fmla="*/ 193 w 768"/>
                <a:gd name="T27" fmla="*/ 292 h 769"/>
                <a:gd name="T28" fmla="*/ 122 w 768"/>
                <a:gd name="T29" fmla="*/ 307 h 769"/>
                <a:gd name="T30" fmla="*/ 145 w 768"/>
                <a:gd name="T31" fmla="*/ 197 h 769"/>
                <a:gd name="T32" fmla="*/ 118 w 768"/>
                <a:gd name="T33" fmla="*/ 222 h 769"/>
                <a:gd name="T34" fmla="*/ 130 w 768"/>
                <a:gd name="T35" fmla="*/ 295 h 769"/>
                <a:gd name="T36" fmla="*/ 147 w 768"/>
                <a:gd name="T37" fmla="*/ 134 h 769"/>
                <a:gd name="T38" fmla="*/ 108 w 768"/>
                <a:gd name="T39" fmla="*/ 128 h 769"/>
                <a:gd name="T40" fmla="*/ 128 w 768"/>
                <a:gd name="T41" fmla="*/ 389 h 769"/>
                <a:gd name="T42" fmla="*/ 179 w 768"/>
                <a:gd name="T43" fmla="*/ 542 h 769"/>
                <a:gd name="T44" fmla="*/ 185 w 768"/>
                <a:gd name="T45" fmla="*/ 90 h 769"/>
                <a:gd name="T46" fmla="*/ 115 w 768"/>
                <a:gd name="T47" fmla="*/ 70 h 769"/>
                <a:gd name="T48" fmla="*/ 120 w 768"/>
                <a:gd name="T49" fmla="*/ 460 h 769"/>
                <a:gd name="T50" fmla="*/ 186 w 768"/>
                <a:gd name="T51" fmla="*/ 567 h 769"/>
                <a:gd name="T52" fmla="*/ 187 w 768"/>
                <a:gd name="T53" fmla="*/ 30 h 769"/>
                <a:gd name="T54" fmla="*/ 111 w 768"/>
                <a:gd name="T55" fmla="*/ 23 h 769"/>
                <a:gd name="T56" fmla="*/ 72 w 768"/>
                <a:gd name="T57" fmla="*/ 79 h 769"/>
                <a:gd name="T58" fmla="*/ 83 w 768"/>
                <a:gd name="T59" fmla="*/ 692 h 769"/>
                <a:gd name="T60" fmla="*/ 130 w 768"/>
                <a:gd name="T61" fmla="*/ 718 h 769"/>
                <a:gd name="T62" fmla="*/ 183 w 768"/>
                <a:gd name="T63" fmla="*/ 733 h 769"/>
                <a:gd name="T64" fmla="*/ 211 w 768"/>
                <a:gd name="T65" fmla="*/ 382 h 769"/>
                <a:gd name="T66" fmla="*/ 438 w 768"/>
                <a:gd name="T67" fmla="*/ 276 h 769"/>
                <a:gd name="T68" fmla="*/ 685 w 768"/>
                <a:gd name="T69" fmla="*/ 123 h 769"/>
                <a:gd name="T70" fmla="*/ 628 w 768"/>
                <a:gd name="T71" fmla="*/ 367 h 769"/>
                <a:gd name="T72" fmla="*/ 670 w 768"/>
                <a:gd name="T73" fmla="*/ 307 h 769"/>
                <a:gd name="T74" fmla="*/ 663 w 768"/>
                <a:gd name="T75" fmla="*/ 177 h 769"/>
                <a:gd name="T76" fmla="*/ 639 w 768"/>
                <a:gd name="T77" fmla="*/ 90 h 769"/>
                <a:gd name="T78" fmla="*/ 640 w 768"/>
                <a:gd name="T79" fmla="*/ 121 h 769"/>
                <a:gd name="T80" fmla="*/ 644 w 768"/>
                <a:gd name="T81" fmla="*/ 116 h 769"/>
                <a:gd name="T82" fmla="*/ 667 w 768"/>
                <a:gd name="T83" fmla="*/ 607 h 769"/>
                <a:gd name="T84" fmla="*/ 619 w 768"/>
                <a:gd name="T85" fmla="*/ 147 h 769"/>
                <a:gd name="T86" fmla="*/ 584 w 768"/>
                <a:gd name="T87" fmla="*/ 222 h 769"/>
                <a:gd name="T88" fmla="*/ 579 w 768"/>
                <a:gd name="T89" fmla="*/ 247 h 769"/>
                <a:gd name="T90" fmla="*/ 567 w 768"/>
                <a:gd name="T91" fmla="*/ 252 h 769"/>
                <a:gd name="T92" fmla="*/ 597 w 768"/>
                <a:gd name="T93" fmla="*/ 269 h 769"/>
                <a:gd name="T94" fmla="*/ 567 w 768"/>
                <a:gd name="T95" fmla="*/ 313 h 769"/>
                <a:gd name="T96" fmla="*/ 577 w 768"/>
                <a:gd name="T97" fmla="*/ 419 h 769"/>
                <a:gd name="T98" fmla="*/ 630 w 768"/>
                <a:gd name="T99" fmla="*/ 230 h 769"/>
                <a:gd name="T100" fmla="*/ 669 w 768"/>
                <a:gd name="T101" fmla="*/ 186 h 769"/>
                <a:gd name="T102" fmla="*/ 606 w 768"/>
                <a:gd name="T103" fmla="*/ 76 h 769"/>
                <a:gd name="T104" fmla="*/ 557 w 768"/>
                <a:gd name="T105" fmla="*/ 573 h 769"/>
                <a:gd name="T106" fmla="*/ 588 w 768"/>
                <a:gd name="T107" fmla="*/ 426 h 769"/>
                <a:gd name="T108" fmla="*/ 632 w 768"/>
                <a:gd name="T109" fmla="*/ 357 h 769"/>
                <a:gd name="T110" fmla="*/ 676 w 768"/>
                <a:gd name="T111" fmla="*/ 194 h 769"/>
                <a:gd name="T112" fmla="*/ 576 w 768"/>
                <a:gd name="T113" fmla="*/ 12 h 769"/>
                <a:gd name="T114" fmla="*/ 550 w 768"/>
                <a:gd name="T115" fmla="*/ 613 h 769"/>
                <a:gd name="T116" fmla="*/ 570 w 768"/>
                <a:gd name="T117" fmla="*/ 695 h 769"/>
                <a:gd name="T118" fmla="*/ 623 w 768"/>
                <a:gd name="T119" fmla="*/ 343 h 769"/>
                <a:gd name="T120" fmla="*/ 615 w 768"/>
                <a:gd name="T121" fmla="*/ 696 h 769"/>
                <a:gd name="T122" fmla="*/ 682 w 768"/>
                <a:gd name="T123" fmla="*/ 708 h 769"/>
                <a:gd name="T124" fmla="*/ 701 w 768"/>
                <a:gd name="T125" fmla="*/ 131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68" h="769">
                  <a:moveTo>
                    <a:pt x="765" y="206"/>
                  </a:moveTo>
                  <a:cubicBezTo>
                    <a:pt x="761" y="205"/>
                    <a:pt x="760" y="202"/>
                    <a:pt x="759" y="197"/>
                  </a:cubicBezTo>
                  <a:cubicBezTo>
                    <a:pt x="761" y="197"/>
                    <a:pt x="762" y="198"/>
                    <a:pt x="764" y="198"/>
                  </a:cubicBezTo>
                  <a:cubicBezTo>
                    <a:pt x="765" y="192"/>
                    <a:pt x="761" y="191"/>
                    <a:pt x="759" y="188"/>
                  </a:cubicBezTo>
                  <a:cubicBezTo>
                    <a:pt x="757" y="183"/>
                    <a:pt x="754" y="176"/>
                    <a:pt x="752" y="169"/>
                  </a:cubicBezTo>
                  <a:cubicBezTo>
                    <a:pt x="747" y="159"/>
                    <a:pt x="744" y="150"/>
                    <a:pt x="741" y="140"/>
                  </a:cubicBezTo>
                  <a:cubicBezTo>
                    <a:pt x="738" y="126"/>
                    <a:pt x="736" y="116"/>
                    <a:pt x="733" y="105"/>
                  </a:cubicBezTo>
                  <a:cubicBezTo>
                    <a:pt x="729" y="91"/>
                    <a:pt x="727" y="80"/>
                    <a:pt x="722" y="71"/>
                  </a:cubicBezTo>
                  <a:cubicBezTo>
                    <a:pt x="722" y="70"/>
                    <a:pt x="723" y="70"/>
                    <a:pt x="722" y="68"/>
                  </a:cubicBezTo>
                  <a:cubicBezTo>
                    <a:pt x="718" y="62"/>
                    <a:pt x="714" y="56"/>
                    <a:pt x="712" y="47"/>
                  </a:cubicBezTo>
                  <a:cubicBezTo>
                    <a:pt x="711" y="45"/>
                    <a:pt x="710" y="48"/>
                    <a:pt x="707" y="48"/>
                  </a:cubicBezTo>
                  <a:cubicBezTo>
                    <a:pt x="708" y="47"/>
                    <a:pt x="710" y="47"/>
                    <a:pt x="709" y="45"/>
                  </a:cubicBezTo>
                  <a:cubicBezTo>
                    <a:pt x="708" y="45"/>
                    <a:pt x="706" y="45"/>
                    <a:pt x="706" y="42"/>
                  </a:cubicBezTo>
                  <a:cubicBezTo>
                    <a:pt x="708" y="42"/>
                    <a:pt x="708" y="43"/>
                    <a:pt x="710" y="43"/>
                  </a:cubicBezTo>
                  <a:cubicBezTo>
                    <a:pt x="708" y="38"/>
                    <a:pt x="705" y="35"/>
                    <a:pt x="700" y="33"/>
                  </a:cubicBezTo>
                  <a:cubicBezTo>
                    <a:pt x="696" y="28"/>
                    <a:pt x="691" y="25"/>
                    <a:pt x="683" y="24"/>
                  </a:cubicBezTo>
                  <a:cubicBezTo>
                    <a:pt x="681" y="29"/>
                    <a:pt x="688" y="31"/>
                    <a:pt x="686" y="36"/>
                  </a:cubicBezTo>
                  <a:cubicBezTo>
                    <a:pt x="683" y="35"/>
                    <a:pt x="682" y="30"/>
                    <a:pt x="678" y="29"/>
                  </a:cubicBezTo>
                  <a:cubicBezTo>
                    <a:pt x="675" y="31"/>
                    <a:pt x="676" y="34"/>
                    <a:pt x="677" y="38"/>
                  </a:cubicBezTo>
                  <a:cubicBezTo>
                    <a:pt x="675" y="39"/>
                    <a:pt x="674" y="41"/>
                    <a:pt x="673" y="40"/>
                  </a:cubicBezTo>
                  <a:cubicBezTo>
                    <a:pt x="671" y="38"/>
                    <a:pt x="668" y="34"/>
                    <a:pt x="667" y="30"/>
                  </a:cubicBezTo>
                  <a:cubicBezTo>
                    <a:pt x="669" y="27"/>
                    <a:pt x="671" y="25"/>
                    <a:pt x="672" y="21"/>
                  </a:cubicBezTo>
                  <a:cubicBezTo>
                    <a:pt x="671" y="20"/>
                    <a:pt x="669" y="20"/>
                    <a:pt x="669" y="19"/>
                  </a:cubicBezTo>
                  <a:cubicBezTo>
                    <a:pt x="670" y="18"/>
                    <a:pt x="670" y="16"/>
                    <a:pt x="672" y="15"/>
                  </a:cubicBezTo>
                  <a:cubicBezTo>
                    <a:pt x="672" y="13"/>
                    <a:pt x="668" y="12"/>
                    <a:pt x="670" y="10"/>
                  </a:cubicBezTo>
                  <a:cubicBezTo>
                    <a:pt x="658" y="17"/>
                    <a:pt x="638" y="13"/>
                    <a:pt x="625" y="20"/>
                  </a:cubicBezTo>
                  <a:cubicBezTo>
                    <a:pt x="624" y="19"/>
                    <a:pt x="623" y="18"/>
                    <a:pt x="622" y="17"/>
                  </a:cubicBezTo>
                  <a:cubicBezTo>
                    <a:pt x="620" y="18"/>
                    <a:pt x="618" y="21"/>
                    <a:pt x="616" y="21"/>
                  </a:cubicBezTo>
                  <a:cubicBezTo>
                    <a:pt x="614" y="19"/>
                    <a:pt x="613" y="17"/>
                    <a:pt x="612" y="15"/>
                  </a:cubicBezTo>
                  <a:cubicBezTo>
                    <a:pt x="609" y="14"/>
                    <a:pt x="609" y="17"/>
                    <a:pt x="607" y="17"/>
                  </a:cubicBezTo>
                  <a:cubicBezTo>
                    <a:pt x="603" y="13"/>
                    <a:pt x="599" y="8"/>
                    <a:pt x="593" y="6"/>
                  </a:cubicBezTo>
                  <a:cubicBezTo>
                    <a:pt x="592" y="6"/>
                    <a:pt x="594" y="9"/>
                    <a:pt x="592" y="9"/>
                  </a:cubicBezTo>
                  <a:cubicBezTo>
                    <a:pt x="587" y="5"/>
                    <a:pt x="580" y="6"/>
                    <a:pt x="575" y="4"/>
                  </a:cubicBezTo>
                  <a:cubicBezTo>
                    <a:pt x="572" y="3"/>
                    <a:pt x="570" y="1"/>
                    <a:pt x="567" y="1"/>
                  </a:cubicBezTo>
                  <a:cubicBezTo>
                    <a:pt x="561" y="0"/>
                    <a:pt x="558" y="5"/>
                    <a:pt x="555" y="9"/>
                  </a:cubicBezTo>
                  <a:cubicBezTo>
                    <a:pt x="552" y="12"/>
                    <a:pt x="546" y="14"/>
                    <a:pt x="545" y="19"/>
                  </a:cubicBezTo>
                  <a:cubicBezTo>
                    <a:pt x="546" y="21"/>
                    <a:pt x="546" y="22"/>
                    <a:pt x="548" y="23"/>
                  </a:cubicBezTo>
                  <a:cubicBezTo>
                    <a:pt x="544" y="27"/>
                    <a:pt x="543" y="35"/>
                    <a:pt x="541" y="41"/>
                  </a:cubicBezTo>
                  <a:cubicBezTo>
                    <a:pt x="540" y="37"/>
                    <a:pt x="541" y="34"/>
                    <a:pt x="541" y="30"/>
                  </a:cubicBezTo>
                  <a:cubicBezTo>
                    <a:pt x="538" y="28"/>
                    <a:pt x="537" y="32"/>
                    <a:pt x="536" y="30"/>
                  </a:cubicBezTo>
                  <a:cubicBezTo>
                    <a:pt x="537" y="26"/>
                    <a:pt x="538" y="24"/>
                    <a:pt x="540" y="21"/>
                  </a:cubicBezTo>
                  <a:cubicBezTo>
                    <a:pt x="537" y="22"/>
                    <a:pt x="538" y="20"/>
                    <a:pt x="536" y="20"/>
                  </a:cubicBezTo>
                  <a:cubicBezTo>
                    <a:pt x="531" y="25"/>
                    <a:pt x="531" y="31"/>
                    <a:pt x="530" y="38"/>
                  </a:cubicBezTo>
                  <a:cubicBezTo>
                    <a:pt x="521" y="76"/>
                    <a:pt x="510" y="116"/>
                    <a:pt x="501" y="153"/>
                  </a:cubicBezTo>
                  <a:cubicBezTo>
                    <a:pt x="495" y="174"/>
                    <a:pt x="491" y="197"/>
                    <a:pt x="483" y="216"/>
                  </a:cubicBezTo>
                  <a:cubicBezTo>
                    <a:pt x="474" y="227"/>
                    <a:pt x="466" y="240"/>
                    <a:pt x="456" y="250"/>
                  </a:cubicBezTo>
                  <a:cubicBezTo>
                    <a:pt x="445" y="261"/>
                    <a:pt x="430" y="268"/>
                    <a:pt x="420" y="279"/>
                  </a:cubicBezTo>
                  <a:cubicBezTo>
                    <a:pt x="417" y="280"/>
                    <a:pt x="413" y="280"/>
                    <a:pt x="411" y="283"/>
                  </a:cubicBezTo>
                  <a:cubicBezTo>
                    <a:pt x="413" y="285"/>
                    <a:pt x="418" y="284"/>
                    <a:pt x="420" y="285"/>
                  </a:cubicBezTo>
                  <a:cubicBezTo>
                    <a:pt x="419" y="286"/>
                    <a:pt x="419" y="287"/>
                    <a:pt x="418" y="287"/>
                  </a:cubicBezTo>
                  <a:cubicBezTo>
                    <a:pt x="416" y="286"/>
                    <a:pt x="413" y="286"/>
                    <a:pt x="411" y="287"/>
                  </a:cubicBezTo>
                  <a:cubicBezTo>
                    <a:pt x="411" y="290"/>
                    <a:pt x="413" y="293"/>
                    <a:pt x="412" y="293"/>
                  </a:cubicBezTo>
                  <a:cubicBezTo>
                    <a:pt x="409" y="288"/>
                    <a:pt x="402" y="288"/>
                    <a:pt x="398" y="292"/>
                  </a:cubicBezTo>
                  <a:cubicBezTo>
                    <a:pt x="396" y="290"/>
                    <a:pt x="394" y="290"/>
                    <a:pt x="390" y="290"/>
                  </a:cubicBezTo>
                  <a:cubicBezTo>
                    <a:pt x="387" y="287"/>
                    <a:pt x="383" y="285"/>
                    <a:pt x="381" y="280"/>
                  </a:cubicBezTo>
                  <a:cubicBezTo>
                    <a:pt x="377" y="278"/>
                    <a:pt x="373" y="277"/>
                    <a:pt x="368" y="276"/>
                  </a:cubicBezTo>
                  <a:cubicBezTo>
                    <a:pt x="358" y="274"/>
                    <a:pt x="349" y="270"/>
                    <a:pt x="341" y="268"/>
                  </a:cubicBezTo>
                  <a:cubicBezTo>
                    <a:pt x="341" y="266"/>
                    <a:pt x="340" y="267"/>
                    <a:pt x="338" y="267"/>
                  </a:cubicBezTo>
                  <a:cubicBezTo>
                    <a:pt x="326" y="257"/>
                    <a:pt x="311" y="251"/>
                    <a:pt x="298" y="243"/>
                  </a:cubicBezTo>
                  <a:cubicBezTo>
                    <a:pt x="294" y="244"/>
                    <a:pt x="294" y="241"/>
                    <a:pt x="291" y="240"/>
                  </a:cubicBezTo>
                  <a:cubicBezTo>
                    <a:pt x="291" y="237"/>
                    <a:pt x="293" y="239"/>
                    <a:pt x="293" y="237"/>
                  </a:cubicBezTo>
                  <a:cubicBezTo>
                    <a:pt x="290" y="236"/>
                    <a:pt x="287" y="236"/>
                    <a:pt x="285" y="238"/>
                  </a:cubicBezTo>
                  <a:cubicBezTo>
                    <a:pt x="280" y="232"/>
                    <a:pt x="272" y="230"/>
                    <a:pt x="265" y="226"/>
                  </a:cubicBezTo>
                  <a:cubicBezTo>
                    <a:pt x="259" y="214"/>
                    <a:pt x="254" y="199"/>
                    <a:pt x="250" y="184"/>
                  </a:cubicBezTo>
                  <a:cubicBezTo>
                    <a:pt x="249" y="181"/>
                    <a:pt x="249" y="177"/>
                    <a:pt x="248" y="173"/>
                  </a:cubicBezTo>
                  <a:cubicBezTo>
                    <a:pt x="245" y="162"/>
                    <a:pt x="239" y="149"/>
                    <a:pt x="242" y="139"/>
                  </a:cubicBezTo>
                  <a:cubicBezTo>
                    <a:pt x="241" y="126"/>
                    <a:pt x="244" y="111"/>
                    <a:pt x="240" y="101"/>
                  </a:cubicBezTo>
                  <a:cubicBezTo>
                    <a:pt x="240" y="85"/>
                    <a:pt x="240" y="71"/>
                    <a:pt x="236" y="59"/>
                  </a:cubicBezTo>
                  <a:cubicBezTo>
                    <a:pt x="237" y="53"/>
                    <a:pt x="234" y="43"/>
                    <a:pt x="227" y="41"/>
                  </a:cubicBezTo>
                  <a:cubicBezTo>
                    <a:pt x="226" y="45"/>
                    <a:pt x="225" y="47"/>
                    <a:pt x="224" y="50"/>
                  </a:cubicBezTo>
                  <a:cubicBezTo>
                    <a:pt x="222" y="50"/>
                    <a:pt x="223" y="47"/>
                    <a:pt x="222" y="46"/>
                  </a:cubicBezTo>
                  <a:cubicBezTo>
                    <a:pt x="219" y="46"/>
                    <a:pt x="219" y="48"/>
                    <a:pt x="217" y="48"/>
                  </a:cubicBezTo>
                  <a:cubicBezTo>
                    <a:pt x="215" y="43"/>
                    <a:pt x="209" y="43"/>
                    <a:pt x="208" y="36"/>
                  </a:cubicBezTo>
                  <a:cubicBezTo>
                    <a:pt x="207" y="36"/>
                    <a:pt x="205" y="38"/>
                    <a:pt x="205" y="36"/>
                  </a:cubicBezTo>
                  <a:cubicBezTo>
                    <a:pt x="207" y="34"/>
                    <a:pt x="209" y="32"/>
                    <a:pt x="212" y="31"/>
                  </a:cubicBezTo>
                  <a:cubicBezTo>
                    <a:pt x="215" y="34"/>
                    <a:pt x="217" y="34"/>
                    <a:pt x="221" y="35"/>
                  </a:cubicBezTo>
                  <a:cubicBezTo>
                    <a:pt x="220" y="25"/>
                    <a:pt x="203" y="28"/>
                    <a:pt x="193" y="27"/>
                  </a:cubicBezTo>
                  <a:cubicBezTo>
                    <a:pt x="180" y="27"/>
                    <a:pt x="164" y="26"/>
                    <a:pt x="153" y="25"/>
                  </a:cubicBezTo>
                  <a:cubicBezTo>
                    <a:pt x="140" y="17"/>
                    <a:pt x="118" y="11"/>
                    <a:pt x="101" y="15"/>
                  </a:cubicBezTo>
                  <a:cubicBezTo>
                    <a:pt x="101" y="13"/>
                    <a:pt x="99" y="13"/>
                    <a:pt x="98" y="12"/>
                  </a:cubicBezTo>
                  <a:cubicBezTo>
                    <a:pt x="92" y="18"/>
                    <a:pt x="84" y="21"/>
                    <a:pt x="77" y="26"/>
                  </a:cubicBezTo>
                  <a:cubicBezTo>
                    <a:pt x="73" y="36"/>
                    <a:pt x="69" y="47"/>
                    <a:pt x="66" y="57"/>
                  </a:cubicBezTo>
                  <a:cubicBezTo>
                    <a:pt x="67" y="55"/>
                    <a:pt x="65" y="56"/>
                    <a:pt x="64" y="56"/>
                  </a:cubicBezTo>
                  <a:cubicBezTo>
                    <a:pt x="63" y="56"/>
                    <a:pt x="64" y="58"/>
                    <a:pt x="63" y="58"/>
                  </a:cubicBezTo>
                  <a:cubicBezTo>
                    <a:pt x="70" y="72"/>
                    <a:pt x="61" y="85"/>
                    <a:pt x="60" y="103"/>
                  </a:cubicBezTo>
                  <a:cubicBezTo>
                    <a:pt x="52" y="136"/>
                    <a:pt x="42" y="169"/>
                    <a:pt x="32" y="202"/>
                  </a:cubicBezTo>
                  <a:cubicBezTo>
                    <a:pt x="27" y="214"/>
                    <a:pt x="21" y="225"/>
                    <a:pt x="17" y="237"/>
                  </a:cubicBezTo>
                  <a:cubicBezTo>
                    <a:pt x="18" y="238"/>
                    <a:pt x="20" y="237"/>
                    <a:pt x="21" y="238"/>
                  </a:cubicBezTo>
                  <a:cubicBezTo>
                    <a:pt x="21" y="242"/>
                    <a:pt x="20" y="243"/>
                    <a:pt x="20" y="245"/>
                  </a:cubicBezTo>
                  <a:cubicBezTo>
                    <a:pt x="19" y="242"/>
                    <a:pt x="16" y="241"/>
                    <a:pt x="14" y="242"/>
                  </a:cubicBezTo>
                  <a:cubicBezTo>
                    <a:pt x="15" y="246"/>
                    <a:pt x="17" y="257"/>
                    <a:pt x="14" y="263"/>
                  </a:cubicBezTo>
                  <a:cubicBezTo>
                    <a:pt x="18" y="276"/>
                    <a:pt x="15" y="294"/>
                    <a:pt x="14" y="307"/>
                  </a:cubicBezTo>
                  <a:cubicBezTo>
                    <a:pt x="13" y="329"/>
                    <a:pt x="19" y="354"/>
                    <a:pt x="10" y="371"/>
                  </a:cubicBezTo>
                  <a:cubicBezTo>
                    <a:pt x="11" y="373"/>
                    <a:pt x="10" y="374"/>
                    <a:pt x="10" y="377"/>
                  </a:cubicBezTo>
                  <a:cubicBezTo>
                    <a:pt x="9" y="379"/>
                    <a:pt x="7" y="384"/>
                    <a:pt x="9" y="387"/>
                  </a:cubicBezTo>
                  <a:cubicBezTo>
                    <a:pt x="7" y="399"/>
                    <a:pt x="4" y="409"/>
                    <a:pt x="0" y="421"/>
                  </a:cubicBezTo>
                  <a:cubicBezTo>
                    <a:pt x="14" y="430"/>
                    <a:pt x="15" y="458"/>
                    <a:pt x="22" y="470"/>
                  </a:cubicBezTo>
                  <a:cubicBezTo>
                    <a:pt x="24" y="470"/>
                    <a:pt x="22" y="468"/>
                    <a:pt x="24" y="468"/>
                  </a:cubicBezTo>
                  <a:cubicBezTo>
                    <a:pt x="26" y="470"/>
                    <a:pt x="26" y="475"/>
                    <a:pt x="28" y="476"/>
                  </a:cubicBezTo>
                  <a:cubicBezTo>
                    <a:pt x="28" y="476"/>
                    <a:pt x="29" y="476"/>
                    <a:pt x="30" y="476"/>
                  </a:cubicBezTo>
                  <a:cubicBezTo>
                    <a:pt x="27" y="464"/>
                    <a:pt x="31" y="450"/>
                    <a:pt x="29" y="436"/>
                  </a:cubicBezTo>
                  <a:cubicBezTo>
                    <a:pt x="31" y="430"/>
                    <a:pt x="31" y="423"/>
                    <a:pt x="35" y="418"/>
                  </a:cubicBezTo>
                  <a:cubicBezTo>
                    <a:pt x="38" y="418"/>
                    <a:pt x="39" y="415"/>
                    <a:pt x="41" y="412"/>
                  </a:cubicBezTo>
                  <a:cubicBezTo>
                    <a:pt x="35" y="402"/>
                    <a:pt x="26" y="387"/>
                    <a:pt x="26" y="371"/>
                  </a:cubicBezTo>
                  <a:cubicBezTo>
                    <a:pt x="27" y="366"/>
                    <a:pt x="29" y="360"/>
                    <a:pt x="25" y="356"/>
                  </a:cubicBezTo>
                  <a:cubicBezTo>
                    <a:pt x="23" y="327"/>
                    <a:pt x="24" y="289"/>
                    <a:pt x="27" y="260"/>
                  </a:cubicBezTo>
                  <a:cubicBezTo>
                    <a:pt x="30" y="252"/>
                    <a:pt x="31" y="242"/>
                    <a:pt x="37" y="237"/>
                  </a:cubicBezTo>
                  <a:cubicBezTo>
                    <a:pt x="42" y="226"/>
                    <a:pt x="45" y="212"/>
                    <a:pt x="48" y="199"/>
                  </a:cubicBezTo>
                  <a:cubicBezTo>
                    <a:pt x="50" y="198"/>
                    <a:pt x="52" y="194"/>
                    <a:pt x="51" y="191"/>
                  </a:cubicBezTo>
                  <a:cubicBezTo>
                    <a:pt x="59" y="178"/>
                    <a:pt x="63" y="162"/>
                    <a:pt x="72" y="146"/>
                  </a:cubicBezTo>
                  <a:cubicBezTo>
                    <a:pt x="79" y="187"/>
                    <a:pt x="80" y="217"/>
                    <a:pt x="83" y="262"/>
                  </a:cubicBezTo>
                  <a:cubicBezTo>
                    <a:pt x="82" y="264"/>
                    <a:pt x="80" y="264"/>
                    <a:pt x="80" y="266"/>
                  </a:cubicBezTo>
                  <a:cubicBezTo>
                    <a:pt x="83" y="269"/>
                    <a:pt x="85" y="276"/>
                    <a:pt x="82" y="281"/>
                  </a:cubicBezTo>
                  <a:cubicBezTo>
                    <a:pt x="86" y="295"/>
                    <a:pt x="85" y="314"/>
                    <a:pt x="86" y="328"/>
                  </a:cubicBezTo>
                  <a:cubicBezTo>
                    <a:pt x="89" y="328"/>
                    <a:pt x="87" y="322"/>
                    <a:pt x="89" y="320"/>
                  </a:cubicBezTo>
                  <a:cubicBezTo>
                    <a:pt x="89" y="338"/>
                    <a:pt x="87" y="354"/>
                    <a:pt x="90" y="366"/>
                  </a:cubicBezTo>
                  <a:cubicBezTo>
                    <a:pt x="89" y="367"/>
                    <a:pt x="88" y="369"/>
                    <a:pt x="86" y="369"/>
                  </a:cubicBezTo>
                  <a:cubicBezTo>
                    <a:pt x="84" y="363"/>
                    <a:pt x="89" y="350"/>
                    <a:pt x="80" y="349"/>
                  </a:cubicBezTo>
                  <a:cubicBezTo>
                    <a:pt x="80" y="362"/>
                    <a:pt x="80" y="380"/>
                    <a:pt x="81" y="396"/>
                  </a:cubicBezTo>
                  <a:cubicBezTo>
                    <a:pt x="84" y="459"/>
                    <a:pt x="82" y="523"/>
                    <a:pt x="85" y="579"/>
                  </a:cubicBezTo>
                  <a:cubicBezTo>
                    <a:pt x="86" y="605"/>
                    <a:pt x="79" y="633"/>
                    <a:pt x="81" y="664"/>
                  </a:cubicBezTo>
                  <a:cubicBezTo>
                    <a:pt x="81" y="665"/>
                    <a:pt x="83" y="664"/>
                    <a:pt x="83" y="665"/>
                  </a:cubicBezTo>
                  <a:cubicBezTo>
                    <a:pt x="83" y="666"/>
                    <a:pt x="81" y="666"/>
                    <a:pt x="81" y="668"/>
                  </a:cubicBezTo>
                  <a:cubicBezTo>
                    <a:pt x="81" y="677"/>
                    <a:pt x="77" y="689"/>
                    <a:pt x="78" y="696"/>
                  </a:cubicBezTo>
                  <a:cubicBezTo>
                    <a:pt x="79" y="697"/>
                    <a:pt x="82" y="696"/>
                    <a:pt x="82" y="698"/>
                  </a:cubicBezTo>
                  <a:cubicBezTo>
                    <a:pt x="80" y="703"/>
                    <a:pt x="78" y="708"/>
                    <a:pt x="78" y="713"/>
                  </a:cubicBezTo>
                  <a:cubicBezTo>
                    <a:pt x="80" y="714"/>
                    <a:pt x="81" y="712"/>
                    <a:pt x="82" y="713"/>
                  </a:cubicBezTo>
                  <a:cubicBezTo>
                    <a:pt x="83" y="722"/>
                    <a:pt x="83" y="731"/>
                    <a:pt x="90" y="738"/>
                  </a:cubicBezTo>
                  <a:cubicBezTo>
                    <a:pt x="90" y="741"/>
                    <a:pt x="91" y="742"/>
                    <a:pt x="90" y="745"/>
                  </a:cubicBezTo>
                  <a:cubicBezTo>
                    <a:pt x="93" y="746"/>
                    <a:pt x="94" y="744"/>
                    <a:pt x="95" y="744"/>
                  </a:cubicBezTo>
                  <a:cubicBezTo>
                    <a:pt x="96" y="745"/>
                    <a:pt x="96" y="747"/>
                    <a:pt x="95" y="748"/>
                  </a:cubicBezTo>
                  <a:cubicBezTo>
                    <a:pt x="87" y="746"/>
                    <a:pt x="81" y="743"/>
                    <a:pt x="77" y="738"/>
                  </a:cubicBezTo>
                  <a:cubicBezTo>
                    <a:pt x="77" y="734"/>
                    <a:pt x="78" y="728"/>
                    <a:pt x="73" y="729"/>
                  </a:cubicBezTo>
                  <a:cubicBezTo>
                    <a:pt x="74" y="733"/>
                    <a:pt x="73" y="736"/>
                    <a:pt x="74" y="740"/>
                  </a:cubicBezTo>
                  <a:cubicBezTo>
                    <a:pt x="74" y="741"/>
                    <a:pt x="71" y="740"/>
                    <a:pt x="72" y="742"/>
                  </a:cubicBezTo>
                  <a:cubicBezTo>
                    <a:pt x="73" y="742"/>
                    <a:pt x="72" y="743"/>
                    <a:pt x="72" y="743"/>
                  </a:cubicBezTo>
                  <a:cubicBezTo>
                    <a:pt x="73" y="745"/>
                    <a:pt x="75" y="745"/>
                    <a:pt x="78" y="744"/>
                  </a:cubicBezTo>
                  <a:cubicBezTo>
                    <a:pt x="82" y="750"/>
                    <a:pt x="90" y="749"/>
                    <a:pt x="95" y="752"/>
                  </a:cubicBezTo>
                  <a:cubicBezTo>
                    <a:pt x="95" y="755"/>
                    <a:pt x="94" y="756"/>
                    <a:pt x="95" y="758"/>
                  </a:cubicBezTo>
                  <a:cubicBezTo>
                    <a:pt x="100" y="758"/>
                    <a:pt x="100" y="754"/>
                    <a:pt x="103" y="752"/>
                  </a:cubicBezTo>
                  <a:cubicBezTo>
                    <a:pt x="109" y="754"/>
                    <a:pt x="114" y="746"/>
                    <a:pt x="118" y="752"/>
                  </a:cubicBezTo>
                  <a:cubicBezTo>
                    <a:pt x="125" y="750"/>
                    <a:pt x="126" y="743"/>
                    <a:pt x="130" y="738"/>
                  </a:cubicBezTo>
                  <a:cubicBezTo>
                    <a:pt x="132" y="739"/>
                    <a:pt x="134" y="741"/>
                    <a:pt x="135" y="744"/>
                  </a:cubicBezTo>
                  <a:cubicBezTo>
                    <a:pt x="133" y="744"/>
                    <a:pt x="131" y="745"/>
                    <a:pt x="129" y="746"/>
                  </a:cubicBezTo>
                  <a:cubicBezTo>
                    <a:pt x="135" y="749"/>
                    <a:pt x="137" y="757"/>
                    <a:pt x="144" y="758"/>
                  </a:cubicBezTo>
                  <a:cubicBezTo>
                    <a:pt x="144" y="756"/>
                    <a:pt x="146" y="757"/>
                    <a:pt x="145" y="755"/>
                  </a:cubicBezTo>
                  <a:cubicBezTo>
                    <a:pt x="141" y="751"/>
                    <a:pt x="138" y="749"/>
                    <a:pt x="135" y="744"/>
                  </a:cubicBezTo>
                  <a:cubicBezTo>
                    <a:pt x="138" y="745"/>
                    <a:pt x="140" y="745"/>
                    <a:pt x="142" y="743"/>
                  </a:cubicBezTo>
                  <a:cubicBezTo>
                    <a:pt x="143" y="747"/>
                    <a:pt x="149" y="746"/>
                    <a:pt x="148" y="752"/>
                  </a:cubicBezTo>
                  <a:cubicBezTo>
                    <a:pt x="151" y="752"/>
                    <a:pt x="154" y="751"/>
                    <a:pt x="155" y="748"/>
                  </a:cubicBezTo>
                  <a:cubicBezTo>
                    <a:pt x="154" y="746"/>
                    <a:pt x="155" y="740"/>
                    <a:pt x="158" y="739"/>
                  </a:cubicBezTo>
                  <a:cubicBezTo>
                    <a:pt x="159" y="746"/>
                    <a:pt x="166" y="747"/>
                    <a:pt x="170" y="752"/>
                  </a:cubicBezTo>
                  <a:cubicBezTo>
                    <a:pt x="164" y="755"/>
                    <a:pt x="155" y="757"/>
                    <a:pt x="153" y="762"/>
                  </a:cubicBezTo>
                  <a:cubicBezTo>
                    <a:pt x="166" y="760"/>
                    <a:pt x="172" y="747"/>
                    <a:pt x="187" y="752"/>
                  </a:cubicBezTo>
                  <a:cubicBezTo>
                    <a:pt x="188" y="750"/>
                    <a:pt x="186" y="748"/>
                    <a:pt x="188" y="748"/>
                  </a:cubicBezTo>
                  <a:cubicBezTo>
                    <a:pt x="190" y="748"/>
                    <a:pt x="189" y="751"/>
                    <a:pt x="190" y="751"/>
                  </a:cubicBezTo>
                  <a:cubicBezTo>
                    <a:pt x="197" y="749"/>
                    <a:pt x="205" y="745"/>
                    <a:pt x="212" y="746"/>
                  </a:cubicBezTo>
                  <a:cubicBezTo>
                    <a:pt x="210" y="748"/>
                    <a:pt x="207" y="750"/>
                    <a:pt x="203" y="751"/>
                  </a:cubicBezTo>
                  <a:cubicBezTo>
                    <a:pt x="209" y="769"/>
                    <a:pt x="240" y="757"/>
                    <a:pt x="254" y="760"/>
                  </a:cubicBezTo>
                  <a:cubicBezTo>
                    <a:pt x="254" y="759"/>
                    <a:pt x="255" y="759"/>
                    <a:pt x="255" y="757"/>
                  </a:cubicBezTo>
                  <a:cubicBezTo>
                    <a:pt x="243" y="752"/>
                    <a:pt x="222" y="761"/>
                    <a:pt x="209" y="754"/>
                  </a:cubicBezTo>
                  <a:cubicBezTo>
                    <a:pt x="225" y="750"/>
                    <a:pt x="248" y="755"/>
                    <a:pt x="254" y="739"/>
                  </a:cubicBezTo>
                  <a:cubicBezTo>
                    <a:pt x="252" y="735"/>
                    <a:pt x="250" y="733"/>
                    <a:pt x="251" y="730"/>
                  </a:cubicBezTo>
                  <a:cubicBezTo>
                    <a:pt x="244" y="727"/>
                    <a:pt x="254" y="711"/>
                    <a:pt x="242" y="713"/>
                  </a:cubicBezTo>
                  <a:cubicBezTo>
                    <a:pt x="240" y="711"/>
                    <a:pt x="240" y="709"/>
                    <a:pt x="239" y="707"/>
                  </a:cubicBezTo>
                  <a:cubicBezTo>
                    <a:pt x="244" y="708"/>
                    <a:pt x="244" y="705"/>
                    <a:pt x="248" y="704"/>
                  </a:cubicBezTo>
                  <a:cubicBezTo>
                    <a:pt x="248" y="715"/>
                    <a:pt x="256" y="722"/>
                    <a:pt x="259" y="731"/>
                  </a:cubicBezTo>
                  <a:cubicBezTo>
                    <a:pt x="261" y="736"/>
                    <a:pt x="259" y="741"/>
                    <a:pt x="263" y="744"/>
                  </a:cubicBezTo>
                  <a:cubicBezTo>
                    <a:pt x="267" y="741"/>
                    <a:pt x="265" y="736"/>
                    <a:pt x="263" y="731"/>
                  </a:cubicBezTo>
                  <a:cubicBezTo>
                    <a:pt x="260" y="722"/>
                    <a:pt x="252" y="713"/>
                    <a:pt x="252" y="703"/>
                  </a:cubicBezTo>
                  <a:cubicBezTo>
                    <a:pt x="250" y="701"/>
                    <a:pt x="248" y="700"/>
                    <a:pt x="244" y="700"/>
                  </a:cubicBezTo>
                  <a:cubicBezTo>
                    <a:pt x="242" y="701"/>
                    <a:pt x="241" y="704"/>
                    <a:pt x="237" y="704"/>
                  </a:cubicBezTo>
                  <a:cubicBezTo>
                    <a:pt x="235" y="702"/>
                    <a:pt x="231" y="698"/>
                    <a:pt x="231" y="694"/>
                  </a:cubicBezTo>
                  <a:cubicBezTo>
                    <a:pt x="229" y="694"/>
                    <a:pt x="228" y="692"/>
                    <a:pt x="226" y="692"/>
                  </a:cubicBezTo>
                  <a:cubicBezTo>
                    <a:pt x="224" y="695"/>
                    <a:pt x="218" y="695"/>
                    <a:pt x="216" y="698"/>
                  </a:cubicBezTo>
                  <a:cubicBezTo>
                    <a:pt x="214" y="698"/>
                    <a:pt x="214" y="696"/>
                    <a:pt x="212" y="696"/>
                  </a:cubicBezTo>
                  <a:cubicBezTo>
                    <a:pt x="210" y="700"/>
                    <a:pt x="206" y="704"/>
                    <a:pt x="200" y="705"/>
                  </a:cubicBezTo>
                  <a:cubicBezTo>
                    <a:pt x="200" y="703"/>
                    <a:pt x="203" y="700"/>
                    <a:pt x="200" y="698"/>
                  </a:cubicBezTo>
                  <a:cubicBezTo>
                    <a:pt x="199" y="696"/>
                    <a:pt x="197" y="702"/>
                    <a:pt x="196" y="700"/>
                  </a:cubicBezTo>
                  <a:cubicBezTo>
                    <a:pt x="195" y="697"/>
                    <a:pt x="193" y="694"/>
                    <a:pt x="193" y="690"/>
                  </a:cubicBezTo>
                  <a:cubicBezTo>
                    <a:pt x="194" y="689"/>
                    <a:pt x="195" y="687"/>
                    <a:pt x="197" y="687"/>
                  </a:cubicBezTo>
                  <a:cubicBezTo>
                    <a:pt x="200" y="679"/>
                    <a:pt x="190" y="671"/>
                    <a:pt x="193" y="662"/>
                  </a:cubicBezTo>
                  <a:cubicBezTo>
                    <a:pt x="194" y="663"/>
                    <a:pt x="194" y="664"/>
                    <a:pt x="196" y="664"/>
                  </a:cubicBezTo>
                  <a:cubicBezTo>
                    <a:pt x="198" y="661"/>
                    <a:pt x="197" y="660"/>
                    <a:pt x="197" y="656"/>
                  </a:cubicBezTo>
                  <a:cubicBezTo>
                    <a:pt x="199" y="655"/>
                    <a:pt x="201" y="655"/>
                    <a:pt x="202" y="653"/>
                  </a:cubicBezTo>
                  <a:cubicBezTo>
                    <a:pt x="199" y="652"/>
                    <a:pt x="202" y="650"/>
                    <a:pt x="202" y="647"/>
                  </a:cubicBezTo>
                  <a:cubicBezTo>
                    <a:pt x="200" y="621"/>
                    <a:pt x="203" y="595"/>
                    <a:pt x="204" y="569"/>
                  </a:cubicBezTo>
                  <a:cubicBezTo>
                    <a:pt x="204" y="560"/>
                    <a:pt x="206" y="551"/>
                    <a:pt x="206" y="542"/>
                  </a:cubicBezTo>
                  <a:cubicBezTo>
                    <a:pt x="206" y="538"/>
                    <a:pt x="205" y="535"/>
                    <a:pt x="205" y="531"/>
                  </a:cubicBezTo>
                  <a:cubicBezTo>
                    <a:pt x="206" y="525"/>
                    <a:pt x="210" y="518"/>
                    <a:pt x="208" y="511"/>
                  </a:cubicBezTo>
                  <a:cubicBezTo>
                    <a:pt x="209" y="512"/>
                    <a:pt x="207" y="514"/>
                    <a:pt x="206" y="512"/>
                  </a:cubicBezTo>
                  <a:cubicBezTo>
                    <a:pt x="208" y="506"/>
                    <a:pt x="205" y="505"/>
                    <a:pt x="209" y="500"/>
                  </a:cubicBezTo>
                  <a:cubicBezTo>
                    <a:pt x="208" y="496"/>
                    <a:pt x="211" y="491"/>
                    <a:pt x="207" y="490"/>
                  </a:cubicBezTo>
                  <a:cubicBezTo>
                    <a:pt x="209" y="489"/>
                    <a:pt x="208" y="488"/>
                    <a:pt x="207" y="486"/>
                  </a:cubicBezTo>
                  <a:cubicBezTo>
                    <a:pt x="208" y="486"/>
                    <a:pt x="209" y="486"/>
                    <a:pt x="209" y="485"/>
                  </a:cubicBezTo>
                  <a:cubicBezTo>
                    <a:pt x="207" y="482"/>
                    <a:pt x="210" y="479"/>
                    <a:pt x="210" y="475"/>
                  </a:cubicBezTo>
                  <a:cubicBezTo>
                    <a:pt x="210" y="473"/>
                    <a:pt x="209" y="471"/>
                    <a:pt x="209" y="469"/>
                  </a:cubicBezTo>
                  <a:cubicBezTo>
                    <a:pt x="209" y="469"/>
                    <a:pt x="210" y="468"/>
                    <a:pt x="211" y="467"/>
                  </a:cubicBezTo>
                  <a:cubicBezTo>
                    <a:pt x="212" y="464"/>
                    <a:pt x="211" y="455"/>
                    <a:pt x="212" y="449"/>
                  </a:cubicBezTo>
                  <a:cubicBezTo>
                    <a:pt x="212" y="443"/>
                    <a:pt x="213" y="433"/>
                    <a:pt x="214" y="429"/>
                  </a:cubicBezTo>
                  <a:cubicBezTo>
                    <a:pt x="214" y="424"/>
                    <a:pt x="213" y="416"/>
                    <a:pt x="216" y="420"/>
                  </a:cubicBezTo>
                  <a:cubicBezTo>
                    <a:pt x="217" y="410"/>
                    <a:pt x="216" y="407"/>
                    <a:pt x="220" y="399"/>
                  </a:cubicBezTo>
                  <a:cubicBezTo>
                    <a:pt x="220" y="401"/>
                    <a:pt x="219" y="405"/>
                    <a:pt x="221" y="406"/>
                  </a:cubicBezTo>
                  <a:cubicBezTo>
                    <a:pt x="222" y="385"/>
                    <a:pt x="225" y="366"/>
                    <a:pt x="229" y="347"/>
                  </a:cubicBezTo>
                  <a:cubicBezTo>
                    <a:pt x="231" y="347"/>
                    <a:pt x="231" y="346"/>
                    <a:pt x="231" y="345"/>
                  </a:cubicBezTo>
                  <a:cubicBezTo>
                    <a:pt x="231" y="330"/>
                    <a:pt x="233" y="320"/>
                    <a:pt x="234" y="308"/>
                  </a:cubicBezTo>
                  <a:cubicBezTo>
                    <a:pt x="231" y="304"/>
                    <a:pt x="234" y="297"/>
                    <a:pt x="234" y="293"/>
                  </a:cubicBezTo>
                  <a:cubicBezTo>
                    <a:pt x="235" y="291"/>
                    <a:pt x="233" y="290"/>
                    <a:pt x="233" y="287"/>
                  </a:cubicBezTo>
                  <a:cubicBezTo>
                    <a:pt x="232" y="281"/>
                    <a:pt x="236" y="273"/>
                    <a:pt x="234" y="265"/>
                  </a:cubicBezTo>
                  <a:cubicBezTo>
                    <a:pt x="235" y="265"/>
                    <a:pt x="237" y="265"/>
                    <a:pt x="236" y="264"/>
                  </a:cubicBezTo>
                  <a:cubicBezTo>
                    <a:pt x="235" y="263"/>
                    <a:pt x="237" y="262"/>
                    <a:pt x="236" y="260"/>
                  </a:cubicBezTo>
                  <a:cubicBezTo>
                    <a:pt x="237" y="259"/>
                    <a:pt x="238" y="257"/>
                    <a:pt x="239" y="255"/>
                  </a:cubicBezTo>
                  <a:cubicBezTo>
                    <a:pt x="236" y="238"/>
                    <a:pt x="240" y="221"/>
                    <a:pt x="240" y="209"/>
                  </a:cubicBezTo>
                  <a:cubicBezTo>
                    <a:pt x="246" y="213"/>
                    <a:pt x="241" y="224"/>
                    <a:pt x="249" y="228"/>
                  </a:cubicBezTo>
                  <a:cubicBezTo>
                    <a:pt x="251" y="229"/>
                    <a:pt x="251" y="225"/>
                    <a:pt x="252" y="227"/>
                  </a:cubicBezTo>
                  <a:cubicBezTo>
                    <a:pt x="252" y="232"/>
                    <a:pt x="255" y="236"/>
                    <a:pt x="257" y="240"/>
                  </a:cubicBezTo>
                  <a:cubicBezTo>
                    <a:pt x="258" y="243"/>
                    <a:pt x="257" y="249"/>
                    <a:pt x="261" y="250"/>
                  </a:cubicBezTo>
                  <a:cubicBezTo>
                    <a:pt x="267" y="246"/>
                    <a:pt x="257" y="240"/>
                    <a:pt x="261" y="235"/>
                  </a:cubicBezTo>
                  <a:cubicBezTo>
                    <a:pt x="263" y="239"/>
                    <a:pt x="263" y="244"/>
                    <a:pt x="266" y="248"/>
                  </a:cubicBezTo>
                  <a:cubicBezTo>
                    <a:pt x="280" y="247"/>
                    <a:pt x="286" y="259"/>
                    <a:pt x="295" y="265"/>
                  </a:cubicBezTo>
                  <a:cubicBezTo>
                    <a:pt x="297" y="262"/>
                    <a:pt x="290" y="261"/>
                    <a:pt x="291" y="259"/>
                  </a:cubicBezTo>
                  <a:cubicBezTo>
                    <a:pt x="326" y="270"/>
                    <a:pt x="352" y="290"/>
                    <a:pt x="386" y="301"/>
                  </a:cubicBezTo>
                  <a:cubicBezTo>
                    <a:pt x="387" y="303"/>
                    <a:pt x="390" y="304"/>
                    <a:pt x="391" y="307"/>
                  </a:cubicBezTo>
                  <a:cubicBezTo>
                    <a:pt x="389" y="316"/>
                    <a:pt x="379" y="331"/>
                    <a:pt x="385" y="341"/>
                  </a:cubicBezTo>
                  <a:cubicBezTo>
                    <a:pt x="388" y="341"/>
                    <a:pt x="387" y="336"/>
                    <a:pt x="389" y="338"/>
                  </a:cubicBezTo>
                  <a:cubicBezTo>
                    <a:pt x="390" y="329"/>
                    <a:pt x="393" y="319"/>
                    <a:pt x="397" y="311"/>
                  </a:cubicBezTo>
                  <a:cubicBezTo>
                    <a:pt x="399" y="313"/>
                    <a:pt x="395" y="313"/>
                    <a:pt x="397" y="315"/>
                  </a:cubicBezTo>
                  <a:cubicBezTo>
                    <a:pt x="393" y="319"/>
                    <a:pt x="394" y="324"/>
                    <a:pt x="393" y="329"/>
                  </a:cubicBezTo>
                  <a:cubicBezTo>
                    <a:pt x="391" y="339"/>
                    <a:pt x="385" y="349"/>
                    <a:pt x="389" y="362"/>
                  </a:cubicBezTo>
                  <a:cubicBezTo>
                    <a:pt x="397" y="359"/>
                    <a:pt x="403" y="360"/>
                    <a:pt x="411" y="360"/>
                  </a:cubicBezTo>
                  <a:cubicBezTo>
                    <a:pt x="413" y="354"/>
                    <a:pt x="421" y="349"/>
                    <a:pt x="419" y="343"/>
                  </a:cubicBezTo>
                  <a:cubicBezTo>
                    <a:pt x="422" y="340"/>
                    <a:pt x="422" y="340"/>
                    <a:pt x="425" y="335"/>
                  </a:cubicBezTo>
                  <a:cubicBezTo>
                    <a:pt x="424" y="334"/>
                    <a:pt x="421" y="335"/>
                    <a:pt x="420" y="334"/>
                  </a:cubicBezTo>
                  <a:cubicBezTo>
                    <a:pt x="421" y="333"/>
                    <a:pt x="420" y="331"/>
                    <a:pt x="420" y="330"/>
                  </a:cubicBezTo>
                  <a:cubicBezTo>
                    <a:pt x="413" y="327"/>
                    <a:pt x="409" y="322"/>
                    <a:pt x="405" y="316"/>
                  </a:cubicBezTo>
                  <a:cubicBezTo>
                    <a:pt x="411" y="316"/>
                    <a:pt x="414" y="321"/>
                    <a:pt x="419" y="325"/>
                  </a:cubicBezTo>
                  <a:cubicBezTo>
                    <a:pt x="422" y="327"/>
                    <a:pt x="426" y="329"/>
                    <a:pt x="429" y="331"/>
                  </a:cubicBezTo>
                  <a:cubicBezTo>
                    <a:pt x="428" y="338"/>
                    <a:pt x="435" y="338"/>
                    <a:pt x="435" y="345"/>
                  </a:cubicBezTo>
                  <a:cubicBezTo>
                    <a:pt x="434" y="346"/>
                    <a:pt x="433" y="347"/>
                    <a:pt x="434" y="350"/>
                  </a:cubicBezTo>
                  <a:cubicBezTo>
                    <a:pt x="436" y="352"/>
                    <a:pt x="437" y="350"/>
                    <a:pt x="441" y="350"/>
                  </a:cubicBezTo>
                  <a:cubicBezTo>
                    <a:pt x="442" y="345"/>
                    <a:pt x="450" y="342"/>
                    <a:pt x="450" y="335"/>
                  </a:cubicBezTo>
                  <a:cubicBezTo>
                    <a:pt x="445" y="329"/>
                    <a:pt x="447" y="323"/>
                    <a:pt x="440" y="319"/>
                  </a:cubicBezTo>
                  <a:cubicBezTo>
                    <a:pt x="441" y="317"/>
                    <a:pt x="443" y="316"/>
                    <a:pt x="444" y="314"/>
                  </a:cubicBezTo>
                  <a:cubicBezTo>
                    <a:pt x="441" y="305"/>
                    <a:pt x="443" y="293"/>
                    <a:pt x="440" y="285"/>
                  </a:cubicBezTo>
                  <a:cubicBezTo>
                    <a:pt x="438" y="285"/>
                    <a:pt x="437" y="283"/>
                    <a:pt x="435" y="284"/>
                  </a:cubicBezTo>
                  <a:cubicBezTo>
                    <a:pt x="434" y="293"/>
                    <a:pt x="439" y="299"/>
                    <a:pt x="437" y="308"/>
                  </a:cubicBezTo>
                  <a:cubicBezTo>
                    <a:pt x="433" y="305"/>
                    <a:pt x="429" y="302"/>
                    <a:pt x="426" y="298"/>
                  </a:cubicBezTo>
                  <a:cubicBezTo>
                    <a:pt x="427" y="297"/>
                    <a:pt x="427" y="295"/>
                    <a:pt x="429" y="295"/>
                  </a:cubicBezTo>
                  <a:cubicBezTo>
                    <a:pt x="427" y="289"/>
                    <a:pt x="428" y="281"/>
                    <a:pt x="436" y="279"/>
                  </a:cubicBezTo>
                  <a:cubicBezTo>
                    <a:pt x="436" y="281"/>
                    <a:pt x="437" y="281"/>
                    <a:pt x="438" y="282"/>
                  </a:cubicBezTo>
                  <a:cubicBezTo>
                    <a:pt x="449" y="280"/>
                    <a:pt x="455" y="270"/>
                    <a:pt x="462" y="264"/>
                  </a:cubicBezTo>
                  <a:cubicBezTo>
                    <a:pt x="470" y="255"/>
                    <a:pt x="481" y="248"/>
                    <a:pt x="484" y="237"/>
                  </a:cubicBezTo>
                  <a:cubicBezTo>
                    <a:pt x="492" y="228"/>
                    <a:pt x="503" y="222"/>
                    <a:pt x="507" y="208"/>
                  </a:cubicBezTo>
                  <a:cubicBezTo>
                    <a:pt x="507" y="207"/>
                    <a:pt x="505" y="209"/>
                    <a:pt x="505" y="207"/>
                  </a:cubicBezTo>
                  <a:cubicBezTo>
                    <a:pt x="507" y="201"/>
                    <a:pt x="513" y="195"/>
                    <a:pt x="508" y="191"/>
                  </a:cubicBezTo>
                  <a:cubicBezTo>
                    <a:pt x="513" y="162"/>
                    <a:pt x="522" y="139"/>
                    <a:pt x="527" y="114"/>
                  </a:cubicBezTo>
                  <a:cubicBezTo>
                    <a:pt x="533" y="101"/>
                    <a:pt x="532" y="88"/>
                    <a:pt x="538" y="75"/>
                  </a:cubicBezTo>
                  <a:cubicBezTo>
                    <a:pt x="542" y="66"/>
                    <a:pt x="540" y="60"/>
                    <a:pt x="547" y="57"/>
                  </a:cubicBezTo>
                  <a:cubicBezTo>
                    <a:pt x="548" y="66"/>
                    <a:pt x="549" y="74"/>
                    <a:pt x="541" y="76"/>
                  </a:cubicBezTo>
                  <a:cubicBezTo>
                    <a:pt x="540" y="81"/>
                    <a:pt x="539" y="84"/>
                    <a:pt x="539" y="90"/>
                  </a:cubicBezTo>
                  <a:cubicBezTo>
                    <a:pt x="540" y="90"/>
                    <a:pt x="542" y="90"/>
                    <a:pt x="541" y="92"/>
                  </a:cubicBezTo>
                  <a:cubicBezTo>
                    <a:pt x="543" y="91"/>
                    <a:pt x="540" y="86"/>
                    <a:pt x="544" y="84"/>
                  </a:cubicBezTo>
                  <a:cubicBezTo>
                    <a:pt x="542" y="103"/>
                    <a:pt x="551" y="127"/>
                    <a:pt x="544" y="141"/>
                  </a:cubicBezTo>
                  <a:cubicBezTo>
                    <a:pt x="545" y="142"/>
                    <a:pt x="547" y="142"/>
                    <a:pt x="547" y="144"/>
                  </a:cubicBezTo>
                  <a:cubicBezTo>
                    <a:pt x="548" y="160"/>
                    <a:pt x="546" y="185"/>
                    <a:pt x="548" y="201"/>
                  </a:cubicBezTo>
                  <a:cubicBezTo>
                    <a:pt x="545" y="226"/>
                    <a:pt x="552" y="245"/>
                    <a:pt x="546" y="269"/>
                  </a:cubicBezTo>
                  <a:cubicBezTo>
                    <a:pt x="551" y="274"/>
                    <a:pt x="549" y="278"/>
                    <a:pt x="550" y="285"/>
                  </a:cubicBezTo>
                  <a:cubicBezTo>
                    <a:pt x="553" y="289"/>
                    <a:pt x="554" y="296"/>
                    <a:pt x="554" y="302"/>
                  </a:cubicBezTo>
                  <a:cubicBezTo>
                    <a:pt x="553" y="321"/>
                    <a:pt x="553" y="343"/>
                    <a:pt x="551" y="361"/>
                  </a:cubicBezTo>
                  <a:cubicBezTo>
                    <a:pt x="553" y="365"/>
                    <a:pt x="551" y="368"/>
                    <a:pt x="552" y="372"/>
                  </a:cubicBezTo>
                  <a:cubicBezTo>
                    <a:pt x="550" y="374"/>
                    <a:pt x="547" y="377"/>
                    <a:pt x="548" y="380"/>
                  </a:cubicBezTo>
                  <a:cubicBezTo>
                    <a:pt x="548" y="383"/>
                    <a:pt x="550" y="381"/>
                    <a:pt x="551" y="382"/>
                  </a:cubicBezTo>
                  <a:cubicBezTo>
                    <a:pt x="551" y="387"/>
                    <a:pt x="552" y="396"/>
                    <a:pt x="550" y="401"/>
                  </a:cubicBezTo>
                  <a:cubicBezTo>
                    <a:pt x="552" y="411"/>
                    <a:pt x="550" y="423"/>
                    <a:pt x="550" y="435"/>
                  </a:cubicBezTo>
                  <a:cubicBezTo>
                    <a:pt x="549" y="459"/>
                    <a:pt x="554" y="483"/>
                    <a:pt x="553" y="508"/>
                  </a:cubicBezTo>
                  <a:cubicBezTo>
                    <a:pt x="553" y="517"/>
                    <a:pt x="550" y="528"/>
                    <a:pt x="549" y="539"/>
                  </a:cubicBezTo>
                  <a:cubicBezTo>
                    <a:pt x="549" y="542"/>
                    <a:pt x="550" y="546"/>
                    <a:pt x="549" y="549"/>
                  </a:cubicBezTo>
                  <a:cubicBezTo>
                    <a:pt x="549" y="551"/>
                    <a:pt x="547" y="553"/>
                    <a:pt x="547" y="555"/>
                  </a:cubicBezTo>
                  <a:cubicBezTo>
                    <a:pt x="545" y="566"/>
                    <a:pt x="551" y="579"/>
                    <a:pt x="546" y="590"/>
                  </a:cubicBezTo>
                  <a:cubicBezTo>
                    <a:pt x="549" y="594"/>
                    <a:pt x="548" y="599"/>
                    <a:pt x="545" y="603"/>
                  </a:cubicBezTo>
                  <a:cubicBezTo>
                    <a:pt x="548" y="618"/>
                    <a:pt x="544" y="634"/>
                    <a:pt x="545" y="647"/>
                  </a:cubicBezTo>
                  <a:cubicBezTo>
                    <a:pt x="544" y="649"/>
                    <a:pt x="543" y="651"/>
                    <a:pt x="544" y="654"/>
                  </a:cubicBezTo>
                  <a:cubicBezTo>
                    <a:pt x="545" y="661"/>
                    <a:pt x="546" y="671"/>
                    <a:pt x="546" y="679"/>
                  </a:cubicBezTo>
                  <a:cubicBezTo>
                    <a:pt x="546" y="685"/>
                    <a:pt x="544" y="691"/>
                    <a:pt x="539" y="695"/>
                  </a:cubicBezTo>
                  <a:cubicBezTo>
                    <a:pt x="537" y="695"/>
                    <a:pt x="538" y="692"/>
                    <a:pt x="535" y="692"/>
                  </a:cubicBezTo>
                  <a:cubicBezTo>
                    <a:pt x="535" y="693"/>
                    <a:pt x="534" y="693"/>
                    <a:pt x="533" y="693"/>
                  </a:cubicBezTo>
                  <a:cubicBezTo>
                    <a:pt x="533" y="695"/>
                    <a:pt x="534" y="696"/>
                    <a:pt x="534" y="698"/>
                  </a:cubicBezTo>
                  <a:cubicBezTo>
                    <a:pt x="521" y="702"/>
                    <a:pt x="521" y="682"/>
                    <a:pt x="504" y="686"/>
                  </a:cubicBezTo>
                  <a:cubicBezTo>
                    <a:pt x="501" y="690"/>
                    <a:pt x="500" y="695"/>
                    <a:pt x="496" y="698"/>
                  </a:cubicBezTo>
                  <a:cubicBezTo>
                    <a:pt x="495" y="696"/>
                    <a:pt x="495" y="695"/>
                    <a:pt x="493" y="695"/>
                  </a:cubicBezTo>
                  <a:cubicBezTo>
                    <a:pt x="492" y="694"/>
                    <a:pt x="492" y="696"/>
                    <a:pt x="490" y="695"/>
                  </a:cubicBezTo>
                  <a:cubicBezTo>
                    <a:pt x="484" y="709"/>
                    <a:pt x="482" y="722"/>
                    <a:pt x="476" y="736"/>
                  </a:cubicBezTo>
                  <a:cubicBezTo>
                    <a:pt x="481" y="738"/>
                    <a:pt x="487" y="743"/>
                    <a:pt x="495" y="741"/>
                  </a:cubicBezTo>
                  <a:cubicBezTo>
                    <a:pt x="495" y="739"/>
                    <a:pt x="491" y="739"/>
                    <a:pt x="493" y="738"/>
                  </a:cubicBezTo>
                  <a:cubicBezTo>
                    <a:pt x="497" y="737"/>
                    <a:pt x="494" y="740"/>
                    <a:pt x="496" y="741"/>
                  </a:cubicBezTo>
                  <a:cubicBezTo>
                    <a:pt x="499" y="744"/>
                    <a:pt x="510" y="743"/>
                    <a:pt x="511" y="741"/>
                  </a:cubicBezTo>
                  <a:cubicBezTo>
                    <a:pt x="516" y="743"/>
                    <a:pt x="524" y="742"/>
                    <a:pt x="530" y="741"/>
                  </a:cubicBezTo>
                  <a:cubicBezTo>
                    <a:pt x="534" y="741"/>
                    <a:pt x="540" y="743"/>
                    <a:pt x="542" y="738"/>
                  </a:cubicBezTo>
                  <a:cubicBezTo>
                    <a:pt x="541" y="738"/>
                    <a:pt x="541" y="737"/>
                    <a:pt x="541" y="737"/>
                  </a:cubicBezTo>
                  <a:cubicBezTo>
                    <a:pt x="534" y="735"/>
                    <a:pt x="524" y="738"/>
                    <a:pt x="517" y="735"/>
                  </a:cubicBezTo>
                  <a:cubicBezTo>
                    <a:pt x="525" y="734"/>
                    <a:pt x="536" y="726"/>
                    <a:pt x="546" y="732"/>
                  </a:cubicBezTo>
                  <a:cubicBezTo>
                    <a:pt x="544" y="733"/>
                    <a:pt x="542" y="731"/>
                    <a:pt x="542" y="734"/>
                  </a:cubicBezTo>
                  <a:cubicBezTo>
                    <a:pt x="544" y="736"/>
                    <a:pt x="546" y="735"/>
                    <a:pt x="548" y="734"/>
                  </a:cubicBezTo>
                  <a:cubicBezTo>
                    <a:pt x="550" y="736"/>
                    <a:pt x="551" y="738"/>
                    <a:pt x="554" y="737"/>
                  </a:cubicBezTo>
                  <a:cubicBezTo>
                    <a:pt x="556" y="735"/>
                    <a:pt x="554" y="734"/>
                    <a:pt x="554" y="731"/>
                  </a:cubicBezTo>
                  <a:cubicBezTo>
                    <a:pt x="556" y="731"/>
                    <a:pt x="556" y="730"/>
                    <a:pt x="557" y="729"/>
                  </a:cubicBezTo>
                  <a:cubicBezTo>
                    <a:pt x="560" y="731"/>
                    <a:pt x="560" y="734"/>
                    <a:pt x="565" y="734"/>
                  </a:cubicBezTo>
                  <a:cubicBezTo>
                    <a:pt x="565" y="733"/>
                    <a:pt x="565" y="731"/>
                    <a:pt x="566" y="730"/>
                  </a:cubicBezTo>
                  <a:cubicBezTo>
                    <a:pt x="569" y="730"/>
                    <a:pt x="570" y="733"/>
                    <a:pt x="573" y="733"/>
                  </a:cubicBezTo>
                  <a:cubicBezTo>
                    <a:pt x="583" y="733"/>
                    <a:pt x="582" y="715"/>
                    <a:pt x="579" y="708"/>
                  </a:cubicBezTo>
                  <a:cubicBezTo>
                    <a:pt x="579" y="706"/>
                    <a:pt x="582" y="707"/>
                    <a:pt x="581" y="705"/>
                  </a:cubicBezTo>
                  <a:cubicBezTo>
                    <a:pt x="582" y="699"/>
                    <a:pt x="578" y="698"/>
                    <a:pt x="576" y="693"/>
                  </a:cubicBezTo>
                  <a:cubicBezTo>
                    <a:pt x="575" y="690"/>
                    <a:pt x="577" y="688"/>
                    <a:pt x="577" y="685"/>
                  </a:cubicBezTo>
                  <a:cubicBezTo>
                    <a:pt x="577" y="677"/>
                    <a:pt x="575" y="669"/>
                    <a:pt x="574" y="661"/>
                  </a:cubicBezTo>
                  <a:cubicBezTo>
                    <a:pt x="576" y="660"/>
                    <a:pt x="575" y="658"/>
                    <a:pt x="574" y="656"/>
                  </a:cubicBezTo>
                  <a:cubicBezTo>
                    <a:pt x="576" y="639"/>
                    <a:pt x="574" y="623"/>
                    <a:pt x="584" y="610"/>
                  </a:cubicBezTo>
                  <a:cubicBezTo>
                    <a:pt x="583" y="610"/>
                    <a:pt x="583" y="609"/>
                    <a:pt x="582" y="609"/>
                  </a:cubicBezTo>
                  <a:cubicBezTo>
                    <a:pt x="580" y="610"/>
                    <a:pt x="580" y="615"/>
                    <a:pt x="576" y="615"/>
                  </a:cubicBezTo>
                  <a:cubicBezTo>
                    <a:pt x="582" y="605"/>
                    <a:pt x="580" y="592"/>
                    <a:pt x="585" y="582"/>
                  </a:cubicBezTo>
                  <a:cubicBezTo>
                    <a:pt x="586" y="580"/>
                    <a:pt x="582" y="582"/>
                    <a:pt x="583" y="579"/>
                  </a:cubicBezTo>
                  <a:cubicBezTo>
                    <a:pt x="590" y="525"/>
                    <a:pt x="598" y="485"/>
                    <a:pt x="606" y="438"/>
                  </a:cubicBezTo>
                  <a:cubicBezTo>
                    <a:pt x="608" y="429"/>
                    <a:pt x="609" y="419"/>
                    <a:pt x="617" y="412"/>
                  </a:cubicBezTo>
                  <a:cubicBezTo>
                    <a:pt x="617" y="410"/>
                    <a:pt x="618" y="409"/>
                    <a:pt x="618" y="406"/>
                  </a:cubicBezTo>
                  <a:cubicBezTo>
                    <a:pt x="617" y="404"/>
                    <a:pt x="613" y="405"/>
                    <a:pt x="614" y="401"/>
                  </a:cubicBezTo>
                  <a:cubicBezTo>
                    <a:pt x="615" y="399"/>
                    <a:pt x="619" y="401"/>
                    <a:pt x="618" y="399"/>
                  </a:cubicBezTo>
                  <a:cubicBezTo>
                    <a:pt x="619" y="396"/>
                    <a:pt x="615" y="398"/>
                    <a:pt x="615" y="395"/>
                  </a:cubicBezTo>
                  <a:cubicBezTo>
                    <a:pt x="615" y="391"/>
                    <a:pt x="617" y="388"/>
                    <a:pt x="619" y="386"/>
                  </a:cubicBezTo>
                  <a:cubicBezTo>
                    <a:pt x="624" y="392"/>
                    <a:pt x="627" y="401"/>
                    <a:pt x="630" y="409"/>
                  </a:cubicBezTo>
                  <a:cubicBezTo>
                    <a:pt x="629" y="411"/>
                    <a:pt x="628" y="408"/>
                    <a:pt x="628" y="411"/>
                  </a:cubicBezTo>
                  <a:cubicBezTo>
                    <a:pt x="628" y="415"/>
                    <a:pt x="628" y="423"/>
                    <a:pt x="628" y="429"/>
                  </a:cubicBezTo>
                  <a:cubicBezTo>
                    <a:pt x="629" y="436"/>
                    <a:pt x="631" y="444"/>
                    <a:pt x="632" y="451"/>
                  </a:cubicBezTo>
                  <a:cubicBezTo>
                    <a:pt x="635" y="474"/>
                    <a:pt x="637" y="501"/>
                    <a:pt x="639" y="521"/>
                  </a:cubicBezTo>
                  <a:cubicBezTo>
                    <a:pt x="641" y="532"/>
                    <a:pt x="644" y="543"/>
                    <a:pt x="640" y="552"/>
                  </a:cubicBezTo>
                  <a:cubicBezTo>
                    <a:pt x="641" y="553"/>
                    <a:pt x="642" y="554"/>
                    <a:pt x="643" y="555"/>
                  </a:cubicBezTo>
                  <a:cubicBezTo>
                    <a:pt x="645" y="581"/>
                    <a:pt x="651" y="618"/>
                    <a:pt x="646" y="643"/>
                  </a:cubicBezTo>
                  <a:cubicBezTo>
                    <a:pt x="646" y="644"/>
                    <a:pt x="648" y="644"/>
                    <a:pt x="648" y="646"/>
                  </a:cubicBezTo>
                  <a:cubicBezTo>
                    <a:pt x="647" y="650"/>
                    <a:pt x="647" y="655"/>
                    <a:pt x="649" y="658"/>
                  </a:cubicBezTo>
                  <a:cubicBezTo>
                    <a:pt x="648" y="665"/>
                    <a:pt x="646" y="675"/>
                    <a:pt x="641" y="683"/>
                  </a:cubicBezTo>
                  <a:cubicBezTo>
                    <a:pt x="637" y="678"/>
                    <a:pt x="629" y="678"/>
                    <a:pt x="623" y="679"/>
                  </a:cubicBezTo>
                  <a:cubicBezTo>
                    <a:pt x="617" y="682"/>
                    <a:pt x="617" y="690"/>
                    <a:pt x="609" y="691"/>
                  </a:cubicBezTo>
                  <a:cubicBezTo>
                    <a:pt x="605" y="700"/>
                    <a:pt x="600" y="710"/>
                    <a:pt x="597" y="719"/>
                  </a:cubicBezTo>
                  <a:cubicBezTo>
                    <a:pt x="601" y="724"/>
                    <a:pt x="596" y="732"/>
                    <a:pt x="596" y="737"/>
                  </a:cubicBezTo>
                  <a:cubicBezTo>
                    <a:pt x="602" y="742"/>
                    <a:pt x="614" y="744"/>
                    <a:pt x="624" y="743"/>
                  </a:cubicBezTo>
                  <a:cubicBezTo>
                    <a:pt x="626" y="743"/>
                    <a:pt x="626" y="745"/>
                    <a:pt x="628" y="746"/>
                  </a:cubicBezTo>
                  <a:cubicBezTo>
                    <a:pt x="631" y="743"/>
                    <a:pt x="632" y="746"/>
                    <a:pt x="636" y="746"/>
                  </a:cubicBezTo>
                  <a:cubicBezTo>
                    <a:pt x="636" y="745"/>
                    <a:pt x="636" y="745"/>
                    <a:pt x="637" y="745"/>
                  </a:cubicBezTo>
                  <a:cubicBezTo>
                    <a:pt x="637" y="743"/>
                    <a:pt x="637" y="742"/>
                    <a:pt x="637" y="740"/>
                  </a:cubicBezTo>
                  <a:cubicBezTo>
                    <a:pt x="642" y="738"/>
                    <a:pt x="644" y="741"/>
                    <a:pt x="648" y="742"/>
                  </a:cubicBezTo>
                  <a:cubicBezTo>
                    <a:pt x="649" y="741"/>
                    <a:pt x="650" y="739"/>
                    <a:pt x="650" y="738"/>
                  </a:cubicBezTo>
                  <a:cubicBezTo>
                    <a:pt x="653" y="739"/>
                    <a:pt x="659" y="737"/>
                    <a:pt x="659" y="740"/>
                  </a:cubicBezTo>
                  <a:cubicBezTo>
                    <a:pt x="656" y="740"/>
                    <a:pt x="654" y="741"/>
                    <a:pt x="652" y="743"/>
                  </a:cubicBezTo>
                  <a:cubicBezTo>
                    <a:pt x="663" y="745"/>
                    <a:pt x="674" y="739"/>
                    <a:pt x="687" y="741"/>
                  </a:cubicBezTo>
                  <a:cubicBezTo>
                    <a:pt x="688" y="743"/>
                    <a:pt x="690" y="744"/>
                    <a:pt x="690" y="747"/>
                  </a:cubicBezTo>
                  <a:cubicBezTo>
                    <a:pt x="692" y="747"/>
                    <a:pt x="692" y="748"/>
                    <a:pt x="694" y="748"/>
                  </a:cubicBezTo>
                  <a:cubicBezTo>
                    <a:pt x="699" y="729"/>
                    <a:pt x="688" y="716"/>
                    <a:pt x="691" y="697"/>
                  </a:cubicBezTo>
                  <a:cubicBezTo>
                    <a:pt x="690" y="696"/>
                    <a:pt x="688" y="696"/>
                    <a:pt x="686" y="697"/>
                  </a:cubicBezTo>
                  <a:cubicBezTo>
                    <a:pt x="685" y="692"/>
                    <a:pt x="681" y="689"/>
                    <a:pt x="680" y="682"/>
                  </a:cubicBezTo>
                  <a:cubicBezTo>
                    <a:pt x="681" y="683"/>
                    <a:pt x="682" y="684"/>
                    <a:pt x="685" y="683"/>
                  </a:cubicBezTo>
                  <a:cubicBezTo>
                    <a:pt x="686" y="677"/>
                    <a:pt x="682" y="674"/>
                    <a:pt x="681" y="670"/>
                  </a:cubicBezTo>
                  <a:cubicBezTo>
                    <a:pt x="681" y="669"/>
                    <a:pt x="682" y="668"/>
                    <a:pt x="682" y="667"/>
                  </a:cubicBezTo>
                  <a:cubicBezTo>
                    <a:pt x="682" y="665"/>
                    <a:pt x="682" y="665"/>
                    <a:pt x="682" y="664"/>
                  </a:cubicBezTo>
                  <a:cubicBezTo>
                    <a:pt x="683" y="661"/>
                    <a:pt x="680" y="656"/>
                    <a:pt x="681" y="654"/>
                  </a:cubicBezTo>
                  <a:cubicBezTo>
                    <a:pt x="683" y="654"/>
                    <a:pt x="683" y="653"/>
                    <a:pt x="685" y="653"/>
                  </a:cubicBezTo>
                  <a:cubicBezTo>
                    <a:pt x="679" y="636"/>
                    <a:pt x="682" y="629"/>
                    <a:pt x="682" y="611"/>
                  </a:cubicBezTo>
                  <a:cubicBezTo>
                    <a:pt x="683" y="611"/>
                    <a:pt x="685" y="611"/>
                    <a:pt x="685" y="610"/>
                  </a:cubicBezTo>
                  <a:cubicBezTo>
                    <a:pt x="686" y="606"/>
                    <a:pt x="682" y="601"/>
                    <a:pt x="682" y="595"/>
                  </a:cubicBezTo>
                  <a:cubicBezTo>
                    <a:pt x="681" y="592"/>
                    <a:pt x="683" y="588"/>
                    <a:pt x="684" y="585"/>
                  </a:cubicBezTo>
                  <a:cubicBezTo>
                    <a:pt x="684" y="582"/>
                    <a:pt x="683" y="578"/>
                    <a:pt x="683" y="574"/>
                  </a:cubicBezTo>
                  <a:cubicBezTo>
                    <a:pt x="683" y="572"/>
                    <a:pt x="685" y="569"/>
                    <a:pt x="685" y="567"/>
                  </a:cubicBezTo>
                  <a:cubicBezTo>
                    <a:pt x="684" y="561"/>
                    <a:pt x="684" y="552"/>
                    <a:pt x="685" y="544"/>
                  </a:cubicBezTo>
                  <a:cubicBezTo>
                    <a:pt x="685" y="534"/>
                    <a:pt x="685" y="527"/>
                    <a:pt x="688" y="520"/>
                  </a:cubicBezTo>
                  <a:cubicBezTo>
                    <a:pt x="686" y="520"/>
                    <a:pt x="685" y="520"/>
                    <a:pt x="685" y="518"/>
                  </a:cubicBezTo>
                  <a:cubicBezTo>
                    <a:pt x="688" y="469"/>
                    <a:pt x="684" y="425"/>
                    <a:pt x="689" y="386"/>
                  </a:cubicBezTo>
                  <a:cubicBezTo>
                    <a:pt x="688" y="366"/>
                    <a:pt x="693" y="346"/>
                    <a:pt x="692" y="329"/>
                  </a:cubicBezTo>
                  <a:cubicBezTo>
                    <a:pt x="697" y="330"/>
                    <a:pt x="691" y="325"/>
                    <a:pt x="695" y="326"/>
                  </a:cubicBezTo>
                  <a:cubicBezTo>
                    <a:pt x="695" y="322"/>
                    <a:pt x="698" y="320"/>
                    <a:pt x="695" y="317"/>
                  </a:cubicBezTo>
                  <a:cubicBezTo>
                    <a:pt x="693" y="317"/>
                    <a:pt x="692" y="318"/>
                    <a:pt x="691" y="318"/>
                  </a:cubicBezTo>
                  <a:cubicBezTo>
                    <a:pt x="692" y="322"/>
                    <a:pt x="691" y="327"/>
                    <a:pt x="690" y="331"/>
                  </a:cubicBezTo>
                  <a:cubicBezTo>
                    <a:pt x="687" y="325"/>
                    <a:pt x="688" y="310"/>
                    <a:pt x="686" y="302"/>
                  </a:cubicBezTo>
                  <a:cubicBezTo>
                    <a:pt x="689" y="302"/>
                    <a:pt x="689" y="299"/>
                    <a:pt x="691" y="298"/>
                  </a:cubicBezTo>
                  <a:cubicBezTo>
                    <a:pt x="689" y="297"/>
                    <a:pt x="688" y="297"/>
                    <a:pt x="689" y="295"/>
                  </a:cubicBezTo>
                  <a:cubicBezTo>
                    <a:pt x="691" y="294"/>
                    <a:pt x="692" y="292"/>
                    <a:pt x="693" y="290"/>
                  </a:cubicBezTo>
                  <a:cubicBezTo>
                    <a:pt x="692" y="260"/>
                    <a:pt x="694" y="232"/>
                    <a:pt x="696" y="202"/>
                  </a:cubicBezTo>
                  <a:cubicBezTo>
                    <a:pt x="697" y="201"/>
                    <a:pt x="697" y="199"/>
                    <a:pt x="698" y="198"/>
                  </a:cubicBezTo>
                  <a:cubicBezTo>
                    <a:pt x="699" y="183"/>
                    <a:pt x="702" y="160"/>
                    <a:pt x="705" y="144"/>
                  </a:cubicBezTo>
                  <a:cubicBezTo>
                    <a:pt x="706" y="141"/>
                    <a:pt x="706" y="137"/>
                    <a:pt x="709" y="136"/>
                  </a:cubicBezTo>
                  <a:cubicBezTo>
                    <a:pt x="709" y="142"/>
                    <a:pt x="705" y="150"/>
                    <a:pt x="707" y="155"/>
                  </a:cubicBezTo>
                  <a:cubicBezTo>
                    <a:pt x="711" y="147"/>
                    <a:pt x="708" y="136"/>
                    <a:pt x="713" y="129"/>
                  </a:cubicBezTo>
                  <a:cubicBezTo>
                    <a:pt x="713" y="128"/>
                    <a:pt x="712" y="127"/>
                    <a:pt x="712" y="125"/>
                  </a:cubicBezTo>
                  <a:cubicBezTo>
                    <a:pt x="715" y="123"/>
                    <a:pt x="712" y="119"/>
                    <a:pt x="715" y="117"/>
                  </a:cubicBezTo>
                  <a:cubicBezTo>
                    <a:pt x="726" y="142"/>
                    <a:pt x="737" y="167"/>
                    <a:pt x="749" y="191"/>
                  </a:cubicBezTo>
                  <a:cubicBezTo>
                    <a:pt x="748" y="194"/>
                    <a:pt x="745" y="194"/>
                    <a:pt x="745" y="197"/>
                  </a:cubicBezTo>
                  <a:cubicBezTo>
                    <a:pt x="745" y="202"/>
                    <a:pt x="740" y="222"/>
                    <a:pt x="747" y="225"/>
                  </a:cubicBezTo>
                  <a:cubicBezTo>
                    <a:pt x="747" y="226"/>
                    <a:pt x="747" y="226"/>
                    <a:pt x="747" y="227"/>
                  </a:cubicBezTo>
                  <a:cubicBezTo>
                    <a:pt x="744" y="252"/>
                    <a:pt x="740" y="275"/>
                    <a:pt x="737" y="299"/>
                  </a:cubicBezTo>
                  <a:cubicBezTo>
                    <a:pt x="736" y="309"/>
                    <a:pt x="737" y="318"/>
                    <a:pt x="733" y="328"/>
                  </a:cubicBezTo>
                  <a:cubicBezTo>
                    <a:pt x="733" y="329"/>
                    <a:pt x="735" y="331"/>
                    <a:pt x="734" y="332"/>
                  </a:cubicBezTo>
                  <a:cubicBezTo>
                    <a:pt x="725" y="348"/>
                    <a:pt x="720" y="368"/>
                    <a:pt x="713" y="387"/>
                  </a:cubicBezTo>
                  <a:cubicBezTo>
                    <a:pt x="713" y="388"/>
                    <a:pt x="716" y="387"/>
                    <a:pt x="716" y="388"/>
                  </a:cubicBezTo>
                  <a:cubicBezTo>
                    <a:pt x="719" y="403"/>
                    <a:pt x="720" y="425"/>
                    <a:pt x="723" y="444"/>
                  </a:cubicBezTo>
                  <a:cubicBezTo>
                    <a:pt x="726" y="444"/>
                    <a:pt x="727" y="444"/>
                    <a:pt x="729" y="445"/>
                  </a:cubicBezTo>
                  <a:cubicBezTo>
                    <a:pt x="731" y="438"/>
                    <a:pt x="730" y="431"/>
                    <a:pt x="736" y="426"/>
                  </a:cubicBezTo>
                  <a:cubicBezTo>
                    <a:pt x="737" y="432"/>
                    <a:pt x="736" y="439"/>
                    <a:pt x="740" y="442"/>
                  </a:cubicBezTo>
                  <a:cubicBezTo>
                    <a:pt x="741" y="434"/>
                    <a:pt x="740" y="427"/>
                    <a:pt x="740" y="419"/>
                  </a:cubicBezTo>
                  <a:cubicBezTo>
                    <a:pt x="743" y="415"/>
                    <a:pt x="746" y="411"/>
                    <a:pt x="748" y="406"/>
                  </a:cubicBezTo>
                  <a:cubicBezTo>
                    <a:pt x="746" y="404"/>
                    <a:pt x="745" y="400"/>
                    <a:pt x="743" y="398"/>
                  </a:cubicBezTo>
                  <a:cubicBezTo>
                    <a:pt x="742" y="389"/>
                    <a:pt x="736" y="374"/>
                    <a:pt x="741" y="365"/>
                  </a:cubicBezTo>
                  <a:cubicBezTo>
                    <a:pt x="735" y="358"/>
                    <a:pt x="739" y="349"/>
                    <a:pt x="738" y="338"/>
                  </a:cubicBezTo>
                  <a:cubicBezTo>
                    <a:pt x="739" y="337"/>
                    <a:pt x="740" y="335"/>
                    <a:pt x="741" y="333"/>
                  </a:cubicBezTo>
                  <a:cubicBezTo>
                    <a:pt x="737" y="327"/>
                    <a:pt x="738" y="316"/>
                    <a:pt x="742" y="310"/>
                  </a:cubicBezTo>
                  <a:cubicBezTo>
                    <a:pt x="742" y="311"/>
                    <a:pt x="742" y="312"/>
                    <a:pt x="743" y="311"/>
                  </a:cubicBezTo>
                  <a:cubicBezTo>
                    <a:pt x="744" y="302"/>
                    <a:pt x="745" y="293"/>
                    <a:pt x="748" y="286"/>
                  </a:cubicBezTo>
                  <a:cubicBezTo>
                    <a:pt x="749" y="286"/>
                    <a:pt x="750" y="289"/>
                    <a:pt x="751" y="287"/>
                  </a:cubicBezTo>
                  <a:cubicBezTo>
                    <a:pt x="750" y="268"/>
                    <a:pt x="758" y="247"/>
                    <a:pt x="764" y="224"/>
                  </a:cubicBezTo>
                  <a:cubicBezTo>
                    <a:pt x="763" y="222"/>
                    <a:pt x="760" y="222"/>
                    <a:pt x="760" y="220"/>
                  </a:cubicBezTo>
                  <a:cubicBezTo>
                    <a:pt x="761" y="220"/>
                    <a:pt x="761" y="218"/>
                    <a:pt x="762" y="218"/>
                  </a:cubicBezTo>
                  <a:cubicBezTo>
                    <a:pt x="763" y="220"/>
                    <a:pt x="765" y="221"/>
                    <a:pt x="767" y="220"/>
                  </a:cubicBezTo>
                  <a:cubicBezTo>
                    <a:pt x="768" y="216"/>
                    <a:pt x="763" y="210"/>
                    <a:pt x="765" y="206"/>
                  </a:cubicBezTo>
                  <a:close/>
                  <a:moveTo>
                    <a:pt x="14" y="432"/>
                  </a:moveTo>
                  <a:cubicBezTo>
                    <a:pt x="11" y="427"/>
                    <a:pt x="10" y="420"/>
                    <a:pt x="5" y="418"/>
                  </a:cubicBezTo>
                  <a:cubicBezTo>
                    <a:pt x="9" y="404"/>
                    <a:pt x="9" y="400"/>
                    <a:pt x="14" y="386"/>
                  </a:cubicBezTo>
                  <a:cubicBezTo>
                    <a:pt x="14" y="391"/>
                    <a:pt x="16" y="398"/>
                    <a:pt x="17" y="402"/>
                  </a:cubicBezTo>
                  <a:cubicBezTo>
                    <a:pt x="15" y="404"/>
                    <a:pt x="11" y="403"/>
                    <a:pt x="10" y="405"/>
                  </a:cubicBezTo>
                  <a:cubicBezTo>
                    <a:pt x="12" y="415"/>
                    <a:pt x="12" y="423"/>
                    <a:pt x="14" y="432"/>
                  </a:cubicBezTo>
                  <a:close/>
                  <a:moveTo>
                    <a:pt x="17" y="330"/>
                  </a:moveTo>
                  <a:cubicBezTo>
                    <a:pt x="21" y="337"/>
                    <a:pt x="20" y="347"/>
                    <a:pt x="20" y="358"/>
                  </a:cubicBezTo>
                  <a:cubicBezTo>
                    <a:pt x="21" y="365"/>
                    <a:pt x="24" y="371"/>
                    <a:pt x="17" y="373"/>
                  </a:cubicBezTo>
                  <a:cubicBezTo>
                    <a:pt x="19" y="358"/>
                    <a:pt x="17" y="346"/>
                    <a:pt x="17" y="330"/>
                  </a:cubicBezTo>
                  <a:close/>
                  <a:moveTo>
                    <a:pt x="19" y="414"/>
                  </a:moveTo>
                  <a:cubicBezTo>
                    <a:pt x="20" y="424"/>
                    <a:pt x="23" y="431"/>
                    <a:pt x="22" y="443"/>
                  </a:cubicBezTo>
                  <a:cubicBezTo>
                    <a:pt x="18" y="440"/>
                    <a:pt x="20" y="431"/>
                    <a:pt x="17" y="427"/>
                  </a:cubicBezTo>
                  <a:cubicBezTo>
                    <a:pt x="20" y="425"/>
                    <a:pt x="17" y="415"/>
                    <a:pt x="19" y="414"/>
                  </a:cubicBezTo>
                  <a:close/>
                  <a:moveTo>
                    <a:pt x="22" y="457"/>
                  </a:moveTo>
                  <a:cubicBezTo>
                    <a:pt x="20" y="455"/>
                    <a:pt x="19" y="451"/>
                    <a:pt x="21" y="449"/>
                  </a:cubicBezTo>
                  <a:cubicBezTo>
                    <a:pt x="24" y="450"/>
                    <a:pt x="22" y="454"/>
                    <a:pt x="22" y="457"/>
                  </a:cubicBezTo>
                  <a:close/>
                  <a:moveTo>
                    <a:pt x="20" y="380"/>
                  </a:moveTo>
                  <a:cubicBezTo>
                    <a:pt x="19" y="380"/>
                    <a:pt x="19" y="378"/>
                    <a:pt x="17" y="378"/>
                  </a:cubicBezTo>
                  <a:cubicBezTo>
                    <a:pt x="19" y="377"/>
                    <a:pt x="21" y="376"/>
                    <a:pt x="22" y="374"/>
                  </a:cubicBezTo>
                  <a:cubicBezTo>
                    <a:pt x="23" y="374"/>
                    <a:pt x="23" y="376"/>
                    <a:pt x="23" y="378"/>
                  </a:cubicBezTo>
                  <a:cubicBezTo>
                    <a:pt x="21" y="378"/>
                    <a:pt x="20" y="378"/>
                    <a:pt x="20" y="380"/>
                  </a:cubicBezTo>
                  <a:close/>
                  <a:moveTo>
                    <a:pt x="27" y="395"/>
                  </a:moveTo>
                  <a:cubicBezTo>
                    <a:pt x="30" y="398"/>
                    <a:pt x="30" y="404"/>
                    <a:pt x="34" y="406"/>
                  </a:cubicBezTo>
                  <a:cubicBezTo>
                    <a:pt x="34" y="408"/>
                    <a:pt x="33" y="410"/>
                    <a:pt x="35" y="411"/>
                  </a:cubicBezTo>
                  <a:cubicBezTo>
                    <a:pt x="34" y="414"/>
                    <a:pt x="31" y="414"/>
                    <a:pt x="30" y="417"/>
                  </a:cubicBezTo>
                  <a:cubicBezTo>
                    <a:pt x="28" y="413"/>
                    <a:pt x="29" y="409"/>
                    <a:pt x="27" y="405"/>
                  </a:cubicBezTo>
                  <a:cubicBezTo>
                    <a:pt x="28" y="403"/>
                    <a:pt x="27" y="401"/>
                    <a:pt x="28" y="399"/>
                  </a:cubicBezTo>
                  <a:cubicBezTo>
                    <a:pt x="28" y="398"/>
                    <a:pt x="27" y="397"/>
                    <a:pt x="27" y="395"/>
                  </a:cubicBezTo>
                  <a:close/>
                  <a:moveTo>
                    <a:pt x="29" y="238"/>
                  </a:moveTo>
                  <a:cubicBezTo>
                    <a:pt x="28" y="234"/>
                    <a:pt x="30" y="229"/>
                    <a:pt x="32" y="224"/>
                  </a:cubicBezTo>
                  <a:cubicBezTo>
                    <a:pt x="34" y="218"/>
                    <a:pt x="36" y="211"/>
                    <a:pt x="38" y="207"/>
                  </a:cubicBezTo>
                  <a:cubicBezTo>
                    <a:pt x="38" y="216"/>
                    <a:pt x="31" y="228"/>
                    <a:pt x="29" y="238"/>
                  </a:cubicBezTo>
                  <a:close/>
                  <a:moveTo>
                    <a:pt x="211" y="741"/>
                  </a:moveTo>
                  <a:cubicBezTo>
                    <a:pt x="210" y="740"/>
                    <a:pt x="209" y="742"/>
                    <a:pt x="207" y="742"/>
                  </a:cubicBezTo>
                  <a:cubicBezTo>
                    <a:pt x="207" y="740"/>
                    <a:pt x="207" y="740"/>
                    <a:pt x="206" y="738"/>
                  </a:cubicBezTo>
                  <a:cubicBezTo>
                    <a:pt x="208" y="738"/>
                    <a:pt x="209" y="736"/>
                    <a:pt x="209" y="735"/>
                  </a:cubicBezTo>
                  <a:cubicBezTo>
                    <a:pt x="211" y="734"/>
                    <a:pt x="211" y="736"/>
                    <a:pt x="212" y="736"/>
                  </a:cubicBezTo>
                  <a:cubicBezTo>
                    <a:pt x="212" y="738"/>
                    <a:pt x="212" y="740"/>
                    <a:pt x="211" y="741"/>
                  </a:cubicBezTo>
                  <a:close/>
                  <a:moveTo>
                    <a:pt x="215" y="713"/>
                  </a:moveTo>
                  <a:cubicBezTo>
                    <a:pt x="219" y="714"/>
                    <a:pt x="220" y="718"/>
                    <a:pt x="218" y="721"/>
                  </a:cubicBezTo>
                  <a:cubicBezTo>
                    <a:pt x="216" y="718"/>
                    <a:pt x="216" y="716"/>
                    <a:pt x="215" y="713"/>
                  </a:cubicBezTo>
                  <a:close/>
                  <a:moveTo>
                    <a:pt x="227" y="740"/>
                  </a:moveTo>
                  <a:cubicBezTo>
                    <a:pt x="226" y="742"/>
                    <a:pt x="228" y="742"/>
                    <a:pt x="227" y="743"/>
                  </a:cubicBezTo>
                  <a:cubicBezTo>
                    <a:pt x="224" y="744"/>
                    <a:pt x="220" y="747"/>
                    <a:pt x="217" y="747"/>
                  </a:cubicBezTo>
                  <a:cubicBezTo>
                    <a:pt x="220" y="744"/>
                    <a:pt x="222" y="741"/>
                    <a:pt x="227" y="740"/>
                  </a:cubicBezTo>
                  <a:close/>
                  <a:moveTo>
                    <a:pt x="221" y="712"/>
                  </a:moveTo>
                  <a:cubicBezTo>
                    <a:pt x="220" y="711"/>
                    <a:pt x="219" y="710"/>
                    <a:pt x="219" y="708"/>
                  </a:cubicBezTo>
                  <a:cubicBezTo>
                    <a:pt x="220" y="708"/>
                    <a:pt x="221" y="708"/>
                    <a:pt x="222" y="708"/>
                  </a:cubicBezTo>
                  <a:cubicBezTo>
                    <a:pt x="222" y="710"/>
                    <a:pt x="221" y="710"/>
                    <a:pt x="221" y="712"/>
                  </a:cubicBezTo>
                  <a:close/>
                  <a:moveTo>
                    <a:pt x="227" y="732"/>
                  </a:moveTo>
                  <a:cubicBezTo>
                    <a:pt x="225" y="734"/>
                    <a:pt x="224" y="736"/>
                    <a:pt x="221" y="735"/>
                  </a:cubicBezTo>
                  <a:cubicBezTo>
                    <a:pt x="221" y="733"/>
                    <a:pt x="220" y="733"/>
                    <a:pt x="221" y="732"/>
                  </a:cubicBezTo>
                  <a:cubicBezTo>
                    <a:pt x="223" y="734"/>
                    <a:pt x="224" y="732"/>
                    <a:pt x="227" y="732"/>
                  </a:cubicBezTo>
                  <a:close/>
                  <a:moveTo>
                    <a:pt x="248" y="738"/>
                  </a:moveTo>
                  <a:cubicBezTo>
                    <a:pt x="244" y="747"/>
                    <a:pt x="235" y="748"/>
                    <a:pt x="226" y="748"/>
                  </a:cubicBezTo>
                  <a:cubicBezTo>
                    <a:pt x="227" y="745"/>
                    <a:pt x="233" y="743"/>
                    <a:pt x="237" y="743"/>
                  </a:cubicBezTo>
                  <a:cubicBezTo>
                    <a:pt x="238" y="742"/>
                    <a:pt x="237" y="742"/>
                    <a:pt x="237" y="741"/>
                  </a:cubicBezTo>
                  <a:cubicBezTo>
                    <a:pt x="240" y="740"/>
                    <a:pt x="240" y="740"/>
                    <a:pt x="243" y="739"/>
                  </a:cubicBezTo>
                  <a:cubicBezTo>
                    <a:pt x="243" y="739"/>
                    <a:pt x="243" y="741"/>
                    <a:pt x="244" y="741"/>
                  </a:cubicBezTo>
                  <a:cubicBezTo>
                    <a:pt x="246" y="739"/>
                    <a:pt x="245" y="739"/>
                    <a:pt x="245" y="737"/>
                  </a:cubicBezTo>
                  <a:cubicBezTo>
                    <a:pt x="247" y="736"/>
                    <a:pt x="247" y="738"/>
                    <a:pt x="248" y="738"/>
                  </a:cubicBezTo>
                  <a:close/>
                  <a:moveTo>
                    <a:pt x="243" y="714"/>
                  </a:moveTo>
                  <a:cubicBezTo>
                    <a:pt x="245" y="714"/>
                    <a:pt x="245" y="716"/>
                    <a:pt x="245" y="719"/>
                  </a:cubicBezTo>
                  <a:cubicBezTo>
                    <a:pt x="244" y="718"/>
                    <a:pt x="242" y="716"/>
                    <a:pt x="243" y="714"/>
                  </a:cubicBezTo>
                  <a:close/>
                  <a:moveTo>
                    <a:pt x="240" y="722"/>
                  </a:moveTo>
                  <a:cubicBezTo>
                    <a:pt x="240" y="726"/>
                    <a:pt x="243" y="728"/>
                    <a:pt x="243" y="732"/>
                  </a:cubicBezTo>
                  <a:cubicBezTo>
                    <a:pt x="240" y="736"/>
                    <a:pt x="235" y="737"/>
                    <a:pt x="233" y="740"/>
                  </a:cubicBezTo>
                  <a:cubicBezTo>
                    <a:pt x="232" y="737"/>
                    <a:pt x="237" y="734"/>
                    <a:pt x="239" y="731"/>
                  </a:cubicBezTo>
                  <a:cubicBezTo>
                    <a:pt x="238" y="730"/>
                    <a:pt x="237" y="729"/>
                    <a:pt x="235" y="730"/>
                  </a:cubicBezTo>
                  <a:cubicBezTo>
                    <a:pt x="237" y="727"/>
                    <a:pt x="237" y="723"/>
                    <a:pt x="240" y="722"/>
                  </a:cubicBezTo>
                  <a:close/>
                  <a:moveTo>
                    <a:pt x="234" y="725"/>
                  </a:moveTo>
                  <a:cubicBezTo>
                    <a:pt x="232" y="721"/>
                    <a:pt x="236" y="717"/>
                    <a:pt x="234" y="714"/>
                  </a:cubicBezTo>
                  <a:cubicBezTo>
                    <a:pt x="239" y="716"/>
                    <a:pt x="236" y="722"/>
                    <a:pt x="234" y="725"/>
                  </a:cubicBezTo>
                  <a:close/>
                  <a:moveTo>
                    <a:pt x="233" y="708"/>
                  </a:moveTo>
                  <a:cubicBezTo>
                    <a:pt x="234" y="709"/>
                    <a:pt x="233" y="711"/>
                    <a:pt x="234" y="711"/>
                  </a:cubicBezTo>
                  <a:cubicBezTo>
                    <a:pt x="234" y="712"/>
                    <a:pt x="232" y="710"/>
                    <a:pt x="231" y="709"/>
                  </a:cubicBezTo>
                  <a:cubicBezTo>
                    <a:pt x="231" y="708"/>
                    <a:pt x="232" y="709"/>
                    <a:pt x="233" y="708"/>
                  </a:cubicBezTo>
                  <a:close/>
                  <a:moveTo>
                    <a:pt x="228" y="723"/>
                  </a:moveTo>
                  <a:cubicBezTo>
                    <a:pt x="226" y="723"/>
                    <a:pt x="226" y="721"/>
                    <a:pt x="225" y="720"/>
                  </a:cubicBezTo>
                  <a:cubicBezTo>
                    <a:pt x="226" y="718"/>
                    <a:pt x="228" y="718"/>
                    <a:pt x="228" y="716"/>
                  </a:cubicBezTo>
                  <a:cubicBezTo>
                    <a:pt x="230" y="717"/>
                    <a:pt x="230" y="722"/>
                    <a:pt x="228" y="723"/>
                  </a:cubicBezTo>
                  <a:close/>
                  <a:moveTo>
                    <a:pt x="224" y="716"/>
                  </a:moveTo>
                  <a:cubicBezTo>
                    <a:pt x="224" y="715"/>
                    <a:pt x="225" y="709"/>
                    <a:pt x="228" y="708"/>
                  </a:cubicBezTo>
                  <a:cubicBezTo>
                    <a:pt x="230" y="712"/>
                    <a:pt x="225" y="714"/>
                    <a:pt x="224" y="716"/>
                  </a:cubicBezTo>
                  <a:close/>
                  <a:moveTo>
                    <a:pt x="227" y="704"/>
                  </a:moveTo>
                  <a:cubicBezTo>
                    <a:pt x="226" y="704"/>
                    <a:pt x="225" y="703"/>
                    <a:pt x="224" y="702"/>
                  </a:cubicBezTo>
                  <a:cubicBezTo>
                    <a:pt x="222" y="703"/>
                    <a:pt x="219" y="703"/>
                    <a:pt x="220" y="705"/>
                  </a:cubicBezTo>
                  <a:cubicBezTo>
                    <a:pt x="217" y="706"/>
                    <a:pt x="216" y="705"/>
                    <a:pt x="215" y="704"/>
                  </a:cubicBezTo>
                  <a:cubicBezTo>
                    <a:pt x="216" y="700"/>
                    <a:pt x="230" y="694"/>
                    <a:pt x="227" y="704"/>
                  </a:cubicBezTo>
                  <a:close/>
                  <a:moveTo>
                    <a:pt x="213" y="720"/>
                  </a:moveTo>
                  <a:cubicBezTo>
                    <a:pt x="214" y="722"/>
                    <a:pt x="216" y="727"/>
                    <a:pt x="214" y="730"/>
                  </a:cubicBezTo>
                  <a:cubicBezTo>
                    <a:pt x="210" y="729"/>
                    <a:pt x="210" y="722"/>
                    <a:pt x="213" y="720"/>
                  </a:cubicBezTo>
                  <a:close/>
                  <a:moveTo>
                    <a:pt x="211" y="713"/>
                  </a:moveTo>
                  <a:cubicBezTo>
                    <a:pt x="213" y="716"/>
                    <a:pt x="210" y="720"/>
                    <a:pt x="209" y="722"/>
                  </a:cubicBezTo>
                  <a:cubicBezTo>
                    <a:pt x="207" y="719"/>
                    <a:pt x="211" y="716"/>
                    <a:pt x="211" y="713"/>
                  </a:cubicBezTo>
                  <a:close/>
                  <a:moveTo>
                    <a:pt x="208" y="709"/>
                  </a:moveTo>
                  <a:cubicBezTo>
                    <a:pt x="209" y="711"/>
                    <a:pt x="206" y="714"/>
                    <a:pt x="206" y="717"/>
                  </a:cubicBezTo>
                  <a:cubicBezTo>
                    <a:pt x="201" y="715"/>
                    <a:pt x="204" y="710"/>
                    <a:pt x="208" y="709"/>
                  </a:cubicBezTo>
                  <a:close/>
                  <a:moveTo>
                    <a:pt x="201" y="719"/>
                  </a:moveTo>
                  <a:cubicBezTo>
                    <a:pt x="202" y="720"/>
                    <a:pt x="203" y="721"/>
                    <a:pt x="203" y="723"/>
                  </a:cubicBezTo>
                  <a:cubicBezTo>
                    <a:pt x="201" y="725"/>
                    <a:pt x="200" y="721"/>
                    <a:pt x="201" y="719"/>
                  </a:cubicBezTo>
                  <a:close/>
                  <a:moveTo>
                    <a:pt x="197" y="726"/>
                  </a:moveTo>
                  <a:cubicBezTo>
                    <a:pt x="199" y="727"/>
                    <a:pt x="198" y="730"/>
                    <a:pt x="200" y="731"/>
                  </a:cubicBezTo>
                  <a:cubicBezTo>
                    <a:pt x="199" y="732"/>
                    <a:pt x="197" y="729"/>
                    <a:pt x="197" y="726"/>
                  </a:cubicBezTo>
                  <a:close/>
                  <a:moveTo>
                    <a:pt x="195" y="716"/>
                  </a:moveTo>
                  <a:cubicBezTo>
                    <a:pt x="198" y="718"/>
                    <a:pt x="197" y="721"/>
                    <a:pt x="196" y="724"/>
                  </a:cubicBezTo>
                  <a:cubicBezTo>
                    <a:pt x="192" y="723"/>
                    <a:pt x="194" y="719"/>
                    <a:pt x="195" y="716"/>
                  </a:cubicBezTo>
                  <a:close/>
                  <a:moveTo>
                    <a:pt x="223" y="96"/>
                  </a:moveTo>
                  <a:cubicBezTo>
                    <a:pt x="226" y="102"/>
                    <a:pt x="224" y="109"/>
                    <a:pt x="225" y="114"/>
                  </a:cubicBezTo>
                  <a:cubicBezTo>
                    <a:pt x="224" y="109"/>
                    <a:pt x="219" y="101"/>
                    <a:pt x="223" y="96"/>
                  </a:cubicBezTo>
                  <a:close/>
                  <a:moveTo>
                    <a:pt x="221" y="198"/>
                  </a:moveTo>
                  <a:cubicBezTo>
                    <a:pt x="223" y="200"/>
                    <a:pt x="224" y="203"/>
                    <a:pt x="224" y="206"/>
                  </a:cubicBezTo>
                  <a:cubicBezTo>
                    <a:pt x="222" y="205"/>
                    <a:pt x="221" y="201"/>
                    <a:pt x="221" y="198"/>
                  </a:cubicBezTo>
                  <a:close/>
                  <a:moveTo>
                    <a:pt x="221" y="230"/>
                  </a:moveTo>
                  <a:cubicBezTo>
                    <a:pt x="220" y="229"/>
                    <a:pt x="220" y="226"/>
                    <a:pt x="218" y="225"/>
                  </a:cubicBezTo>
                  <a:cubicBezTo>
                    <a:pt x="219" y="224"/>
                    <a:pt x="220" y="222"/>
                    <a:pt x="220" y="221"/>
                  </a:cubicBezTo>
                  <a:cubicBezTo>
                    <a:pt x="222" y="223"/>
                    <a:pt x="222" y="226"/>
                    <a:pt x="221" y="230"/>
                  </a:cubicBezTo>
                  <a:close/>
                  <a:moveTo>
                    <a:pt x="224" y="134"/>
                  </a:moveTo>
                  <a:cubicBezTo>
                    <a:pt x="223" y="132"/>
                    <a:pt x="221" y="132"/>
                    <a:pt x="222" y="129"/>
                  </a:cubicBezTo>
                  <a:cubicBezTo>
                    <a:pt x="224" y="130"/>
                    <a:pt x="224" y="131"/>
                    <a:pt x="224" y="134"/>
                  </a:cubicBezTo>
                  <a:close/>
                  <a:moveTo>
                    <a:pt x="222" y="179"/>
                  </a:moveTo>
                  <a:cubicBezTo>
                    <a:pt x="220" y="180"/>
                    <a:pt x="221" y="177"/>
                    <a:pt x="220" y="177"/>
                  </a:cubicBezTo>
                  <a:cubicBezTo>
                    <a:pt x="220" y="176"/>
                    <a:pt x="223" y="177"/>
                    <a:pt x="222" y="179"/>
                  </a:cubicBezTo>
                  <a:close/>
                  <a:moveTo>
                    <a:pt x="220" y="93"/>
                  </a:moveTo>
                  <a:cubicBezTo>
                    <a:pt x="218" y="89"/>
                    <a:pt x="215" y="79"/>
                    <a:pt x="217" y="72"/>
                  </a:cubicBezTo>
                  <a:cubicBezTo>
                    <a:pt x="219" y="77"/>
                    <a:pt x="222" y="87"/>
                    <a:pt x="220" y="93"/>
                  </a:cubicBezTo>
                  <a:close/>
                  <a:moveTo>
                    <a:pt x="210" y="188"/>
                  </a:moveTo>
                  <a:cubicBezTo>
                    <a:pt x="211" y="189"/>
                    <a:pt x="211" y="191"/>
                    <a:pt x="212" y="192"/>
                  </a:cubicBezTo>
                  <a:cubicBezTo>
                    <a:pt x="211" y="191"/>
                    <a:pt x="211" y="191"/>
                    <a:pt x="211" y="192"/>
                  </a:cubicBezTo>
                  <a:cubicBezTo>
                    <a:pt x="209" y="191"/>
                    <a:pt x="210" y="190"/>
                    <a:pt x="210" y="188"/>
                  </a:cubicBezTo>
                  <a:close/>
                  <a:moveTo>
                    <a:pt x="209" y="171"/>
                  </a:moveTo>
                  <a:cubicBezTo>
                    <a:pt x="210" y="171"/>
                    <a:pt x="211" y="171"/>
                    <a:pt x="212" y="171"/>
                  </a:cubicBezTo>
                  <a:cubicBezTo>
                    <a:pt x="213" y="173"/>
                    <a:pt x="212" y="174"/>
                    <a:pt x="212" y="177"/>
                  </a:cubicBezTo>
                  <a:cubicBezTo>
                    <a:pt x="210" y="176"/>
                    <a:pt x="211" y="173"/>
                    <a:pt x="209" y="171"/>
                  </a:cubicBezTo>
                  <a:close/>
                  <a:moveTo>
                    <a:pt x="211" y="195"/>
                  </a:moveTo>
                  <a:cubicBezTo>
                    <a:pt x="212" y="196"/>
                    <a:pt x="213" y="196"/>
                    <a:pt x="213" y="198"/>
                  </a:cubicBezTo>
                  <a:cubicBezTo>
                    <a:pt x="211" y="199"/>
                    <a:pt x="209" y="197"/>
                    <a:pt x="211" y="195"/>
                  </a:cubicBezTo>
                  <a:close/>
                  <a:moveTo>
                    <a:pt x="213" y="331"/>
                  </a:moveTo>
                  <a:cubicBezTo>
                    <a:pt x="214" y="333"/>
                    <a:pt x="215" y="333"/>
                    <a:pt x="215" y="335"/>
                  </a:cubicBezTo>
                  <a:cubicBezTo>
                    <a:pt x="214" y="336"/>
                    <a:pt x="215" y="341"/>
                    <a:pt x="212" y="341"/>
                  </a:cubicBezTo>
                  <a:cubicBezTo>
                    <a:pt x="211" y="338"/>
                    <a:pt x="212" y="335"/>
                    <a:pt x="213" y="331"/>
                  </a:cubicBezTo>
                  <a:close/>
                  <a:moveTo>
                    <a:pt x="216" y="296"/>
                  </a:moveTo>
                  <a:cubicBezTo>
                    <a:pt x="220" y="298"/>
                    <a:pt x="217" y="305"/>
                    <a:pt x="218" y="305"/>
                  </a:cubicBezTo>
                  <a:cubicBezTo>
                    <a:pt x="217" y="306"/>
                    <a:pt x="216" y="307"/>
                    <a:pt x="216" y="310"/>
                  </a:cubicBezTo>
                  <a:cubicBezTo>
                    <a:pt x="214" y="306"/>
                    <a:pt x="214" y="300"/>
                    <a:pt x="216" y="296"/>
                  </a:cubicBezTo>
                  <a:close/>
                  <a:moveTo>
                    <a:pt x="216" y="247"/>
                  </a:moveTo>
                  <a:cubicBezTo>
                    <a:pt x="217" y="248"/>
                    <a:pt x="217" y="251"/>
                    <a:pt x="218" y="252"/>
                  </a:cubicBezTo>
                  <a:cubicBezTo>
                    <a:pt x="217" y="253"/>
                    <a:pt x="215" y="250"/>
                    <a:pt x="216" y="247"/>
                  </a:cubicBezTo>
                  <a:close/>
                  <a:moveTo>
                    <a:pt x="218" y="51"/>
                  </a:moveTo>
                  <a:cubicBezTo>
                    <a:pt x="219" y="56"/>
                    <a:pt x="217" y="58"/>
                    <a:pt x="215" y="60"/>
                  </a:cubicBezTo>
                  <a:cubicBezTo>
                    <a:pt x="213" y="58"/>
                    <a:pt x="212" y="54"/>
                    <a:pt x="211" y="51"/>
                  </a:cubicBezTo>
                  <a:cubicBezTo>
                    <a:pt x="213" y="48"/>
                    <a:pt x="216" y="49"/>
                    <a:pt x="218" y="51"/>
                  </a:cubicBezTo>
                  <a:close/>
                  <a:moveTo>
                    <a:pt x="204" y="57"/>
                  </a:moveTo>
                  <a:cubicBezTo>
                    <a:pt x="202" y="53"/>
                    <a:pt x="198" y="46"/>
                    <a:pt x="201" y="43"/>
                  </a:cubicBezTo>
                  <a:cubicBezTo>
                    <a:pt x="202" y="43"/>
                    <a:pt x="203" y="44"/>
                    <a:pt x="205" y="44"/>
                  </a:cubicBezTo>
                  <a:cubicBezTo>
                    <a:pt x="205" y="49"/>
                    <a:pt x="207" y="53"/>
                    <a:pt x="204" y="57"/>
                  </a:cubicBezTo>
                  <a:close/>
                  <a:moveTo>
                    <a:pt x="202" y="214"/>
                  </a:moveTo>
                  <a:cubicBezTo>
                    <a:pt x="200" y="214"/>
                    <a:pt x="201" y="211"/>
                    <a:pt x="202" y="210"/>
                  </a:cubicBezTo>
                  <a:cubicBezTo>
                    <a:pt x="204" y="210"/>
                    <a:pt x="202" y="212"/>
                    <a:pt x="202" y="214"/>
                  </a:cubicBezTo>
                  <a:close/>
                  <a:moveTo>
                    <a:pt x="198" y="545"/>
                  </a:moveTo>
                  <a:cubicBezTo>
                    <a:pt x="199" y="543"/>
                    <a:pt x="198" y="541"/>
                    <a:pt x="199" y="539"/>
                  </a:cubicBezTo>
                  <a:cubicBezTo>
                    <a:pt x="200" y="540"/>
                    <a:pt x="200" y="545"/>
                    <a:pt x="198" y="545"/>
                  </a:cubicBezTo>
                  <a:close/>
                  <a:moveTo>
                    <a:pt x="199" y="521"/>
                  </a:moveTo>
                  <a:cubicBezTo>
                    <a:pt x="202" y="521"/>
                    <a:pt x="200" y="524"/>
                    <a:pt x="200" y="525"/>
                  </a:cubicBezTo>
                  <a:cubicBezTo>
                    <a:pt x="198" y="525"/>
                    <a:pt x="200" y="522"/>
                    <a:pt x="199" y="521"/>
                  </a:cubicBezTo>
                  <a:close/>
                  <a:moveTo>
                    <a:pt x="189" y="591"/>
                  </a:moveTo>
                  <a:cubicBezTo>
                    <a:pt x="186" y="590"/>
                    <a:pt x="189" y="588"/>
                    <a:pt x="190" y="586"/>
                  </a:cubicBezTo>
                  <a:cubicBezTo>
                    <a:pt x="192" y="587"/>
                    <a:pt x="189" y="589"/>
                    <a:pt x="189" y="591"/>
                  </a:cubicBezTo>
                  <a:close/>
                  <a:moveTo>
                    <a:pt x="190" y="637"/>
                  </a:moveTo>
                  <a:cubicBezTo>
                    <a:pt x="189" y="636"/>
                    <a:pt x="188" y="634"/>
                    <a:pt x="189" y="634"/>
                  </a:cubicBezTo>
                  <a:cubicBezTo>
                    <a:pt x="191" y="633"/>
                    <a:pt x="190" y="636"/>
                    <a:pt x="190" y="637"/>
                  </a:cubicBezTo>
                  <a:close/>
                  <a:moveTo>
                    <a:pt x="146" y="404"/>
                  </a:moveTo>
                  <a:cubicBezTo>
                    <a:pt x="145" y="394"/>
                    <a:pt x="140" y="389"/>
                    <a:pt x="139" y="381"/>
                  </a:cubicBezTo>
                  <a:cubicBezTo>
                    <a:pt x="144" y="391"/>
                    <a:pt x="153" y="402"/>
                    <a:pt x="157" y="414"/>
                  </a:cubicBezTo>
                  <a:cubicBezTo>
                    <a:pt x="154" y="415"/>
                    <a:pt x="155" y="410"/>
                    <a:pt x="152" y="409"/>
                  </a:cubicBezTo>
                  <a:cubicBezTo>
                    <a:pt x="146" y="416"/>
                    <a:pt x="162" y="425"/>
                    <a:pt x="152" y="432"/>
                  </a:cubicBezTo>
                  <a:cubicBezTo>
                    <a:pt x="150" y="423"/>
                    <a:pt x="147" y="417"/>
                    <a:pt x="150" y="406"/>
                  </a:cubicBezTo>
                  <a:cubicBezTo>
                    <a:pt x="150" y="405"/>
                    <a:pt x="147" y="405"/>
                    <a:pt x="146" y="404"/>
                  </a:cubicBezTo>
                  <a:close/>
                  <a:moveTo>
                    <a:pt x="120" y="486"/>
                  </a:moveTo>
                  <a:cubicBezTo>
                    <a:pt x="116" y="487"/>
                    <a:pt x="117" y="493"/>
                    <a:pt x="113" y="494"/>
                  </a:cubicBezTo>
                  <a:cubicBezTo>
                    <a:pt x="112" y="491"/>
                    <a:pt x="111" y="490"/>
                    <a:pt x="111" y="486"/>
                  </a:cubicBezTo>
                  <a:cubicBezTo>
                    <a:pt x="113" y="487"/>
                    <a:pt x="112" y="489"/>
                    <a:pt x="115" y="488"/>
                  </a:cubicBezTo>
                  <a:cubicBezTo>
                    <a:pt x="118" y="483"/>
                    <a:pt x="113" y="477"/>
                    <a:pt x="117" y="472"/>
                  </a:cubicBezTo>
                  <a:cubicBezTo>
                    <a:pt x="119" y="472"/>
                    <a:pt x="119" y="473"/>
                    <a:pt x="121" y="472"/>
                  </a:cubicBezTo>
                  <a:cubicBezTo>
                    <a:pt x="124" y="469"/>
                    <a:pt x="119" y="461"/>
                    <a:pt x="126" y="459"/>
                  </a:cubicBezTo>
                  <a:cubicBezTo>
                    <a:pt x="126" y="457"/>
                    <a:pt x="125" y="457"/>
                    <a:pt x="125" y="456"/>
                  </a:cubicBezTo>
                  <a:cubicBezTo>
                    <a:pt x="127" y="456"/>
                    <a:pt x="127" y="454"/>
                    <a:pt x="129" y="454"/>
                  </a:cubicBezTo>
                  <a:cubicBezTo>
                    <a:pt x="125" y="461"/>
                    <a:pt x="125" y="477"/>
                    <a:pt x="121" y="484"/>
                  </a:cubicBezTo>
                  <a:cubicBezTo>
                    <a:pt x="121" y="485"/>
                    <a:pt x="120" y="484"/>
                    <a:pt x="120" y="485"/>
                  </a:cubicBezTo>
                  <a:cubicBezTo>
                    <a:pt x="120" y="486"/>
                    <a:pt x="122" y="487"/>
                    <a:pt x="120" y="486"/>
                  </a:cubicBezTo>
                  <a:close/>
                  <a:moveTo>
                    <a:pt x="108" y="625"/>
                  </a:moveTo>
                  <a:cubicBezTo>
                    <a:pt x="109" y="634"/>
                    <a:pt x="108" y="639"/>
                    <a:pt x="107" y="646"/>
                  </a:cubicBezTo>
                  <a:cubicBezTo>
                    <a:pt x="105" y="645"/>
                    <a:pt x="106" y="643"/>
                    <a:pt x="102" y="644"/>
                  </a:cubicBezTo>
                  <a:cubicBezTo>
                    <a:pt x="102" y="643"/>
                    <a:pt x="101" y="642"/>
                    <a:pt x="101" y="640"/>
                  </a:cubicBezTo>
                  <a:cubicBezTo>
                    <a:pt x="102" y="639"/>
                    <a:pt x="105" y="639"/>
                    <a:pt x="106" y="638"/>
                  </a:cubicBezTo>
                  <a:cubicBezTo>
                    <a:pt x="104" y="634"/>
                    <a:pt x="106" y="628"/>
                    <a:pt x="108" y="625"/>
                  </a:cubicBezTo>
                  <a:close/>
                  <a:moveTo>
                    <a:pt x="106" y="625"/>
                  </a:moveTo>
                  <a:cubicBezTo>
                    <a:pt x="105" y="625"/>
                    <a:pt x="105" y="626"/>
                    <a:pt x="103" y="627"/>
                  </a:cubicBezTo>
                  <a:cubicBezTo>
                    <a:pt x="104" y="622"/>
                    <a:pt x="99" y="621"/>
                    <a:pt x="101" y="616"/>
                  </a:cubicBezTo>
                  <a:cubicBezTo>
                    <a:pt x="102" y="616"/>
                    <a:pt x="103" y="616"/>
                    <a:pt x="104" y="618"/>
                  </a:cubicBezTo>
                  <a:cubicBezTo>
                    <a:pt x="107" y="615"/>
                    <a:pt x="104" y="611"/>
                    <a:pt x="107" y="606"/>
                  </a:cubicBezTo>
                  <a:cubicBezTo>
                    <a:pt x="108" y="607"/>
                    <a:pt x="108" y="606"/>
                    <a:pt x="110" y="606"/>
                  </a:cubicBezTo>
                  <a:cubicBezTo>
                    <a:pt x="110" y="605"/>
                    <a:pt x="109" y="602"/>
                    <a:pt x="111" y="603"/>
                  </a:cubicBezTo>
                  <a:cubicBezTo>
                    <a:pt x="112" y="611"/>
                    <a:pt x="108" y="619"/>
                    <a:pt x="106" y="625"/>
                  </a:cubicBezTo>
                  <a:close/>
                  <a:moveTo>
                    <a:pt x="95" y="583"/>
                  </a:moveTo>
                  <a:cubicBezTo>
                    <a:pt x="93" y="582"/>
                    <a:pt x="95" y="582"/>
                    <a:pt x="95" y="580"/>
                  </a:cubicBezTo>
                  <a:cubicBezTo>
                    <a:pt x="96" y="584"/>
                    <a:pt x="98" y="587"/>
                    <a:pt x="99" y="591"/>
                  </a:cubicBezTo>
                  <a:cubicBezTo>
                    <a:pt x="96" y="590"/>
                    <a:pt x="97" y="584"/>
                    <a:pt x="95" y="583"/>
                  </a:cubicBezTo>
                  <a:close/>
                  <a:moveTo>
                    <a:pt x="98" y="652"/>
                  </a:moveTo>
                  <a:cubicBezTo>
                    <a:pt x="96" y="652"/>
                    <a:pt x="97" y="649"/>
                    <a:pt x="96" y="649"/>
                  </a:cubicBezTo>
                  <a:cubicBezTo>
                    <a:pt x="97" y="647"/>
                    <a:pt x="99" y="651"/>
                    <a:pt x="98" y="652"/>
                  </a:cubicBezTo>
                  <a:close/>
                  <a:moveTo>
                    <a:pt x="87" y="552"/>
                  </a:moveTo>
                  <a:cubicBezTo>
                    <a:pt x="87" y="546"/>
                    <a:pt x="86" y="542"/>
                    <a:pt x="86" y="538"/>
                  </a:cubicBezTo>
                  <a:cubicBezTo>
                    <a:pt x="87" y="538"/>
                    <a:pt x="87" y="538"/>
                    <a:pt x="87" y="539"/>
                  </a:cubicBezTo>
                  <a:cubicBezTo>
                    <a:pt x="89" y="551"/>
                    <a:pt x="95" y="559"/>
                    <a:pt x="96" y="570"/>
                  </a:cubicBezTo>
                  <a:cubicBezTo>
                    <a:pt x="92" y="565"/>
                    <a:pt x="91" y="557"/>
                    <a:pt x="87" y="552"/>
                  </a:cubicBezTo>
                  <a:close/>
                  <a:moveTo>
                    <a:pt x="89" y="616"/>
                  </a:moveTo>
                  <a:cubicBezTo>
                    <a:pt x="85" y="615"/>
                    <a:pt x="86" y="612"/>
                    <a:pt x="87" y="610"/>
                  </a:cubicBezTo>
                  <a:cubicBezTo>
                    <a:pt x="88" y="611"/>
                    <a:pt x="88" y="614"/>
                    <a:pt x="89" y="616"/>
                  </a:cubicBezTo>
                  <a:close/>
                  <a:moveTo>
                    <a:pt x="86" y="440"/>
                  </a:moveTo>
                  <a:cubicBezTo>
                    <a:pt x="88" y="440"/>
                    <a:pt x="87" y="442"/>
                    <a:pt x="87" y="444"/>
                  </a:cubicBezTo>
                  <a:cubicBezTo>
                    <a:pt x="85" y="444"/>
                    <a:pt x="87" y="441"/>
                    <a:pt x="86" y="440"/>
                  </a:cubicBezTo>
                  <a:close/>
                  <a:moveTo>
                    <a:pt x="87" y="446"/>
                  </a:moveTo>
                  <a:cubicBezTo>
                    <a:pt x="86" y="450"/>
                    <a:pt x="88" y="455"/>
                    <a:pt x="88" y="457"/>
                  </a:cubicBezTo>
                  <a:cubicBezTo>
                    <a:pt x="84" y="455"/>
                    <a:pt x="86" y="448"/>
                    <a:pt x="87" y="446"/>
                  </a:cubicBezTo>
                  <a:close/>
                  <a:moveTo>
                    <a:pt x="89" y="480"/>
                  </a:moveTo>
                  <a:cubicBezTo>
                    <a:pt x="86" y="475"/>
                    <a:pt x="85" y="469"/>
                    <a:pt x="86" y="464"/>
                  </a:cubicBezTo>
                  <a:cubicBezTo>
                    <a:pt x="88" y="469"/>
                    <a:pt x="91" y="476"/>
                    <a:pt x="89" y="480"/>
                  </a:cubicBezTo>
                  <a:close/>
                  <a:moveTo>
                    <a:pt x="87" y="537"/>
                  </a:moveTo>
                  <a:cubicBezTo>
                    <a:pt x="86" y="530"/>
                    <a:pt x="86" y="525"/>
                    <a:pt x="87" y="517"/>
                  </a:cubicBezTo>
                  <a:cubicBezTo>
                    <a:pt x="91" y="522"/>
                    <a:pt x="91" y="530"/>
                    <a:pt x="87" y="537"/>
                  </a:cubicBezTo>
                  <a:close/>
                  <a:moveTo>
                    <a:pt x="86" y="493"/>
                  </a:moveTo>
                  <a:cubicBezTo>
                    <a:pt x="88" y="497"/>
                    <a:pt x="88" y="501"/>
                    <a:pt x="89" y="505"/>
                  </a:cubicBezTo>
                  <a:cubicBezTo>
                    <a:pt x="88" y="505"/>
                    <a:pt x="87" y="504"/>
                    <a:pt x="86" y="505"/>
                  </a:cubicBezTo>
                  <a:cubicBezTo>
                    <a:pt x="87" y="501"/>
                    <a:pt x="85" y="497"/>
                    <a:pt x="86" y="493"/>
                  </a:cubicBezTo>
                  <a:close/>
                  <a:moveTo>
                    <a:pt x="93" y="506"/>
                  </a:moveTo>
                  <a:cubicBezTo>
                    <a:pt x="96" y="507"/>
                    <a:pt x="97" y="511"/>
                    <a:pt x="95" y="514"/>
                  </a:cubicBezTo>
                  <a:cubicBezTo>
                    <a:pt x="94" y="513"/>
                    <a:pt x="93" y="510"/>
                    <a:pt x="93" y="506"/>
                  </a:cubicBezTo>
                  <a:close/>
                  <a:moveTo>
                    <a:pt x="94" y="543"/>
                  </a:moveTo>
                  <a:cubicBezTo>
                    <a:pt x="92" y="541"/>
                    <a:pt x="93" y="537"/>
                    <a:pt x="92" y="534"/>
                  </a:cubicBezTo>
                  <a:cubicBezTo>
                    <a:pt x="95" y="535"/>
                    <a:pt x="95" y="541"/>
                    <a:pt x="94" y="543"/>
                  </a:cubicBezTo>
                  <a:close/>
                  <a:moveTo>
                    <a:pt x="95" y="466"/>
                  </a:moveTo>
                  <a:cubicBezTo>
                    <a:pt x="94" y="465"/>
                    <a:pt x="92" y="463"/>
                    <a:pt x="93" y="461"/>
                  </a:cubicBezTo>
                  <a:cubicBezTo>
                    <a:pt x="95" y="462"/>
                    <a:pt x="97" y="464"/>
                    <a:pt x="95" y="466"/>
                  </a:cubicBezTo>
                  <a:close/>
                  <a:moveTo>
                    <a:pt x="95" y="493"/>
                  </a:moveTo>
                  <a:cubicBezTo>
                    <a:pt x="93" y="491"/>
                    <a:pt x="90" y="487"/>
                    <a:pt x="92" y="485"/>
                  </a:cubicBezTo>
                  <a:cubicBezTo>
                    <a:pt x="94" y="486"/>
                    <a:pt x="94" y="489"/>
                    <a:pt x="95" y="493"/>
                  </a:cubicBezTo>
                  <a:close/>
                  <a:moveTo>
                    <a:pt x="124" y="67"/>
                  </a:moveTo>
                  <a:cubicBezTo>
                    <a:pt x="122" y="65"/>
                    <a:pt x="120" y="61"/>
                    <a:pt x="121" y="57"/>
                  </a:cubicBezTo>
                  <a:cubicBezTo>
                    <a:pt x="126" y="59"/>
                    <a:pt x="122" y="63"/>
                    <a:pt x="124" y="67"/>
                  </a:cubicBezTo>
                  <a:close/>
                  <a:moveTo>
                    <a:pt x="159" y="117"/>
                  </a:moveTo>
                  <a:cubicBezTo>
                    <a:pt x="158" y="119"/>
                    <a:pt x="157" y="120"/>
                    <a:pt x="157" y="122"/>
                  </a:cubicBezTo>
                  <a:cubicBezTo>
                    <a:pt x="153" y="120"/>
                    <a:pt x="150" y="112"/>
                    <a:pt x="152" y="109"/>
                  </a:cubicBezTo>
                  <a:cubicBezTo>
                    <a:pt x="154" y="108"/>
                    <a:pt x="154" y="110"/>
                    <a:pt x="154" y="111"/>
                  </a:cubicBezTo>
                  <a:cubicBezTo>
                    <a:pt x="155" y="112"/>
                    <a:pt x="154" y="112"/>
                    <a:pt x="153" y="112"/>
                  </a:cubicBezTo>
                  <a:cubicBezTo>
                    <a:pt x="156" y="112"/>
                    <a:pt x="156" y="116"/>
                    <a:pt x="159" y="117"/>
                  </a:cubicBezTo>
                  <a:close/>
                  <a:moveTo>
                    <a:pt x="156" y="79"/>
                  </a:moveTo>
                  <a:cubicBezTo>
                    <a:pt x="156" y="82"/>
                    <a:pt x="161" y="82"/>
                    <a:pt x="159" y="87"/>
                  </a:cubicBezTo>
                  <a:cubicBezTo>
                    <a:pt x="157" y="86"/>
                    <a:pt x="156" y="84"/>
                    <a:pt x="155" y="82"/>
                  </a:cubicBezTo>
                  <a:cubicBezTo>
                    <a:pt x="155" y="81"/>
                    <a:pt x="156" y="80"/>
                    <a:pt x="156" y="79"/>
                  </a:cubicBezTo>
                  <a:close/>
                  <a:moveTo>
                    <a:pt x="156" y="66"/>
                  </a:moveTo>
                  <a:cubicBezTo>
                    <a:pt x="157" y="66"/>
                    <a:pt x="157" y="67"/>
                    <a:pt x="157" y="69"/>
                  </a:cubicBezTo>
                  <a:cubicBezTo>
                    <a:pt x="156" y="69"/>
                    <a:pt x="156" y="66"/>
                    <a:pt x="156" y="66"/>
                  </a:cubicBezTo>
                  <a:close/>
                  <a:moveTo>
                    <a:pt x="159" y="50"/>
                  </a:moveTo>
                  <a:cubicBezTo>
                    <a:pt x="160" y="50"/>
                    <a:pt x="160" y="50"/>
                    <a:pt x="161" y="50"/>
                  </a:cubicBezTo>
                  <a:cubicBezTo>
                    <a:pt x="162" y="52"/>
                    <a:pt x="161" y="56"/>
                    <a:pt x="158" y="57"/>
                  </a:cubicBezTo>
                  <a:cubicBezTo>
                    <a:pt x="156" y="54"/>
                    <a:pt x="161" y="53"/>
                    <a:pt x="159" y="50"/>
                  </a:cubicBezTo>
                  <a:close/>
                  <a:moveTo>
                    <a:pt x="199" y="132"/>
                  </a:moveTo>
                  <a:cubicBezTo>
                    <a:pt x="199" y="134"/>
                    <a:pt x="198" y="135"/>
                    <a:pt x="197" y="136"/>
                  </a:cubicBezTo>
                  <a:cubicBezTo>
                    <a:pt x="192" y="134"/>
                    <a:pt x="193" y="124"/>
                    <a:pt x="189" y="120"/>
                  </a:cubicBezTo>
                  <a:cubicBezTo>
                    <a:pt x="190" y="118"/>
                    <a:pt x="189" y="115"/>
                    <a:pt x="191" y="114"/>
                  </a:cubicBezTo>
                  <a:cubicBezTo>
                    <a:pt x="194" y="120"/>
                    <a:pt x="194" y="128"/>
                    <a:pt x="199" y="132"/>
                  </a:cubicBezTo>
                  <a:close/>
                  <a:moveTo>
                    <a:pt x="199" y="60"/>
                  </a:moveTo>
                  <a:cubicBezTo>
                    <a:pt x="200" y="60"/>
                    <a:pt x="200" y="62"/>
                    <a:pt x="200" y="64"/>
                  </a:cubicBezTo>
                  <a:cubicBezTo>
                    <a:pt x="199" y="63"/>
                    <a:pt x="199" y="62"/>
                    <a:pt x="199" y="60"/>
                  </a:cubicBezTo>
                  <a:close/>
                  <a:moveTo>
                    <a:pt x="200" y="138"/>
                  </a:moveTo>
                  <a:cubicBezTo>
                    <a:pt x="202" y="138"/>
                    <a:pt x="201" y="141"/>
                    <a:pt x="200" y="143"/>
                  </a:cubicBezTo>
                  <a:cubicBezTo>
                    <a:pt x="200" y="143"/>
                    <a:pt x="199" y="142"/>
                    <a:pt x="199" y="142"/>
                  </a:cubicBezTo>
                  <a:cubicBezTo>
                    <a:pt x="198" y="140"/>
                    <a:pt x="200" y="140"/>
                    <a:pt x="200" y="138"/>
                  </a:cubicBezTo>
                  <a:close/>
                  <a:moveTo>
                    <a:pt x="200" y="460"/>
                  </a:moveTo>
                  <a:cubicBezTo>
                    <a:pt x="202" y="458"/>
                    <a:pt x="201" y="463"/>
                    <a:pt x="200" y="466"/>
                  </a:cubicBezTo>
                  <a:cubicBezTo>
                    <a:pt x="198" y="466"/>
                    <a:pt x="201" y="461"/>
                    <a:pt x="200" y="460"/>
                  </a:cubicBezTo>
                  <a:close/>
                  <a:moveTo>
                    <a:pt x="201" y="457"/>
                  </a:moveTo>
                  <a:cubicBezTo>
                    <a:pt x="199" y="457"/>
                    <a:pt x="200" y="453"/>
                    <a:pt x="200" y="452"/>
                  </a:cubicBezTo>
                  <a:cubicBezTo>
                    <a:pt x="202" y="453"/>
                    <a:pt x="201" y="454"/>
                    <a:pt x="201" y="457"/>
                  </a:cubicBezTo>
                  <a:close/>
                  <a:moveTo>
                    <a:pt x="200" y="389"/>
                  </a:moveTo>
                  <a:cubicBezTo>
                    <a:pt x="197" y="387"/>
                    <a:pt x="199" y="385"/>
                    <a:pt x="199" y="382"/>
                  </a:cubicBezTo>
                  <a:cubicBezTo>
                    <a:pt x="201" y="383"/>
                    <a:pt x="201" y="386"/>
                    <a:pt x="200" y="389"/>
                  </a:cubicBezTo>
                  <a:close/>
                  <a:moveTo>
                    <a:pt x="191" y="513"/>
                  </a:moveTo>
                  <a:cubicBezTo>
                    <a:pt x="192" y="513"/>
                    <a:pt x="193" y="514"/>
                    <a:pt x="194" y="514"/>
                  </a:cubicBezTo>
                  <a:cubicBezTo>
                    <a:pt x="192" y="516"/>
                    <a:pt x="192" y="518"/>
                    <a:pt x="191" y="520"/>
                  </a:cubicBezTo>
                  <a:cubicBezTo>
                    <a:pt x="187" y="519"/>
                    <a:pt x="191" y="515"/>
                    <a:pt x="191" y="513"/>
                  </a:cubicBezTo>
                  <a:close/>
                  <a:moveTo>
                    <a:pt x="194" y="540"/>
                  </a:moveTo>
                  <a:cubicBezTo>
                    <a:pt x="194" y="542"/>
                    <a:pt x="192" y="542"/>
                    <a:pt x="193" y="543"/>
                  </a:cubicBezTo>
                  <a:cubicBezTo>
                    <a:pt x="192" y="542"/>
                    <a:pt x="191" y="542"/>
                    <a:pt x="191" y="540"/>
                  </a:cubicBezTo>
                  <a:cubicBezTo>
                    <a:pt x="192" y="540"/>
                    <a:pt x="193" y="540"/>
                    <a:pt x="194" y="540"/>
                  </a:cubicBezTo>
                  <a:close/>
                  <a:moveTo>
                    <a:pt x="190" y="539"/>
                  </a:moveTo>
                  <a:cubicBezTo>
                    <a:pt x="189" y="538"/>
                    <a:pt x="189" y="537"/>
                    <a:pt x="189" y="535"/>
                  </a:cubicBezTo>
                  <a:cubicBezTo>
                    <a:pt x="191" y="534"/>
                    <a:pt x="190" y="537"/>
                    <a:pt x="190" y="539"/>
                  </a:cubicBezTo>
                  <a:close/>
                  <a:moveTo>
                    <a:pt x="187" y="513"/>
                  </a:moveTo>
                  <a:cubicBezTo>
                    <a:pt x="186" y="513"/>
                    <a:pt x="186" y="510"/>
                    <a:pt x="185" y="510"/>
                  </a:cubicBezTo>
                  <a:cubicBezTo>
                    <a:pt x="186" y="508"/>
                    <a:pt x="186" y="506"/>
                    <a:pt x="187" y="505"/>
                  </a:cubicBezTo>
                  <a:cubicBezTo>
                    <a:pt x="189" y="505"/>
                    <a:pt x="188" y="507"/>
                    <a:pt x="190" y="508"/>
                  </a:cubicBezTo>
                  <a:cubicBezTo>
                    <a:pt x="189" y="509"/>
                    <a:pt x="188" y="511"/>
                    <a:pt x="187" y="513"/>
                  </a:cubicBezTo>
                  <a:close/>
                  <a:moveTo>
                    <a:pt x="171" y="429"/>
                  </a:moveTo>
                  <a:cubicBezTo>
                    <a:pt x="172" y="433"/>
                    <a:pt x="176" y="435"/>
                    <a:pt x="173" y="439"/>
                  </a:cubicBezTo>
                  <a:cubicBezTo>
                    <a:pt x="172" y="439"/>
                    <a:pt x="171" y="436"/>
                    <a:pt x="171" y="438"/>
                  </a:cubicBezTo>
                  <a:cubicBezTo>
                    <a:pt x="170" y="438"/>
                    <a:pt x="171" y="438"/>
                    <a:pt x="171" y="438"/>
                  </a:cubicBezTo>
                  <a:cubicBezTo>
                    <a:pt x="170" y="434"/>
                    <a:pt x="166" y="431"/>
                    <a:pt x="171" y="429"/>
                  </a:cubicBezTo>
                  <a:close/>
                  <a:moveTo>
                    <a:pt x="165" y="287"/>
                  </a:moveTo>
                  <a:cubicBezTo>
                    <a:pt x="163" y="287"/>
                    <a:pt x="157" y="278"/>
                    <a:pt x="159" y="273"/>
                  </a:cubicBezTo>
                  <a:cubicBezTo>
                    <a:pt x="162" y="275"/>
                    <a:pt x="163" y="281"/>
                    <a:pt x="166" y="284"/>
                  </a:cubicBezTo>
                  <a:cubicBezTo>
                    <a:pt x="165" y="286"/>
                    <a:pt x="163" y="285"/>
                    <a:pt x="165" y="287"/>
                  </a:cubicBezTo>
                  <a:close/>
                  <a:moveTo>
                    <a:pt x="139" y="319"/>
                  </a:moveTo>
                  <a:cubicBezTo>
                    <a:pt x="141" y="321"/>
                    <a:pt x="141" y="317"/>
                    <a:pt x="138" y="319"/>
                  </a:cubicBezTo>
                  <a:cubicBezTo>
                    <a:pt x="137" y="317"/>
                    <a:pt x="136" y="314"/>
                    <a:pt x="136" y="312"/>
                  </a:cubicBezTo>
                  <a:cubicBezTo>
                    <a:pt x="138" y="313"/>
                    <a:pt x="136" y="308"/>
                    <a:pt x="138" y="307"/>
                  </a:cubicBezTo>
                  <a:cubicBezTo>
                    <a:pt x="142" y="312"/>
                    <a:pt x="150" y="321"/>
                    <a:pt x="143" y="326"/>
                  </a:cubicBezTo>
                  <a:cubicBezTo>
                    <a:pt x="143" y="324"/>
                    <a:pt x="143" y="322"/>
                    <a:pt x="141" y="322"/>
                  </a:cubicBezTo>
                  <a:cubicBezTo>
                    <a:pt x="142" y="319"/>
                    <a:pt x="139" y="322"/>
                    <a:pt x="139" y="319"/>
                  </a:cubicBezTo>
                  <a:close/>
                  <a:moveTo>
                    <a:pt x="135" y="349"/>
                  </a:moveTo>
                  <a:cubicBezTo>
                    <a:pt x="135" y="348"/>
                    <a:pt x="137" y="348"/>
                    <a:pt x="138" y="348"/>
                  </a:cubicBezTo>
                  <a:cubicBezTo>
                    <a:pt x="138" y="348"/>
                    <a:pt x="137" y="348"/>
                    <a:pt x="136" y="349"/>
                  </a:cubicBezTo>
                  <a:cubicBezTo>
                    <a:pt x="137" y="350"/>
                    <a:pt x="139" y="350"/>
                    <a:pt x="139" y="352"/>
                  </a:cubicBezTo>
                  <a:cubicBezTo>
                    <a:pt x="140" y="352"/>
                    <a:pt x="140" y="353"/>
                    <a:pt x="141" y="354"/>
                  </a:cubicBezTo>
                  <a:cubicBezTo>
                    <a:pt x="139" y="354"/>
                    <a:pt x="138" y="354"/>
                    <a:pt x="138" y="353"/>
                  </a:cubicBezTo>
                  <a:cubicBezTo>
                    <a:pt x="139" y="353"/>
                    <a:pt x="139" y="352"/>
                    <a:pt x="139" y="352"/>
                  </a:cubicBezTo>
                  <a:cubicBezTo>
                    <a:pt x="136" y="352"/>
                    <a:pt x="137" y="349"/>
                    <a:pt x="135" y="349"/>
                  </a:cubicBezTo>
                  <a:close/>
                  <a:moveTo>
                    <a:pt x="110" y="507"/>
                  </a:moveTo>
                  <a:cubicBezTo>
                    <a:pt x="106" y="504"/>
                    <a:pt x="111" y="501"/>
                    <a:pt x="111" y="498"/>
                  </a:cubicBezTo>
                  <a:cubicBezTo>
                    <a:pt x="109" y="498"/>
                    <a:pt x="110" y="501"/>
                    <a:pt x="108" y="502"/>
                  </a:cubicBezTo>
                  <a:cubicBezTo>
                    <a:pt x="106" y="501"/>
                    <a:pt x="105" y="497"/>
                    <a:pt x="106" y="494"/>
                  </a:cubicBezTo>
                  <a:cubicBezTo>
                    <a:pt x="108" y="495"/>
                    <a:pt x="110" y="496"/>
                    <a:pt x="112" y="497"/>
                  </a:cubicBezTo>
                  <a:cubicBezTo>
                    <a:pt x="113" y="494"/>
                    <a:pt x="116" y="492"/>
                    <a:pt x="119" y="487"/>
                  </a:cubicBezTo>
                  <a:cubicBezTo>
                    <a:pt x="118" y="493"/>
                    <a:pt x="112" y="501"/>
                    <a:pt x="110" y="507"/>
                  </a:cubicBezTo>
                  <a:close/>
                  <a:moveTo>
                    <a:pt x="114" y="515"/>
                  </a:moveTo>
                  <a:cubicBezTo>
                    <a:pt x="108" y="511"/>
                    <a:pt x="115" y="504"/>
                    <a:pt x="117" y="499"/>
                  </a:cubicBezTo>
                  <a:cubicBezTo>
                    <a:pt x="118" y="504"/>
                    <a:pt x="115" y="510"/>
                    <a:pt x="114" y="515"/>
                  </a:cubicBezTo>
                  <a:close/>
                  <a:moveTo>
                    <a:pt x="107" y="564"/>
                  </a:moveTo>
                  <a:cubicBezTo>
                    <a:pt x="106" y="565"/>
                    <a:pt x="106" y="564"/>
                    <a:pt x="105" y="564"/>
                  </a:cubicBezTo>
                  <a:cubicBezTo>
                    <a:pt x="105" y="562"/>
                    <a:pt x="104" y="559"/>
                    <a:pt x="105" y="558"/>
                  </a:cubicBezTo>
                  <a:cubicBezTo>
                    <a:pt x="108" y="559"/>
                    <a:pt x="105" y="563"/>
                    <a:pt x="107" y="564"/>
                  </a:cubicBezTo>
                  <a:close/>
                  <a:moveTo>
                    <a:pt x="105" y="584"/>
                  </a:moveTo>
                  <a:cubicBezTo>
                    <a:pt x="107" y="584"/>
                    <a:pt x="107" y="586"/>
                    <a:pt x="109" y="586"/>
                  </a:cubicBezTo>
                  <a:cubicBezTo>
                    <a:pt x="109" y="588"/>
                    <a:pt x="108" y="588"/>
                    <a:pt x="107" y="589"/>
                  </a:cubicBezTo>
                  <a:cubicBezTo>
                    <a:pt x="106" y="589"/>
                    <a:pt x="104" y="586"/>
                    <a:pt x="105" y="584"/>
                  </a:cubicBezTo>
                  <a:close/>
                  <a:moveTo>
                    <a:pt x="108" y="570"/>
                  </a:moveTo>
                  <a:cubicBezTo>
                    <a:pt x="109" y="566"/>
                    <a:pt x="109" y="562"/>
                    <a:pt x="113" y="561"/>
                  </a:cubicBezTo>
                  <a:cubicBezTo>
                    <a:pt x="111" y="564"/>
                    <a:pt x="110" y="568"/>
                    <a:pt x="108" y="570"/>
                  </a:cubicBezTo>
                  <a:close/>
                  <a:moveTo>
                    <a:pt x="104" y="538"/>
                  </a:moveTo>
                  <a:cubicBezTo>
                    <a:pt x="105" y="537"/>
                    <a:pt x="106" y="536"/>
                    <a:pt x="106" y="534"/>
                  </a:cubicBezTo>
                  <a:cubicBezTo>
                    <a:pt x="108" y="536"/>
                    <a:pt x="108" y="539"/>
                    <a:pt x="110" y="540"/>
                  </a:cubicBezTo>
                  <a:cubicBezTo>
                    <a:pt x="110" y="543"/>
                    <a:pt x="109" y="545"/>
                    <a:pt x="108" y="546"/>
                  </a:cubicBezTo>
                  <a:cubicBezTo>
                    <a:pt x="105" y="545"/>
                    <a:pt x="106" y="540"/>
                    <a:pt x="104" y="538"/>
                  </a:cubicBezTo>
                  <a:close/>
                  <a:moveTo>
                    <a:pt x="101" y="420"/>
                  </a:moveTo>
                  <a:cubicBezTo>
                    <a:pt x="99" y="420"/>
                    <a:pt x="100" y="417"/>
                    <a:pt x="99" y="416"/>
                  </a:cubicBezTo>
                  <a:cubicBezTo>
                    <a:pt x="101" y="415"/>
                    <a:pt x="100" y="418"/>
                    <a:pt x="101" y="420"/>
                  </a:cubicBezTo>
                  <a:close/>
                  <a:moveTo>
                    <a:pt x="99" y="362"/>
                  </a:moveTo>
                  <a:cubicBezTo>
                    <a:pt x="100" y="362"/>
                    <a:pt x="101" y="362"/>
                    <a:pt x="101" y="362"/>
                  </a:cubicBezTo>
                  <a:cubicBezTo>
                    <a:pt x="101" y="363"/>
                    <a:pt x="102" y="366"/>
                    <a:pt x="101" y="368"/>
                  </a:cubicBezTo>
                  <a:cubicBezTo>
                    <a:pt x="99" y="367"/>
                    <a:pt x="99" y="365"/>
                    <a:pt x="99" y="362"/>
                  </a:cubicBezTo>
                  <a:close/>
                  <a:moveTo>
                    <a:pt x="103" y="437"/>
                  </a:moveTo>
                  <a:cubicBezTo>
                    <a:pt x="105" y="440"/>
                    <a:pt x="108" y="444"/>
                    <a:pt x="105" y="448"/>
                  </a:cubicBezTo>
                  <a:cubicBezTo>
                    <a:pt x="102" y="446"/>
                    <a:pt x="104" y="443"/>
                    <a:pt x="101" y="442"/>
                  </a:cubicBezTo>
                  <a:cubicBezTo>
                    <a:pt x="101" y="440"/>
                    <a:pt x="102" y="438"/>
                    <a:pt x="103" y="437"/>
                  </a:cubicBezTo>
                  <a:close/>
                  <a:moveTo>
                    <a:pt x="129" y="112"/>
                  </a:moveTo>
                  <a:cubicBezTo>
                    <a:pt x="131" y="113"/>
                    <a:pt x="128" y="116"/>
                    <a:pt x="130" y="118"/>
                  </a:cubicBezTo>
                  <a:cubicBezTo>
                    <a:pt x="129" y="117"/>
                    <a:pt x="129" y="117"/>
                    <a:pt x="128" y="117"/>
                  </a:cubicBezTo>
                  <a:cubicBezTo>
                    <a:pt x="129" y="119"/>
                    <a:pt x="129" y="122"/>
                    <a:pt x="127" y="124"/>
                  </a:cubicBezTo>
                  <a:cubicBezTo>
                    <a:pt x="126" y="123"/>
                    <a:pt x="126" y="121"/>
                    <a:pt x="124" y="120"/>
                  </a:cubicBezTo>
                  <a:cubicBezTo>
                    <a:pt x="126" y="117"/>
                    <a:pt x="128" y="115"/>
                    <a:pt x="129" y="112"/>
                  </a:cubicBezTo>
                  <a:close/>
                  <a:moveTo>
                    <a:pt x="125" y="94"/>
                  </a:moveTo>
                  <a:cubicBezTo>
                    <a:pt x="127" y="93"/>
                    <a:pt x="131" y="100"/>
                    <a:pt x="129" y="102"/>
                  </a:cubicBezTo>
                  <a:cubicBezTo>
                    <a:pt x="127" y="102"/>
                    <a:pt x="127" y="101"/>
                    <a:pt x="125" y="100"/>
                  </a:cubicBezTo>
                  <a:cubicBezTo>
                    <a:pt x="125" y="98"/>
                    <a:pt x="124" y="95"/>
                    <a:pt x="125" y="94"/>
                  </a:cubicBezTo>
                  <a:close/>
                  <a:moveTo>
                    <a:pt x="161" y="112"/>
                  </a:moveTo>
                  <a:cubicBezTo>
                    <a:pt x="159" y="110"/>
                    <a:pt x="154" y="106"/>
                    <a:pt x="156" y="102"/>
                  </a:cubicBezTo>
                  <a:cubicBezTo>
                    <a:pt x="159" y="103"/>
                    <a:pt x="160" y="110"/>
                    <a:pt x="161" y="112"/>
                  </a:cubicBezTo>
                  <a:close/>
                  <a:moveTo>
                    <a:pt x="159" y="72"/>
                  </a:moveTo>
                  <a:cubicBezTo>
                    <a:pt x="161" y="71"/>
                    <a:pt x="160" y="74"/>
                    <a:pt x="161" y="74"/>
                  </a:cubicBezTo>
                  <a:cubicBezTo>
                    <a:pt x="160" y="76"/>
                    <a:pt x="158" y="73"/>
                    <a:pt x="159" y="72"/>
                  </a:cubicBezTo>
                  <a:close/>
                  <a:moveTo>
                    <a:pt x="160" y="121"/>
                  </a:moveTo>
                  <a:cubicBezTo>
                    <a:pt x="161" y="122"/>
                    <a:pt x="163" y="123"/>
                    <a:pt x="163" y="125"/>
                  </a:cubicBezTo>
                  <a:cubicBezTo>
                    <a:pt x="162" y="126"/>
                    <a:pt x="161" y="127"/>
                    <a:pt x="160" y="128"/>
                  </a:cubicBezTo>
                  <a:cubicBezTo>
                    <a:pt x="159" y="128"/>
                    <a:pt x="159" y="126"/>
                    <a:pt x="157" y="126"/>
                  </a:cubicBezTo>
                  <a:cubicBezTo>
                    <a:pt x="158" y="123"/>
                    <a:pt x="159" y="123"/>
                    <a:pt x="160" y="121"/>
                  </a:cubicBezTo>
                  <a:close/>
                  <a:moveTo>
                    <a:pt x="164" y="127"/>
                  </a:moveTo>
                  <a:cubicBezTo>
                    <a:pt x="165" y="127"/>
                    <a:pt x="165" y="129"/>
                    <a:pt x="166" y="129"/>
                  </a:cubicBezTo>
                  <a:cubicBezTo>
                    <a:pt x="165" y="130"/>
                    <a:pt x="166" y="132"/>
                    <a:pt x="164" y="132"/>
                  </a:cubicBezTo>
                  <a:cubicBezTo>
                    <a:pt x="164" y="130"/>
                    <a:pt x="164" y="129"/>
                    <a:pt x="164" y="127"/>
                  </a:cubicBezTo>
                  <a:close/>
                  <a:moveTo>
                    <a:pt x="168" y="133"/>
                  </a:moveTo>
                  <a:cubicBezTo>
                    <a:pt x="171" y="134"/>
                    <a:pt x="171" y="139"/>
                    <a:pt x="173" y="141"/>
                  </a:cubicBezTo>
                  <a:cubicBezTo>
                    <a:pt x="172" y="142"/>
                    <a:pt x="173" y="145"/>
                    <a:pt x="170" y="145"/>
                  </a:cubicBezTo>
                  <a:cubicBezTo>
                    <a:pt x="171" y="144"/>
                    <a:pt x="169" y="143"/>
                    <a:pt x="170" y="142"/>
                  </a:cubicBezTo>
                  <a:cubicBezTo>
                    <a:pt x="169" y="143"/>
                    <a:pt x="165" y="138"/>
                    <a:pt x="166" y="136"/>
                  </a:cubicBezTo>
                  <a:cubicBezTo>
                    <a:pt x="167" y="136"/>
                    <a:pt x="167" y="138"/>
                    <a:pt x="168" y="138"/>
                  </a:cubicBezTo>
                  <a:cubicBezTo>
                    <a:pt x="167" y="136"/>
                    <a:pt x="167" y="135"/>
                    <a:pt x="168" y="133"/>
                  </a:cubicBezTo>
                  <a:close/>
                  <a:moveTo>
                    <a:pt x="185" y="180"/>
                  </a:moveTo>
                  <a:cubicBezTo>
                    <a:pt x="187" y="181"/>
                    <a:pt x="189" y="184"/>
                    <a:pt x="189" y="186"/>
                  </a:cubicBezTo>
                  <a:cubicBezTo>
                    <a:pt x="187" y="186"/>
                    <a:pt x="187" y="184"/>
                    <a:pt x="185" y="185"/>
                  </a:cubicBezTo>
                  <a:cubicBezTo>
                    <a:pt x="186" y="183"/>
                    <a:pt x="184" y="181"/>
                    <a:pt x="185" y="180"/>
                  </a:cubicBezTo>
                  <a:close/>
                  <a:moveTo>
                    <a:pt x="187" y="155"/>
                  </a:moveTo>
                  <a:cubicBezTo>
                    <a:pt x="185" y="152"/>
                    <a:pt x="188" y="152"/>
                    <a:pt x="187" y="149"/>
                  </a:cubicBezTo>
                  <a:cubicBezTo>
                    <a:pt x="191" y="149"/>
                    <a:pt x="189" y="154"/>
                    <a:pt x="187" y="155"/>
                  </a:cubicBezTo>
                  <a:close/>
                  <a:moveTo>
                    <a:pt x="188" y="108"/>
                  </a:moveTo>
                  <a:cubicBezTo>
                    <a:pt x="189" y="109"/>
                    <a:pt x="190" y="110"/>
                    <a:pt x="188" y="111"/>
                  </a:cubicBezTo>
                  <a:cubicBezTo>
                    <a:pt x="187" y="111"/>
                    <a:pt x="188" y="109"/>
                    <a:pt x="188" y="108"/>
                  </a:cubicBezTo>
                  <a:close/>
                  <a:moveTo>
                    <a:pt x="193" y="179"/>
                  </a:moveTo>
                  <a:cubicBezTo>
                    <a:pt x="190" y="175"/>
                    <a:pt x="184" y="169"/>
                    <a:pt x="186" y="164"/>
                  </a:cubicBezTo>
                  <a:cubicBezTo>
                    <a:pt x="188" y="169"/>
                    <a:pt x="190" y="174"/>
                    <a:pt x="193" y="179"/>
                  </a:cubicBezTo>
                  <a:close/>
                  <a:moveTo>
                    <a:pt x="189" y="389"/>
                  </a:moveTo>
                  <a:cubicBezTo>
                    <a:pt x="190" y="391"/>
                    <a:pt x="189" y="396"/>
                    <a:pt x="190" y="399"/>
                  </a:cubicBezTo>
                  <a:cubicBezTo>
                    <a:pt x="187" y="397"/>
                    <a:pt x="186" y="392"/>
                    <a:pt x="189" y="389"/>
                  </a:cubicBezTo>
                  <a:close/>
                  <a:moveTo>
                    <a:pt x="187" y="427"/>
                  </a:moveTo>
                  <a:cubicBezTo>
                    <a:pt x="186" y="426"/>
                    <a:pt x="184" y="424"/>
                    <a:pt x="185" y="422"/>
                  </a:cubicBezTo>
                  <a:cubicBezTo>
                    <a:pt x="187" y="423"/>
                    <a:pt x="188" y="426"/>
                    <a:pt x="187" y="427"/>
                  </a:cubicBezTo>
                  <a:close/>
                  <a:moveTo>
                    <a:pt x="187" y="387"/>
                  </a:moveTo>
                  <a:cubicBezTo>
                    <a:pt x="186" y="386"/>
                    <a:pt x="185" y="385"/>
                    <a:pt x="185" y="383"/>
                  </a:cubicBezTo>
                  <a:cubicBezTo>
                    <a:pt x="186" y="383"/>
                    <a:pt x="186" y="384"/>
                    <a:pt x="187" y="384"/>
                  </a:cubicBezTo>
                  <a:cubicBezTo>
                    <a:pt x="187" y="385"/>
                    <a:pt x="187" y="386"/>
                    <a:pt x="187" y="387"/>
                  </a:cubicBezTo>
                  <a:close/>
                  <a:moveTo>
                    <a:pt x="185" y="320"/>
                  </a:moveTo>
                  <a:cubicBezTo>
                    <a:pt x="186" y="318"/>
                    <a:pt x="184" y="317"/>
                    <a:pt x="186" y="314"/>
                  </a:cubicBezTo>
                  <a:cubicBezTo>
                    <a:pt x="188" y="315"/>
                    <a:pt x="188" y="320"/>
                    <a:pt x="185" y="320"/>
                  </a:cubicBezTo>
                  <a:close/>
                  <a:moveTo>
                    <a:pt x="185" y="259"/>
                  </a:moveTo>
                  <a:cubicBezTo>
                    <a:pt x="186" y="257"/>
                    <a:pt x="189" y="260"/>
                    <a:pt x="188" y="262"/>
                  </a:cubicBezTo>
                  <a:cubicBezTo>
                    <a:pt x="187" y="261"/>
                    <a:pt x="187" y="260"/>
                    <a:pt x="185" y="259"/>
                  </a:cubicBezTo>
                  <a:close/>
                  <a:moveTo>
                    <a:pt x="186" y="529"/>
                  </a:moveTo>
                  <a:cubicBezTo>
                    <a:pt x="185" y="531"/>
                    <a:pt x="184" y="526"/>
                    <a:pt x="185" y="525"/>
                  </a:cubicBezTo>
                  <a:cubicBezTo>
                    <a:pt x="188" y="526"/>
                    <a:pt x="185" y="528"/>
                    <a:pt x="186" y="529"/>
                  </a:cubicBezTo>
                  <a:close/>
                  <a:moveTo>
                    <a:pt x="182" y="457"/>
                  </a:moveTo>
                  <a:cubicBezTo>
                    <a:pt x="182" y="455"/>
                    <a:pt x="180" y="453"/>
                    <a:pt x="179" y="451"/>
                  </a:cubicBezTo>
                  <a:cubicBezTo>
                    <a:pt x="179" y="449"/>
                    <a:pt x="182" y="449"/>
                    <a:pt x="181" y="447"/>
                  </a:cubicBezTo>
                  <a:cubicBezTo>
                    <a:pt x="184" y="450"/>
                    <a:pt x="187" y="455"/>
                    <a:pt x="182" y="457"/>
                  </a:cubicBezTo>
                  <a:close/>
                  <a:moveTo>
                    <a:pt x="181" y="494"/>
                  </a:moveTo>
                  <a:cubicBezTo>
                    <a:pt x="182" y="495"/>
                    <a:pt x="183" y="497"/>
                    <a:pt x="184" y="498"/>
                  </a:cubicBezTo>
                  <a:cubicBezTo>
                    <a:pt x="183" y="500"/>
                    <a:pt x="183" y="501"/>
                    <a:pt x="181" y="502"/>
                  </a:cubicBezTo>
                  <a:cubicBezTo>
                    <a:pt x="182" y="500"/>
                    <a:pt x="179" y="497"/>
                    <a:pt x="181" y="494"/>
                  </a:cubicBezTo>
                  <a:close/>
                  <a:moveTo>
                    <a:pt x="177" y="477"/>
                  </a:moveTo>
                  <a:cubicBezTo>
                    <a:pt x="177" y="475"/>
                    <a:pt x="178" y="473"/>
                    <a:pt x="179" y="472"/>
                  </a:cubicBezTo>
                  <a:cubicBezTo>
                    <a:pt x="182" y="472"/>
                    <a:pt x="180" y="477"/>
                    <a:pt x="177" y="477"/>
                  </a:cubicBezTo>
                  <a:close/>
                  <a:moveTo>
                    <a:pt x="177" y="489"/>
                  </a:moveTo>
                  <a:cubicBezTo>
                    <a:pt x="175" y="486"/>
                    <a:pt x="174" y="485"/>
                    <a:pt x="174" y="481"/>
                  </a:cubicBezTo>
                  <a:cubicBezTo>
                    <a:pt x="175" y="484"/>
                    <a:pt x="178" y="486"/>
                    <a:pt x="177" y="489"/>
                  </a:cubicBezTo>
                  <a:close/>
                  <a:moveTo>
                    <a:pt x="182" y="481"/>
                  </a:moveTo>
                  <a:cubicBezTo>
                    <a:pt x="182" y="481"/>
                    <a:pt x="181" y="481"/>
                    <a:pt x="181" y="482"/>
                  </a:cubicBezTo>
                  <a:cubicBezTo>
                    <a:pt x="180" y="483"/>
                    <a:pt x="180" y="481"/>
                    <a:pt x="179" y="481"/>
                  </a:cubicBezTo>
                  <a:cubicBezTo>
                    <a:pt x="178" y="479"/>
                    <a:pt x="180" y="479"/>
                    <a:pt x="180" y="477"/>
                  </a:cubicBezTo>
                  <a:cubicBezTo>
                    <a:pt x="181" y="478"/>
                    <a:pt x="182" y="479"/>
                    <a:pt x="182" y="481"/>
                  </a:cubicBezTo>
                  <a:close/>
                  <a:moveTo>
                    <a:pt x="179" y="524"/>
                  </a:moveTo>
                  <a:cubicBezTo>
                    <a:pt x="180" y="524"/>
                    <a:pt x="181" y="526"/>
                    <a:pt x="180" y="527"/>
                  </a:cubicBezTo>
                  <a:cubicBezTo>
                    <a:pt x="179" y="527"/>
                    <a:pt x="178" y="526"/>
                    <a:pt x="178" y="524"/>
                  </a:cubicBezTo>
                  <a:cubicBezTo>
                    <a:pt x="179" y="524"/>
                    <a:pt x="179" y="524"/>
                    <a:pt x="179" y="524"/>
                  </a:cubicBezTo>
                  <a:close/>
                  <a:moveTo>
                    <a:pt x="173" y="384"/>
                  </a:moveTo>
                  <a:cubicBezTo>
                    <a:pt x="175" y="384"/>
                    <a:pt x="175" y="388"/>
                    <a:pt x="174" y="389"/>
                  </a:cubicBezTo>
                  <a:cubicBezTo>
                    <a:pt x="173" y="389"/>
                    <a:pt x="172" y="388"/>
                    <a:pt x="172" y="387"/>
                  </a:cubicBezTo>
                  <a:cubicBezTo>
                    <a:pt x="171" y="385"/>
                    <a:pt x="174" y="386"/>
                    <a:pt x="173" y="384"/>
                  </a:cubicBezTo>
                  <a:close/>
                  <a:moveTo>
                    <a:pt x="172" y="317"/>
                  </a:moveTo>
                  <a:cubicBezTo>
                    <a:pt x="175" y="322"/>
                    <a:pt x="182" y="326"/>
                    <a:pt x="180" y="332"/>
                  </a:cubicBezTo>
                  <a:cubicBezTo>
                    <a:pt x="179" y="334"/>
                    <a:pt x="178" y="331"/>
                    <a:pt x="176" y="332"/>
                  </a:cubicBezTo>
                  <a:cubicBezTo>
                    <a:pt x="174" y="328"/>
                    <a:pt x="168" y="322"/>
                    <a:pt x="172" y="317"/>
                  </a:cubicBezTo>
                  <a:close/>
                  <a:moveTo>
                    <a:pt x="171" y="172"/>
                  </a:moveTo>
                  <a:cubicBezTo>
                    <a:pt x="168" y="170"/>
                    <a:pt x="167" y="163"/>
                    <a:pt x="168" y="161"/>
                  </a:cubicBezTo>
                  <a:cubicBezTo>
                    <a:pt x="168" y="159"/>
                    <a:pt x="169" y="162"/>
                    <a:pt x="169" y="163"/>
                  </a:cubicBezTo>
                  <a:cubicBezTo>
                    <a:pt x="166" y="165"/>
                    <a:pt x="173" y="168"/>
                    <a:pt x="171" y="172"/>
                  </a:cubicBezTo>
                  <a:close/>
                  <a:moveTo>
                    <a:pt x="172" y="238"/>
                  </a:moveTo>
                  <a:cubicBezTo>
                    <a:pt x="173" y="239"/>
                    <a:pt x="174" y="240"/>
                    <a:pt x="174" y="243"/>
                  </a:cubicBezTo>
                  <a:cubicBezTo>
                    <a:pt x="172" y="242"/>
                    <a:pt x="171" y="242"/>
                    <a:pt x="170" y="241"/>
                  </a:cubicBezTo>
                  <a:cubicBezTo>
                    <a:pt x="171" y="240"/>
                    <a:pt x="172" y="240"/>
                    <a:pt x="172" y="238"/>
                  </a:cubicBezTo>
                  <a:close/>
                  <a:moveTo>
                    <a:pt x="175" y="145"/>
                  </a:moveTo>
                  <a:cubicBezTo>
                    <a:pt x="179" y="149"/>
                    <a:pt x="183" y="155"/>
                    <a:pt x="182" y="160"/>
                  </a:cubicBezTo>
                  <a:cubicBezTo>
                    <a:pt x="177" y="159"/>
                    <a:pt x="178" y="152"/>
                    <a:pt x="173" y="151"/>
                  </a:cubicBezTo>
                  <a:cubicBezTo>
                    <a:pt x="173" y="149"/>
                    <a:pt x="174" y="147"/>
                    <a:pt x="175" y="145"/>
                  </a:cubicBezTo>
                  <a:close/>
                  <a:moveTo>
                    <a:pt x="175" y="110"/>
                  </a:moveTo>
                  <a:cubicBezTo>
                    <a:pt x="176" y="111"/>
                    <a:pt x="177" y="112"/>
                    <a:pt x="175" y="113"/>
                  </a:cubicBezTo>
                  <a:cubicBezTo>
                    <a:pt x="174" y="112"/>
                    <a:pt x="174" y="111"/>
                    <a:pt x="175" y="110"/>
                  </a:cubicBezTo>
                  <a:close/>
                  <a:moveTo>
                    <a:pt x="184" y="142"/>
                  </a:moveTo>
                  <a:cubicBezTo>
                    <a:pt x="184" y="144"/>
                    <a:pt x="183" y="147"/>
                    <a:pt x="184" y="147"/>
                  </a:cubicBezTo>
                  <a:cubicBezTo>
                    <a:pt x="181" y="147"/>
                    <a:pt x="180" y="140"/>
                    <a:pt x="179" y="139"/>
                  </a:cubicBezTo>
                  <a:cubicBezTo>
                    <a:pt x="182" y="137"/>
                    <a:pt x="181" y="142"/>
                    <a:pt x="184" y="142"/>
                  </a:cubicBezTo>
                  <a:close/>
                  <a:moveTo>
                    <a:pt x="182" y="131"/>
                  </a:moveTo>
                  <a:cubicBezTo>
                    <a:pt x="183" y="133"/>
                    <a:pt x="184" y="134"/>
                    <a:pt x="184" y="136"/>
                  </a:cubicBezTo>
                  <a:cubicBezTo>
                    <a:pt x="183" y="135"/>
                    <a:pt x="180" y="134"/>
                    <a:pt x="182" y="131"/>
                  </a:cubicBezTo>
                  <a:close/>
                  <a:moveTo>
                    <a:pt x="181" y="335"/>
                  </a:moveTo>
                  <a:cubicBezTo>
                    <a:pt x="183" y="336"/>
                    <a:pt x="182" y="337"/>
                    <a:pt x="182" y="339"/>
                  </a:cubicBezTo>
                  <a:cubicBezTo>
                    <a:pt x="178" y="337"/>
                    <a:pt x="182" y="338"/>
                    <a:pt x="181" y="335"/>
                  </a:cubicBezTo>
                  <a:close/>
                  <a:moveTo>
                    <a:pt x="181" y="357"/>
                  </a:moveTo>
                  <a:cubicBezTo>
                    <a:pt x="179" y="355"/>
                    <a:pt x="178" y="351"/>
                    <a:pt x="176" y="348"/>
                  </a:cubicBezTo>
                  <a:cubicBezTo>
                    <a:pt x="178" y="351"/>
                    <a:pt x="180" y="353"/>
                    <a:pt x="181" y="357"/>
                  </a:cubicBezTo>
                  <a:close/>
                  <a:moveTo>
                    <a:pt x="179" y="311"/>
                  </a:moveTo>
                  <a:cubicBezTo>
                    <a:pt x="176" y="308"/>
                    <a:pt x="178" y="306"/>
                    <a:pt x="179" y="303"/>
                  </a:cubicBezTo>
                  <a:cubicBezTo>
                    <a:pt x="181" y="305"/>
                    <a:pt x="181" y="309"/>
                    <a:pt x="181" y="313"/>
                  </a:cubicBezTo>
                  <a:cubicBezTo>
                    <a:pt x="180" y="312"/>
                    <a:pt x="180" y="310"/>
                    <a:pt x="179" y="309"/>
                  </a:cubicBezTo>
                  <a:cubicBezTo>
                    <a:pt x="178" y="309"/>
                    <a:pt x="179" y="310"/>
                    <a:pt x="179" y="311"/>
                  </a:cubicBezTo>
                  <a:close/>
                  <a:moveTo>
                    <a:pt x="172" y="211"/>
                  </a:moveTo>
                  <a:cubicBezTo>
                    <a:pt x="173" y="211"/>
                    <a:pt x="173" y="211"/>
                    <a:pt x="173" y="210"/>
                  </a:cubicBezTo>
                  <a:cubicBezTo>
                    <a:pt x="177" y="210"/>
                    <a:pt x="175" y="215"/>
                    <a:pt x="173" y="216"/>
                  </a:cubicBezTo>
                  <a:cubicBezTo>
                    <a:pt x="174" y="213"/>
                    <a:pt x="171" y="213"/>
                    <a:pt x="172" y="211"/>
                  </a:cubicBezTo>
                  <a:close/>
                  <a:moveTo>
                    <a:pt x="178" y="207"/>
                  </a:moveTo>
                  <a:cubicBezTo>
                    <a:pt x="174" y="204"/>
                    <a:pt x="172" y="196"/>
                    <a:pt x="175" y="190"/>
                  </a:cubicBezTo>
                  <a:cubicBezTo>
                    <a:pt x="177" y="195"/>
                    <a:pt x="183" y="201"/>
                    <a:pt x="178" y="207"/>
                  </a:cubicBezTo>
                  <a:close/>
                  <a:moveTo>
                    <a:pt x="177" y="181"/>
                  </a:moveTo>
                  <a:cubicBezTo>
                    <a:pt x="179" y="183"/>
                    <a:pt x="179" y="185"/>
                    <a:pt x="181" y="189"/>
                  </a:cubicBezTo>
                  <a:cubicBezTo>
                    <a:pt x="179" y="187"/>
                    <a:pt x="175" y="183"/>
                    <a:pt x="177" y="181"/>
                  </a:cubicBezTo>
                  <a:close/>
                  <a:moveTo>
                    <a:pt x="176" y="216"/>
                  </a:moveTo>
                  <a:cubicBezTo>
                    <a:pt x="177" y="216"/>
                    <a:pt x="178" y="216"/>
                    <a:pt x="178" y="216"/>
                  </a:cubicBezTo>
                  <a:cubicBezTo>
                    <a:pt x="179" y="220"/>
                    <a:pt x="180" y="224"/>
                    <a:pt x="180" y="229"/>
                  </a:cubicBezTo>
                  <a:cubicBezTo>
                    <a:pt x="178" y="227"/>
                    <a:pt x="178" y="223"/>
                    <a:pt x="175" y="222"/>
                  </a:cubicBezTo>
                  <a:cubicBezTo>
                    <a:pt x="175" y="220"/>
                    <a:pt x="177" y="217"/>
                    <a:pt x="176" y="216"/>
                  </a:cubicBezTo>
                  <a:close/>
                  <a:moveTo>
                    <a:pt x="178" y="243"/>
                  </a:moveTo>
                  <a:cubicBezTo>
                    <a:pt x="181" y="244"/>
                    <a:pt x="180" y="249"/>
                    <a:pt x="180" y="252"/>
                  </a:cubicBezTo>
                  <a:cubicBezTo>
                    <a:pt x="177" y="250"/>
                    <a:pt x="174" y="245"/>
                    <a:pt x="178" y="243"/>
                  </a:cubicBezTo>
                  <a:close/>
                  <a:moveTo>
                    <a:pt x="181" y="284"/>
                  </a:moveTo>
                  <a:cubicBezTo>
                    <a:pt x="179" y="283"/>
                    <a:pt x="179" y="280"/>
                    <a:pt x="178" y="279"/>
                  </a:cubicBezTo>
                  <a:cubicBezTo>
                    <a:pt x="179" y="278"/>
                    <a:pt x="181" y="282"/>
                    <a:pt x="181" y="284"/>
                  </a:cubicBezTo>
                  <a:close/>
                  <a:moveTo>
                    <a:pt x="179" y="296"/>
                  </a:moveTo>
                  <a:cubicBezTo>
                    <a:pt x="177" y="296"/>
                    <a:pt x="177" y="294"/>
                    <a:pt x="176" y="292"/>
                  </a:cubicBezTo>
                  <a:cubicBezTo>
                    <a:pt x="178" y="293"/>
                    <a:pt x="179" y="294"/>
                    <a:pt x="179" y="296"/>
                  </a:cubicBezTo>
                  <a:close/>
                  <a:moveTo>
                    <a:pt x="179" y="130"/>
                  </a:moveTo>
                  <a:cubicBezTo>
                    <a:pt x="178" y="129"/>
                    <a:pt x="178" y="127"/>
                    <a:pt x="177" y="126"/>
                  </a:cubicBezTo>
                  <a:cubicBezTo>
                    <a:pt x="179" y="125"/>
                    <a:pt x="180" y="127"/>
                    <a:pt x="179" y="130"/>
                  </a:cubicBezTo>
                  <a:close/>
                  <a:moveTo>
                    <a:pt x="178" y="115"/>
                  </a:moveTo>
                  <a:cubicBezTo>
                    <a:pt x="180" y="116"/>
                    <a:pt x="180" y="118"/>
                    <a:pt x="181" y="120"/>
                  </a:cubicBezTo>
                  <a:cubicBezTo>
                    <a:pt x="178" y="120"/>
                    <a:pt x="178" y="117"/>
                    <a:pt x="178" y="115"/>
                  </a:cubicBezTo>
                  <a:close/>
                  <a:moveTo>
                    <a:pt x="175" y="161"/>
                  </a:moveTo>
                  <a:cubicBezTo>
                    <a:pt x="172" y="160"/>
                    <a:pt x="172" y="157"/>
                    <a:pt x="171" y="154"/>
                  </a:cubicBezTo>
                  <a:cubicBezTo>
                    <a:pt x="173" y="156"/>
                    <a:pt x="174" y="159"/>
                    <a:pt x="175" y="161"/>
                  </a:cubicBezTo>
                  <a:close/>
                  <a:moveTo>
                    <a:pt x="176" y="302"/>
                  </a:moveTo>
                  <a:cubicBezTo>
                    <a:pt x="171" y="300"/>
                    <a:pt x="173" y="295"/>
                    <a:pt x="170" y="292"/>
                  </a:cubicBezTo>
                  <a:cubicBezTo>
                    <a:pt x="173" y="291"/>
                    <a:pt x="178" y="299"/>
                    <a:pt x="176" y="302"/>
                  </a:cubicBezTo>
                  <a:close/>
                  <a:moveTo>
                    <a:pt x="179" y="428"/>
                  </a:moveTo>
                  <a:cubicBezTo>
                    <a:pt x="177" y="427"/>
                    <a:pt x="177" y="425"/>
                    <a:pt x="176" y="424"/>
                  </a:cubicBezTo>
                  <a:cubicBezTo>
                    <a:pt x="177" y="423"/>
                    <a:pt x="179" y="426"/>
                    <a:pt x="179" y="428"/>
                  </a:cubicBezTo>
                  <a:close/>
                  <a:moveTo>
                    <a:pt x="178" y="412"/>
                  </a:moveTo>
                  <a:cubicBezTo>
                    <a:pt x="178" y="412"/>
                    <a:pt x="178" y="411"/>
                    <a:pt x="178" y="411"/>
                  </a:cubicBezTo>
                  <a:cubicBezTo>
                    <a:pt x="179" y="411"/>
                    <a:pt x="180" y="412"/>
                    <a:pt x="180" y="414"/>
                  </a:cubicBezTo>
                  <a:cubicBezTo>
                    <a:pt x="178" y="414"/>
                    <a:pt x="180" y="412"/>
                    <a:pt x="178" y="412"/>
                  </a:cubicBezTo>
                  <a:close/>
                  <a:moveTo>
                    <a:pt x="181" y="432"/>
                  </a:moveTo>
                  <a:cubicBezTo>
                    <a:pt x="183" y="431"/>
                    <a:pt x="185" y="432"/>
                    <a:pt x="185" y="434"/>
                  </a:cubicBezTo>
                  <a:cubicBezTo>
                    <a:pt x="184" y="434"/>
                    <a:pt x="184" y="435"/>
                    <a:pt x="184" y="435"/>
                  </a:cubicBezTo>
                  <a:cubicBezTo>
                    <a:pt x="181" y="435"/>
                    <a:pt x="181" y="433"/>
                    <a:pt x="181" y="432"/>
                  </a:cubicBezTo>
                  <a:close/>
                  <a:moveTo>
                    <a:pt x="184" y="240"/>
                  </a:moveTo>
                  <a:cubicBezTo>
                    <a:pt x="183" y="238"/>
                    <a:pt x="185" y="239"/>
                    <a:pt x="185" y="237"/>
                  </a:cubicBezTo>
                  <a:cubicBezTo>
                    <a:pt x="187" y="239"/>
                    <a:pt x="187" y="243"/>
                    <a:pt x="188" y="246"/>
                  </a:cubicBezTo>
                  <a:cubicBezTo>
                    <a:pt x="186" y="244"/>
                    <a:pt x="186" y="242"/>
                    <a:pt x="184" y="240"/>
                  </a:cubicBezTo>
                  <a:close/>
                  <a:moveTo>
                    <a:pt x="193" y="292"/>
                  </a:moveTo>
                  <a:cubicBezTo>
                    <a:pt x="191" y="292"/>
                    <a:pt x="189" y="287"/>
                    <a:pt x="188" y="285"/>
                  </a:cubicBezTo>
                  <a:cubicBezTo>
                    <a:pt x="190" y="286"/>
                    <a:pt x="191" y="290"/>
                    <a:pt x="193" y="292"/>
                  </a:cubicBezTo>
                  <a:close/>
                  <a:moveTo>
                    <a:pt x="190" y="222"/>
                  </a:moveTo>
                  <a:cubicBezTo>
                    <a:pt x="191" y="226"/>
                    <a:pt x="195" y="229"/>
                    <a:pt x="194" y="235"/>
                  </a:cubicBezTo>
                  <a:cubicBezTo>
                    <a:pt x="192" y="232"/>
                    <a:pt x="191" y="229"/>
                    <a:pt x="188" y="226"/>
                  </a:cubicBezTo>
                  <a:cubicBezTo>
                    <a:pt x="188" y="224"/>
                    <a:pt x="190" y="225"/>
                    <a:pt x="190" y="222"/>
                  </a:cubicBezTo>
                  <a:close/>
                  <a:moveTo>
                    <a:pt x="190" y="190"/>
                  </a:moveTo>
                  <a:cubicBezTo>
                    <a:pt x="193" y="192"/>
                    <a:pt x="194" y="197"/>
                    <a:pt x="195" y="201"/>
                  </a:cubicBezTo>
                  <a:cubicBezTo>
                    <a:pt x="192" y="199"/>
                    <a:pt x="191" y="194"/>
                    <a:pt x="190" y="190"/>
                  </a:cubicBezTo>
                  <a:close/>
                  <a:moveTo>
                    <a:pt x="187" y="221"/>
                  </a:moveTo>
                  <a:cubicBezTo>
                    <a:pt x="183" y="221"/>
                    <a:pt x="184" y="214"/>
                    <a:pt x="184" y="212"/>
                  </a:cubicBezTo>
                  <a:cubicBezTo>
                    <a:pt x="185" y="212"/>
                    <a:pt x="190" y="218"/>
                    <a:pt x="187" y="221"/>
                  </a:cubicBezTo>
                  <a:close/>
                  <a:moveTo>
                    <a:pt x="184" y="115"/>
                  </a:moveTo>
                  <a:cubicBezTo>
                    <a:pt x="181" y="113"/>
                    <a:pt x="183" y="110"/>
                    <a:pt x="181" y="108"/>
                  </a:cubicBezTo>
                  <a:cubicBezTo>
                    <a:pt x="181" y="108"/>
                    <a:pt x="182" y="108"/>
                    <a:pt x="182" y="106"/>
                  </a:cubicBezTo>
                  <a:cubicBezTo>
                    <a:pt x="184" y="108"/>
                    <a:pt x="185" y="113"/>
                    <a:pt x="184" y="115"/>
                  </a:cubicBezTo>
                  <a:close/>
                  <a:moveTo>
                    <a:pt x="178" y="102"/>
                  </a:moveTo>
                  <a:cubicBezTo>
                    <a:pt x="176" y="99"/>
                    <a:pt x="176" y="97"/>
                    <a:pt x="174" y="94"/>
                  </a:cubicBezTo>
                  <a:cubicBezTo>
                    <a:pt x="175" y="92"/>
                    <a:pt x="176" y="90"/>
                    <a:pt x="177" y="88"/>
                  </a:cubicBezTo>
                  <a:cubicBezTo>
                    <a:pt x="180" y="89"/>
                    <a:pt x="180" y="94"/>
                    <a:pt x="181" y="97"/>
                  </a:cubicBezTo>
                  <a:cubicBezTo>
                    <a:pt x="181" y="99"/>
                    <a:pt x="179" y="100"/>
                    <a:pt x="178" y="102"/>
                  </a:cubicBezTo>
                  <a:close/>
                  <a:moveTo>
                    <a:pt x="173" y="90"/>
                  </a:moveTo>
                  <a:cubicBezTo>
                    <a:pt x="171" y="85"/>
                    <a:pt x="165" y="78"/>
                    <a:pt x="170" y="73"/>
                  </a:cubicBezTo>
                  <a:cubicBezTo>
                    <a:pt x="173" y="78"/>
                    <a:pt x="178" y="84"/>
                    <a:pt x="173" y="90"/>
                  </a:cubicBezTo>
                  <a:close/>
                  <a:moveTo>
                    <a:pt x="173" y="109"/>
                  </a:moveTo>
                  <a:cubicBezTo>
                    <a:pt x="170" y="109"/>
                    <a:pt x="170" y="105"/>
                    <a:pt x="169" y="103"/>
                  </a:cubicBezTo>
                  <a:cubicBezTo>
                    <a:pt x="170" y="103"/>
                    <a:pt x="170" y="102"/>
                    <a:pt x="170" y="102"/>
                  </a:cubicBezTo>
                  <a:cubicBezTo>
                    <a:pt x="171" y="104"/>
                    <a:pt x="174" y="105"/>
                    <a:pt x="173" y="109"/>
                  </a:cubicBezTo>
                  <a:close/>
                  <a:moveTo>
                    <a:pt x="165" y="154"/>
                  </a:moveTo>
                  <a:cubicBezTo>
                    <a:pt x="166" y="155"/>
                    <a:pt x="165" y="157"/>
                    <a:pt x="165" y="158"/>
                  </a:cubicBezTo>
                  <a:cubicBezTo>
                    <a:pt x="163" y="155"/>
                    <a:pt x="159" y="152"/>
                    <a:pt x="161" y="147"/>
                  </a:cubicBezTo>
                  <a:cubicBezTo>
                    <a:pt x="164" y="149"/>
                    <a:pt x="163" y="155"/>
                    <a:pt x="165" y="154"/>
                  </a:cubicBezTo>
                  <a:close/>
                  <a:moveTo>
                    <a:pt x="156" y="270"/>
                  </a:moveTo>
                  <a:cubicBezTo>
                    <a:pt x="155" y="272"/>
                    <a:pt x="152" y="265"/>
                    <a:pt x="154" y="265"/>
                  </a:cubicBezTo>
                  <a:cubicBezTo>
                    <a:pt x="154" y="264"/>
                    <a:pt x="153" y="264"/>
                    <a:pt x="152" y="264"/>
                  </a:cubicBezTo>
                  <a:cubicBezTo>
                    <a:pt x="152" y="262"/>
                    <a:pt x="152" y="261"/>
                    <a:pt x="154" y="261"/>
                  </a:cubicBezTo>
                  <a:cubicBezTo>
                    <a:pt x="154" y="264"/>
                    <a:pt x="157" y="266"/>
                    <a:pt x="157" y="270"/>
                  </a:cubicBezTo>
                  <a:cubicBezTo>
                    <a:pt x="156" y="269"/>
                    <a:pt x="155" y="270"/>
                    <a:pt x="156" y="270"/>
                  </a:cubicBezTo>
                  <a:close/>
                  <a:moveTo>
                    <a:pt x="144" y="304"/>
                  </a:moveTo>
                  <a:cubicBezTo>
                    <a:pt x="143" y="303"/>
                    <a:pt x="143" y="301"/>
                    <a:pt x="143" y="299"/>
                  </a:cubicBezTo>
                  <a:cubicBezTo>
                    <a:pt x="145" y="300"/>
                    <a:pt x="145" y="303"/>
                    <a:pt x="147" y="305"/>
                  </a:cubicBezTo>
                  <a:cubicBezTo>
                    <a:pt x="145" y="308"/>
                    <a:pt x="144" y="302"/>
                    <a:pt x="144" y="304"/>
                  </a:cubicBezTo>
                  <a:close/>
                  <a:moveTo>
                    <a:pt x="145" y="309"/>
                  </a:moveTo>
                  <a:cubicBezTo>
                    <a:pt x="144" y="309"/>
                    <a:pt x="144" y="307"/>
                    <a:pt x="144" y="306"/>
                  </a:cubicBezTo>
                  <a:cubicBezTo>
                    <a:pt x="145" y="307"/>
                    <a:pt x="147" y="307"/>
                    <a:pt x="145" y="309"/>
                  </a:cubicBezTo>
                  <a:close/>
                  <a:moveTo>
                    <a:pt x="145" y="284"/>
                  </a:moveTo>
                  <a:cubicBezTo>
                    <a:pt x="144" y="284"/>
                    <a:pt x="145" y="286"/>
                    <a:pt x="144" y="286"/>
                  </a:cubicBezTo>
                  <a:cubicBezTo>
                    <a:pt x="143" y="286"/>
                    <a:pt x="143" y="286"/>
                    <a:pt x="142" y="286"/>
                  </a:cubicBezTo>
                  <a:cubicBezTo>
                    <a:pt x="141" y="284"/>
                    <a:pt x="146" y="281"/>
                    <a:pt x="142" y="279"/>
                  </a:cubicBezTo>
                  <a:cubicBezTo>
                    <a:pt x="145" y="278"/>
                    <a:pt x="146" y="284"/>
                    <a:pt x="147" y="287"/>
                  </a:cubicBezTo>
                  <a:cubicBezTo>
                    <a:pt x="145" y="288"/>
                    <a:pt x="147" y="284"/>
                    <a:pt x="145" y="284"/>
                  </a:cubicBezTo>
                  <a:close/>
                  <a:moveTo>
                    <a:pt x="139" y="247"/>
                  </a:moveTo>
                  <a:cubicBezTo>
                    <a:pt x="142" y="252"/>
                    <a:pt x="144" y="258"/>
                    <a:pt x="147" y="263"/>
                  </a:cubicBezTo>
                  <a:cubicBezTo>
                    <a:pt x="144" y="261"/>
                    <a:pt x="136" y="254"/>
                    <a:pt x="139" y="247"/>
                  </a:cubicBezTo>
                  <a:close/>
                  <a:moveTo>
                    <a:pt x="135" y="292"/>
                  </a:moveTo>
                  <a:cubicBezTo>
                    <a:pt x="135" y="289"/>
                    <a:pt x="137" y="290"/>
                    <a:pt x="138" y="288"/>
                  </a:cubicBezTo>
                  <a:cubicBezTo>
                    <a:pt x="140" y="291"/>
                    <a:pt x="142" y="293"/>
                    <a:pt x="141" y="297"/>
                  </a:cubicBezTo>
                  <a:cubicBezTo>
                    <a:pt x="137" y="297"/>
                    <a:pt x="139" y="291"/>
                    <a:pt x="135" y="292"/>
                  </a:cubicBezTo>
                  <a:close/>
                  <a:moveTo>
                    <a:pt x="138" y="298"/>
                  </a:moveTo>
                  <a:cubicBezTo>
                    <a:pt x="136" y="298"/>
                    <a:pt x="136" y="296"/>
                    <a:pt x="136" y="295"/>
                  </a:cubicBezTo>
                  <a:cubicBezTo>
                    <a:pt x="138" y="295"/>
                    <a:pt x="139" y="297"/>
                    <a:pt x="138" y="298"/>
                  </a:cubicBezTo>
                  <a:close/>
                  <a:moveTo>
                    <a:pt x="130" y="333"/>
                  </a:moveTo>
                  <a:cubicBezTo>
                    <a:pt x="132" y="335"/>
                    <a:pt x="133" y="339"/>
                    <a:pt x="135" y="342"/>
                  </a:cubicBezTo>
                  <a:cubicBezTo>
                    <a:pt x="133" y="341"/>
                    <a:pt x="131" y="336"/>
                    <a:pt x="130" y="333"/>
                  </a:cubicBezTo>
                  <a:close/>
                  <a:moveTo>
                    <a:pt x="135" y="357"/>
                  </a:moveTo>
                  <a:cubicBezTo>
                    <a:pt x="134" y="359"/>
                    <a:pt x="133" y="355"/>
                    <a:pt x="132" y="354"/>
                  </a:cubicBezTo>
                  <a:cubicBezTo>
                    <a:pt x="134" y="354"/>
                    <a:pt x="133" y="357"/>
                    <a:pt x="135" y="357"/>
                  </a:cubicBezTo>
                  <a:close/>
                  <a:moveTo>
                    <a:pt x="117" y="254"/>
                  </a:moveTo>
                  <a:cubicBezTo>
                    <a:pt x="120" y="258"/>
                    <a:pt x="125" y="262"/>
                    <a:pt x="124" y="268"/>
                  </a:cubicBezTo>
                  <a:cubicBezTo>
                    <a:pt x="120" y="265"/>
                    <a:pt x="117" y="258"/>
                    <a:pt x="117" y="254"/>
                  </a:cubicBezTo>
                  <a:close/>
                  <a:moveTo>
                    <a:pt x="122" y="307"/>
                  </a:moveTo>
                  <a:cubicBezTo>
                    <a:pt x="121" y="306"/>
                    <a:pt x="120" y="304"/>
                    <a:pt x="120" y="302"/>
                  </a:cubicBezTo>
                  <a:cubicBezTo>
                    <a:pt x="121" y="303"/>
                    <a:pt x="122" y="304"/>
                    <a:pt x="122" y="307"/>
                  </a:cubicBezTo>
                  <a:close/>
                  <a:moveTo>
                    <a:pt x="108" y="447"/>
                  </a:moveTo>
                  <a:cubicBezTo>
                    <a:pt x="111" y="449"/>
                    <a:pt x="107" y="453"/>
                    <a:pt x="107" y="454"/>
                  </a:cubicBezTo>
                  <a:cubicBezTo>
                    <a:pt x="104" y="453"/>
                    <a:pt x="107" y="449"/>
                    <a:pt x="108" y="447"/>
                  </a:cubicBezTo>
                  <a:close/>
                  <a:moveTo>
                    <a:pt x="106" y="470"/>
                  </a:moveTo>
                  <a:cubicBezTo>
                    <a:pt x="104" y="469"/>
                    <a:pt x="105" y="465"/>
                    <a:pt x="103" y="464"/>
                  </a:cubicBezTo>
                  <a:cubicBezTo>
                    <a:pt x="105" y="463"/>
                    <a:pt x="105" y="468"/>
                    <a:pt x="106" y="470"/>
                  </a:cubicBezTo>
                  <a:close/>
                  <a:moveTo>
                    <a:pt x="103" y="369"/>
                  </a:moveTo>
                  <a:cubicBezTo>
                    <a:pt x="107" y="374"/>
                    <a:pt x="108" y="380"/>
                    <a:pt x="110" y="386"/>
                  </a:cubicBezTo>
                  <a:cubicBezTo>
                    <a:pt x="106" y="384"/>
                    <a:pt x="108" y="378"/>
                    <a:pt x="102" y="377"/>
                  </a:cubicBezTo>
                  <a:cubicBezTo>
                    <a:pt x="105" y="375"/>
                    <a:pt x="100" y="372"/>
                    <a:pt x="103" y="369"/>
                  </a:cubicBezTo>
                  <a:close/>
                  <a:moveTo>
                    <a:pt x="102" y="240"/>
                  </a:moveTo>
                  <a:cubicBezTo>
                    <a:pt x="105" y="241"/>
                    <a:pt x="105" y="244"/>
                    <a:pt x="107" y="246"/>
                  </a:cubicBezTo>
                  <a:cubicBezTo>
                    <a:pt x="106" y="248"/>
                    <a:pt x="105" y="244"/>
                    <a:pt x="104" y="245"/>
                  </a:cubicBezTo>
                  <a:cubicBezTo>
                    <a:pt x="105" y="243"/>
                    <a:pt x="103" y="242"/>
                    <a:pt x="102" y="240"/>
                  </a:cubicBezTo>
                  <a:close/>
                  <a:moveTo>
                    <a:pt x="112" y="179"/>
                  </a:moveTo>
                  <a:cubicBezTo>
                    <a:pt x="111" y="177"/>
                    <a:pt x="110" y="175"/>
                    <a:pt x="109" y="173"/>
                  </a:cubicBezTo>
                  <a:cubicBezTo>
                    <a:pt x="110" y="173"/>
                    <a:pt x="110" y="173"/>
                    <a:pt x="111" y="173"/>
                  </a:cubicBezTo>
                  <a:cubicBezTo>
                    <a:pt x="111" y="174"/>
                    <a:pt x="111" y="174"/>
                    <a:pt x="111" y="175"/>
                  </a:cubicBezTo>
                  <a:cubicBezTo>
                    <a:pt x="112" y="174"/>
                    <a:pt x="113" y="177"/>
                    <a:pt x="112" y="179"/>
                  </a:cubicBezTo>
                  <a:close/>
                  <a:moveTo>
                    <a:pt x="105" y="202"/>
                  </a:moveTo>
                  <a:cubicBezTo>
                    <a:pt x="105" y="201"/>
                    <a:pt x="105" y="200"/>
                    <a:pt x="105" y="200"/>
                  </a:cubicBezTo>
                  <a:cubicBezTo>
                    <a:pt x="105" y="200"/>
                    <a:pt x="105" y="200"/>
                    <a:pt x="105" y="200"/>
                  </a:cubicBezTo>
                  <a:cubicBezTo>
                    <a:pt x="105" y="197"/>
                    <a:pt x="106" y="195"/>
                    <a:pt x="108" y="192"/>
                  </a:cubicBezTo>
                  <a:cubicBezTo>
                    <a:pt x="111" y="194"/>
                    <a:pt x="108" y="201"/>
                    <a:pt x="105" y="202"/>
                  </a:cubicBezTo>
                  <a:close/>
                  <a:moveTo>
                    <a:pt x="117" y="170"/>
                  </a:moveTo>
                  <a:cubicBezTo>
                    <a:pt x="115" y="168"/>
                    <a:pt x="112" y="165"/>
                    <a:pt x="114" y="162"/>
                  </a:cubicBezTo>
                  <a:cubicBezTo>
                    <a:pt x="116" y="163"/>
                    <a:pt x="118" y="167"/>
                    <a:pt x="117" y="170"/>
                  </a:cubicBezTo>
                  <a:close/>
                  <a:moveTo>
                    <a:pt x="115" y="158"/>
                  </a:moveTo>
                  <a:cubicBezTo>
                    <a:pt x="117" y="158"/>
                    <a:pt x="117" y="160"/>
                    <a:pt x="117" y="161"/>
                  </a:cubicBezTo>
                  <a:cubicBezTo>
                    <a:pt x="116" y="161"/>
                    <a:pt x="115" y="160"/>
                    <a:pt x="115" y="158"/>
                  </a:cubicBezTo>
                  <a:close/>
                  <a:moveTo>
                    <a:pt x="119" y="191"/>
                  </a:moveTo>
                  <a:cubicBezTo>
                    <a:pt x="118" y="189"/>
                    <a:pt x="116" y="188"/>
                    <a:pt x="116" y="185"/>
                  </a:cubicBezTo>
                  <a:cubicBezTo>
                    <a:pt x="117" y="186"/>
                    <a:pt x="119" y="188"/>
                    <a:pt x="119" y="191"/>
                  </a:cubicBezTo>
                  <a:close/>
                  <a:moveTo>
                    <a:pt x="119" y="151"/>
                  </a:moveTo>
                  <a:cubicBezTo>
                    <a:pt x="122" y="152"/>
                    <a:pt x="122" y="156"/>
                    <a:pt x="123" y="158"/>
                  </a:cubicBezTo>
                  <a:cubicBezTo>
                    <a:pt x="121" y="160"/>
                    <a:pt x="120" y="157"/>
                    <a:pt x="119" y="156"/>
                  </a:cubicBezTo>
                  <a:cubicBezTo>
                    <a:pt x="122" y="155"/>
                    <a:pt x="119" y="154"/>
                    <a:pt x="119" y="151"/>
                  </a:cubicBezTo>
                  <a:close/>
                  <a:moveTo>
                    <a:pt x="120" y="128"/>
                  </a:moveTo>
                  <a:cubicBezTo>
                    <a:pt x="123" y="130"/>
                    <a:pt x="123" y="132"/>
                    <a:pt x="123" y="136"/>
                  </a:cubicBezTo>
                  <a:cubicBezTo>
                    <a:pt x="121" y="134"/>
                    <a:pt x="119" y="131"/>
                    <a:pt x="120" y="128"/>
                  </a:cubicBezTo>
                  <a:close/>
                  <a:moveTo>
                    <a:pt x="154" y="247"/>
                  </a:moveTo>
                  <a:cubicBezTo>
                    <a:pt x="151" y="244"/>
                    <a:pt x="150" y="240"/>
                    <a:pt x="148" y="236"/>
                  </a:cubicBezTo>
                  <a:cubicBezTo>
                    <a:pt x="152" y="236"/>
                    <a:pt x="152" y="244"/>
                    <a:pt x="154" y="247"/>
                  </a:cubicBezTo>
                  <a:close/>
                  <a:moveTo>
                    <a:pt x="146" y="235"/>
                  </a:moveTo>
                  <a:cubicBezTo>
                    <a:pt x="146" y="233"/>
                    <a:pt x="147" y="233"/>
                    <a:pt x="147" y="232"/>
                  </a:cubicBezTo>
                  <a:cubicBezTo>
                    <a:pt x="148" y="232"/>
                    <a:pt x="149" y="234"/>
                    <a:pt x="149" y="235"/>
                  </a:cubicBezTo>
                  <a:cubicBezTo>
                    <a:pt x="148" y="235"/>
                    <a:pt x="147" y="235"/>
                    <a:pt x="146" y="235"/>
                  </a:cubicBezTo>
                  <a:close/>
                  <a:moveTo>
                    <a:pt x="149" y="195"/>
                  </a:moveTo>
                  <a:cubicBezTo>
                    <a:pt x="153" y="198"/>
                    <a:pt x="154" y="204"/>
                    <a:pt x="157" y="208"/>
                  </a:cubicBezTo>
                  <a:cubicBezTo>
                    <a:pt x="156" y="210"/>
                    <a:pt x="154" y="211"/>
                    <a:pt x="154" y="213"/>
                  </a:cubicBezTo>
                  <a:cubicBezTo>
                    <a:pt x="150" y="209"/>
                    <a:pt x="144" y="203"/>
                    <a:pt x="149" y="195"/>
                  </a:cubicBezTo>
                  <a:close/>
                  <a:moveTo>
                    <a:pt x="152" y="177"/>
                  </a:moveTo>
                  <a:cubicBezTo>
                    <a:pt x="150" y="176"/>
                    <a:pt x="149" y="173"/>
                    <a:pt x="148" y="170"/>
                  </a:cubicBezTo>
                  <a:cubicBezTo>
                    <a:pt x="149" y="170"/>
                    <a:pt x="150" y="170"/>
                    <a:pt x="150" y="170"/>
                  </a:cubicBezTo>
                  <a:cubicBezTo>
                    <a:pt x="150" y="173"/>
                    <a:pt x="153" y="173"/>
                    <a:pt x="152" y="177"/>
                  </a:cubicBezTo>
                  <a:close/>
                  <a:moveTo>
                    <a:pt x="145" y="156"/>
                  </a:moveTo>
                  <a:cubicBezTo>
                    <a:pt x="146" y="154"/>
                    <a:pt x="147" y="155"/>
                    <a:pt x="146" y="152"/>
                  </a:cubicBezTo>
                  <a:cubicBezTo>
                    <a:pt x="149" y="154"/>
                    <a:pt x="150" y="157"/>
                    <a:pt x="151" y="161"/>
                  </a:cubicBezTo>
                  <a:cubicBezTo>
                    <a:pt x="147" y="161"/>
                    <a:pt x="148" y="156"/>
                    <a:pt x="145" y="156"/>
                  </a:cubicBezTo>
                  <a:close/>
                  <a:moveTo>
                    <a:pt x="145" y="153"/>
                  </a:moveTo>
                  <a:cubicBezTo>
                    <a:pt x="143" y="153"/>
                    <a:pt x="145" y="151"/>
                    <a:pt x="145" y="150"/>
                  </a:cubicBezTo>
                  <a:cubicBezTo>
                    <a:pt x="147" y="150"/>
                    <a:pt x="146" y="153"/>
                    <a:pt x="145" y="153"/>
                  </a:cubicBezTo>
                  <a:close/>
                  <a:moveTo>
                    <a:pt x="147" y="167"/>
                  </a:moveTo>
                  <a:cubicBezTo>
                    <a:pt x="144" y="168"/>
                    <a:pt x="145" y="164"/>
                    <a:pt x="144" y="163"/>
                  </a:cubicBezTo>
                  <a:cubicBezTo>
                    <a:pt x="146" y="163"/>
                    <a:pt x="147" y="165"/>
                    <a:pt x="147" y="167"/>
                  </a:cubicBezTo>
                  <a:close/>
                  <a:moveTo>
                    <a:pt x="148" y="191"/>
                  </a:moveTo>
                  <a:cubicBezTo>
                    <a:pt x="146" y="193"/>
                    <a:pt x="146" y="196"/>
                    <a:pt x="145" y="197"/>
                  </a:cubicBezTo>
                  <a:cubicBezTo>
                    <a:pt x="144" y="196"/>
                    <a:pt x="144" y="196"/>
                    <a:pt x="142" y="197"/>
                  </a:cubicBezTo>
                  <a:cubicBezTo>
                    <a:pt x="142" y="194"/>
                    <a:pt x="141" y="193"/>
                    <a:pt x="142" y="191"/>
                  </a:cubicBezTo>
                  <a:cubicBezTo>
                    <a:pt x="140" y="194"/>
                    <a:pt x="139" y="190"/>
                    <a:pt x="139" y="188"/>
                  </a:cubicBezTo>
                  <a:cubicBezTo>
                    <a:pt x="141" y="187"/>
                    <a:pt x="141" y="184"/>
                    <a:pt x="142" y="182"/>
                  </a:cubicBezTo>
                  <a:cubicBezTo>
                    <a:pt x="145" y="184"/>
                    <a:pt x="145" y="189"/>
                    <a:pt x="148" y="191"/>
                  </a:cubicBezTo>
                  <a:close/>
                  <a:moveTo>
                    <a:pt x="128" y="228"/>
                  </a:moveTo>
                  <a:cubicBezTo>
                    <a:pt x="128" y="230"/>
                    <a:pt x="126" y="230"/>
                    <a:pt x="127" y="233"/>
                  </a:cubicBezTo>
                  <a:cubicBezTo>
                    <a:pt x="121" y="230"/>
                    <a:pt x="120" y="224"/>
                    <a:pt x="122" y="220"/>
                  </a:cubicBezTo>
                  <a:cubicBezTo>
                    <a:pt x="126" y="220"/>
                    <a:pt x="125" y="226"/>
                    <a:pt x="128" y="228"/>
                  </a:cubicBezTo>
                  <a:close/>
                  <a:moveTo>
                    <a:pt x="120" y="201"/>
                  </a:moveTo>
                  <a:cubicBezTo>
                    <a:pt x="122" y="204"/>
                    <a:pt x="126" y="208"/>
                    <a:pt x="124" y="212"/>
                  </a:cubicBezTo>
                  <a:cubicBezTo>
                    <a:pt x="121" y="209"/>
                    <a:pt x="120" y="206"/>
                    <a:pt x="120" y="201"/>
                  </a:cubicBezTo>
                  <a:close/>
                  <a:moveTo>
                    <a:pt x="126" y="213"/>
                  </a:moveTo>
                  <a:cubicBezTo>
                    <a:pt x="130" y="215"/>
                    <a:pt x="130" y="219"/>
                    <a:pt x="131" y="223"/>
                  </a:cubicBezTo>
                  <a:cubicBezTo>
                    <a:pt x="129" y="220"/>
                    <a:pt x="126" y="218"/>
                    <a:pt x="126" y="213"/>
                  </a:cubicBezTo>
                  <a:close/>
                  <a:moveTo>
                    <a:pt x="136" y="247"/>
                  </a:moveTo>
                  <a:cubicBezTo>
                    <a:pt x="132" y="244"/>
                    <a:pt x="127" y="239"/>
                    <a:pt x="130" y="232"/>
                  </a:cubicBezTo>
                  <a:cubicBezTo>
                    <a:pt x="132" y="236"/>
                    <a:pt x="138" y="242"/>
                    <a:pt x="136" y="247"/>
                  </a:cubicBezTo>
                  <a:close/>
                  <a:moveTo>
                    <a:pt x="122" y="239"/>
                  </a:moveTo>
                  <a:cubicBezTo>
                    <a:pt x="122" y="241"/>
                    <a:pt x="121" y="242"/>
                    <a:pt x="120" y="243"/>
                  </a:cubicBezTo>
                  <a:cubicBezTo>
                    <a:pt x="117" y="240"/>
                    <a:pt x="117" y="234"/>
                    <a:pt x="118" y="230"/>
                  </a:cubicBezTo>
                  <a:cubicBezTo>
                    <a:pt x="121" y="232"/>
                    <a:pt x="121" y="237"/>
                    <a:pt x="122" y="239"/>
                  </a:cubicBezTo>
                  <a:close/>
                  <a:moveTo>
                    <a:pt x="124" y="243"/>
                  </a:moveTo>
                  <a:cubicBezTo>
                    <a:pt x="127" y="246"/>
                    <a:pt x="130" y="252"/>
                    <a:pt x="130" y="256"/>
                  </a:cubicBezTo>
                  <a:cubicBezTo>
                    <a:pt x="129" y="256"/>
                    <a:pt x="130" y="253"/>
                    <a:pt x="129" y="253"/>
                  </a:cubicBezTo>
                  <a:cubicBezTo>
                    <a:pt x="127" y="255"/>
                    <a:pt x="131" y="258"/>
                    <a:pt x="129" y="260"/>
                  </a:cubicBezTo>
                  <a:cubicBezTo>
                    <a:pt x="126" y="255"/>
                    <a:pt x="123" y="251"/>
                    <a:pt x="121" y="245"/>
                  </a:cubicBezTo>
                  <a:cubicBezTo>
                    <a:pt x="123" y="245"/>
                    <a:pt x="123" y="243"/>
                    <a:pt x="124" y="243"/>
                  </a:cubicBezTo>
                  <a:close/>
                  <a:moveTo>
                    <a:pt x="127" y="269"/>
                  </a:moveTo>
                  <a:cubicBezTo>
                    <a:pt x="128" y="272"/>
                    <a:pt x="137" y="280"/>
                    <a:pt x="134" y="287"/>
                  </a:cubicBezTo>
                  <a:cubicBezTo>
                    <a:pt x="131" y="282"/>
                    <a:pt x="124" y="275"/>
                    <a:pt x="127" y="269"/>
                  </a:cubicBezTo>
                  <a:close/>
                  <a:moveTo>
                    <a:pt x="130" y="264"/>
                  </a:moveTo>
                  <a:cubicBezTo>
                    <a:pt x="130" y="262"/>
                    <a:pt x="132" y="260"/>
                    <a:pt x="132" y="259"/>
                  </a:cubicBezTo>
                  <a:cubicBezTo>
                    <a:pt x="134" y="260"/>
                    <a:pt x="136" y="262"/>
                    <a:pt x="136" y="265"/>
                  </a:cubicBezTo>
                  <a:cubicBezTo>
                    <a:pt x="133" y="266"/>
                    <a:pt x="135" y="262"/>
                    <a:pt x="133" y="262"/>
                  </a:cubicBezTo>
                  <a:cubicBezTo>
                    <a:pt x="131" y="264"/>
                    <a:pt x="134" y="265"/>
                    <a:pt x="134" y="267"/>
                  </a:cubicBezTo>
                  <a:cubicBezTo>
                    <a:pt x="135" y="267"/>
                    <a:pt x="135" y="266"/>
                    <a:pt x="135" y="265"/>
                  </a:cubicBezTo>
                  <a:cubicBezTo>
                    <a:pt x="135" y="270"/>
                    <a:pt x="137" y="274"/>
                    <a:pt x="139" y="277"/>
                  </a:cubicBezTo>
                  <a:cubicBezTo>
                    <a:pt x="137" y="277"/>
                    <a:pt x="130" y="266"/>
                    <a:pt x="130" y="264"/>
                  </a:cubicBezTo>
                  <a:close/>
                  <a:moveTo>
                    <a:pt x="137" y="268"/>
                  </a:moveTo>
                  <a:cubicBezTo>
                    <a:pt x="139" y="267"/>
                    <a:pt x="140" y="272"/>
                    <a:pt x="141" y="273"/>
                  </a:cubicBezTo>
                  <a:cubicBezTo>
                    <a:pt x="138" y="273"/>
                    <a:pt x="139" y="269"/>
                    <a:pt x="137" y="268"/>
                  </a:cubicBezTo>
                  <a:close/>
                  <a:moveTo>
                    <a:pt x="133" y="225"/>
                  </a:moveTo>
                  <a:cubicBezTo>
                    <a:pt x="138" y="226"/>
                    <a:pt x="137" y="234"/>
                    <a:pt x="141" y="235"/>
                  </a:cubicBezTo>
                  <a:cubicBezTo>
                    <a:pt x="142" y="238"/>
                    <a:pt x="139" y="237"/>
                    <a:pt x="139" y="239"/>
                  </a:cubicBezTo>
                  <a:cubicBezTo>
                    <a:pt x="137" y="235"/>
                    <a:pt x="132" y="231"/>
                    <a:pt x="133" y="225"/>
                  </a:cubicBezTo>
                  <a:close/>
                  <a:moveTo>
                    <a:pt x="139" y="215"/>
                  </a:moveTo>
                  <a:cubicBezTo>
                    <a:pt x="142" y="220"/>
                    <a:pt x="146" y="225"/>
                    <a:pt x="144" y="231"/>
                  </a:cubicBezTo>
                  <a:cubicBezTo>
                    <a:pt x="141" y="226"/>
                    <a:pt x="135" y="223"/>
                    <a:pt x="139" y="215"/>
                  </a:cubicBezTo>
                  <a:close/>
                  <a:moveTo>
                    <a:pt x="140" y="207"/>
                  </a:moveTo>
                  <a:cubicBezTo>
                    <a:pt x="137" y="205"/>
                    <a:pt x="135" y="199"/>
                    <a:pt x="135" y="197"/>
                  </a:cubicBezTo>
                  <a:cubicBezTo>
                    <a:pt x="138" y="198"/>
                    <a:pt x="139" y="203"/>
                    <a:pt x="140" y="207"/>
                  </a:cubicBezTo>
                  <a:close/>
                  <a:moveTo>
                    <a:pt x="136" y="214"/>
                  </a:moveTo>
                  <a:cubicBezTo>
                    <a:pt x="134" y="211"/>
                    <a:pt x="132" y="208"/>
                    <a:pt x="131" y="203"/>
                  </a:cubicBezTo>
                  <a:cubicBezTo>
                    <a:pt x="134" y="205"/>
                    <a:pt x="137" y="210"/>
                    <a:pt x="136" y="214"/>
                  </a:cubicBezTo>
                  <a:close/>
                  <a:moveTo>
                    <a:pt x="129" y="183"/>
                  </a:moveTo>
                  <a:cubicBezTo>
                    <a:pt x="131" y="185"/>
                    <a:pt x="133" y="190"/>
                    <a:pt x="133" y="192"/>
                  </a:cubicBezTo>
                  <a:cubicBezTo>
                    <a:pt x="131" y="190"/>
                    <a:pt x="127" y="186"/>
                    <a:pt x="129" y="183"/>
                  </a:cubicBezTo>
                  <a:close/>
                  <a:moveTo>
                    <a:pt x="125" y="163"/>
                  </a:moveTo>
                  <a:cubicBezTo>
                    <a:pt x="127" y="165"/>
                    <a:pt x="128" y="168"/>
                    <a:pt x="129" y="171"/>
                  </a:cubicBezTo>
                  <a:cubicBezTo>
                    <a:pt x="127" y="169"/>
                    <a:pt x="125" y="167"/>
                    <a:pt x="125" y="163"/>
                  </a:cubicBezTo>
                  <a:close/>
                  <a:moveTo>
                    <a:pt x="127" y="181"/>
                  </a:moveTo>
                  <a:cubicBezTo>
                    <a:pt x="124" y="179"/>
                    <a:pt x="123" y="174"/>
                    <a:pt x="122" y="170"/>
                  </a:cubicBezTo>
                  <a:cubicBezTo>
                    <a:pt x="124" y="173"/>
                    <a:pt x="128" y="177"/>
                    <a:pt x="127" y="181"/>
                  </a:cubicBezTo>
                  <a:close/>
                  <a:moveTo>
                    <a:pt x="123" y="179"/>
                  </a:moveTo>
                  <a:cubicBezTo>
                    <a:pt x="121" y="177"/>
                    <a:pt x="119" y="175"/>
                    <a:pt x="118" y="172"/>
                  </a:cubicBezTo>
                  <a:cubicBezTo>
                    <a:pt x="121" y="173"/>
                    <a:pt x="121" y="177"/>
                    <a:pt x="123" y="179"/>
                  </a:cubicBezTo>
                  <a:close/>
                  <a:moveTo>
                    <a:pt x="121" y="217"/>
                  </a:moveTo>
                  <a:cubicBezTo>
                    <a:pt x="120" y="218"/>
                    <a:pt x="119" y="220"/>
                    <a:pt x="118" y="222"/>
                  </a:cubicBezTo>
                  <a:cubicBezTo>
                    <a:pt x="114" y="219"/>
                    <a:pt x="113" y="212"/>
                    <a:pt x="117" y="209"/>
                  </a:cubicBezTo>
                  <a:cubicBezTo>
                    <a:pt x="119" y="211"/>
                    <a:pt x="121" y="214"/>
                    <a:pt x="121" y="217"/>
                  </a:cubicBezTo>
                  <a:close/>
                  <a:moveTo>
                    <a:pt x="115" y="252"/>
                  </a:moveTo>
                  <a:cubicBezTo>
                    <a:pt x="114" y="250"/>
                    <a:pt x="112" y="249"/>
                    <a:pt x="112" y="246"/>
                  </a:cubicBezTo>
                  <a:cubicBezTo>
                    <a:pt x="114" y="246"/>
                    <a:pt x="116" y="249"/>
                    <a:pt x="115" y="252"/>
                  </a:cubicBezTo>
                  <a:close/>
                  <a:moveTo>
                    <a:pt x="115" y="271"/>
                  </a:moveTo>
                  <a:cubicBezTo>
                    <a:pt x="115" y="271"/>
                    <a:pt x="113" y="270"/>
                    <a:pt x="114" y="268"/>
                  </a:cubicBezTo>
                  <a:cubicBezTo>
                    <a:pt x="117" y="273"/>
                    <a:pt x="118" y="278"/>
                    <a:pt x="115" y="271"/>
                  </a:cubicBezTo>
                  <a:close/>
                  <a:moveTo>
                    <a:pt x="114" y="231"/>
                  </a:moveTo>
                  <a:cubicBezTo>
                    <a:pt x="112" y="229"/>
                    <a:pt x="111" y="225"/>
                    <a:pt x="109" y="222"/>
                  </a:cubicBezTo>
                  <a:cubicBezTo>
                    <a:pt x="109" y="220"/>
                    <a:pt x="111" y="221"/>
                    <a:pt x="111" y="219"/>
                  </a:cubicBezTo>
                  <a:cubicBezTo>
                    <a:pt x="114" y="221"/>
                    <a:pt x="116" y="227"/>
                    <a:pt x="114" y="231"/>
                  </a:cubicBezTo>
                  <a:close/>
                  <a:moveTo>
                    <a:pt x="109" y="242"/>
                  </a:moveTo>
                  <a:cubicBezTo>
                    <a:pt x="108" y="240"/>
                    <a:pt x="106" y="238"/>
                    <a:pt x="106" y="235"/>
                  </a:cubicBezTo>
                  <a:cubicBezTo>
                    <a:pt x="108" y="236"/>
                    <a:pt x="111" y="239"/>
                    <a:pt x="109" y="242"/>
                  </a:cubicBezTo>
                  <a:close/>
                  <a:moveTo>
                    <a:pt x="109" y="219"/>
                  </a:moveTo>
                  <a:cubicBezTo>
                    <a:pt x="106" y="217"/>
                    <a:pt x="104" y="213"/>
                    <a:pt x="105" y="210"/>
                  </a:cubicBezTo>
                  <a:cubicBezTo>
                    <a:pt x="107" y="211"/>
                    <a:pt x="110" y="215"/>
                    <a:pt x="109" y="219"/>
                  </a:cubicBezTo>
                  <a:close/>
                  <a:moveTo>
                    <a:pt x="107" y="180"/>
                  </a:moveTo>
                  <a:cubicBezTo>
                    <a:pt x="108" y="180"/>
                    <a:pt x="109" y="182"/>
                    <a:pt x="109" y="184"/>
                  </a:cubicBezTo>
                  <a:cubicBezTo>
                    <a:pt x="106" y="184"/>
                    <a:pt x="108" y="182"/>
                    <a:pt x="107" y="180"/>
                  </a:cubicBezTo>
                  <a:close/>
                  <a:moveTo>
                    <a:pt x="104" y="162"/>
                  </a:moveTo>
                  <a:cubicBezTo>
                    <a:pt x="106" y="163"/>
                    <a:pt x="106" y="164"/>
                    <a:pt x="107" y="166"/>
                  </a:cubicBezTo>
                  <a:cubicBezTo>
                    <a:pt x="104" y="166"/>
                    <a:pt x="103" y="164"/>
                    <a:pt x="104" y="162"/>
                  </a:cubicBezTo>
                  <a:close/>
                  <a:moveTo>
                    <a:pt x="105" y="152"/>
                  </a:moveTo>
                  <a:cubicBezTo>
                    <a:pt x="103" y="149"/>
                    <a:pt x="99" y="143"/>
                    <a:pt x="104" y="138"/>
                  </a:cubicBezTo>
                  <a:cubicBezTo>
                    <a:pt x="106" y="140"/>
                    <a:pt x="106" y="144"/>
                    <a:pt x="108" y="146"/>
                  </a:cubicBezTo>
                  <a:cubicBezTo>
                    <a:pt x="107" y="148"/>
                    <a:pt x="106" y="150"/>
                    <a:pt x="105" y="152"/>
                  </a:cubicBezTo>
                  <a:close/>
                  <a:moveTo>
                    <a:pt x="104" y="184"/>
                  </a:moveTo>
                  <a:cubicBezTo>
                    <a:pt x="107" y="186"/>
                    <a:pt x="107" y="191"/>
                    <a:pt x="104" y="194"/>
                  </a:cubicBezTo>
                  <a:cubicBezTo>
                    <a:pt x="101" y="193"/>
                    <a:pt x="101" y="187"/>
                    <a:pt x="104" y="184"/>
                  </a:cubicBezTo>
                  <a:close/>
                  <a:moveTo>
                    <a:pt x="103" y="322"/>
                  </a:moveTo>
                  <a:cubicBezTo>
                    <a:pt x="106" y="323"/>
                    <a:pt x="104" y="326"/>
                    <a:pt x="107" y="328"/>
                  </a:cubicBezTo>
                  <a:cubicBezTo>
                    <a:pt x="105" y="328"/>
                    <a:pt x="106" y="326"/>
                    <a:pt x="103" y="326"/>
                  </a:cubicBezTo>
                  <a:cubicBezTo>
                    <a:pt x="104" y="324"/>
                    <a:pt x="104" y="325"/>
                    <a:pt x="103" y="322"/>
                  </a:cubicBezTo>
                  <a:close/>
                  <a:moveTo>
                    <a:pt x="107" y="368"/>
                  </a:moveTo>
                  <a:cubicBezTo>
                    <a:pt x="106" y="368"/>
                    <a:pt x="106" y="366"/>
                    <a:pt x="106" y="365"/>
                  </a:cubicBezTo>
                  <a:cubicBezTo>
                    <a:pt x="107" y="365"/>
                    <a:pt x="108" y="367"/>
                    <a:pt x="107" y="368"/>
                  </a:cubicBezTo>
                  <a:close/>
                  <a:moveTo>
                    <a:pt x="104" y="305"/>
                  </a:moveTo>
                  <a:cubicBezTo>
                    <a:pt x="107" y="310"/>
                    <a:pt x="111" y="316"/>
                    <a:pt x="113" y="323"/>
                  </a:cubicBezTo>
                  <a:cubicBezTo>
                    <a:pt x="109" y="318"/>
                    <a:pt x="106" y="312"/>
                    <a:pt x="104" y="305"/>
                  </a:cubicBezTo>
                  <a:close/>
                  <a:moveTo>
                    <a:pt x="107" y="293"/>
                  </a:moveTo>
                  <a:cubicBezTo>
                    <a:pt x="105" y="295"/>
                    <a:pt x="103" y="290"/>
                    <a:pt x="102" y="288"/>
                  </a:cubicBezTo>
                  <a:cubicBezTo>
                    <a:pt x="103" y="288"/>
                    <a:pt x="104" y="288"/>
                    <a:pt x="104" y="288"/>
                  </a:cubicBezTo>
                  <a:cubicBezTo>
                    <a:pt x="105" y="290"/>
                    <a:pt x="105" y="293"/>
                    <a:pt x="107" y="293"/>
                  </a:cubicBezTo>
                  <a:close/>
                  <a:moveTo>
                    <a:pt x="107" y="397"/>
                  </a:moveTo>
                  <a:cubicBezTo>
                    <a:pt x="108" y="398"/>
                    <a:pt x="109" y="399"/>
                    <a:pt x="109" y="401"/>
                  </a:cubicBezTo>
                  <a:cubicBezTo>
                    <a:pt x="106" y="401"/>
                    <a:pt x="107" y="399"/>
                    <a:pt x="107" y="397"/>
                  </a:cubicBezTo>
                  <a:close/>
                  <a:moveTo>
                    <a:pt x="107" y="432"/>
                  </a:moveTo>
                  <a:cubicBezTo>
                    <a:pt x="109" y="429"/>
                    <a:pt x="107" y="430"/>
                    <a:pt x="108" y="426"/>
                  </a:cubicBezTo>
                  <a:cubicBezTo>
                    <a:pt x="110" y="427"/>
                    <a:pt x="112" y="432"/>
                    <a:pt x="111" y="435"/>
                  </a:cubicBezTo>
                  <a:cubicBezTo>
                    <a:pt x="108" y="435"/>
                    <a:pt x="110" y="431"/>
                    <a:pt x="107" y="432"/>
                  </a:cubicBezTo>
                  <a:close/>
                  <a:moveTo>
                    <a:pt x="109" y="401"/>
                  </a:moveTo>
                  <a:cubicBezTo>
                    <a:pt x="111" y="404"/>
                    <a:pt x="113" y="407"/>
                    <a:pt x="114" y="412"/>
                  </a:cubicBezTo>
                  <a:cubicBezTo>
                    <a:pt x="110" y="410"/>
                    <a:pt x="110" y="405"/>
                    <a:pt x="109" y="401"/>
                  </a:cubicBezTo>
                  <a:close/>
                  <a:moveTo>
                    <a:pt x="111" y="389"/>
                  </a:moveTo>
                  <a:cubicBezTo>
                    <a:pt x="113" y="389"/>
                    <a:pt x="113" y="391"/>
                    <a:pt x="114" y="393"/>
                  </a:cubicBezTo>
                  <a:cubicBezTo>
                    <a:pt x="112" y="393"/>
                    <a:pt x="111" y="391"/>
                    <a:pt x="111" y="389"/>
                  </a:cubicBezTo>
                  <a:close/>
                  <a:moveTo>
                    <a:pt x="111" y="337"/>
                  </a:moveTo>
                  <a:cubicBezTo>
                    <a:pt x="113" y="339"/>
                    <a:pt x="114" y="341"/>
                    <a:pt x="114" y="344"/>
                  </a:cubicBezTo>
                  <a:cubicBezTo>
                    <a:pt x="112" y="343"/>
                    <a:pt x="112" y="339"/>
                    <a:pt x="111" y="337"/>
                  </a:cubicBezTo>
                  <a:close/>
                  <a:moveTo>
                    <a:pt x="108" y="280"/>
                  </a:moveTo>
                  <a:cubicBezTo>
                    <a:pt x="112" y="283"/>
                    <a:pt x="114" y="287"/>
                    <a:pt x="114" y="292"/>
                  </a:cubicBezTo>
                  <a:cubicBezTo>
                    <a:pt x="111" y="289"/>
                    <a:pt x="110" y="284"/>
                    <a:pt x="108" y="280"/>
                  </a:cubicBezTo>
                  <a:close/>
                  <a:moveTo>
                    <a:pt x="119" y="335"/>
                  </a:moveTo>
                  <a:cubicBezTo>
                    <a:pt x="117" y="332"/>
                    <a:pt x="116" y="329"/>
                    <a:pt x="114" y="326"/>
                  </a:cubicBezTo>
                  <a:cubicBezTo>
                    <a:pt x="117" y="328"/>
                    <a:pt x="118" y="332"/>
                    <a:pt x="119" y="335"/>
                  </a:cubicBezTo>
                  <a:close/>
                  <a:moveTo>
                    <a:pt x="123" y="284"/>
                  </a:moveTo>
                  <a:cubicBezTo>
                    <a:pt x="127" y="286"/>
                    <a:pt x="128" y="290"/>
                    <a:pt x="130" y="295"/>
                  </a:cubicBezTo>
                  <a:cubicBezTo>
                    <a:pt x="125" y="297"/>
                    <a:pt x="125" y="289"/>
                    <a:pt x="123" y="287"/>
                  </a:cubicBezTo>
                  <a:cubicBezTo>
                    <a:pt x="126" y="288"/>
                    <a:pt x="122" y="286"/>
                    <a:pt x="123" y="284"/>
                  </a:cubicBezTo>
                  <a:close/>
                  <a:moveTo>
                    <a:pt x="130" y="314"/>
                  </a:moveTo>
                  <a:cubicBezTo>
                    <a:pt x="128" y="313"/>
                    <a:pt x="127" y="311"/>
                    <a:pt x="127" y="309"/>
                  </a:cubicBezTo>
                  <a:cubicBezTo>
                    <a:pt x="128" y="308"/>
                    <a:pt x="130" y="312"/>
                    <a:pt x="130" y="314"/>
                  </a:cubicBezTo>
                  <a:close/>
                  <a:moveTo>
                    <a:pt x="129" y="319"/>
                  </a:moveTo>
                  <a:cubicBezTo>
                    <a:pt x="127" y="317"/>
                    <a:pt x="126" y="314"/>
                    <a:pt x="124" y="311"/>
                  </a:cubicBezTo>
                  <a:cubicBezTo>
                    <a:pt x="127" y="313"/>
                    <a:pt x="127" y="316"/>
                    <a:pt x="129" y="319"/>
                  </a:cubicBezTo>
                  <a:close/>
                  <a:moveTo>
                    <a:pt x="130" y="332"/>
                  </a:moveTo>
                  <a:cubicBezTo>
                    <a:pt x="128" y="331"/>
                    <a:pt x="127" y="329"/>
                    <a:pt x="127" y="327"/>
                  </a:cubicBezTo>
                  <a:cubicBezTo>
                    <a:pt x="129" y="328"/>
                    <a:pt x="129" y="330"/>
                    <a:pt x="130" y="332"/>
                  </a:cubicBezTo>
                  <a:close/>
                  <a:moveTo>
                    <a:pt x="130" y="320"/>
                  </a:moveTo>
                  <a:cubicBezTo>
                    <a:pt x="131" y="326"/>
                    <a:pt x="136" y="329"/>
                    <a:pt x="138" y="335"/>
                  </a:cubicBezTo>
                  <a:cubicBezTo>
                    <a:pt x="135" y="333"/>
                    <a:pt x="130" y="325"/>
                    <a:pt x="130" y="320"/>
                  </a:cubicBezTo>
                  <a:close/>
                  <a:moveTo>
                    <a:pt x="136" y="331"/>
                  </a:moveTo>
                  <a:cubicBezTo>
                    <a:pt x="136" y="328"/>
                    <a:pt x="135" y="327"/>
                    <a:pt x="137" y="329"/>
                  </a:cubicBezTo>
                  <a:cubicBezTo>
                    <a:pt x="137" y="327"/>
                    <a:pt x="135" y="323"/>
                    <a:pt x="133" y="323"/>
                  </a:cubicBezTo>
                  <a:cubicBezTo>
                    <a:pt x="134" y="320"/>
                    <a:pt x="132" y="320"/>
                    <a:pt x="132" y="317"/>
                  </a:cubicBezTo>
                  <a:cubicBezTo>
                    <a:pt x="136" y="320"/>
                    <a:pt x="137" y="326"/>
                    <a:pt x="139" y="330"/>
                  </a:cubicBezTo>
                  <a:cubicBezTo>
                    <a:pt x="138" y="330"/>
                    <a:pt x="138" y="331"/>
                    <a:pt x="136" y="331"/>
                  </a:cubicBezTo>
                  <a:close/>
                  <a:moveTo>
                    <a:pt x="133" y="306"/>
                  </a:moveTo>
                  <a:cubicBezTo>
                    <a:pt x="135" y="307"/>
                    <a:pt x="133" y="305"/>
                    <a:pt x="132" y="306"/>
                  </a:cubicBezTo>
                  <a:cubicBezTo>
                    <a:pt x="131" y="305"/>
                    <a:pt x="131" y="303"/>
                    <a:pt x="130" y="302"/>
                  </a:cubicBezTo>
                  <a:cubicBezTo>
                    <a:pt x="131" y="302"/>
                    <a:pt x="132" y="303"/>
                    <a:pt x="132" y="304"/>
                  </a:cubicBezTo>
                  <a:cubicBezTo>
                    <a:pt x="133" y="303"/>
                    <a:pt x="131" y="301"/>
                    <a:pt x="130" y="300"/>
                  </a:cubicBezTo>
                  <a:cubicBezTo>
                    <a:pt x="130" y="298"/>
                    <a:pt x="132" y="299"/>
                    <a:pt x="132" y="297"/>
                  </a:cubicBezTo>
                  <a:cubicBezTo>
                    <a:pt x="136" y="298"/>
                    <a:pt x="138" y="310"/>
                    <a:pt x="133" y="306"/>
                  </a:cubicBezTo>
                  <a:close/>
                  <a:moveTo>
                    <a:pt x="141" y="244"/>
                  </a:moveTo>
                  <a:cubicBezTo>
                    <a:pt x="142" y="243"/>
                    <a:pt x="142" y="242"/>
                    <a:pt x="143" y="240"/>
                  </a:cubicBezTo>
                  <a:cubicBezTo>
                    <a:pt x="145" y="246"/>
                    <a:pt x="148" y="251"/>
                    <a:pt x="151" y="257"/>
                  </a:cubicBezTo>
                  <a:cubicBezTo>
                    <a:pt x="145" y="257"/>
                    <a:pt x="145" y="248"/>
                    <a:pt x="141" y="244"/>
                  </a:cubicBezTo>
                  <a:close/>
                  <a:moveTo>
                    <a:pt x="152" y="279"/>
                  </a:moveTo>
                  <a:cubicBezTo>
                    <a:pt x="151" y="281"/>
                    <a:pt x="148" y="279"/>
                    <a:pt x="149" y="277"/>
                  </a:cubicBezTo>
                  <a:cubicBezTo>
                    <a:pt x="151" y="277"/>
                    <a:pt x="150" y="279"/>
                    <a:pt x="152" y="279"/>
                  </a:cubicBezTo>
                  <a:close/>
                  <a:moveTo>
                    <a:pt x="149" y="289"/>
                  </a:moveTo>
                  <a:cubicBezTo>
                    <a:pt x="151" y="291"/>
                    <a:pt x="149" y="292"/>
                    <a:pt x="150" y="294"/>
                  </a:cubicBezTo>
                  <a:cubicBezTo>
                    <a:pt x="148" y="293"/>
                    <a:pt x="147" y="291"/>
                    <a:pt x="149" y="289"/>
                  </a:cubicBezTo>
                  <a:close/>
                  <a:moveTo>
                    <a:pt x="151" y="294"/>
                  </a:moveTo>
                  <a:cubicBezTo>
                    <a:pt x="152" y="296"/>
                    <a:pt x="154" y="296"/>
                    <a:pt x="154" y="299"/>
                  </a:cubicBezTo>
                  <a:cubicBezTo>
                    <a:pt x="153" y="297"/>
                    <a:pt x="150" y="297"/>
                    <a:pt x="150" y="295"/>
                  </a:cubicBezTo>
                  <a:cubicBezTo>
                    <a:pt x="151" y="295"/>
                    <a:pt x="151" y="295"/>
                    <a:pt x="151" y="294"/>
                  </a:cubicBezTo>
                  <a:close/>
                  <a:moveTo>
                    <a:pt x="156" y="218"/>
                  </a:moveTo>
                  <a:cubicBezTo>
                    <a:pt x="156" y="215"/>
                    <a:pt x="158" y="215"/>
                    <a:pt x="159" y="212"/>
                  </a:cubicBezTo>
                  <a:cubicBezTo>
                    <a:pt x="160" y="216"/>
                    <a:pt x="163" y="219"/>
                    <a:pt x="165" y="224"/>
                  </a:cubicBezTo>
                  <a:cubicBezTo>
                    <a:pt x="165" y="225"/>
                    <a:pt x="164" y="226"/>
                    <a:pt x="163" y="228"/>
                  </a:cubicBezTo>
                  <a:cubicBezTo>
                    <a:pt x="159" y="226"/>
                    <a:pt x="159" y="220"/>
                    <a:pt x="156" y="218"/>
                  </a:cubicBezTo>
                  <a:close/>
                  <a:moveTo>
                    <a:pt x="155" y="185"/>
                  </a:moveTo>
                  <a:cubicBezTo>
                    <a:pt x="158" y="187"/>
                    <a:pt x="160" y="191"/>
                    <a:pt x="161" y="196"/>
                  </a:cubicBezTo>
                  <a:cubicBezTo>
                    <a:pt x="159" y="193"/>
                    <a:pt x="157" y="189"/>
                    <a:pt x="155" y="185"/>
                  </a:cubicBezTo>
                  <a:close/>
                  <a:moveTo>
                    <a:pt x="156" y="158"/>
                  </a:moveTo>
                  <a:cubicBezTo>
                    <a:pt x="158" y="161"/>
                    <a:pt x="163" y="164"/>
                    <a:pt x="160" y="167"/>
                  </a:cubicBezTo>
                  <a:cubicBezTo>
                    <a:pt x="158" y="165"/>
                    <a:pt x="157" y="162"/>
                    <a:pt x="156" y="158"/>
                  </a:cubicBezTo>
                  <a:close/>
                  <a:moveTo>
                    <a:pt x="159" y="145"/>
                  </a:moveTo>
                  <a:cubicBezTo>
                    <a:pt x="157" y="144"/>
                    <a:pt x="155" y="140"/>
                    <a:pt x="156" y="137"/>
                  </a:cubicBezTo>
                  <a:cubicBezTo>
                    <a:pt x="160" y="138"/>
                    <a:pt x="160" y="142"/>
                    <a:pt x="159" y="145"/>
                  </a:cubicBezTo>
                  <a:close/>
                  <a:moveTo>
                    <a:pt x="154" y="136"/>
                  </a:moveTo>
                  <a:cubicBezTo>
                    <a:pt x="153" y="135"/>
                    <a:pt x="154" y="132"/>
                    <a:pt x="156" y="131"/>
                  </a:cubicBezTo>
                  <a:cubicBezTo>
                    <a:pt x="156" y="134"/>
                    <a:pt x="157" y="136"/>
                    <a:pt x="154" y="136"/>
                  </a:cubicBezTo>
                  <a:close/>
                  <a:moveTo>
                    <a:pt x="156" y="171"/>
                  </a:moveTo>
                  <a:cubicBezTo>
                    <a:pt x="154" y="170"/>
                    <a:pt x="152" y="166"/>
                    <a:pt x="153" y="163"/>
                  </a:cubicBezTo>
                  <a:cubicBezTo>
                    <a:pt x="155" y="165"/>
                    <a:pt x="155" y="168"/>
                    <a:pt x="156" y="171"/>
                  </a:cubicBezTo>
                  <a:close/>
                  <a:moveTo>
                    <a:pt x="151" y="130"/>
                  </a:moveTo>
                  <a:cubicBezTo>
                    <a:pt x="149" y="127"/>
                    <a:pt x="145" y="123"/>
                    <a:pt x="147" y="118"/>
                  </a:cubicBezTo>
                  <a:cubicBezTo>
                    <a:pt x="150" y="120"/>
                    <a:pt x="152" y="124"/>
                    <a:pt x="153" y="127"/>
                  </a:cubicBezTo>
                  <a:cubicBezTo>
                    <a:pt x="150" y="127"/>
                    <a:pt x="152" y="129"/>
                    <a:pt x="151" y="130"/>
                  </a:cubicBezTo>
                  <a:close/>
                  <a:moveTo>
                    <a:pt x="150" y="106"/>
                  </a:moveTo>
                  <a:cubicBezTo>
                    <a:pt x="146" y="106"/>
                    <a:pt x="146" y="102"/>
                    <a:pt x="145" y="99"/>
                  </a:cubicBezTo>
                  <a:cubicBezTo>
                    <a:pt x="148" y="100"/>
                    <a:pt x="150" y="104"/>
                    <a:pt x="150" y="106"/>
                  </a:cubicBezTo>
                  <a:close/>
                  <a:moveTo>
                    <a:pt x="147" y="134"/>
                  </a:moveTo>
                  <a:cubicBezTo>
                    <a:pt x="145" y="132"/>
                    <a:pt x="142" y="128"/>
                    <a:pt x="143" y="126"/>
                  </a:cubicBezTo>
                  <a:cubicBezTo>
                    <a:pt x="144" y="129"/>
                    <a:pt x="146" y="131"/>
                    <a:pt x="147" y="134"/>
                  </a:cubicBezTo>
                  <a:close/>
                  <a:moveTo>
                    <a:pt x="144" y="147"/>
                  </a:moveTo>
                  <a:cubicBezTo>
                    <a:pt x="142" y="147"/>
                    <a:pt x="143" y="144"/>
                    <a:pt x="140" y="144"/>
                  </a:cubicBezTo>
                  <a:cubicBezTo>
                    <a:pt x="140" y="141"/>
                    <a:pt x="139" y="139"/>
                    <a:pt x="137" y="137"/>
                  </a:cubicBezTo>
                  <a:cubicBezTo>
                    <a:pt x="141" y="135"/>
                    <a:pt x="143" y="143"/>
                    <a:pt x="144" y="147"/>
                  </a:cubicBezTo>
                  <a:close/>
                  <a:moveTo>
                    <a:pt x="138" y="122"/>
                  </a:moveTo>
                  <a:cubicBezTo>
                    <a:pt x="138" y="119"/>
                    <a:pt x="135" y="117"/>
                    <a:pt x="138" y="115"/>
                  </a:cubicBezTo>
                  <a:cubicBezTo>
                    <a:pt x="139" y="118"/>
                    <a:pt x="141" y="120"/>
                    <a:pt x="141" y="124"/>
                  </a:cubicBezTo>
                  <a:cubicBezTo>
                    <a:pt x="138" y="124"/>
                    <a:pt x="141" y="122"/>
                    <a:pt x="138" y="122"/>
                  </a:cubicBezTo>
                  <a:close/>
                  <a:moveTo>
                    <a:pt x="141" y="179"/>
                  </a:moveTo>
                  <a:cubicBezTo>
                    <a:pt x="138" y="180"/>
                    <a:pt x="139" y="184"/>
                    <a:pt x="136" y="185"/>
                  </a:cubicBezTo>
                  <a:cubicBezTo>
                    <a:pt x="138" y="180"/>
                    <a:pt x="133" y="178"/>
                    <a:pt x="133" y="174"/>
                  </a:cubicBezTo>
                  <a:cubicBezTo>
                    <a:pt x="134" y="167"/>
                    <a:pt x="140" y="174"/>
                    <a:pt x="141" y="179"/>
                  </a:cubicBezTo>
                  <a:close/>
                  <a:moveTo>
                    <a:pt x="133" y="125"/>
                  </a:moveTo>
                  <a:cubicBezTo>
                    <a:pt x="136" y="125"/>
                    <a:pt x="134" y="128"/>
                    <a:pt x="135" y="128"/>
                  </a:cubicBezTo>
                  <a:cubicBezTo>
                    <a:pt x="134" y="130"/>
                    <a:pt x="132" y="128"/>
                    <a:pt x="133" y="125"/>
                  </a:cubicBezTo>
                  <a:close/>
                  <a:moveTo>
                    <a:pt x="132" y="106"/>
                  </a:moveTo>
                  <a:cubicBezTo>
                    <a:pt x="134" y="107"/>
                    <a:pt x="136" y="110"/>
                    <a:pt x="135" y="112"/>
                  </a:cubicBezTo>
                  <a:cubicBezTo>
                    <a:pt x="132" y="112"/>
                    <a:pt x="130" y="109"/>
                    <a:pt x="132" y="106"/>
                  </a:cubicBezTo>
                  <a:close/>
                  <a:moveTo>
                    <a:pt x="132" y="127"/>
                  </a:moveTo>
                  <a:cubicBezTo>
                    <a:pt x="133" y="130"/>
                    <a:pt x="134" y="133"/>
                    <a:pt x="135" y="135"/>
                  </a:cubicBezTo>
                  <a:cubicBezTo>
                    <a:pt x="132" y="134"/>
                    <a:pt x="132" y="131"/>
                    <a:pt x="130" y="128"/>
                  </a:cubicBezTo>
                  <a:cubicBezTo>
                    <a:pt x="131" y="128"/>
                    <a:pt x="131" y="127"/>
                    <a:pt x="132" y="127"/>
                  </a:cubicBezTo>
                  <a:close/>
                  <a:moveTo>
                    <a:pt x="134" y="155"/>
                  </a:moveTo>
                  <a:cubicBezTo>
                    <a:pt x="132" y="154"/>
                    <a:pt x="130" y="151"/>
                    <a:pt x="132" y="149"/>
                  </a:cubicBezTo>
                  <a:cubicBezTo>
                    <a:pt x="134" y="149"/>
                    <a:pt x="133" y="153"/>
                    <a:pt x="134" y="155"/>
                  </a:cubicBezTo>
                  <a:close/>
                  <a:moveTo>
                    <a:pt x="134" y="167"/>
                  </a:moveTo>
                  <a:cubicBezTo>
                    <a:pt x="134" y="168"/>
                    <a:pt x="133" y="170"/>
                    <a:pt x="131" y="170"/>
                  </a:cubicBezTo>
                  <a:cubicBezTo>
                    <a:pt x="130" y="168"/>
                    <a:pt x="129" y="165"/>
                    <a:pt x="126" y="161"/>
                  </a:cubicBezTo>
                  <a:cubicBezTo>
                    <a:pt x="125" y="159"/>
                    <a:pt x="129" y="158"/>
                    <a:pt x="127" y="157"/>
                  </a:cubicBezTo>
                  <a:cubicBezTo>
                    <a:pt x="130" y="157"/>
                    <a:pt x="132" y="164"/>
                    <a:pt x="134" y="167"/>
                  </a:cubicBezTo>
                  <a:close/>
                  <a:moveTo>
                    <a:pt x="125" y="140"/>
                  </a:moveTo>
                  <a:cubicBezTo>
                    <a:pt x="127" y="142"/>
                    <a:pt x="129" y="143"/>
                    <a:pt x="129" y="146"/>
                  </a:cubicBezTo>
                  <a:cubicBezTo>
                    <a:pt x="127" y="145"/>
                    <a:pt x="125" y="143"/>
                    <a:pt x="125" y="140"/>
                  </a:cubicBezTo>
                  <a:close/>
                  <a:moveTo>
                    <a:pt x="125" y="154"/>
                  </a:moveTo>
                  <a:cubicBezTo>
                    <a:pt x="124" y="154"/>
                    <a:pt x="123" y="154"/>
                    <a:pt x="123" y="154"/>
                  </a:cubicBezTo>
                  <a:cubicBezTo>
                    <a:pt x="122" y="151"/>
                    <a:pt x="123" y="151"/>
                    <a:pt x="121" y="150"/>
                  </a:cubicBezTo>
                  <a:cubicBezTo>
                    <a:pt x="121" y="148"/>
                    <a:pt x="121" y="147"/>
                    <a:pt x="122" y="145"/>
                  </a:cubicBezTo>
                  <a:cubicBezTo>
                    <a:pt x="125" y="147"/>
                    <a:pt x="126" y="152"/>
                    <a:pt x="125" y="154"/>
                  </a:cubicBezTo>
                  <a:close/>
                  <a:moveTo>
                    <a:pt x="122" y="115"/>
                  </a:moveTo>
                  <a:cubicBezTo>
                    <a:pt x="120" y="114"/>
                    <a:pt x="120" y="110"/>
                    <a:pt x="118" y="109"/>
                  </a:cubicBezTo>
                  <a:cubicBezTo>
                    <a:pt x="118" y="106"/>
                    <a:pt x="120" y="105"/>
                    <a:pt x="121" y="102"/>
                  </a:cubicBezTo>
                  <a:cubicBezTo>
                    <a:pt x="124" y="105"/>
                    <a:pt x="125" y="111"/>
                    <a:pt x="122" y="115"/>
                  </a:cubicBezTo>
                  <a:close/>
                  <a:moveTo>
                    <a:pt x="120" y="140"/>
                  </a:moveTo>
                  <a:cubicBezTo>
                    <a:pt x="119" y="143"/>
                    <a:pt x="117" y="144"/>
                    <a:pt x="117" y="146"/>
                  </a:cubicBezTo>
                  <a:cubicBezTo>
                    <a:pt x="115" y="145"/>
                    <a:pt x="114" y="143"/>
                    <a:pt x="114" y="140"/>
                  </a:cubicBezTo>
                  <a:cubicBezTo>
                    <a:pt x="114" y="140"/>
                    <a:pt x="116" y="140"/>
                    <a:pt x="116" y="139"/>
                  </a:cubicBezTo>
                  <a:cubicBezTo>
                    <a:pt x="118" y="139"/>
                    <a:pt x="116" y="142"/>
                    <a:pt x="118" y="141"/>
                  </a:cubicBezTo>
                  <a:cubicBezTo>
                    <a:pt x="119" y="140"/>
                    <a:pt x="116" y="139"/>
                    <a:pt x="117" y="136"/>
                  </a:cubicBezTo>
                  <a:cubicBezTo>
                    <a:pt x="118" y="137"/>
                    <a:pt x="118" y="139"/>
                    <a:pt x="120" y="140"/>
                  </a:cubicBezTo>
                  <a:close/>
                  <a:moveTo>
                    <a:pt x="113" y="117"/>
                  </a:moveTo>
                  <a:cubicBezTo>
                    <a:pt x="114" y="117"/>
                    <a:pt x="114" y="117"/>
                    <a:pt x="114" y="116"/>
                  </a:cubicBezTo>
                  <a:cubicBezTo>
                    <a:pt x="117" y="118"/>
                    <a:pt x="116" y="121"/>
                    <a:pt x="118" y="125"/>
                  </a:cubicBezTo>
                  <a:cubicBezTo>
                    <a:pt x="113" y="124"/>
                    <a:pt x="114" y="121"/>
                    <a:pt x="113" y="117"/>
                  </a:cubicBezTo>
                  <a:close/>
                  <a:moveTo>
                    <a:pt x="118" y="200"/>
                  </a:moveTo>
                  <a:cubicBezTo>
                    <a:pt x="116" y="197"/>
                    <a:pt x="113" y="193"/>
                    <a:pt x="113" y="191"/>
                  </a:cubicBezTo>
                  <a:cubicBezTo>
                    <a:pt x="116" y="193"/>
                    <a:pt x="117" y="196"/>
                    <a:pt x="118" y="200"/>
                  </a:cubicBezTo>
                  <a:close/>
                  <a:moveTo>
                    <a:pt x="115" y="204"/>
                  </a:moveTo>
                  <a:cubicBezTo>
                    <a:pt x="114" y="207"/>
                    <a:pt x="114" y="211"/>
                    <a:pt x="111" y="212"/>
                  </a:cubicBezTo>
                  <a:cubicBezTo>
                    <a:pt x="112" y="209"/>
                    <a:pt x="108" y="208"/>
                    <a:pt x="107" y="206"/>
                  </a:cubicBezTo>
                  <a:cubicBezTo>
                    <a:pt x="108" y="205"/>
                    <a:pt x="108" y="206"/>
                    <a:pt x="109" y="206"/>
                  </a:cubicBezTo>
                  <a:cubicBezTo>
                    <a:pt x="107" y="202"/>
                    <a:pt x="109" y="200"/>
                    <a:pt x="111" y="197"/>
                  </a:cubicBezTo>
                  <a:cubicBezTo>
                    <a:pt x="113" y="198"/>
                    <a:pt x="114" y="202"/>
                    <a:pt x="115" y="204"/>
                  </a:cubicBezTo>
                  <a:close/>
                  <a:moveTo>
                    <a:pt x="112" y="160"/>
                  </a:moveTo>
                  <a:cubicBezTo>
                    <a:pt x="108" y="160"/>
                    <a:pt x="105" y="152"/>
                    <a:pt x="110" y="151"/>
                  </a:cubicBezTo>
                  <a:cubicBezTo>
                    <a:pt x="110" y="155"/>
                    <a:pt x="114" y="157"/>
                    <a:pt x="112" y="160"/>
                  </a:cubicBezTo>
                  <a:close/>
                  <a:moveTo>
                    <a:pt x="112" y="137"/>
                  </a:moveTo>
                  <a:cubicBezTo>
                    <a:pt x="109" y="136"/>
                    <a:pt x="107" y="131"/>
                    <a:pt x="108" y="128"/>
                  </a:cubicBezTo>
                  <a:cubicBezTo>
                    <a:pt x="110" y="130"/>
                    <a:pt x="113" y="134"/>
                    <a:pt x="112" y="137"/>
                  </a:cubicBezTo>
                  <a:close/>
                  <a:moveTo>
                    <a:pt x="111" y="114"/>
                  </a:moveTo>
                  <a:cubicBezTo>
                    <a:pt x="108" y="112"/>
                    <a:pt x="106" y="107"/>
                    <a:pt x="108" y="104"/>
                  </a:cubicBezTo>
                  <a:cubicBezTo>
                    <a:pt x="110" y="106"/>
                    <a:pt x="113" y="110"/>
                    <a:pt x="111" y="114"/>
                  </a:cubicBezTo>
                  <a:close/>
                  <a:moveTo>
                    <a:pt x="110" y="81"/>
                  </a:moveTo>
                  <a:cubicBezTo>
                    <a:pt x="115" y="84"/>
                    <a:pt x="113" y="90"/>
                    <a:pt x="109" y="93"/>
                  </a:cubicBezTo>
                  <a:cubicBezTo>
                    <a:pt x="106" y="90"/>
                    <a:pt x="108" y="84"/>
                    <a:pt x="110" y="81"/>
                  </a:cubicBezTo>
                  <a:close/>
                  <a:moveTo>
                    <a:pt x="104" y="84"/>
                  </a:moveTo>
                  <a:cubicBezTo>
                    <a:pt x="102" y="78"/>
                    <a:pt x="105" y="77"/>
                    <a:pt x="106" y="72"/>
                  </a:cubicBezTo>
                  <a:cubicBezTo>
                    <a:pt x="108" y="71"/>
                    <a:pt x="106" y="75"/>
                    <a:pt x="108" y="75"/>
                  </a:cubicBezTo>
                  <a:cubicBezTo>
                    <a:pt x="108" y="79"/>
                    <a:pt x="107" y="82"/>
                    <a:pt x="104" y="84"/>
                  </a:cubicBezTo>
                  <a:close/>
                  <a:moveTo>
                    <a:pt x="104" y="94"/>
                  </a:moveTo>
                  <a:cubicBezTo>
                    <a:pt x="106" y="97"/>
                    <a:pt x="107" y="99"/>
                    <a:pt x="105" y="102"/>
                  </a:cubicBezTo>
                  <a:cubicBezTo>
                    <a:pt x="103" y="100"/>
                    <a:pt x="101" y="96"/>
                    <a:pt x="104" y="94"/>
                  </a:cubicBezTo>
                  <a:close/>
                  <a:moveTo>
                    <a:pt x="104" y="115"/>
                  </a:moveTo>
                  <a:cubicBezTo>
                    <a:pt x="105" y="118"/>
                    <a:pt x="108" y="121"/>
                    <a:pt x="106" y="125"/>
                  </a:cubicBezTo>
                  <a:cubicBezTo>
                    <a:pt x="104" y="124"/>
                    <a:pt x="104" y="121"/>
                    <a:pt x="102" y="121"/>
                  </a:cubicBezTo>
                  <a:cubicBezTo>
                    <a:pt x="102" y="119"/>
                    <a:pt x="103" y="117"/>
                    <a:pt x="104" y="115"/>
                  </a:cubicBezTo>
                  <a:close/>
                  <a:moveTo>
                    <a:pt x="105" y="273"/>
                  </a:moveTo>
                  <a:cubicBezTo>
                    <a:pt x="103" y="272"/>
                    <a:pt x="102" y="270"/>
                    <a:pt x="102" y="268"/>
                  </a:cubicBezTo>
                  <a:cubicBezTo>
                    <a:pt x="104" y="268"/>
                    <a:pt x="105" y="270"/>
                    <a:pt x="105" y="273"/>
                  </a:cubicBezTo>
                  <a:close/>
                  <a:moveTo>
                    <a:pt x="107" y="424"/>
                  </a:moveTo>
                  <a:cubicBezTo>
                    <a:pt x="104" y="421"/>
                    <a:pt x="101" y="417"/>
                    <a:pt x="102" y="413"/>
                  </a:cubicBezTo>
                  <a:cubicBezTo>
                    <a:pt x="104" y="416"/>
                    <a:pt x="107" y="421"/>
                    <a:pt x="107" y="424"/>
                  </a:cubicBezTo>
                  <a:close/>
                  <a:moveTo>
                    <a:pt x="103" y="482"/>
                  </a:moveTo>
                  <a:cubicBezTo>
                    <a:pt x="105" y="484"/>
                    <a:pt x="106" y="490"/>
                    <a:pt x="104" y="493"/>
                  </a:cubicBezTo>
                  <a:cubicBezTo>
                    <a:pt x="103" y="491"/>
                    <a:pt x="103" y="488"/>
                    <a:pt x="101" y="487"/>
                  </a:cubicBezTo>
                  <a:cubicBezTo>
                    <a:pt x="101" y="485"/>
                    <a:pt x="103" y="484"/>
                    <a:pt x="103" y="482"/>
                  </a:cubicBezTo>
                  <a:close/>
                  <a:moveTo>
                    <a:pt x="100" y="528"/>
                  </a:moveTo>
                  <a:cubicBezTo>
                    <a:pt x="99" y="527"/>
                    <a:pt x="99" y="524"/>
                    <a:pt x="98" y="523"/>
                  </a:cubicBezTo>
                  <a:cubicBezTo>
                    <a:pt x="98" y="521"/>
                    <a:pt x="99" y="521"/>
                    <a:pt x="100" y="519"/>
                  </a:cubicBezTo>
                  <a:cubicBezTo>
                    <a:pt x="102" y="521"/>
                    <a:pt x="101" y="526"/>
                    <a:pt x="100" y="528"/>
                  </a:cubicBezTo>
                  <a:close/>
                  <a:moveTo>
                    <a:pt x="104" y="529"/>
                  </a:moveTo>
                  <a:cubicBezTo>
                    <a:pt x="105" y="529"/>
                    <a:pt x="105" y="531"/>
                    <a:pt x="106" y="531"/>
                  </a:cubicBezTo>
                  <a:cubicBezTo>
                    <a:pt x="105" y="532"/>
                    <a:pt x="105" y="536"/>
                    <a:pt x="102" y="536"/>
                  </a:cubicBezTo>
                  <a:cubicBezTo>
                    <a:pt x="102" y="534"/>
                    <a:pt x="101" y="533"/>
                    <a:pt x="101" y="531"/>
                  </a:cubicBezTo>
                  <a:cubicBezTo>
                    <a:pt x="102" y="531"/>
                    <a:pt x="104" y="531"/>
                    <a:pt x="104" y="529"/>
                  </a:cubicBezTo>
                  <a:close/>
                  <a:moveTo>
                    <a:pt x="104" y="601"/>
                  </a:moveTo>
                  <a:cubicBezTo>
                    <a:pt x="105" y="602"/>
                    <a:pt x="104" y="604"/>
                    <a:pt x="104" y="606"/>
                  </a:cubicBezTo>
                  <a:cubicBezTo>
                    <a:pt x="102" y="606"/>
                    <a:pt x="102" y="602"/>
                    <a:pt x="104" y="601"/>
                  </a:cubicBezTo>
                  <a:close/>
                  <a:moveTo>
                    <a:pt x="108" y="521"/>
                  </a:moveTo>
                  <a:cubicBezTo>
                    <a:pt x="110" y="521"/>
                    <a:pt x="109" y="524"/>
                    <a:pt x="111" y="524"/>
                  </a:cubicBezTo>
                  <a:cubicBezTo>
                    <a:pt x="109" y="526"/>
                    <a:pt x="108" y="522"/>
                    <a:pt x="108" y="521"/>
                  </a:cubicBezTo>
                  <a:close/>
                  <a:moveTo>
                    <a:pt x="111" y="462"/>
                  </a:moveTo>
                  <a:cubicBezTo>
                    <a:pt x="107" y="463"/>
                    <a:pt x="106" y="454"/>
                    <a:pt x="109" y="452"/>
                  </a:cubicBezTo>
                  <a:cubicBezTo>
                    <a:pt x="111" y="453"/>
                    <a:pt x="113" y="456"/>
                    <a:pt x="113" y="459"/>
                  </a:cubicBezTo>
                  <a:cubicBezTo>
                    <a:pt x="112" y="459"/>
                    <a:pt x="110" y="461"/>
                    <a:pt x="111" y="462"/>
                  </a:cubicBezTo>
                  <a:close/>
                  <a:moveTo>
                    <a:pt x="114" y="462"/>
                  </a:moveTo>
                  <a:cubicBezTo>
                    <a:pt x="116" y="464"/>
                    <a:pt x="118" y="471"/>
                    <a:pt x="114" y="472"/>
                  </a:cubicBezTo>
                  <a:cubicBezTo>
                    <a:pt x="110" y="471"/>
                    <a:pt x="112" y="465"/>
                    <a:pt x="114" y="462"/>
                  </a:cubicBezTo>
                  <a:close/>
                  <a:moveTo>
                    <a:pt x="113" y="437"/>
                  </a:moveTo>
                  <a:cubicBezTo>
                    <a:pt x="115" y="441"/>
                    <a:pt x="119" y="446"/>
                    <a:pt x="117" y="450"/>
                  </a:cubicBezTo>
                  <a:cubicBezTo>
                    <a:pt x="113" y="447"/>
                    <a:pt x="111" y="442"/>
                    <a:pt x="113" y="437"/>
                  </a:cubicBezTo>
                  <a:close/>
                  <a:moveTo>
                    <a:pt x="116" y="424"/>
                  </a:moveTo>
                  <a:cubicBezTo>
                    <a:pt x="115" y="421"/>
                    <a:pt x="113" y="417"/>
                    <a:pt x="115" y="414"/>
                  </a:cubicBezTo>
                  <a:cubicBezTo>
                    <a:pt x="117" y="416"/>
                    <a:pt x="119" y="421"/>
                    <a:pt x="116" y="424"/>
                  </a:cubicBezTo>
                  <a:close/>
                  <a:moveTo>
                    <a:pt x="116" y="346"/>
                  </a:moveTo>
                  <a:cubicBezTo>
                    <a:pt x="119" y="351"/>
                    <a:pt x="122" y="356"/>
                    <a:pt x="124" y="362"/>
                  </a:cubicBezTo>
                  <a:cubicBezTo>
                    <a:pt x="120" y="358"/>
                    <a:pt x="118" y="352"/>
                    <a:pt x="116" y="346"/>
                  </a:cubicBezTo>
                  <a:close/>
                  <a:moveTo>
                    <a:pt x="120" y="424"/>
                  </a:moveTo>
                  <a:cubicBezTo>
                    <a:pt x="122" y="429"/>
                    <a:pt x="128" y="435"/>
                    <a:pt x="123" y="441"/>
                  </a:cubicBezTo>
                  <a:cubicBezTo>
                    <a:pt x="119" y="436"/>
                    <a:pt x="116" y="429"/>
                    <a:pt x="120" y="424"/>
                  </a:cubicBezTo>
                  <a:close/>
                  <a:moveTo>
                    <a:pt x="124" y="397"/>
                  </a:moveTo>
                  <a:cubicBezTo>
                    <a:pt x="127" y="397"/>
                    <a:pt x="125" y="400"/>
                    <a:pt x="125" y="402"/>
                  </a:cubicBezTo>
                  <a:cubicBezTo>
                    <a:pt x="124" y="401"/>
                    <a:pt x="123" y="398"/>
                    <a:pt x="124" y="397"/>
                  </a:cubicBezTo>
                  <a:close/>
                  <a:moveTo>
                    <a:pt x="125" y="414"/>
                  </a:moveTo>
                  <a:cubicBezTo>
                    <a:pt x="127" y="419"/>
                    <a:pt x="134" y="424"/>
                    <a:pt x="129" y="429"/>
                  </a:cubicBezTo>
                  <a:cubicBezTo>
                    <a:pt x="127" y="425"/>
                    <a:pt x="124" y="420"/>
                    <a:pt x="125" y="414"/>
                  </a:cubicBezTo>
                  <a:close/>
                  <a:moveTo>
                    <a:pt x="128" y="389"/>
                  </a:moveTo>
                  <a:cubicBezTo>
                    <a:pt x="129" y="389"/>
                    <a:pt x="129" y="389"/>
                    <a:pt x="130" y="389"/>
                  </a:cubicBezTo>
                  <a:cubicBezTo>
                    <a:pt x="130" y="389"/>
                    <a:pt x="131" y="390"/>
                    <a:pt x="130" y="392"/>
                  </a:cubicBezTo>
                  <a:cubicBezTo>
                    <a:pt x="129" y="392"/>
                    <a:pt x="128" y="390"/>
                    <a:pt x="128" y="389"/>
                  </a:cubicBezTo>
                  <a:close/>
                  <a:moveTo>
                    <a:pt x="128" y="361"/>
                  </a:moveTo>
                  <a:cubicBezTo>
                    <a:pt x="132" y="366"/>
                    <a:pt x="137" y="373"/>
                    <a:pt x="137" y="380"/>
                  </a:cubicBezTo>
                  <a:cubicBezTo>
                    <a:pt x="132" y="375"/>
                    <a:pt x="131" y="367"/>
                    <a:pt x="128" y="361"/>
                  </a:cubicBezTo>
                  <a:close/>
                  <a:moveTo>
                    <a:pt x="144" y="374"/>
                  </a:moveTo>
                  <a:cubicBezTo>
                    <a:pt x="146" y="376"/>
                    <a:pt x="149" y="378"/>
                    <a:pt x="150" y="382"/>
                  </a:cubicBezTo>
                  <a:cubicBezTo>
                    <a:pt x="150" y="383"/>
                    <a:pt x="149" y="384"/>
                    <a:pt x="147" y="385"/>
                  </a:cubicBezTo>
                  <a:cubicBezTo>
                    <a:pt x="146" y="381"/>
                    <a:pt x="141" y="377"/>
                    <a:pt x="144" y="374"/>
                  </a:cubicBezTo>
                  <a:close/>
                  <a:moveTo>
                    <a:pt x="147" y="326"/>
                  </a:moveTo>
                  <a:cubicBezTo>
                    <a:pt x="148" y="326"/>
                    <a:pt x="148" y="326"/>
                    <a:pt x="149" y="326"/>
                  </a:cubicBezTo>
                  <a:cubicBezTo>
                    <a:pt x="150" y="333"/>
                    <a:pt x="155" y="336"/>
                    <a:pt x="156" y="343"/>
                  </a:cubicBezTo>
                  <a:cubicBezTo>
                    <a:pt x="152" y="339"/>
                    <a:pt x="145" y="332"/>
                    <a:pt x="147" y="326"/>
                  </a:cubicBezTo>
                  <a:close/>
                  <a:moveTo>
                    <a:pt x="154" y="283"/>
                  </a:moveTo>
                  <a:cubicBezTo>
                    <a:pt x="156" y="285"/>
                    <a:pt x="158" y="287"/>
                    <a:pt x="159" y="290"/>
                  </a:cubicBezTo>
                  <a:cubicBezTo>
                    <a:pt x="156" y="290"/>
                    <a:pt x="153" y="286"/>
                    <a:pt x="154" y="283"/>
                  </a:cubicBezTo>
                  <a:close/>
                  <a:moveTo>
                    <a:pt x="163" y="328"/>
                  </a:moveTo>
                  <a:cubicBezTo>
                    <a:pt x="160" y="324"/>
                    <a:pt x="158" y="319"/>
                    <a:pt x="156" y="313"/>
                  </a:cubicBezTo>
                  <a:cubicBezTo>
                    <a:pt x="159" y="318"/>
                    <a:pt x="162" y="322"/>
                    <a:pt x="163" y="328"/>
                  </a:cubicBezTo>
                  <a:close/>
                  <a:moveTo>
                    <a:pt x="161" y="303"/>
                  </a:moveTo>
                  <a:cubicBezTo>
                    <a:pt x="164" y="304"/>
                    <a:pt x="165" y="307"/>
                    <a:pt x="164" y="308"/>
                  </a:cubicBezTo>
                  <a:cubicBezTo>
                    <a:pt x="162" y="308"/>
                    <a:pt x="162" y="305"/>
                    <a:pt x="161" y="303"/>
                  </a:cubicBezTo>
                  <a:close/>
                  <a:moveTo>
                    <a:pt x="162" y="402"/>
                  </a:moveTo>
                  <a:cubicBezTo>
                    <a:pt x="164" y="403"/>
                    <a:pt x="166" y="406"/>
                    <a:pt x="164" y="408"/>
                  </a:cubicBezTo>
                  <a:cubicBezTo>
                    <a:pt x="162" y="407"/>
                    <a:pt x="162" y="405"/>
                    <a:pt x="161" y="403"/>
                  </a:cubicBezTo>
                  <a:cubicBezTo>
                    <a:pt x="162" y="403"/>
                    <a:pt x="162" y="403"/>
                    <a:pt x="162" y="402"/>
                  </a:cubicBezTo>
                  <a:close/>
                  <a:moveTo>
                    <a:pt x="163" y="169"/>
                  </a:moveTo>
                  <a:cubicBezTo>
                    <a:pt x="166" y="174"/>
                    <a:pt x="172" y="179"/>
                    <a:pt x="169" y="187"/>
                  </a:cubicBezTo>
                  <a:cubicBezTo>
                    <a:pt x="167" y="182"/>
                    <a:pt x="162" y="176"/>
                    <a:pt x="163" y="169"/>
                  </a:cubicBezTo>
                  <a:close/>
                  <a:moveTo>
                    <a:pt x="168" y="313"/>
                  </a:moveTo>
                  <a:cubicBezTo>
                    <a:pt x="169" y="313"/>
                    <a:pt x="169" y="314"/>
                    <a:pt x="170" y="314"/>
                  </a:cubicBezTo>
                  <a:cubicBezTo>
                    <a:pt x="170" y="316"/>
                    <a:pt x="169" y="316"/>
                    <a:pt x="169" y="317"/>
                  </a:cubicBezTo>
                  <a:cubicBezTo>
                    <a:pt x="167" y="317"/>
                    <a:pt x="167" y="314"/>
                    <a:pt x="168" y="313"/>
                  </a:cubicBezTo>
                  <a:close/>
                  <a:moveTo>
                    <a:pt x="167" y="198"/>
                  </a:moveTo>
                  <a:cubicBezTo>
                    <a:pt x="169" y="198"/>
                    <a:pt x="170" y="202"/>
                    <a:pt x="169" y="204"/>
                  </a:cubicBezTo>
                  <a:cubicBezTo>
                    <a:pt x="168" y="202"/>
                    <a:pt x="165" y="200"/>
                    <a:pt x="167" y="198"/>
                  </a:cubicBezTo>
                  <a:close/>
                  <a:moveTo>
                    <a:pt x="166" y="410"/>
                  </a:moveTo>
                  <a:cubicBezTo>
                    <a:pt x="169" y="412"/>
                    <a:pt x="170" y="418"/>
                    <a:pt x="170" y="420"/>
                  </a:cubicBezTo>
                  <a:cubicBezTo>
                    <a:pt x="169" y="417"/>
                    <a:pt x="165" y="414"/>
                    <a:pt x="166" y="410"/>
                  </a:cubicBezTo>
                  <a:close/>
                  <a:moveTo>
                    <a:pt x="176" y="439"/>
                  </a:moveTo>
                  <a:cubicBezTo>
                    <a:pt x="176" y="437"/>
                    <a:pt x="178" y="442"/>
                    <a:pt x="179" y="443"/>
                  </a:cubicBezTo>
                  <a:cubicBezTo>
                    <a:pt x="179" y="445"/>
                    <a:pt x="178" y="446"/>
                    <a:pt x="178" y="448"/>
                  </a:cubicBezTo>
                  <a:cubicBezTo>
                    <a:pt x="176" y="447"/>
                    <a:pt x="177" y="443"/>
                    <a:pt x="174" y="442"/>
                  </a:cubicBezTo>
                  <a:cubicBezTo>
                    <a:pt x="176" y="441"/>
                    <a:pt x="176" y="441"/>
                    <a:pt x="176" y="439"/>
                  </a:cubicBezTo>
                  <a:close/>
                  <a:moveTo>
                    <a:pt x="175" y="462"/>
                  </a:moveTo>
                  <a:cubicBezTo>
                    <a:pt x="180" y="464"/>
                    <a:pt x="178" y="469"/>
                    <a:pt x="176" y="473"/>
                  </a:cubicBezTo>
                  <a:cubicBezTo>
                    <a:pt x="172" y="471"/>
                    <a:pt x="171" y="465"/>
                    <a:pt x="175" y="462"/>
                  </a:cubicBezTo>
                  <a:close/>
                  <a:moveTo>
                    <a:pt x="175" y="518"/>
                  </a:moveTo>
                  <a:cubicBezTo>
                    <a:pt x="172" y="516"/>
                    <a:pt x="172" y="511"/>
                    <a:pt x="173" y="508"/>
                  </a:cubicBezTo>
                  <a:cubicBezTo>
                    <a:pt x="175" y="510"/>
                    <a:pt x="176" y="514"/>
                    <a:pt x="175" y="518"/>
                  </a:cubicBezTo>
                  <a:close/>
                  <a:moveTo>
                    <a:pt x="176" y="531"/>
                  </a:moveTo>
                  <a:cubicBezTo>
                    <a:pt x="177" y="532"/>
                    <a:pt x="177" y="533"/>
                    <a:pt x="178" y="533"/>
                  </a:cubicBezTo>
                  <a:cubicBezTo>
                    <a:pt x="178" y="534"/>
                    <a:pt x="176" y="534"/>
                    <a:pt x="176" y="536"/>
                  </a:cubicBezTo>
                  <a:cubicBezTo>
                    <a:pt x="175" y="535"/>
                    <a:pt x="174" y="533"/>
                    <a:pt x="176" y="531"/>
                  </a:cubicBezTo>
                  <a:close/>
                  <a:moveTo>
                    <a:pt x="178" y="545"/>
                  </a:moveTo>
                  <a:cubicBezTo>
                    <a:pt x="177" y="546"/>
                    <a:pt x="177" y="548"/>
                    <a:pt x="175" y="548"/>
                  </a:cubicBezTo>
                  <a:cubicBezTo>
                    <a:pt x="175" y="546"/>
                    <a:pt x="176" y="545"/>
                    <a:pt x="176" y="543"/>
                  </a:cubicBezTo>
                  <a:cubicBezTo>
                    <a:pt x="178" y="543"/>
                    <a:pt x="177" y="545"/>
                    <a:pt x="178" y="545"/>
                  </a:cubicBezTo>
                  <a:close/>
                  <a:moveTo>
                    <a:pt x="177" y="570"/>
                  </a:moveTo>
                  <a:cubicBezTo>
                    <a:pt x="179" y="571"/>
                    <a:pt x="178" y="575"/>
                    <a:pt x="178" y="577"/>
                  </a:cubicBezTo>
                  <a:cubicBezTo>
                    <a:pt x="176" y="576"/>
                    <a:pt x="175" y="574"/>
                    <a:pt x="175" y="572"/>
                  </a:cubicBezTo>
                  <a:cubicBezTo>
                    <a:pt x="176" y="572"/>
                    <a:pt x="177" y="571"/>
                    <a:pt x="177" y="570"/>
                  </a:cubicBezTo>
                  <a:close/>
                  <a:moveTo>
                    <a:pt x="178" y="596"/>
                  </a:moveTo>
                  <a:cubicBezTo>
                    <a:pt x="180" y="594"/>
                    <a:pt x="178" y="598"/>
                    <a:pt x="179" y="599"/>
                  </a:cubicBezTo>
                  <a:cubicBezTo>
                    <a:pt x="178" y="599"/>
                    <a:pt x="178" y="598"/>
                    <a:pt x="177" y="598"/>
                  </a:cubicBezTo>
                  <a:cubicBezTo>
                    <a:pt x="176" y="597"/>
                    <a:pt x="179" y="597"/>
                    <a:pt x="178" y="596"/>
                  </a:cubicBezTo>
                  <a:close/>
                  <a:moveTo>
                    <a:pt x="179" y="537"/>
                  </a:moveTo>
                  <a:cubicBezTo>
                    <a:pt x="182" y="538"/>
                    <a:pt x="179" y="539"/>
                    <a:pt x="179" y="542"/>
                  </a:cubicBezTo>
                  <a:cubicBezTo>
                    <a:pt x="176" y="542"/>
                    <a:pt x="179" y="539"/>
                    <a:pt x="179" y="537"/>
                  </a:cubicBezTo>
                  <a:close/>
                  <a:moveTo>
                    <a:pt x="180" y="552"/>
                  </a:moveTo>
                  <a:cubicBezTo>
                    <a:pt x="183" y="553"/>
                    <a:pt x="180" y="555"/>
                    <a:pt x="180" y="557"/>
                  </a:cubicBezTo>
                  <a:cubicBezTo>
                    <a:pt x="178" y="556"/>
                    <a:pt x="181" y="555"/>
                    <a:pt x="180" y="552"/>
                  </a:cubicBezTo>
                  <a:close/>
                  <a:moveTo>
                    <a:pt x="181" y="584"/>
                  </a:moveTo>
                  <a:cubicBezTo>
                    <a:pt x="178" y="583"/>
                    <a:pt x="180" y="581"/>
                    <a:pt x="180" y="579"/>
                  </a:cubicBezTo>
                  <a:cubicBezTo>
                    <a:pt x="183" y="579"/>
                    <a:pt x="181" y="582"/>
                    <a:pt x="181" y="584"/>
                  </a:cubicBezTo>
                  <a:close/>
                  <a:moveTo>
                    <a:pt x="181" y="625"/>
                  </a:moveTo>
                  <a:cubicBezTo>
                    <a:pt x="180" y="623"/>
                    <a:pt x="179" y="621"/>
                    <a:pt x="179" y="619"/>
                  </a:cubicBezTo>
                  <a:cubicBezTo>
                    <a:pt x="181" y="620"/>
                    <a:pt x="181" y="623"/>
                    <a:pt x="181" y="625"/>
                  </a:cubicBezTo>
                  <a:close/>
                  <a:moveTo>
                    <a:pt x="182" y="558"/>
                  </a:moveTo>
                  <a:cubicBezTo>
                    <a:pt x="184" y="558"/>
                    <a:pt x="185" y="562"/>
                    <a:pt x="184" y="564"/>
                  </a:cubicBezTo>
                  <a:cubicBezTo>
                    <a:pt x="182" y="563"/>
                    <a:pt x="181" y="560"/>
                    <a:pt x="182" y="558"/>
                  </a:cubicBezTo>
                  <a:close/>
                  <a:moveTo>
                    <a:pt x="183" y="551"/>
                  </a:moveTo>
                  <a:cubicBezTo>
                    <a:pt x="181" y="550"/>
                    <a:pt x="183" y="547"/>
                    <a:pt x="184" y="545"/>
                  </a:cubicBezTo>
                  <a:cubicBezTo>
                    <a:pt x="185" y="546"/>
                    <a:pt x="186" y="546"/>
                    <a:pt x="185" y="548"/>
                  </a:cubicBezTo>
                  <a:cubicBezTo>
                    <a:pt x="183" y="548"/>
                    <a:pt x="185" y="551"/>
                    <a:pt x="183" y="551"/>
                  </a:cubicBezTo>
                  <a:close/>
                  <a:moveTo>
                    <a:pt x="186" y="549"/>
                  </a:moveTo>
                  <a:cubicBezTo>
                    <a:pt x="189" y="551"/>
                    <a:pt x="188" y="555"/>
                    <a:pt x="186" y="557"/>
                  </a:cubicBezTo>
                  <a:cubicBezTo>
                    <a:pt x="183" y="555"/>
                    <a:pt x="185" y="552"/>
                    <a:pt x="186" y="549"/>
                  </a:cubicBezTo>
                  <a:close/>
                  <a:moveTo>
                    <a:pt x="185" y="463"/>
                  </a:moveTo>
                  <a:cubicBezTo>
                    <a:pt x="184" y="460"/>
                    <a:pt x="186" y="459"/>
                    <a:pt x="187" y="457"/>
                  </a:cubicBezTo>
                  <a:cubicBezTo>
                    <a:pt x="190" y="459"/>
                    <a:pt x="191" y="463"/>
                    <a:pt x="190" y="467"/>
                  </a:cubicBezTo>
                  <a:cubicBezTo>
                    <a:pt x="185" y="467"/>
                    <a:pt x="189" y="462"/>
                    <a:pt x="185" y="463"/>
                  </a:cubicBezTo>
                  <a:close/>
                  <a:moveTo>
                    <a:pt x="184" y="439"/>
                  </a:moveTo>
                  <a:cubicBezTo>
                    <a:pt x="185" y="438"/>
                    <a:pt x="186" y="438"/>
                    <a:pt x="187" y="436"/>
                  </a:cubicBezTo>
                  <a:cubicBezTo>
                    <a:pt x="189" y="438"/>
                    <a:pt x="189" y="443"/>
                    <a:pt x="191" y="446"/>
                  </a:cubicBezTo>
                  <a:cubicBezTo>
                    <a:pt x="186" y="446"/>
                    <a:pt x="186" y="441"/>
                    <a:pt x="184" y="439"/>
                  </a:cubicBezTo>
                  <a:close/>
                  <a:moveTo>
                    <a:pt x="187" y="351"/>
                  </a:moveTo>
                  <a:cubicBezTo>
                    <a:pt x="189" y="350"/>
                    <a:pt x="188" y="349"/>
                    <a:pt x="188" y="348"/>
                  </a:cubicBezTo>
                  <a:cubicBezTo>
                    <a:pt x="191" y="349"/>
                    <a:pt x="191" y="352"/>
                    <a:pt x="191" y="355"/>
                  </a:cubicBezTo>
                  <a:cubicBezTo>
                    <a:pt x="189" y="355"/>
                    <a:pt x="191" y="351"/>
                    <a:pt x="187" y="351"/>
                  </a:cubicBezTo>
                  <a:close/>
                  <a:moveTo>
                    <a:pt x="187" y="325"/>
                  </a:moveTo>
                  <a:cubicBezTo>
                    <a:pt x="188" y="323"/>
                    <a:pt x="189" y="322"/>
                    <a:pt x="190" y="320"/>
                  </a:cubicBezTo>
                  <a:cubicBezTo>
                    <a:pt x="194" y="322"/>
                    <a:pt x="195" y="328"/>
                    <a:pt x="194" y="333"/>
                  </a:cubicBezTo>
                  <a:cubicBezTo>
                    <a:pt x="191" y="331"/>
                    <a:pt x="190" y="327"/>
                    <a:pt x="187" y="325"/>
                  </a:cubicBezTo>
                  <a:close/>
                  <a:moveTo>
                    <a:pt x="193" y="249"/>
                  </a:moveTo>
                  <a:cubicBezTo>
                    <a:pt x="194" y="247"/>
                    <a:pt x="192" y="247"/>
                    <a:pt x="193" y="244"/>
                  </a:cubicBezTo>
                  <a:cubicBezTo>
                    <a:pt x="195" y="245"/>
                    <a:pt x="195" y="247"/>
                    <a:pt x="196" y="249"/>
                  </a:cubicBezTo>
                  <a:cubicBezTo>
                    <a:pt x="195" y="249"/>
                    <a:pt x="194" y="249"/>
                    <a:pt x="193" y="249"/>
                  </a:cubicBezTo>
                  <a:close/>
                  <a:moveTo>
                    <a:pt x="195" y="168"/>
                  </a:moveTo>
                  <a:cubicBezTo>
                    <a:pt x="195" y="168"/>
                    <a:pt x="196" y="169"/>
                    <a:pt x="196" y="169"/>
                  </a:cubicBezTo>
                  <a:cubicBezTo>
                    <a:pt x="196" y="165"/>
                    <a:pt x="193" y="166"/>
                    <a:pt x="193" y="161"/>
                  </a:cubicBezTo>
                  <a:cubicBezTo>
                    <a:pt x="192" y="163"/>
                    <a:pt x="191" y="164"/>
                    <a:pt x="190" y="161"/>
                  </a:cubicBezTo>
                  <a:cubicBezTo>
                    <a:pt x="190" y="159"/>
                    <a:pt x="191" y="162"/>
                    <a:pt x="192" y="161"/>
                  </a:cubicBezTo>
                  <a:cubicBezTo>
                    <a:pt x="192" y="160"/>
                    <a:pt x="191" y="159"/>
                    <a:pt x="191" y="158"/>
                  </a:cubicBezTo>
                  <a:cubicBezTo>
                    <a:pt x="189" y="158"/>
                    <a:pt x="191" y="160"/>
                    <a:pt x="189" y="160"/>
                  </a:cubicBezTo>
                  <a:cubicBezTo>
                    <a:pt x="189" y="158"/>
                    <a:pt x="191" y="158"/>
                    <a:pt x="190" y="155"/>
                  </a:cubicBezTo>
                  <a:cubicBezTo>
                    <a:pt x="191" y="156"/>
                    <a:pt x="191" y="155"/>
                    <a:pt x="191" y="155"/>
                  </a:cubicBezTo>
                  <a:cubicBezTo>
                    <a:pt x="196" y="157"/>
                    <a:pt x="195" y="163"/>
                    <a:pt x="198" y="167"/>
                  </a:cubicBezTo>
                  <a:cubicBezTo>
                    <a:pt x="198" y="168"/>
                    <a:pt x="196" y="169"/>
                    <a:pt x="196" y="170"/>
                  </a:cubicBezTo>
                  <a:cubicBezTo>
                    <a:pt x="195" y="170"/>
                    <a:pt x="195" y="169"/>
                    <a:pt x="195" y="168"/>
                  </a:cubicBezTo>
                  <a:close/>
                  <a:moveTo>
                    <a:pt x="194" y="108"/>
                  </a:moveTo>
                  <a:cubicBezTo>
                    <a:pt x="196" y="110"/>
                    <a:pt x="197" y="113"/>
                    <a:pt x="199" y="116"/>
                  </a:cubicBezTo>
                  <a:cubicBezTo>
                    <a:pt x="196" y="114"/>
                    <a:pt x="195" y="111"/>
                    <a:pt x="194" y="108"/>
                  </a:cubicBezTo>
                  <a:close/>
                  <a:moveTo>
                    <a:pt x="197" y="95"/>
                  </a:moveTo>
                  <a:cubicBezTo>
                    <a:pt x="195" y="93"/>
                    <a:pt x="194" y="89"/>
                    <a:pt x="193" y="86"/>
                  </a:cubicBezTo>
                  <a:cubicBezTo>
                    <a:pt x="192" y="84"/>
                    <a:pt x="194" y="84"/>
                    <a:pt x="194" y="82"/>
                  </a:cubicBezTo>
                  <a:cubicBezTo>
                    <a:pt x="196" y="86"/>
                    <a:pt x="198" y="91"/>
                    <a:pt x="197" y="95"/>
                  </a:cubicBezTo>
                  <a:close/>
                  <a:moveTo>
                    <a:pt x="197" y="69"/>
                  </a:moveTo>
                  <a:cubicBezTo>
                    <a:pt x="195" y="69"/>
                    <a:pt x="196" y="64"/>
                    <a:pt x="193" y="64"/>
                  </a:cubicBezTo>
                  <a:cubicBezTo>
                    <a:pt x="193" y="60"/>
                    <a:pt x="192" y="58"/>
                    <a:pt x="194" y="56"/>
                  </a:cubicBezTo>
                  <a:cubicBezTo>
                    <a:pt x="196" y="59"/>
                    <a:pt x="198" y="65"/>
                    <a:pt x="197" y="69"/>
                  </a:cubicBezTo>
                  <a:close/>
                  <a:moveTo>
                    <a:pt x="193" y="77"/>
                  </a:moveTo>
                  <a:cubicBezTo>
                    <a:pt x="192" y="79"/>
                    <a:pt x="192" y="81"/>
                    <a:pt x="190" y="81"/>
                  </a:cubicBezTo>
                  <a:cubicBezTo>
                    <a:pt x="189" y="78"/>
                    <a:pt x="187" y="75"/>
                    <a:pt x="185" y="72"/>
                  </a:cubicBezTo>
                  <a:cubicBezTo>
                    <a:pt x="185" y="70"/>
                    <a:pt x="188" y="70"/>
                    <a:pt x="187" y="68"/>
                  </a:cubicBezTo>
                  <a:cubicBezTo>
                    <a:pt x="192" y="68"/>
                    <a:pt x="191" y="75"/>
                    <a:pt x="193" y="77"/>
                  </a:cubicBezTo>
                  <a:close/>
                  <a:moveTo>
                    <a:pt x="185" y="90"/>
                  </a:moveTo>
                  <a:cubicBezTo>
                    <a:pt x="184" y="87"/>
                    <a:pt x="183" y="84"/>
                    <a:pt x="181" y="83"/>
                  </a:cubicBezTo>
                  <a:cubicBezTo>
                    <a:pt x="180" y="80"/>
                    <a:pt x="182" y="80"/>
                    <a:pt x="182" y="78"/>
                  </a:cubicBezTo>
                  <a:cubicBezTo>
                    <a:pt x="185" y="80"/>
                    <a:pt x="187" y="86"/>
                    <a:pt x="185" y="90"/>
                  </a:cubicBezTo>
                  <a:close/>
                  <a:moveTo>
                    <a:pt x="179" y="77"/>
                  </a:moveTo>
                  <a:cubicBezTo>
                    <a:pt x="176" y="75"/>
                    <a:pt x="177" y="73"/>
                    <a:pt x="175" y="70"/>
                  </a:cubicBezTo>
                  <a:cubicBezTo>
                    <a:pt x="174" y="70"/>
                    <a:pt x="174" y="71"/>
                    <a:pt x="173" y="70"/>
                  </a:cubicBezTo>
                  <a:cubicBezTo>
                    <a:pt x="175" y="69"/>
                    <a:pt x="172" y="64"/>
                    <a:pt x="176" y="62"/>
                  </a:cubicBezTo>
                  <a:cubicBezTo>
                    <a:pt x="178" y="67"/>
                    <a:pt x="183" y="72"/>
                    <a:pt x="179" y="77"/>
                  </a:cubicBezTo>
                  <a:close/>
                  <a:moveTo>
                    <a:pt x="170" y="60"/>
                  </a:moveTo>
                  <a:cubicBezTo>
                    <a:pt x="170" y="58"/>
                    <a:pt x="167" y="57"/>
                    <a:pt x="166" y="55"/>
                  </a:cubicBezTo>
                  <a:cubicBezTo>
                    <a:pt x="168" y="53"/>
                    <a:pt x="170" y="50"/>
                    <a:pt x="169" y="46"/>
                  </a:cubicBezTo>
                  <a:cubicBezTo>
                    <a:pt x="173" y="48"/>
                    <a:pt x="176" y="58"/>
                    <a:pt x="170" y="60"/>
                  </a:cubicBezTo>
                  <a:close/>
                  <a:moveTo>
                    <a:pt x="166" y="73"/>
                  </a:moveTo>
                  <a:cubicBezTo>
                    <a:pt x="163" y="72"/>
                    <a:pt x="166" y="69"/>
                    <a:pt x="167" y="69"/>
                  </a:cubicBezTo>
                  <a:cubicBezTo>
                    <a:pt x="166" y="67"/>
                    <a:pt x="164" y="69"/>
                    <a:pt x="164" y="70"/>
                  </a:cubicBezTo>
                  <a:cubicBezTo>
                    <a:pt x="160" y="67"/>
                    <a:pt x="165" y="63"/>
                    <a:pt x="164" y="61"/>
                  </a:cubicBezTo>
                  <a:cubicBezTo>
                    <a:pt x="167" y="64"/>
                    <a:pt x="169" y="70"/>
                    <a:pt x="166" y="73"/>
                  </a:cubicBezTo>
                  <a:close/>
                  <a:moveTo>
                    <a:pt x="168" y="100"/>
                  </a:moveTo>
                  <a:cubicBezTo>
                    <a:pt x="164" y="98"/>
                    <a:pt x="160" y="93"/>
                    <a:pt x="162" y="89"/>
                  </a:cubicBezTo>
                  <a:cubicBezTo>
                    <a:pt x="164" y="92"/>
                    <a:pt x="168" y="96"/>
                    <a:pt x="168" y="100"/>
                  </a:cubicBezTo>
                  <a:close/>
                  <a:moveTo>
                    <a:pt x="160" y="61"/>
                  </a:moveTo>
                  <a:cubicBezTo>
                    <a:pt x="158" y="60"/>
                    <a:pt x="160" y="57"/>
                    <a:pt x="162" y="57"/>
                  </a:cubicBezTo>
                  <a:cubicBezTo>
                    <a:pt x="161" y="59"/>
                    <a:pt x="161" y="59"/>
                    <a:pt x="160" y="61"/>
                  </a:cubicBezTo>
                  <a:close/>
                  <a:moveTo>
                    <a:pt x="153" y="100"/>
                  </a:moveTo>
                  <a:cubicBezTo>
                    <a:pt x="150" y="99"/>
                    <a:pt x="151" y="95"/>
                    <a:pt x="148" y="94"/>
                  </a:cubicBezTo>
                  <a:cubicBezTo>
                    <a:pt x="148" y="92"/>
                    <a:pt x="151" y="93"/>
                    <a:pt x="150" y="90"/>
                  </a:cubicBezTo>
                  <a:cubicBezTo>
                    <a:pt x="153" y="92"/>
                    <a:pt x="155" y="97"/>
                    <a:pt x="153" y="100"/>
                  </a:cubicBezTo>
                  <a:close/>
                  <a:moveTo>
                    <a:pt x="148" y="87"/>
                  </a:moveTo>
                  <a:cubicBezTo>
                    <a:pt x="147" y="86"/>
                    <a:pt x="145" y="87"/>
                    <a:pt x="146" y="89"/>
                  </a:cubicBezTo>
                  <a:cubicBezTo>
                    <a:pt x="143" y="87"/>
                    <a:pt x="142" y="82"/>
                    <a:pt x="145" y="80"/>
                  </a:cubicBezTo>
                  <a:cubicBezTo>
                    <a:pt x="147" y="81"/>
                    <a:pt x="146" y="84"/>
                    <a:pt x="148" y="85"/>
                  </a:cubicBezTo>
                  <a:cubicBezTo>
                    <a:pt x="148" y="85"/>
                    <a:pt x="148" y="86"/>
                    <a:pt x="148" y="87"/>
                  </a:cubicBezTo>
                  <a:close/>
                  <a:moveTo>
                    <a:pt x="145" y="115"/>
                  </a:moveTo>
                  <a:cubicBezTo>
                    <a:pt x="144" y="116"/>
                    <a:pt x="145" y="118"/>
                    <a:pt x="143" y="117"/>
                  </a:cubicBezTo>
                  <a:cubicBezTo>
                    <a:pt x="143" y="114"/>
                    <a:pt x="137" y="109"/>
                    <a:pt x="143" y="108"/>
                  </a:cubicBezTo>
                  <a:cubicBezTo>
                    <a:pt x="142" y="112"/>
                    <a:pt x="145" y="112"/>
                    <a:pt x="145" y="115"/>
                  </a:cubicBezTo>
                  <a:close/>
                  <a:moveTo>
                    <a:pt x="140" y="80"/>
                  </a:moveTo>
                  <a:cubicBezTo>
                    <a:pt x="136" y="77"/>
                    <a:pt x="136" y="71"/>
                    <a:pt x="139" y="66"/>
                  </a:cubicBezTo>
                  <a:cubicBezTo>
                    <a:pt x="140" y="70"/>
                    <a:pt x="145" y="78"/>
                    <a:pt x="140" y="80"/>
                  </a:cubicBezTo>
                  <a:close/>
                  <a:moveTo>
                    <a:pt x="139" y="106"/>
                  </a:moveTo>
                  <a:cubicBezTo>
                    <a:pt x="137" y="105"/>
                    <a:pt x="134" y="102"/>
                    <a:pt x="136" y="99"/>
                  </a:cubicBezTo>
                  <a:cubicBezTo>
                    <a:pt x="137" y="101"/>
                    <a:pt x="140" y="103"/>
                    <a:pt x="139" y="106"/>
                  </a:cubicBezTo>
                  <a:close/>
                  <a:moveTo>
                    <a:pt x="133" y="68"/>
                  </a:moveTo>
                  <a:cubicBezTo>
                    <a:pt x="130" y="63"/>
                    <a:pt x="131" y="58"/>
                    <a:pt x="134" y="53"/>
                  </a:cubicBezTo>
                  <a:cubicBezTo>
                    <a:pt x="139" y="57"/>
                    <a:pt x="137" y="65"/>
                    <a:pt x="133" y="68"/>
                  </a:cubicBezTo>
                  <a:close/>
                  <a:moveTo>
                    <a:pt x="133" y="95"/>
                  </a:moveTo>
                  <a:cubicBezTo>
                    <a:pt x="130" y="93"/>
                    <a:pt x="129" y="90"/>
                    <a:pt x="129" y="87"/>
                  </a:cubicBezTo>
                  <a:cubicBezTo>
                    <a:pt x="131" y="88"/>
                    <a:pt x="132" y="92"/>
                    <a:pt x="133" y="95"/>
                  </a:cubicBezTo>
                  <a:close/>
                  <a:moveTo>
                    <a:pt x="126" y="70"/>
                  </a:moveTo>
                  <a:cubicBezTo>
                    <a:pt x="128" y="71"/>
                    <a:pt x="128" y="73"/>
                    <a:pt x="129" y="74"/>
                  </a:cubicBezTo>
                  <a:cubicBezTo>
                    <a:pt x="127" y="74"/>
                    <a:pt x="126" y="72"/>
                    <a:pt x="126" y="70"/>
                  </a:cubicBezTo>
                  <a:close/>
                  <a:moveTo>
                    <a:pt x="126" y="84"/>
                  </a:moveTo>
                  <a:cubicBezTo>
                    <a:pt x="125" y="82"/>
                    <a:pt x="123" y="79"/>
                    <a:pt x="124" y="76"/>
                  </a:cubicBezTo>
                  <a:cubicBezTo>
                    <a:pt x="125" y="78"/>
                    <a:pt x="128" y="81"/>
                    <a:pt x="126" y="84"/>
                  </a:cubicBezTo>
                  <a:close/>
                  <a:moveTo>
                    <a:pt x="123" y="91"/>
                  </a:moveTo>
                  <a:cubicBezTo>
                    <a:pt x="120" y="91"/>
                    <a:pt x="121" y="86"/>
                    <a:pt x="119" y="85"/>
                  </a:cubicBezTo>
                  <a:cubicBezTo>
                    <a:pt x="118" y="83"/>
                    <a:pt x="121" y="83"/>
                    <a:pt x="120" y="81"/>
                  </a:cubicBezTo>
                  <a:cubicBezTo>
                    <a:pt x="123" y="85"/>
                    <a:pt x="123" y="86"/>
                    <a:pt x="123" y="91"/>
                  </a:cubicBezTo>
                  <a:close/>
                  <a:moveTo>
                    <a:pt x="118" y="66"/>
                  </a:moveTo>
                  <a:cubicBezTo>
                    <a:pt x="119" y="65"/>
                    <a:pt x="120" y="68"/>
                    <a:pt x="120" y="70"/>
                  </a:cubicBezTo>
                  <a:cubicBezTo>
                    <a:pt x="119" y="69"/>
                    <a:pt x="119" y="67"/>
                    <a:pt x="118" y="66"/>
                  </a:cubicBezTo>
                  <a:close/>
                  <a:moveTo>
                    <a:pt x="119" y="55"/>
                  </a:moveTo>
                  <a:cubicBezTo>
                    <a:pt x="117" y="55"/>
                    <a:pt x="118" y="52"/>
                    <a:pt x="119" y="51"/>
                  </a:cubicBezTo>
                  <a:cubicBezTo>
                    <a:pt x="121" y="52"/>
                    <a:pt x="118" y="53"/>
                    <a:pt x="119" y="55"/>
                  </a:cubicBezTo>
                  <a:close/>
                  <a:moveTo>
                    <a:pt x="117" y="51"/>
                  </a:moveTo>
                  <a:cubicBezTo>
                    <a:pt x="115" y="49"/>
                    <a:pt x="117" y="48"/>
                    <a:pt x="117" y="46"/>
                  </a:cubicBezTo>
                  <a:cubicBezTo>
                    <a:pt x="120" y="46"/>
                    <a:pt x="119" y="52"/>
                    <a:pt x="117" y="51"/>
                  </a:cubicBezTo>
                  <a:close/>
                  <a:moveTo>
                    <a:pt x="117" y="79"/>
                  </a:moveTo>
                  <a:cubicBezTo>
                    <a:pt x="117" y="77"/>
                    <a:pt x="114" y="73"/>
                    <a:pt x="115" y="70"/>
                  </a:cubicBezTo>
                  <a:cubicBezTo>
                    <a:pt x="117" y="73"/>
                    <a:pt x="118" y="77"/>
                    <a:pt x="117" y="79"/>
                  </a:cubicBezTo>
                  <a:close/>
                  <a:moveTo>
                    <a:pt x="119" y="97"/>
                  </a:moveTo>
                  <a:cubicBezTo>
                    <a:pt x="119" y="100"/>
                    <a:pt x="117" y="101"/>
                    <a:pt x="116" y="105"/>
                  </a:cubicBezTo>
                  <a:cubicBezTo>
                    <a:pt x="115" y="102"/>
                    <a:pt x="112" y="101"/>
                    <a:pt x="112" y="98"/>
                  </a:cubicBezTo>
                  <a:cubicBezTo>
                    <a:pt x="111" y="90"/>
                    <a:pt x="119" y="90"/>
                    <a:pt x="119" y="97"/>
                  </a:cubicBezTo>
                  <a:close/>
                  <a:moveTo>
                    <a:pt x="109" y="62"/>
                  </a:moveTo>
                  <a:cubicBezTo>
                    <a:pt x="111" y="60"/>
                    <a:pt x="112" y="57"/>
                    <a:pt x="114" y="55"/>
                  </a:cubicBezTo>
                  <a:cubicBezTo>
                    <a:pt x="115" y="58"/>
                    <a:pt x="114" y="58"/>
                    <a:pt x="115" y="60"/>
                  </a:cubicBezTo>
                  <a:cubicBezTo>
                    <a:pt x="112" y="57"/>
                    <a:pt x="112" y="64"/>
                    <a:pt x="109" y="62"/>
                  </a:cubicBezTo>
                  <a:close/>
                  <a:moveTo>
                    <a:pt x="105" y="61"/>
                  </a:moveTo>
                  <a:cubicBezTo>
                    <a:pt x="105" y="59"/>
                    <a:pt x="105" y="57"/>
                    <a:pt x="104" y="56"/>
                  </a:cubicBezTo>
                  <a:cubicBezTo>
                    <a:pt x="104" y="53"/>
                    <a:pt x="107" y="52"/>
                    <a:pt x="107" y="49"/>
                  </a:cubicBezTo>
                  <a:cubicBezTo>
                    <a:pt x="105" y="49"/>
                    <a:pt x="105" y="49"/>
                    <a:pt x="107" y="49"/>
                  </a:cubicBezTo>
                  <a:cubicBezTo>
                    <a:pt x="107" y="49"/>
                    <a:pt x="107" y="49"/>
                    <a:pt x="107" y="49"/>
                  </a:cubicBezTo>
                  <a:cubicBezTo>
                    <a:pt x="108" y="48"/>
                    <a:pt x="109" y="47"/>
                    <a:pt x="109" y="46"/>
                  </a:cubicBezTo>
                  <a:cubicBezTo>
                    <a:pt x="114" y="51"/>
                    <a:pt x="109" y="58"/>
                    <a:pt x="105" y="61"/>
                  </a:cubicBezTo>
                  <a:close/>
                  <a:moveTo>
                    <a:pt x="102" y="49"/>
                  </a:moveTo>
                  <a:cubicBezTo>
                    <a:pt x="101" y="49"/>
                    <a:pt x="100" y="49"/>
                    <a:pt x="99" y="49"/>
                  </a:cubicBezTo>
                  <a:cubicBezTo>
                    <a:pt x="101" y="44"/>
                    <a:pt x="101" y="38"/>
                    <a:pt x="107" y="36"/>
                  </a:cubicBezTo>
                  <a:cubicBezTo>
                    <a:pt x="106" y="41"/>
                    <a:pt x="103" y="44"/>
                    <a:pt x="102" y="49"/>
                  </a:cubicBezTo>
                  <a:close/>
                  <a:moveTo>
                    <a:pt x="101" y="61"/>
                  </a:moveTo>
                  <a:cubicBezTo>
                    <a:pt x="104" y="63"/>
                    <a:pt x="104" y="69"/>
                    <a:pt x="101" y="72"/>
                  </a:cubicBezTo>
                  <a:cubicBezTo>
                    <a:pt x="99" y="69"/>
                    <a:pt x="98" y="64"/>
                    <a:pt x="101" y="61"/>
                  </a:cubicBezTo>
                  <a:close/>
                  <a:moveTo>
                    <a:pt x="100" y="87"/>
                  </a:moveTo>
                  <a:cubicBezTo>
                    <a:pt x="103" y="87"/>
                    <a:pt x="102" y="90"/>
                    <a:pt x="101" y="92"/>
                  </a:cubicBezTo>
                  <a:cubicBezTo>
                    <a:pt x="99" y="92"/>
                    <a:pt x="99" y="88"/>
                    <a:pt x="100" y="87"/>
                  </a:cubicBezTo>
                  <a:close/>
                  <a:moveTo>
                    <a:pt x="99" y="185"/>
                  </a:moveTo>
                  <a:cubicBezTo>
                    <a:pt x="97" y="183"/>
                    <a:pt x="99" y="180"/>
                    <a:pt x="99" y="177"/>
                  </a:cubicBezTo>
                  <a:cubicBezTo>
                    <a:pt x="103" y="177"/>
                    <a:pt x="102" y="185"/>
                    <a:pt x="99" y="185"/>
                  </a:cubicBezTo>
                  <a:close/>
                  <a:moveTo>
                    <a:pt x="98" y="159"/>
                  </a:moveTo>
                  <a:cubicBezTo>
                    <a:pt x="97" y="156"/>
                    <a:pt x="98" y="155"/>
                    <a:pt x="99" y="153"/>
                  </a:cubicBezTo>
                  <a:cubicBezTo>
                    <a:pt x="101" y="154"/>
                    <a:pt x="100" y="157"/>
                    <a:pt x="101" y="158"/>
                  </a:cubicBezTo>
                  <a:cubicBezTo>
                    <a:pt x="99" y="158"/>
                    <a:pt x="99" y="159"/>
                    <a:pt x="98" y="159"/>
                  </a:cubicBezTo>
                  <a:close/>
                  <a:moveTo>
                    <a:pt x="98" y="472"/>
                  </a:moveTo>
                  <a:cubicBezTo>
                    <a:pt x="101" y="474"/>
                    <a:pt x="103" y="478"/>
                    <a:pt x="101" y="481"/>
                  </a:cubicBezTo>
                  <a:cubicBezTo>
                    <a:pt x="98" y="479"/>
                    <a:pt x="96" y="476"/>
                    <a:pt x="98" y="472"/>
                  </a:cubicBezTo>
                  <a:close/>
                  <a:moveTo>
                    <a:pt x="98" y="552"/>
                  </a:moveTo>
                  <a:cubicBezTo>
                    <a:pt x="101" y="555"/>
                    <a:pt x="99" y="557"/>
                    <a:pt x="101" y="561"/>
                  </a:cubicBezTo>
                  <a:cubicBezTo>
                    <a:pt x="98" y="560"/>
                    <a:pt x="96" y="555"/>
                    <a:pt x="98" y="552"/>
                  </a:cubicBezTo>
                  <a:close/>
                  <a:moveTo>
                    <a:pt x="101" y="595"/>
                  </a:moveTo>
                  <a:cubicBezTo>
                    <a:pt x="102" y="597"/>
                    <a:pt x="103" y="598"/>
                    <a:pt x="102" y="600"/>
                  </a:cubicBezTo>
                  <a:cubicBezTo>
                    <a:pt x="100" y="600"/>
                    <a:pt x="100" y="597"/>
                    <a:pt x="101" y="595"/>
                  </a:cubicBezTo>
                  <a:close/>
                  <a:moveTo>
                    <a:pt x="110" y="598"/>
                  </a:moveTo>
                  <a:cubicBezTo>
                    <a:pt x="110" y="598"/>
                    <a:pt x="111" y="598"/>
                    <a:pt x="111" y="597"/>
                  </a:cubicBezTo>
                  <a:cubicBezTo>
                    <a:pt x="114" y="597"/>
                    <a:pt x="112" y="600"/>
                    <a:pt x="111" y="601"/>
                  </a:cubicBezTo>
                  <a:cubicBezTo>
                    <a:pt x="110" y="601"/>
                    <a:pt x="112" y="598"/>
                    <a:pt x="110" y="598"/>
                  </a:cubicBezTo>
                  <a:close/>
                  <a:moveTo>
                    <a:pt x="111" y="584"/>
                  </a:moveTo>
                  <a:cubicBezTo>
                    <a:pt x="108" y="577"/>
                    <a:pt x="111" y="572"/>
                    <a:pt x="114" y="567"/>
                  </a:cubicBezTo>
                  <a:cubicBezTo>
                    <a:pt x="116" y="571"/>
                    <a:pt x="115" y="580"/>
                    <a:pt x="111" y="584"/>
                  </a:cubicBezTo>
                  <a:close/>
                  <a:moveTo>
                    <a:pt x="113" y="560"/>
                  </a:moveTo>
                  <a:cubicBezTo>
                    <a:pt x="112" y="559"/>
                    <a:pt x="114" y="556"/>
                    <a:pt x="116" y="555"/>
                  </a:cubicBezTo>
                  <a:cubicBezTo>
                    <a:pt x="115" y="557"/>
                    <a:pt x="115" y="559"/>
                    <a:pt x="113" y="560"/>
                  </a:cubicBezTo>
                  <a:close/>
                  <a:moveTo>
                    <a:pt x="111" y="560"/>
                  </a:moveTo>
                  <a:cubicBezTo>
                    <a:pt x="107" y="551"/>
                    <a:pt x="115" y="544"/>
                    <a:pt x="117" y="537"/>
                  </a:cubicBezTo>
                  <a:cubicBezTo>
                    <a:pt x="121" y="544"/>
                    <a:pt x="113" y="556"/>
                    <a:pt x="111" y="560"/>
                  </a:cubicBezTo>
                  <a:close/>
                  <a:moveTo>
                    <a:pt x="114" y="536"/>
                  </a:moveTo>
                  <a:cubicBezTo>
                    <a:pt x="114" y="531"/>
                    <a:pt x="115" y="521"/>
                    <a:pt x="118" y="518"/>
                  </a:cubicBezTo>
                  <a:cubicBezTo>
                    <a:pt x="120" y="523"/>
                    <a:pt x="117" y="532"/>
                    <a:pt x="114" y="536"/>
                  </a:cubicBezTo>
                  <a:close/>
                  <a:moveTo>
                    <a:pt x="118" y="517"/>
                  </a:moveTo>
                  <a:cubicBezTo>
                    <a:pt x="117" y="512"/>
                    <a:pt x="120" y="507"/>
                    <a:pt x="120" y="502"/>
                  </a:cubicBezTo>
                  <a:cubicBezTo>
                    <a:pt x="121" y="505"/>
                    <a:pt x="121" y="514"/>
                    <a:pt x="118" y="517"/>
                  </a:cubicBezTo>
                  <a:close/>
                  <a:moveTo>
                    <a:pt x="120" y="460"/>
                  </a:moveTo>
                  <a:cubicBezTo>
                    <a:pt x="119" y="457"/>
                    <a:pt x="117" y="454"/>
                    <a:pt x="120" y="451"/>
                  </a:cubicBezTo>
                  <a:cubicBezTo>
                    <a:pt x="122" y="452"/>
                    <a:pt x="121" y="452"/>
                    <a:pt x="124" y="451"/>
                  </a:cubicBezTo>
                  <a:cubicBezTo>
                    <a:pt x="123" y="447"/>
                    <a:pt x="124" y="444"/>
                    <a:pt x="126" y="439"/>
                  </a:cubicBezTo>
                  <a:cubicBezTo>
                    <a:pt x="128" y="439"/>
                    <a:pt x="129" y="443"/>
                    <a:pt x="131" y="441"/>
                  </a:cubicBezTo>
                  <a:cubicBezTo>
                    <a:pt x="132" y="443"/>
                    <a:pt x="130" y="447"/>
                    <a:pt x="130" y="450"/>
                  </a:cubicBezTo>
                  <a:cubicBezTo>
                    <a:pt x="129" y="449"/>
                    <a:pt x="128" y="449"/>
                    <a:pt x="129" y="447"/>
                  </a:cubicBezTo>
                  <a:cubicBezTo>
                    <a:pt x="125" y="451"/>
                    <a:pt x="123" y="456"/>
                    <a:pt x="120" y="460"/>
                  </a:cubicBezTo>
                  <a:close/>
                  <a:moveTo>
                    <a:pt x="130" y="432"/>
                  </a:moveTo>
                  <a:cubicBezTo>
                    <a:pt x="132" y="431"/>
                    <a:pt x="133" y="430"/>
                    <a:pt x="133" y="428"/>
                  </a:cubicBezTo>
                  <a:cubicBezTo>
                    <a:pt x="134" y="428"/>
                    <a:pt x="135" y="428"/>
                    <a:pt x="135" y="428"/>
                  </a:cubicBezTo>
                  <a:cubicBezTo>
                    <a:pt x="135" y="432"/>
                    <a:pt x="134" y="434"/>
                    <a:pt x="132" y="436"/>
                  </a:cubicBezTo>
                  <a:cubicBezTo>
                    <a:pt x="131" y="436"/>
                    <a:pt x="131" y="434"/>
                    <a:pt x="130" y="432"/>
                  </a:cubicBezTo>
                  <a:close/>
                  <a:moveTo>
                    <a:pt x="133" y="421"/>
                  </a:moveTo>
                  <a:cubicBezTo>
                    <a:pt x="132" y="419"/>
                    <a:pt x="131" y="417"/>
                    <a:pt x="130" y="414"/>
                  </a:cubicBezTo>
                  <a:cubicBezTo>
                    <a:pt x="133" y="413"/>
                    <a:pt x="138" y="411"/>
                    <a:pt x="140" y="413"/>
                  </a:cubicBezTo>
                  <a:cubicBezTo>
                    <a:pt x="141" y="419"/>
                    <a:pt x="136" y="420"/>
                    <a:pt x="133" y="421"/>
                  </a:cubicBezTo>
                  <a:close/>
                  <a:moveTo>
                    <a:pt x="156" y="433"/>
                  </a:moveTo>
                  <a:cubicBezTo>
                    <a:pt x="153" y="440"/>
                    <a:pt x="159" y="445"/>
                    <a:pt x="156" y="451"/>
                  </a:cubicBezTo>
                  <a:cubicBezTo>
                    <a:pt x="154" y="445"/>
                    <a:pt x="153" y="441"/>
                    <a:pt x="153" y="433"/>
                  </a:cubicBezTo>
                  <a:cubicBezTo>
                    <a:pt x="154" y="433"/>
                    <a:pt x="155" y="433"/>
                    <a:pt x="156" y="433"/>
                  </a:cubicBezTo>
                  <a:close/>
                  <a:moveTo>
                    <a:pt x="154" y="390"/>
                  </a:moveTo>
                  <a:cubicBezTo>
                    <a:pt x="157" y="393"/>
                    <a:pt x="160" y="397"/>
                    <a:pt x="160" y="401"/>
                  </a:cubicBezTo>
                  <a:cubicBezTo>
                    <a:pt x="157" y="398"/>
                    <a:pt x="155" y="394"/>
                    <a:pt x="154" y="390"/>
                  </a:cubicBezTo>
                  <a:close/>
                  <a:moveTo>
                    <a:pt x="163" y="477"/>
                  </a:moveTo>
                  <a:cubicBezTo>
                    <a:pt x="163" y="479"/>
                    <a:pt x="160" y="479"/>
                    <a:pt x="160" y="476"/>
                  </a:cubicBezTo>
                  <a:cubicBezTo>
                    <a:pt x="161" y="475"/>
                    <a:pt x="162" y="477"/>
                    <a:pt x="163" y="477"/>
                  </a:cubicBezTo>
                  <a:close/>
                  <a:moveTo>
                    <a:pt x="165" y="490"/>
                  </a:moveTo>
                  <a:cubicBezTo>
                    <a:pt x="163" y="488"/>
                    <a:pt x="164" y="484"/>
                    <a:pt x="163" y="481"/>
                  </a:cubicBezTo>
                  <a:cubicBezTo>
                    <a:pt x="167" y="482"/>
                    <a:pt x="163" y="487"/>
                    <a:pt x="165" y="490"/>
                  </a:cubicBezTo>
                  <a:close/>
                  <a:moveTo>
                    <a:pt x="163" y="439"/>
                  </a:moveTo>
                  <a:cubicBezTo>
                    <a:pt x="165" y="443"/>
                    <a:pt x="170" y="449"/>
                    <a:pt x="166" y="453"/>
                  </a:cubicBezTo>
                  <a:cubicBezTo>
                    <a:pt x="161" y="450"/>
                    <a:pt x="164" y="443"/>
                    <a:pt x="163" y="439"/>
                  </a:cubicBezTo>
                  <a:close/>
                  <a:moveTo>
                    <a:pt x="164" y="430"/>
                  </a:moveTo>
                  <a:cubicBezTo>
                    <a:pt x="163" y="427"/>
                    <a:pt x="160" y="423"/>
                    <a:pt x="161" y="418"/>
                  </a:cubicBezTo>
                  <a:cubicBezTo>
                    <a:pt x="166" y="422"/>
                    <a:pt x="171" y="426"/>
                    <a:pt x="164" y="430"/>
                  </a:cubicBezTo>
                  <a:close/>
                  <a:moveTo>
                    <a:pt x="169" y="453"/>
                  </a:moveTo>
                  <a:cubicBezTo>
                    <a:pt x="170" y="451"/>
                    <a:pt x="171" y="457"/>
                    <a:pt x="173" y="457"/>
                  </a:cubicBezTo>
                  <a:cubicBezTo>
                    <a:pt x="173" y="459"/>
                    <a:pt x="171" y="461"/>
                    <a:pt x="170" y="463"/>
                  </a:cubicBezTo>
                  <a:cubicBezTo>
                    <a:pt x="168" y="462"/>
                    <a:pt x="167" y="459"/>
                    <a:pt x="168" y="455"/>
                  </a:cubicBezTo>
                  <a:cubicBezTo>
                    <a:pt x="169" y="456"/>
                    <a:pt x="170" y="453"/>
                    <a:pt x="169" y="453"/>
                  </a:cubicBezTo>
                  <a:close/>
                  <a:moveTo>
                    <a:pt x="169" y="476"/>
                  </a:moveTo>
                  <a:cubicBezTo>
                    <a:pt x="168" y="477"/>
                    <a:pt x="170" y="480"/>
                    <a:pt x="169" y="481"/>
                  </a:cubicBezTo>
                  <a:cubicBezTo>
                    <a:pt x="169" y="480"/>
                    <a:pt x="168" y="478"/>
                    <a:pt x="169" y="476"/>
                  </a:cubicBezTo>
                  <a:close/>
                  <a:moveTo>
                    <a:pt x="170" y="498"/>
                  </a:moveTo>
                  <a:cubicBezTo>
                    <a:pt x="172" y="499"/>
                    <a:pt x="171" y="501"/>
                    <a:pt x="171" y="504"/>
                  </a:cubicBezTo>
                  <a:cubicBezTo>
                    <a:pt x="170" y="503"/>
                    <a:pt x="169" y="502"/>
                    <a:pt x="169" y="500"/>
                  </a:cubicBezTo>
                  <a:cubicBezTo>
                    <a:pt x="170" y="501"/>
                    <a:pt x="170" y="499"/>
                    <a:pt x="170" y="498"/>
                  </a:cubicBezTo>
                  <a:close/>
                  <a:moveTo>
                    <a:pt x="169" y="473"/>
                  </a:moveTo>
                  <a:cubicBezTo>
                    <a:pt x="171" y="472"/>
                    <a:pt x="171" y="477"/>
                    <a:pt x="173" y="478"/>
                  </a:cubicBezTo>
                  <a:cubicBezTo>
                    <a:pt x="171" y="479"/>
                    <a:pt x="170" y="475"/>
                    <a:pt x="169" y="473"/>
                  </a:cubicBezTo>
                  <a:close/>
                  <a:moveTo>
                    <a:pt x="172" y="534"/>
                  </a:moveTo>
                  <a:cubicBezTo>
                    <a:pt x="174" y="535"/>
                    <a:pt x="173" y="538"/>
                    <a:pt x="175" y="537"/>
                  </a:cubicBezTo>
                  <a:cubicBezTo>
                    <a:pt x="174" y="538"/>
                    <a:pt x="175" y="542"/>
                    <a:pt x="172" y="542"/>
                  </a:cubicBezTo>
                  <a:cubicBezTo>
                    <a:pt x="171" y="539"/>
                    <a:pt x="172" y="538"/>
                    <a:pt x="172" y="534"/>
                  </a:cubicBezTo>
                  <a:close/>
                  <a:moveTo>
                    <a:pt x="173" y="673"/>
                  </a:moveTo>
                  <a:cubicBezTo>
                    <a:pt x="178" y="676"/>
                    <a:pt x="176" y="683"/>
                    <a:pt x="173" y="687"/>
                  </a:cubicBezTo>
                  <a:cubicBezTo>
                    <a:pt x="173" y="682"/>
                    <a:pt x="170" y="676"/>
                    <a:pt x="173" y="673"/>
                  </a:cubicBezTo>
                  <a:close/>
                  <a:moveTo>
                    <a:pt x="174" y="671"/>
                  </a:moveTo>
                  <a:cubicBezTo>
                    <a:pt x="175" y="669"/>
                    <a:pt x="177" y="667"/>
                    <a:pt x="177" y="663"/>
                  </a:cubicBezTo>
                  <a:cubicBezTo>
                    <a:pt x="180" y="666"/>
                    <a:pt x="178" y="672"/>
                    <a:pt x="174" y="671"/>
                  </a:cubicBezTo>
                  <a:close/>
                  <a:moveTo>
                    <a:pt x="179" y="696"/>
                  </a:moveTo>
                  <a:cubicBezTo>
                    <a:pt x="182" y="696"/>
                    <a:pt x="179" y="700"/>
                    <a:pt x="178" y="700"/>
                  </a:cubicBezTo>
                  <a:cubicBezTo>
                    <a:pt x="179" y="699"/>
                    <a:pt x="178" y="697"/>
                    <a:pt x="179" y="696"/>
                  </a:cubicBezTo>
                  <a:close/>
                  <a:moveTo>
                    <a:pt x="180" y="644"/>
                  </a:moveTo>
                  <a:cubicBezTo>
                    <a:pt x="182" y="644"/>
                    <a:pt x="182" y="648"/>
                    <a:pt x="181" y="649"/>
                  </a:cubicBezTo>
                  <a:cubicBezTo>
                    <a:pt x="178" y="648"/>
                    <a:pt x="179" y="645"/>
                    <a:pt x="180" y="644"/>
                  </a:cubicBezTo>
                  <a:close/>
                  <a:moveTo>
                    <a:pt x="182" y="650"/>
                  </a:moveTo>
                  <a:cubicBezTo>
                    <a:pt x="184" y="651"/>
                    <a:pt x="184" y="653"/>
                    <a:pt x="183" y="655"/>
                  </a:cubicBezTo>
                  <a:cubicBezTo>
                    <a:pt x="181" y="655"/>
                    <a:pt x="181" y="651"/>
                    <a:pt x="182" y="650"/>
                  </a:cubicBezTo>
                  <a:close/>
                  <a:moveTo>
                    <a:pt x="183" y="716"/>
                  </a:moveTo>
                  <a:cubicBezTo>
                    <a:pt x="185" y="718"/>
                    <a:pt x="186" y="723"/>
                    <a:pt x="184" y="726"/>
                  </a:cubicBezTo>
                  <a:cubicBezTo>
                    <a:pt x="180" y="724"/>
                    <a:pt x="183" y="720"/>
                    <a:pt x="183" y="716"/>
                  </a:cubicBezTo>
                  <a:close/>
                  <a:moveTo>
                    <a:pt x="184" y="609"/>
                  </a:moveTo>
                  <a:cubicBezTo>
                    <a:pt x="185" y="608"/>
                    <a:pt x="186" y="613"/>
                    <a:pt x="187" y="616"/>
                  </a:cubicBezTo>
                  <a:cubicBezTo>
                    <a:pt x="183" y="614"/>
                    <a:pt x="183" y="610"/>
                    <a:pt x="184" y="609"/>
                  </a:cubicBezTo>
                  <a:close/>
                  <a:moveTo>
                    <a:pt x="186" y="567"/>
                  </a:moveTo>
                  <a:cubicBezTo>
                    <a:pt x="188" y="567"/>
                    <a:pt x="187" y="569"/>
                    <a:pt x="187" y="570"/>
                  </a:cubicBezTo>
                  <a:cubicBezTo>
                    <a:pt x="185" y="570"/>
                    <a:pt x="186" y="568"/>
                    <a:pt x="186" y="567"/>
                  </a:cubicBezTo>
                  <a:close/>
                  <a:moveTo>
                    <a:pt x="189" y="583"/>
                  </a:moveTo>
                  <a:cubicBezTo>
                    <a:pt x="190" y="585"/>
                    <a:pt x="188" y="586"/>
                    <a:pt x="188" y="588"/>
                  </a:cubicBezTo>
                  <a:cubicBezTo>
                    <a:pt x="187" y="586"/>
                    <a:pt x="186" y="583"/>
                    <a:pt x="189" y="583"/>
                  </a:cubicBezTo>
                  <a:close/>
                  <a:moveTo>
                    <a:pt x="188" y="564"/>
                  </a:moveTo>
                  <a:cubicBezTo>
                    <a:pt x="187" y="560"/>
                    <a:pt x="190" y="560"/>
                    <a:pt x="190" y="556"/>
                  </a:cubicBezTo>
                  <a:cubicBezTo>
                    <a:pt x="191" y="556"/>
                    <a:pt x="191" y="557"/>
                    <a:pt x="192" y="557"/>
                  </a:cubicBezTo>
                  <a:cubicBezTo>
                    <a:pt x="191" y="560"/>
                    <a:pt x="191" y="563"/>
                    <a:pt x="188" y="564"/>
                  </a:cubicBezTo>
                  <a:close/>
                  <a:moveTo>
                    <a:pt x="192" y="592"/>
                  </a:moveTo>
                  <a:cubicBezTo>
                    <a:pt x="194" y="592"/>
                    <a:pt x="192" y="596"/>
                    <a:pt x="191" y="596"/>
                  </a:cubicBezTo>
                  <a:cubicBezTo>
                    <a:pt x="190" y="594"/>
                    <a:pt x="192" y="594"/>
                    <a:pt x="192" y="592"/>
                  </a:cubicBezTo>
                  <a:close/>
                  <a:moveTo>
                    <a:pt x="191" y="616"/>
                  </a:moveTo>
                  <a:cubicBezTo>
                    <a:pt x="193" y="616"/>
                    <a:pt x="193" y="618"/>
                    <a:pt x="193" y="619"/>
                  </a:cubicBezTo>
                  <a:cubicBezTo>
                    <a:pt x="191" y="619"/>
                    <a:pt x="191" y="618"/>
                    <a:pt x="191" y="616"/>
                  </a:cubicBezTo>
                  <a:close/>
                  <a:moveTo>
                    <a:pt x="193" y="640"/>
                  </a:moveTo>
                  <a:cubicBezTo>
                    <a:pt x="192" y="641"/>
                    <a:pt x="194" y="644"/>
                    <a:pt x="191" y="643"/>
                  </a:cubicBezTo>
                  <a:cubicBezTo>
                    <a:pt x="192" y="642"/>
                    <a:pt x="191" y="640"/>
                    <a:pt x="192" y="640"/>
                  </a:cubicBezTo>
                  <a:cubicBezTo>
                    <a:pt x="192" y="640"/>
                    <a:pt x="193" y="640"/>
                    <a:pt x="193" y="640"/>
                  </a:cubicBezTo>
                  <a:close/>
                  <a:moveTo>
                    <a:pt x="192" y="570"/>
                  </a:moveTo>
                  <a:cubicBezTo>
                    <a:pt x="193" y="570"/>
                    <a:pt x="193" y="570"/>
                    <a:pt x="193" y="570"/>
                  </a:cubicBezTo>
                  <a:cubicBezTo>
                    <a:pt x="194" y="570"/>
                    <a:pt x="194" y="573"/>
                    <a:pt x="193" y="574"/>
                  </a:cubicBezTo>
                  <a:cubicBezTo>
                    <a:pt x="192" y="573"/>
                    <a:pt x="193" y="571"/>
                    <a:pt x="192" y="570"/>
                  </a:cubicBezTo>
                  <a:close/>
                  <a:moveTo>
                    <a:pt x="194" y="524"/>
                  </a:moveTo>
                  <a:cubicBezTo>
                    <a:pt x="196" y="525"/>
                    <a:pt x="195" y="527"/>
                    <a:pt x="195" y="528"/>
                  </a:cubicBezTo>
                  <a:cubicBezTo>
                    <a:pt x="193" y="528"/>
                    <a:pt x="193" y="525"/>
                    <a:pt x="194" y="524"/>
                  </a:cubicBezTo>
                  <a:close/>
                  <a:moveTo>
                    <a:pt x="192" y="484"/>
                  </a:moveTo>
                  <a:cubicBezTo>
                    <a:pt x="188" y="481"/>
                    <a:pt x="187" y="475"/>
                    <a:pt x="190" y="470"/>
                  </a:cubicBezTo>
                  <a:cubicBezTo>
                    <a:pt x="191" y="470"/>
                    <a:pt x="192" y="471"/>
                    <a:pt x="193" y="471"/>
                  </a:cubicBezTo>
                  <a:cubicBezTo>
                    <a:pt x="192" y="469"/>
                    <a:pt x="193" y="468"/>
                    <a:pt x="192" y="466"/>
                  </a:cubicBezTo>
                  <a:cubicBezTo>
                    <a:pt x="194" y="467"/>
                    <a:pt x="194" y="468"/>
                    <a:pt x="193" y="470"/>
                  </a:cubicBezTo>
                  <a:cubicBezTo>
                    <a:pt x="194" y="470"/>
                    <a:pt x="194" y="469"/>
                    <a:pt x="195" y="469"/>
                  </a:cubicBezTo>
                  <a:cubicBezTo>
                    <a:pt x="196" y="476"/>
                    <a:pt x="194" y="479"/>
                    <a:pt x="192" y="484"/>
                  </a:cubicBezTo>
                  <a:close/>
                  <a:moveTo>
                    <a:pt x="194" y="456"/>
                  </a:moveTo>
                  <a:cubicBezTo>
                    <a:pt x="192" y="455"/>
                    <a:pt x="194" y="452"/>
                    <a:pt x="195" y="450"/>
                  </a:cubicBezTo>
                  <a:cubicBezTo>
                    <a:pt x="198" y="451"/>
                    <a:pt x="194" y="454"/>
                    <a:pt x="194" y="456"/>
                  </a:cubicBezTo>
                  <a:close/>
                  <a:moveTo>
                    <a:pt x="193" y="452"/>
                  </a:moveTo>
                  <a:cubicBezTo>
                    <a:pt x="191" y="452"/>
                    <a:pt x="191" y="451"/>
                    <a:pt x="191" y="449"/>
                  </a:cubicBezTo>
                  <a:cubicBezTo>
                    <a:pt x="192" y="448"/>
                    <a:pt x="193" y="445"/>
                    <a:pt x="196" y="445"/>
                  </a:cubicBezTo>
                  <a:cubicBezTo>
                    <a:pt x="196" y="448"/>
                    <a:pt x="193" y="448"/>
                    <a:pt x="193" y="452"/>
                  </a:cubicBezTo>
                  <a:close/>
                  <a:moveTo>
                    <a:pt x="194" y="424"/>
                  </a:moveTo>
                  <a:cubicBezTo>
                    <a:pt x="194" y="422"/>
                    <a:pt x="195" y="421"/>
                    <a:pt x="196" y="419"/>
                  </a:cubicBezTo>
                  <a:cubicBezTo>
                    <a:pt x="197" y="419"/>
                    <a:pt x="197" y="422"/>
                    <a:pt x="199" y="423"/>
                  </a:cubicBezTo>
                  <a:cubicBezTo>
                    <a:pt x="198" y="423"/>
                    <a:pt x="198" y="423"/>
                    <a:pt x="198" y="423"/>
                  </a:cubicBezTo>
                  <a:cubicBezTo>
                    <a:pt x="197" y="423"/>
                    <a:pt x="197" y="424"/>
                    <a:pt x="197" y="425"/>
                  </a:cubicBezTo>
                  <a:cubicBezTo>
                    <a:pt x="196" y="424"/>
                    <a:pt x="195" y="425"/>
                    <a:pt x="194" y="424"/>
                  </a:cubicBezTo>
                  <a:close/>
                  <a:moveTo>
                    <a:pt x="200" y="478"/>
                  </a:moveTo>
                  <a:cubicBezTo>
                    <a:pt x="198" y="477"/>
                    <a:pt x="200" y="474"/>
                    <a:pt x="200" y="473"/>
                  </a:cubicBezTo>
                  <a:cubicBezTo>
                    <a:pt x="201" y="473"/>
                    <a:pt x="202" y="473"/>
                    <a:pt x="202" y="473"/>
                  </a:cubicBezTo>
                  <a:cubicBezTo>
                    <a:pt x="203" y="476"/>
                    <a:pt x="201" y="476"/>
                    <a:pt x="200" y="478"/>
                  </a:cubicBezTo>
                  <a:close/>
                  <a:moveTo>
                    <a:pt x="200" y="487"/>
                  </a:moveTo>
                  <a:cubicBezTo>
                    <a:pt x="198" y="484"/>
                    <a:pt x="200" y="481"/>
                    <a:pt x="201" y="479"/>
                  </a:cubicBezTo>
                  <a:cubicBezTo>
                    <a:pt x="204" y="481"/>
                    <a:pt x="201" y="485"/>
                    <a:pt x="200" y="487"/>
                  </a:cubicBezTo>
                  <a:close/>
                  <a:moveTo>
                    <a:pt x="199" y="370"/>
                  </a:moveTo>
                  <a:cubicBezTo>
                    <a:pt x="201" y="371"/>
                    <a:pt x="202" y="373"/>
                    <a:pt x="202" y="375"/>
                  </a:cubicBezTo>
                  <a:cubicBezTo>
                    <a:pt x="201" y="374"/>
                    <a:pt x="199" y="373"/>
                    <a:pt x="199" y="370"/>
                  </a:cubicBezTo>
                  <a:close/>
                  <a:moveTo>
                    <a:pt x="199" y="287"/>
                  </a:moveTo>
                  <a:cubicBezTo>
                    <a:pt x="201" y="287"/>
                    <a:pt x="201" y="290"/>
                    <a:pt x="202" y="291"/>
                  </a:cubicBezTo>
                  <a:cubicBezTo>
                    <a:pt x="200" y="290"/>
                    <a:pt x="199" y="289"/>
                    <a:pt x="199" y="287"/>
                  </a:cubicBezTo>
                  <a:close/>
                  <a:moveTo>
                    <a:pt x="200" y="242"/>
                  </a:moveTo>
                  <a:cubicBezTo>
                    <a:pt x="201" y="243"/>
                    <a:pt x="202" y="245"/>
                    <a:pt x="202" y="247"/>
                  </a:cubicBezTo>
                  <a:cubicBezTo>
                    <a:pt x="200" y="246"/>
                    <a:pt x="200" y="244"/>
                    <a:pt x="200" y="242"/>
                  </a:cubicBezTo>
                  <a:close/>
                  <a:moveTo>
                    <a:pt x="199" y="98"/>
                  </a:moveTo>
                  <a:cubicBezTo>
                    <a:pt x="202" y="101"/>
                    <a:pt x="203" y="106"/>
                    <a:pt x="205" y="110"/>
                  </a:cubicBezTo>
                  <a:cubicBezTo>
                    <a:pt x="203" y="106"/>
                    <a:pt x="200" y="103"/>
                    <a:pt x="199" y="98"/>
                  </a:cubicBezTo>
                  <a:close/>
                  <a:moveTo>
                    <a:pt x="202" y="69"/>
                  </a:moveTo>
                  <a:cubicBezTo>
                    <a:pt x="204" y="69"/>
                    <a:pt x="204" y="72"/>
                    <a:pt x="205" y="74"/>
                  </a:cubicBezTo>
                  <a:cubicBezTo>
                    <a:pt x="203" y="73"/>
                    <a:pt x="202" y="71"/>
                    <a:pt x="202" y="69"/>
                  </a:cubicBezTo>
                  <a:close/>
                  <a:moveTo>
                    <a:pt x="187" y="30"/>
                  </a:moveTo>
                  <a:cubicBezTo>
                    <a:pt x="192" y="32"/>
                    <a:pt x="199" y="30"/>
                    <a:pt x="202" y="33"/>
                  </a:cubicBezTo>
                  <a:cubicBezTo>
                    <a:pt x="203" y="33"/>
                    <a:pt x="203" y="30"/>
                    <a:pt x="204" y="32"/>
                  </a:cubicBezTo>
                  <a:cubicBezTo>
                    <a:pt x="205" y="34"/>
                    <a:pt x="201" y="35"/>
                    <a:pt x="200" y="37"/>
                  </a:cubicBezTo>
                  <a:cubicBezTo>
                    <a:pt x="196" y="36"/>
                    <a:pt x="190" y="32"/>
                    <a:pt x="187" y="37"/>
                  </a:cubicBezTo>
                  <a:cubicBezTo>
                    <a:pt x="188" y="39"/>
                    <a:pt x="187" y="39"/>
                    <a:pt x="188" y="42"/>
                  </a:cubicBezTo>
                  <a:cubicBezTo>
                    <a:pt x="190" y="42"/>
                    <a:pt x="191" y="42"/>
                    <a:pt x="192" y="42"/>
                  </a:cubicBezTo>
                  <a:cubicBezTo>
                    <a:pt x="193" y="47"/>
                    <a:pt x="194" y="50"/>
                    <a:pt x="192" y="54"/>
                  </a:cubicBezTo>
                  <a:cubicBezTo>
                    <a:pt x="187" y="49"/>
                    <a:pt x="187" y="39"/>
                    <a:pt x="185" y="33"/>
                  </a:cubicBezTo>
                  <a:cubicBezTo>
                    <a:pt x="186" y="32"/>
                    <a:pt x="186" y="31"/>
                    <a:pt x="187" y="30"/>
                  </a:cubicBezTo>
                  <a:close/>
                  <a:moveTo>
                    <a:pt x="187" y="63"/>
                  </a:moveTo>
                  <a:cubicBezTo>
                    <a:pt x="187" y="65"/>
                    <a:pt x="185" y="66"/>
                    <a:pt x="184" y="68"/>
                  </a:cubicBezTo>
                  <a:cubicBezTo>
                    <a:pt x="181" y="65"/>
                    <a:pt x="181" y="61"/>
                    <a:pt x="179" y="57"/>
                  </a:cubicBezTo>
                  <a:cubicBezTo>
                    <a:pt x="180" y="54"/>
                    <a:pt x="183" y="51"/>
                    <a:pt x="184" y="48"/>
                  </a:cubicBezTo>
                  <a:cubicBezTo>
                    <a:pt x="186" y="53"/>
                    <a:pt x="184" y="58"/>
                    <a:pt x="187" y="63"/>
                  </a:cubicBezTo>
                  <a:close/>
                  <a:moveTo>
                    <a:pt x="154" y="31"/>
                  </a:moveTo>
                  <a:cubicBezTo>
                    <a:pt x="162" y="30"/>
                    <a:pt x="169" y="32"/>
                    <a:pt x="176" y="36"/>
                  </a:cubicBezTo>
                  <a:cubicBezTo>
                    <a:pt x="177" y="36"/>
                    <a:pt x="176" y="32"/>
                    <a:pt x="175" y="32"/>
                  </a:cubicBezTo>
                  <a:cubicBezTo>
                    <a:pt x="182" y="28"/>
                    <a:pt x="181" y="37"/>
                    <a:pt x="183" y="42"/>
                  </a:cubicBezTo>
                  <a:cubicBezTo>
                    <a:pt x="181" y="45"/>
                    <a:pt x="180" y="50"/>
                    <a:pt x="176" y="51"/>
                  </a:cubicBezTo>
                  <a:cubicBezTo>
                    <a:pt x="175" y="48"/>
                    <a:pt x="174" y="42"/>
                    <a:pt x="174" y="38"/>
                  </a:cubicBezTo>
                  <a:cubicBezTo>
                    <a:pt x="171" y="38"/>
                    <a:pt x="171" y="40"/>
                    <a:pt x="170" y="42"/>
                  </a:cubicBezTo>
                  <a:cubicBezTo>
                    <a:pt x="167" y="40"/>
                    <a:pt x="168" y="46"/>
                    <a:pt x="165" y="47"/>
                  </a:cubicBezTo>
                  <a:cubicBezTo>
                    <a:pt x="164" y="41"/>
                    <a:pt x="168" y="39"/>
                    <a:pt x="169" y="35"/>
                  </a:cubicBezTo>
                  <a:cubicBezTo>
                    <a:pt x="168" y="34"/>
                    <a:pt x="168" y="34"/>
                    <a:pt x="168" y="33"/>
                  </a:cubicBezTo>
                  <a:cubicBezTo>
                    <a:pt x="164" y="33"/>
                    <a:pt x="165" y="35"/>
                    <a:pt x="162" y="35"/>
                  </a:cubicBezTo>
                  <a:cubicBezTo>
                    <a:pt x="161" y="33"/>
                    <a:pt x="162" y="34"/>
                    <a:pt x="161" y="32"/>
                  </a:cubicBezTo>
                  <a:cubicBezTo>
                    <a:pt x="160" y="32"/>
                    <a:pt x="159" y="33"/>
                    <a:pt x="157" y="33"/>
                  </a:cubicBezTo>
                  <a:cubicBezTo>
                    <a:pt x="159" y="40"/>
                    <a:pt x="160" y="46"/>
                    <a:pt x="155" y="50"/>
                  </a:cubicBezTo>
                  <a:cubicBezTo>
                    <a:pt x="153" y="44"/>
                    <a:pt x="150" y="37"/>
                    <a:pt x="154" y="31"/>
                  </a:cubicBezTo>
                  <a:close/>
                  <a:moveTo>
                    <a:pt x="153" y="78"/>
                  </a:moveTo>
                  <a:cubicBezTo>
                    <a:pt x="151" y="76"/>
                    <a:pt x="150" y="74"/>
                    <a:pt x="149" y="71"/>
                  </a:cubicBezTo>
                  <a:cubicBezTo>
                    <a:pt x="150" y="70"/>
                    <a:pt x="150" y="68"/>
                    <a:pt x="152" y="68"/>
                  </a:cubicBezTo>
                  <a:cubicBezTo>
                    <a:pt x="152" y="73"/>
                    <a:pt x="156" y="74"/>
                    <a:pt x="153" y="78"/>
                  </a:cubicBezTo>
                  <a:close/>
                  <a:moveTo>
                    <a:pt x="150" y="47"/>
                  </a:moveTo>
                  <a:cubicBezTo>
                    <a:pt x="155" y="54"/>
                    <a:pt x="150" y="61"/>
                    <a:pt x="147" y="69"/>
                  </a:cubicBezTo>
                  <a:cubicBezTo>
                    <a:pt x="142" y="63"/>
                    <a:pt x="142" y="49"/>
                    <a:pt x="150" y="47"/>
                  </a:cubicBezTo>
                  <a:close/>
                  <a:moveTo>
                    <a:pt x="146" y="36"/>
                  </a:moveTo>
                  <a:cubicBezTo>
                    <a:pt x="146" y="40"/>
                    <a:pt x="144" y="41"/>
                    <a:pt x="142" y="42"/>
                  </a:cubicBezTo>
                  <a:cubicBezTo>
                    <a:pt x="143" y="44"/>
                    <a:pt x="144" y="42"/>
                    <a:pt x="145" y="43"/>
                  </a:cubicBezTo>
                  <a:cubicBezTo>
                    <a:pt x="144" y="45"/>
                    <a:pt x="142" y="47"/>
                    <a:pt x="142" y="50"/>
                  </a:cubicBezTo>
                  <a:cubicBezTo>
                    <a:pt x="139" y="49"/>
                    <a:pt x="140" y="48"/>
                    <a:pt x="136" y="48"/>
                  </a:cubicBezTo>
                  <a:cubicBezTo>
                    <a:pt x="139" y="43"/>
                    <a:pt x="139" y="37"/>
                    <a:pt x="142" y="33"/>
                  </a:cubicBezTo>
                  <a:cubicBezTo>
                    <a:pt x="144" y="34"/>
                    <a:pt x="143" y="37"/>
                    <a:pt x="146" y="36"/>
                  </a:cubicBezTo>
                  <a:close/>
                  <a:moveTo>
                    <a:pt x="138" y="30"/>
                  </a:moveTo>
                  <a:cubicBezTo>
                    <a:pt x="136" y="36"/>
                    <a:pt x="132" y="39"/>
                    <a:pt x="130" y="44"/>
                  </a:cubicBezTo>
                  <a:cubicBezTo>
                    <a:pt x="133" y="44"/>
                    <a:pt x="134" y="40"/>
                    <a:pt x="134" y="39"/>
                  </a:cubicBezTo>
                  <a:cubicBezTo>
                    <a:pt x="135" y="42"/>
                    <a:pt x="131" y="50"/>
                    <a:pt x="129" y="54"/>
                  </a:cubicBezTo>
                  <a:cubicBezTo>
                    <a:pt x="128" y="53"/>
                    <a:pt x="129" y="50"/>
                    <a:pt x="125" y="51"/>
                  </a:cubicBezTo>
                  <a:cubicBezTo>
                    <a:pt x="127" y="46"/>
                    <a:pt x="129" y="44"/>
                    <a:pt x="129" y="39"/>
                  </a:cubicBezTo>
                  <a:cubicBezTo>
                    <a:pt x="134" y="38"/>
                    <a:pt x="132" y="31"/>
                    <a:pt x="138" y="30"/>
                  </a:cubicBezTo>
                  <a:close/>
                  <a:moveTo>
                    <a:pt x="123" y="44"/>
                  </a:moveTo>
                  <a:cubicBezTo>
                    <a:pt x="121" y="44"/>
                    <a:pt x="122" y="42"/>
                    <a:pt x="120" y="42"/>
                  </a:cubicBezTo>
                  <a:cubicBezTo>
                    <a:pt x="121" y="39"/>
                    <a:pt x="122" y="35"/>
                    <a:pt x="124" y="31"/>
                  </a:cubicBezTo>
                  <a:cubicBezTo>
                    <a:pt x="126" y="31"/>
                    <a:pt x="128" y="31"/>
                    <a:pt x="130" y="31"/>
                  </a:cubicBezTo>
                  <a:cubicBezTo>
                    <a:pt x="128" y="35"/>
                    <a:pt x="126" y="41"/>
                    <a:pt x="123" y="44"/>
                  </a:cubicBezTo>
                  <a:close/>
                  <a:moveTo>
                    <a:pt x="116" y="25"/>
                  </a:moveTo>
                  <a:cubicBezTo>
                    <a:pt x="118" y="24"/>
                    <a:pt x="122" y="25"/>
                    <a:pt x="124" y="26"/>
                  </a:cubicBezTo>
                  <a:cubicBezTo>
                    <a:pt x="123" y="28"/>
                    <a:pt x="119" y="25"/>
                    <a:pt x="116" y="27"/>
                  </a:cubicBezTo>
                  <a:cubicBezTo>
                    <a:pt x="116" y="26"/>
                    <a:pt x="116" y="26"/>
                    <a:pt x="116" y="25"/>
                  </a:cubicBezTo>
                  <a:close/>
                  <a:moveTo>
                    <a:pt x="115" y="42"/>
                  </a:moveTo>
                  <a:cubicBezTo>
                    <a:pt x="112" y="42"/>
                    <a:pt x="115" y="38"/>
                    <a:pt x="116" y="37"/>
                  </a:cubicBezTo>
                  <a:cubicBezTo>
                    <a:pt x="118" y="38"/>
                    <a:pt x="115" y="40"/>
                    <a:pt x="115" y="42"/>
                  </a:cubicBezTo>
                  <a:close/>
                  <a:moveTo>
                    <a:pt x="115" y="35"/>
                  </a:moveTo>
                  <a:cubicBezTo>
                    <a:pt x="114" y="39"/>
                    <a:pt x="110" y="42"/>
                    <a:pt x="108" y="47"/>
                  </a:cubicBezTo>
                  <a:cubicBezTo>
                    <a:pt x="107" y="42"/>
                    <a:pt x="112" y="38"/>
                    <a:pt x="113" y="34"/>
                  </a:cubicBezTo>
                  <a:cubicBezTo>
                    <a:pt x="114" y="34"/>
                    <a:pt x="115" y="34"/>
                    <a:pt x="115" y="35"/>
                  </a:cubicBezTo>
                  <a:close/>
                  <a:moveTo>
                    <a:pt x="104" y="30"/>
                  </a:moveTo>
                  <a:cubicBezTo>
                    <a:pt x="104" y="28"/>
                    <a:pt x="105" y="27"/>
                    <a:pt x="105" y="25"/>
                  </a:cubicBezTo>
                  <a:cubicBezTo>
                    <a:pt x="107" y="24"/>
                    <a:pt x="108" y="23"/>
                    <a:pt x="111" y="23"/>
                  </a:cubicBezTo>
                  <a:cubicBezTo>
                    <a:pt x="110" y="26"/>
                    <a:pt x="109" y="30"/>
                    <a:pt x="104" y="30"/>
                  </a:cubicBezTo>
                  <a:close/>
                  <a:moveTo>
                    <a:pt x="105" y="20"/>
                  </a:moveTo>
                  <a:cubicBezTo>
                    <a:pt x="102" y="21"/>
                    <a:pt x="101" y="25"/>
                    <a:pt x="98" y="26"/>
                  </a:cubicBezTo>
                  <a:cubicBezTo>
                    <a:pt x="98" y="22"/>
                    <a:pt x="102" y="21"/>
                    <a:pt x="105" y="20"/>
                  </a:cubicBezTo>
                  <a:close/>
                  <a:moveTo>
                    <a:pt x="98" y="105"/>
                  </a:moveTo>
                  <a:cubicBezTo>
                    <a:pt x="101" y="105"/>
                    <a:pt x="103" y="112"/>
                    <a:pt x="99" y="112"/>
                  </a:cubicBezTo>
                  <a:cubicBezTo>
                    <a:pt x="97" y="109"/>
                    <a:pt x="97" y="107"/>
                    <a:pt x="98" y="105"/>
                  </a:cubicBezTo>
                  <a:close/>
                  <a:moveTo>
                    <a:pt x="99" y="129"/>
                  </a:moveTo>
                  <a:cubicBezTo>
                    <a:pt x="102" y="131"/>
                    <a:pt x="102" y="136"/>
                    <a:pt x="99" y="139"/>
                  </a:cubicBezTo>
                  <a:cubicBezTo>
                    <a:pt x="96" y="138"/>
                    <a:pt x="96" y="131"/>
                    <a:pt x="99" y="129"/>
                  </a:cubicBezTo>
                  <a:close/>
                  <a:moveTo>
                    <a:pt x="95" y="406"/>
                  </a:moveTo>
                  <a:cubicBezTo>
                    <a:pt x="92" y="404"/>
                    <a:pt x="96" y="401"/>
                    <a:pt x="95" y="397"/>
                  </a:cubicBezTo>
                  <a:cubicBezTo>
                    <a:pt x="99" y="401"/>
                    <a:pt x="95" y="401"/>
                    <a:pt x="95" y="406"/>
                  </a:cubicBezTo>
                  <a:close/>
                  <a:moveTo>
                    <a:pt x="93" y="377"/>
                  </a:moveTo>
                  <a:cubicBezTo>
                    <a:pt x="95" y="375"/>
                    <a:pt x="96" y="381"/>
                    <a:pt x="95" y="382"/>
                  </a:cubicBezTo>
                  <a:cubicBezTo>
                    <a:pt x="92" y="382"/>
                    <a:pt x="95" y="378"/>
                    <a:pt x="93" y="377"/>
                  </a:cubicBezTo>
                  <a:close/>
                  <a:moveTo>
                    <a:pt x="93" y="308"/>
                  </a:moveTo>
                  <a:cubicBezTo>
                    <a:pt x="95" y="309"/>
                    <a:pt x="97" y="312"/>
                    <a:pt x="95" y="313"/>
                  </a:cubicBezTo>
                  <a:cubicBezTo>
                    <a:pt x="94" y="312"/>
                    <a:pt x="93" y="310"/>
                    <a:pt x="93" y="308"/>
                  </a:cubicBezTo>
                  <a:close/>
                  <a:moveTo>
                    <a:pt x="93" y="154"/>
                  </a:moveTo>
                  <a:cubicBezTo>
                    <a:pt x="90" y="149"/>
                    <a:pt x="93" y="145"/>
                    <a:pt x="94" y="140"/>
                  </a:cubicBezTo>
                  <a:cubicBezTo>
                    <a:pt x="98" y="145"/>
                    <a:pt x="94" y="149"/>
                    <a:pt x="93" y="154"/>
                  </a:cubicBezTo>
                  <a:close/>
                  <a:moveTo>
                    <a:pt x="93" y="117"/>
                  </a:moveTo>
                  <a:cubicBezTo>
                    <a:pt x="95" y="119"/>
                    <a:pt x="95" y="122"/>
                    <a:pt x="94" y="125"/>
                  </a:cubicBezTo>
                  <a:cubicBezTo>
                    <a:pt x="90" y="124"/>
                    <a:pt x="92" y="120"/>
                    <a:pt x="93" y="117"/>
                  </a:cubicBezTo>
                  <a:close/>
                  <a:moveTo>
                    <a:pt x="92" y="53"/>
                  </a:moveTo>
                  <a:cubicBezTo>
                    <a:pt x="93" y="51"/>
                    <a:pt x="93" y="49"/>
                    <a:pt x="94" y="47"/>
                  </a:cubicBezTo>
                  <a:cubicBezTo>
                    <a:pt x="97" y="48"/>
                    <a:pt x="94" y="52"/>
                    <a:pt x="92" y="53"/>
                  </a:cubicBezTo>
                  <a:close/>
                  <a:moveTo>
                    <a:pt x="93" y="36"/>
                  </a:moveTo>
                  <a:cubicBezTo>
                    <a:pt x="95" y="36"/>
                    <a:pt x="93" y="38"/>
                    <a:pt x="93" y="39"/>
                  </a:cubicBezTo>
                  <a:cubicBezTo>
                    <a:pt x="91" y="38"/>
                    <a:pt x="93" y="37"/>
                    <a:pt x="93" y="36"/>
                  </a:cubicBezTo>
                  <a:close/>
                  <a:moveTo>
                    <a:pt x="89" y="57"/>
                  </a:moveTo>
                  <a:cubicBezTo>
                    <a:pt x="90" y="61"/>
                    <a:pt x="91" y="59"/>
                    <a:pt x="93" y="58"/>
                  </a:cubicBezTo>
                  <a:cubicBezTo>
                    <a:pt x="93" y="61"/>
                    <a:pt x="92" y="62"/>
                    <a:pt x="90" y="64"/>
                  </a:cubicBezTo>
                  <a:cubicBezTo>
                    <a:pt x="90" y="62"/>
                    <a:pt x="87" y="60"/>
                    <a:pt x="89" y="57"/>
                  </a:cubicBezTo>
                  <a:close/>
                  <a:moveTo>
                    <a:pt x="90" y="162"/>
                  </a:moveTo>
                  <a:cubicBezTo>
                    <a:pt x="89" y="160"/>
                    <a:pt x="86" y="156"/>
                    <a:pt x="89" y="153"/>
                  </a:cubicBezTo>
                  <a:cubicBezTo>
                    <a:pt x="89" y="156"/>
                    <a:pt x="92" y="159"/>
                    <a:pt x="90" y="162"/>
                  </a:cubicBezTo>
                  <a:close/>
                  <a:moveTo>
                    <a:pt x="89" y="64"/>
                  </a:moveTo>
                  <a:cubicBezTo>
                    <a:pt x="90" y="67"/>
                    <a:pt x="89" y="70"/>
                    <a:pt x="87" y="70"/>
                  </a:cubicBezTo>
                  <a:cubicBezTo>
                    <a:pt x="87" y="68"/>
                    <a:pt x="88" y="66"/>
                    <a:pt x="89" y="64"/>
                  </a:cubicBezTo>
                  <a:close/>
                  <a:moveTo>
                    <a:pt x="86" y="42"/>
                  </a:moveTo>
                  <a:cubicBezTo>
                    <a:pt x="86" y="41"/>
                    <a:pt x="87" y="45"/>
                    <a:pt x="84" y="45"/>
                  </a:cubicBezTo>
                  <a:cubicBezTo>
                    <a:pt x="84" y="43"/>
                    <a:pt x="85" y="43"/>
                    <a:pt x="86" y="42"/>
                  </a:cubicBezTo>
                  <a:close/>
                  <a:moveTo>
                    <a:pt x="83" y="45"/>
                  </a:moveTo>
                  <a:cubicBezTo>
                    <a:pt x="85" y="45"/>
                    <a:pt x="85" y="45"/>
                    <a:pt x="85" y="47"/>
                  </a:cubicBezTo>
                  <a:cubicBezTo>
                    <a:pt x="85" y="47"/>
                    <a:pt x="83" y="47"/>
                    <a:pt x="83" y="48"/>
                  </a:cubicBezTo>
                  <a:cubicBezTo>
                    <a:pt x="82" y="48"/>
                    <a:pt x="83" y="47"/>
                    <a:pt x="84" y="47"/>
                  </a:cubicBezTo>
                  <a:cubicBezTo>
                    <a:pt x="83" y="46"/>
                    <a:pt x="83" y="46"/>
                    <a:pt x="83" y="45"/>
                  </a:cubicBezTo>
                  <a:close/>
                  <a:moveTo>
                    <a:pt x="84" y="56"/>
                  </a:moveTo>
                  <a:cubicBezTo>
                    <a:pt x="85" y="62"/>
                    <a:pt x="79" y="71"/>
                    <a:pt x="76" y="76"/>
                  </a:cubicBezTo>
                  <a:cubicBezTo>
                    <a:pt x="76" y="74"/>
                    <a:pt x="76" y="72"/>
                    <a:pt x="76" y="70"/>
                  </a:cubicBezTo>
                  <a:cubicBezTo>
                    <a:pt x="81" y="68"/>
                    <a:pt x="82" y="61"/>
                    <a:pt x="84" y="56"/>
                  </a:cubicBezTo>
                  <a:close/>
                  <a:moveTo>
                    <a:pt x="83" y="48"/>
                  </a:moveTo>
                  <a:cubicBezTo>
                    <a:pt x="82" y="49"/>
                    <a:pt x="83" y="52"/>
                    <a:pt x="81" y="53"/>
                  </a:cubicBezTo>
                  <a:cubicBezTo>
                    <a:pt x="82" y="51"/>
                    <a:pt x="80" y="48"/>
                    <a:pt x="83" y="48"/>
                  </a:cubicBezTo>
                  <a:close/>
                  <a:moveTo>
                    <a:pt x="80" y="36"/>
                  </a:moveTo>
                  <a:cubicBezTo>
                    <a:pt x="82" y="38"/>
                    <a:pt x="79" y="43"/>
                    <a:pt x="78" y="45"/>
                  </a:cubicBezTo>
                  <a:cubicBezTo>
                    <a:pt x="77" y="43"/>
                    <a:pt x="79" y="40"/>
                    <a:pt x="80" y="36"/>
                  </a:cubicBezTo>
                  <a:close/>
                  <a:moveTo>
                    <a:pt x="75" y="51"/>
                  </a:moveTo>
                  <a:cubicBezTo>
                    <a:pt x="75" y="50"/>
                    <a:pt x="76" y="50"/>
                    <a:pt x="76" y="50"/>
                  </a:cubicBezTo>
                  <a:cubicBezTo>
                    <a:pt x="76" y="50"/>
                    <a:pt x="77" y="50"/>
                    <a:pt x="77" y="50"/>
                  </a:cubicBezTo>
                  <a:cubicBezTo>
                    <a:pt x="77" y="52"/>
                    <a:pt x="76" y="54"/>
                    <a:pt x="74" y="54"/>
                  </a:cubicBezTo>
                  <a:cubicBezTo>
                    <a:pt x="73" y="52"/>
                    <a:pt x="77" y="52"/>
                    <a:pt x="75" y="51"/>
                  </a:cubicBezTo>
                  <a:close/>
                  <a:moveTo>
                    <a:pt x="64" y="100"/>
                  </a:moveTo>
                  <a:cubicBezTo>
                    <a:pt x="64" y="99"/>
                    <a:pt x="64" y="91"/>
                    <a:pt x="68" y="90"/>
                  </a:cubicBezTo>
                  <a:cubicBezTo>
                    <a:pt x="69" y="94"/>
                    <a:pt x="64" y="96"/>
                    <a:pt x="64" y="100"/>
                  </a:cubicBezTo>
                  <a:close/>
                  <a:moveTo>
                    <a:pt x="73" y="86"/>
                  </a:moveTo>
                  <a:cubicBezTo>
                    <a:pt x="70" y="84"/>
                    <a:pt x="72" y="82"/>
                    <a:pt x="72" y="79"/>
                  </a:cubicBezTo>
                  <a:cubicBezTo>
                    <a:pt x="74" y="79"/>
                    <a:pt x="72" y="84"/>
                    <a:pt x="73" y="86"/>
                  </a:cubicBezTo>
                  <a:close/>
                  <a:moveTo>
                    <a:pt x="75" y="123"/>
                  </a:moveTo>
                  <a:cubicBezTo>
                    <a:pt x="74" y="122"/>
                    <a:pt x="74" y="119"/>
                    <a:pt x="74" y="118"/>
                  </a:cubicBezTo>
                  <a:cubicBezTo>
                    <a:pt x="76" y="119"/>
                    <a:pt x="75" y="121"/>
                    <a:pt x="75" y="123"/>
                  </a:cubicBezTo>
                  <a:close/>
                  <a:moveTo>
                    <a:pt x="75" y="127"/>
                  </a:moveTo>
                  <a:cubicBezTo>
                    <a:pt x="77" y="128"/>
                    <a:pt x="75" y="130"/>
                    <a:pt x="75" y="132"/>
                  </a:cubicBezTo>
                  <a:cubicBezTo>
                    <a:pt x="74" y="131"/>
                    <a:pt x="74" y="128"/>
                    <a:pt x="75" y="127"/>
                  </a:cubicBezTo>
                  <a:close/>
                  <a:moveTo>
                    <a:pt x="75" y="133"/>
                  </a:moveTo>
                  <a:cubicBezTo>
                    <a:pt x="77" y="136"/>
                    <a:pt x="76" y="137"/>
                    <a:pt x="76" y="141"/>
                  </a:cubicBezTo>
                  <a:cubicBezTo>
                    <a:pt x="74" y="139"/>
                    <a:pt x="75" y="136"/>
                    <a:pt x="75" y="133"/>
                  </a:cubicBezTo>
                  <a:close/>
                  <a:moveTo>
                    <a:pt x="77" y="150"/>
                  </a:moveTo>
                  <a:cubicBezTo>
                    <a:pt x="75" y="148"/>
                    <a:pt x="76" y="144"/>
                    <a:pt x="75" y="143"/>
                  </a:cubicBezTo>
                  <a:cubicBezTo>
                    <a:pt x="77" y="142"/>
                    <a:pt x="77" y="150"/>
                    <a:pt x="77" y="150"/>
                  </a:cubicBezTo>
                  <a:close/>
                  <a:moveTo>
                    <a:pt x="79" y="84"/>
                  </a:moveTo>
                  <a:cubicBezTo>
                    <a:pt x="81" y="84"/>
                    <a:pt x="80" y="95"/>
                    <a:pt x="78" y="99"/>
                  </a:cubicBezTo>
                  <a:cubicBezTo>
                    <a:pt x="75" y="94"/>
                    <a:pt x="79" y="87"/>
                    <a:pt x="79" y="84"/>
                  </a:cubicBezTo>
                  <a:close/>
                  <a:moveTo>
                    <a:pt x="80" y="110"/>
                  </a:moveTo>
                  <a:cubicBezTo>
                    <a:pt x="83" y="113"/>
                    <a:pt x="77" y="120"/>
                    <a:pt x="81" y="124"/>
                  </a:cubicBezTo>
                  <a:cubicBezTo>
                    <a:pt x="81" y="129"/>
                    <a:pt x="81" y="132"/>
                    <a:pt x="80" y="136"/>
                  </a:cubicBezTo>
                  <a:cubicBezTo>
                    <a:pt x="79" y="129"/>
                    <a:pt x="77" y="119"/>
                    <a:pt x="80" y="110"/>
                  </a:cubicBezTo>
                  <a:close/>
                  <a:moveTo>
                    <a:pt x="82" y="160"/>
                  </a:moveTo>
                  <a:cubicBezTo>
                    <a:pt x="81" y="156"/>
                    <a:pt x="78" y="145"/>
                    <a:pt x="83" y="142"/>
                  </a:cubicBezTo>
                  <a:cubicBezTo>
                    <a:pt x="85" y="147"/>
                    <a:pt x="82" y="154"/>
                    <a:pt x="82" y="160"/>
                  </a:cubicBezTo>
                  <a:close/>
                  <a:moveTo>
                    <a:pt x="86" y="217"/>
                  </a:moveTo>
                  <a:cubicBezTo>
                    <a:pt x="83" y="209"/>
                    <a:pt x="87" y="203"/>
                    <a:pt x="84" y="198"/>
                  </a:cubicBezTo>
                  <a:cubicBezTo>
                    <a:pt x="86" y="194"/>
                    <a:pt x="83" y="192"/>
                    <a:pt x="84" y="189"/>
                  </a:cubicBezTo>
                  <a:cubicBezTo>
                    <a:pt x="84" y="188"/>
                    <a:pt x="82" y="188"/>
                    <a:pt x="83" y="186"/>
                  </a:cubicBezTo>
                  <a:cubicBezTo>
                    <a:pt x="85" y="185"/>
                    <a:pt x="84" y="182"/>
                    <a:pt x="85" y="180"/>
                  </a:cubicBezTo>
                  <a:cubicBezTo>
                    <a:pt x="88" y="180"/>
                    <a:pt x="89" y="179"/>
                    <a:pt x="90" y="177"/>
                  </a:cubicBezTo>
                  <a:cubicBezTo>
                    <a:pt x="92" y="184"/>
                    <a:pt x="89" y="190"/>
                    <a:pt x="90" y="195"/>
                  </a:cubicBezTo>
                  <a:cubicBezTo>
                    <a:pt x="92" y="196"/>
                    <a:pt x="92" y="193"/>
                    <a:pt x="93" y="195"/>
                  </a:cubicBezTo>
                  <a:cubicBezTo>
                    <a:pt x="93" y="197"/>
                    <a:pt x="94" y="198"/>
                    <a:pt x="94" y="200"/>
                  </a:cubicBezTo>
                  <a:cubicBezTo>
                    <a:pt x="94" y="201"/>
                    <a:pt x="92" y="202"/>
                    <a:pt x="91" y="203"/>
                  </a:cubicBezTo>
                  <a:cubicBezTo>
                    <a:pt x="91" y="206"/>
                    <a:pt x="94" y="206"/>
                    <a:pt x="93" y="209"/>
                  </a:cubicBezTo>
                  <a:cubicBezTo>
                    <a:pt x="88" y="209"/>
                    <a:pt x="93" y="217"/>
                    <a:pt x="91" y="217"/>
                  </a:cubicBezTo>
                  <a:cubicBezTo>
                    <a:pt x="91" y="216"/>
                    <a:pt x="91" y="215"/>
                    <a:pt x="90" y="215"/>
                  </a:cubicBezTo>
                  <a:cubicBezTo>
                    <a:pt x="88" y="216"/>
                    <a:pt x="86" y="218"/>
                    <a:pt x="87" y="221"/>
                  </a:cubicBezTo>
                  <a:cubicBezTo>
                    <a:pt x="86" y="221"/>
                    <a:pt x="83" y="217"/>
                    <a:pt x="86" y="217"/>
                  </a:cubicBezTo>
                  <a:close/>
                  <a:moveTo>
                    <a:pt x="88" y="263"/>
                  </a:moveTo>
                  <a:cubicBezTo>
                    <a:pt x="88" y="261"/>
                    <a:pt x="86" y="260"/>
                    <a:pt x="87" y="257"/>
                  </a:cubicBezTo>
                  <a:cubicBezTo>
                    <a:pt x="87" y="257"/>
                    <a:pt x="87" y="258"/>
                    <a:pt x="88" y="258"/>
                  </a:cubicBezTo>
                  <a:cubicBezTo>
                    <a:pt x="89" y="254"/>
                    <a:pt x="88" y="252"/>
                    <a:pt x="86" y="248"/>
                  </a:cubicBezTo>
                  <a:cubicBezTo>
                    <a:pt x="88" y="245"/>
                    <a:pt x="89" y="243"/>
                    <a:pt x="86" y="241"/>
                  </a:cubicBezTo>
                  <a:cubicBezTo>
                    <a:pt x="88" y="238"/>
                    <a:pt x="86" y="233"/>
                    <a:pt x="87" y="231"/>
                  </a:cubicBezTo>
                  <a:cubicBezTo>
                    <a:pt x="88" y="232"/>
                    <a:pt x="89" y="234"/>
                    <a:pt x="90" y="235"/>
                  </a:cubicBezTo>
                  <a:cubicBezTo>
                    <a:pt x="90" y="238"/>
                    <a:pt x="88" y="237"/>
                    <a:pt x="88" y="239"/>
                  </a:cubicBezTo>
                  <a:cubicBezTo>
                    <a:pt x="89" y="241"/>
                    <a:pt x="90" y="242"/>
                    <a:pt x="91" y="244"/>
                  </a:cubicBezTo>
                  <a:cubicBezTo>
                    <a:pt x="90" y="251"/>
                    <a:pt x="92" y="260"/>
                    <a:pt x="88" y="263"/>
                  </a:cubicBezTo>
                  <a:close/>
                  <a:moveTo>
                    <a:pt x="90" y="268"/>
                  </a:moveTo>
                  <a:cubicBezTo>
                    <a:pt x="91" y="270"/>
                    <a:pt x="90" y="273"/>
                    <a:pt x="90" y="276"/>
                  </a:cubicBezTo>
                  <a:cubicBezTo>
                    <a:pt x="88" y="273"/>
                    <a:pt x="89" y="272"/>
                    <a:pt x="90" y="268"/>
                  </a:cubicBezTo>
                  <a:close/>
                  <a:moveTo>
                    <a:pt x="84" y="395"/>
                  </a:moveTo>
                  <a:cubicBezTo>
                    <a:pt x="88" y="396"/>
                    <a:pt x="89" y="405"/>
                    <a:pt x="92" y="410"/>
                  </a:cubicBezTo>
                  <a:cubicBezTo>
                    <a:pt x="90" y="410"/>
                    <a:pt x="90" y="409"/>
                    <a:pt x="90" y="408"/>
                  </a:cubicBezTo>
                  <a:cubicBezTo>
                    <a:pt x="82" y="411"/>
                    <a:pt x="91" y="422"/>
                    <a:pt x="89" y="430"/>
                  </a:cubicBezTo>
                  <a:cubicBezTo>
                    <a:pt x="89" y="431"/>
                    <a:pt x="91" y="432"/>
                    <a:pt x="92" y="433"/>
                  </a:cubicBezTo>
                  <a:cubicBezTo>
                    <a:pt x="91" y="439"/>
                    <a:pt x="96" y="443"/>
                    <a:pt x="95" y="448"/>
                  </a:cubicBezTo>
                  <a:cubicBezTo>
                    <a:pt x="90" y="444"/>
                    <a:pt x="90" y="431"/>
                    <a:pt x="86" y="427"/>
                  </a:cubicBezTo>
                  <a:cubicBezTo>
                    <a:pt x="85" y="415"/>
                    <a:pt x="85" y="408"/>
                    <a:pt x="84" y="395"/>
                  </a:cubicBezTo>
                  <a:close/>
                  <a:moveTo>
                    <a:pt x="86" y="626"/>
                  </a:moveTo>
                  <a:cubicBezTo>
                    <a:pt x="87" y="628"/>
                    <a:pt x="88" y="631"/>
                    <a:pt x="88" y="634"/>
                  </a:cubicBezTo>
                  <a:cubicBezTo>
                    <a:pt x="87" y="634"/>
                    <a:pt x="86" y="635"/>
                    <a:pt x="86" y="635"/>
                  </a:cubicBezTo>
                  <a:cubicBezTo>
                    <a:pt x="84" y="635"/>
                    <a:pt x="85" y="628"/>
                    <a:pt x="86" y="626"/>
                  </a:cubicBezTo>
                  <a:close/>
                  <a:moveTo>
                    <a:pt x="85" y="639"/>
                  </a:moveTo>
                  <a:cubicBezTo>
                    <a:pt x="88" y="644"/>
                    <a:pt x="85" y="649"/>
                    <a:pt x="89" y="653"/>
                  </a:cubicBezTo>
                  <a:cubicBezTo>
                    <a:pt x="88" y="656"/>
                    <a:pt x="86" y="656"/>
                    <a:pt x="86" y="658"/>
                  </a:cubicBezTo>
                  <a:cubicBezTo>
                    <a:pt x="87" y="660"/>
                    <a:pt x="86" y="663"/>
                    <a:pt x="86" y="666"/>
                  </a:cubicBezTo>
                  <a:cubicBezTo>
                    <a:pt x="84" y="655"/>
                    <a:pt x="84" y="648"/>
                    <a:pt x="85" y="639"/>
                  </a:cubicBezTo>
                  <a:close/>
                  <a:moveTo>
                    <a:pt x="83" y="692"/>
                  </a:moveTo>
                  <a:cubicBezTo>
                    <a:pt x="81" y="691"/>
                    <a:pt x="82" y="689"/>
                    <a:pt x="83" y="688"/>
                  </a:cubicBezTo>
                  <a:cubicBezTo>
                    <a:pt x="86" y="689"/>
                    <a:pt x="83" y="690"/>
                    <a:pt x="83" y="692"/>
                  </a:cubicBezTo>
                  <a:close/>
                  <a:moveTo>
                    <a:pt x="89" y="682"/>
                  </a:moveTo>
                  <a:cubicBezTo>
                    <a:pt x="86" y="679"/>
                    <a:pt x="85" y="676"/>
                    <a:pt x="84" y="672"/>
                  </a:cubicBezTo>
                  <a:cubicBezTo>
                    <a:pt x="87" y="674"/>
                    <a:pt x="88" y="674"/>
                    <a:pt x="91" y="673"/>
                  </a:cubicBezTo>
                  <a:cubicBezTo>
                    <a:pt x="90" y="675"/>
                    <a:pt x="91" y="680"/>
                    <a:pt x="89" y="682"/>
                  </a:cubicBezTo>
                  <a:close/>
                  <a:moveTo>
                    <a:pt x="92" y="719"/>
                  </a:moveTo>
                  <a:cubicBezTo>
                    <a:pt x="93" y="720"/>
                    <a:pt x="93" y="722"/>
                    <a:pt x="94" y="724"/>
                  </a:cubicBezTo>
                  <a:cubicBezTo>
                    <a:pt x="92" y="724"/>
                    <a:pt x="92" y="721"/>
                    <a:pt x="92" y="719"/>
                  </a:cubicBezTo>
                  <a:close/>
                  <a:moveTo>
                    <a:pt x="93" y="706"/>
                  </a:moveTo>
                  <a:cubicBezTo>
                    <a:pt x="95" y="704"/>
                    <a:pt x="95" y="709"/>
                    <a:pt x="96" y="710"/>
                  </a:cubicBezTo>
                  <a:cubicBezTo>
                    <a:pt x="93" y="710"/>
                    <a:pt x="95" y="707"/>
                    <a:pt x="93" y="706"/>
                  </a:cubicBezTo>
                  <a:close/>
                  <a:moveTo>
                    <a:pt x="95" y="697"/>
                  </a:moveTo>
                  <a:cubicBezTo>
                    <a:pt x="93" y="694"/>
                    <a:pt x="91" y="691"/>
                    <a:pt x="90" y="686"/>
                  </a:cubicBezTo>
                  <a:cubicBezTo>
                    <a:pt x="92" y="684"/>
                    <a:pt x="94" y="683"/>
                    <a:pt x="94" y="679"/>
                  </a:cubicBezTo>
                  <a:cubicBezTo>
                    <a:pt x="98" y="680"/>
                    <a:pt x="95" y="683"/>
                    <a:pt x="95" y="686"/>
                  </a:cubicBezTo>
                  <a:cubicBezTo>
                    <a:pt x="96" y="690"/>
                    <a:pt x="100" y="694"/>
                    <a:pt x="95" y="697"/>
                  </a:cubicBezTo>
                  <a:close/>
                  <a:moveTo>
                    <a:pt x="98" y="697"/>
                  </a:moveTo>
                  <a:cubicBezTo>
                    <a:pt x="100" y="700"/>
                    <a:pt x="103" y="706"/>
                    <a:pt x="101" y="710"/>
                  </a:cubicBezTo>
                  <a:cubicBezTo>
                    <a:pt x="100" y="706"/>
                    <a:pt x="95" y="703"/>
                    <a:pt x="98" y="697"/>
                  </a:cubicBezTo>
                  <a:close/>
                  <a:moveTo>
                    <a:pt x="98" y="734"/>
                  </a:moveTo>
                  <a:cubicBezTo>
                    <a:pt x="98" y="734"/>
                    <a:pt x="99" y="734"/>
                    <a:pt x="99" y="734"/>
                  </a:cubicBezTo>
                  <a:cubicBezTo>
                    <a:pt x="100" y="736"/>
                    <a:pt x="98" y="736"/>
                    <a:pt x="99" y="737"/>
                  </a:cubicBezTo>
                  <a:cubicBezTo>
                    <a:pt x="98" y="737"/>
                    <a:pt x="98" y="735"/>
                    <a:pt x="98" y="734"/>
                  </a:cubicBezTo>
                  <a:close/>
                  <a:moveTo>
                    <a:pt x="102" y="747"/>
                  </a:moveTo>
                  <a:cubicBezTo>
                    <a:pt x="102" y="749"/>
                    <a:pt x="99" y="747"/>
                    <a:pt x="99" y="746"/>
                  </a:cubicBezTo>
                  <a:cubicBezTo>
                    <a:pt x="99" y="743"/>
                    <a:pt x="102" y="744"/>
                    <a:pt x="102" y="741"/>
                  </a:cubicBezTo>
                  <a:cubicBezTo>
                    <a:pt x="106" y="741"/>
                    <a:pt x="99" y="747"/>
                    <a:pt x="102" y="747"/>
                  </a:cubicBezTo>
                  <a:close/>
                  <a:moveTo>
                    <a:pt x="105" y="717"/>
                  </a:moveTo>
                  <a:cubicBezTo>
                    <a:pt x="103" y="717"/>
                    <a:pt x="103" y="713"/>
                    <a:pt x="104" y="712"/>
                  </a:cubicBezTo>
                  <a:cubicBezTo>
                    <a:pt x="105" y="713"/>
                    <a:pt x="106" y="715"/>
                    <a:pt x="105" y="717"/>
                  </a:cubicBezTo>
                  <a:close/>
                  <a:moveTo>
                    <a:pt x="102" y="683"/>
                  </a:moveTo>
                  <a:cubicBezTo>
                    <a:pt x="101" y="680"/>
                    <a:pt x="100" y="678"/>
                    <a:pt x="99" y="674"/>
                  </a:cubicBezTo>
                  <a:cubicBezTo>
                    <a:pt x="100" y="674"/>
                    <a:pt x="101" y="675"/>
                    <a:pt x="102" y="675"/>
                  </a:cubicBezTo>
                  <a:cubicBezTo>
                    <a:pt x="104" y="671"/>
                    <a:pt x="101" y="667"/>
                    <a:pt x="102" y="664"/>
                  </a:cubicBezTo>
                  <a:cubicBezTo>
                    <a:pt x="102" y="659"/>
                    <a:pt x="107" y="656"/>
                    <a:pt x="105" y="653"/>
                  </a:cubicBezTo>
                  <a:cubicBezTo>
                    <a:pt x="104" y="652"/>
                    <a:pt x="106" y="652"/>
                    <a:pt x="107" y="652"/>
                  </a:cubicBezTo>
                  <a:cubicBezTo>
                    <a:pt x="107" y="650"/>
                    <a:pt x="105" y="648"/>
                    <a:pt x="107" y="647"/>
                  </a:cubicBezTo>
                  <a:cubicBezTo>
                    <a:pt x="109" y="659"/>
                    <a:pt x="110" y="674"/>
                    <a:pt x="102" y="683"/>
                  </a:cubicBezTo>
                  <a:close/>
                  <a:moveTo>
                    <a:pt x="105" y="718"/>
                  </a:moveTo>
                  <a:cubicBezTo>
                    <a:pt x="107" y="718"/>
                    <a:pt x="107" y="720"/>
                    <a:pt x="107" y="722"/>
                  </a:cubicBezTo>
                  <a:cubicBezTo>
                    <a:pt x="105" y="722"/>
                    <a:pt x="105" y="720"/>
                    <a:pt x="105" y="718"/>
                  </a:cubicBezTo>
                  <a:close/>
                  <a:moveTo>
                    <a:pt x="107" y="735"/>
                  </a:moveTo>
                  <a:cubicBezTo>
                    <a:pt x="106" y="735"/>
                    <a:pt x="105" y="733"/>
                    <a:pt x="106" y="732"/>
                  </a:cubicBezTo>
                  <a:cubicBezTo>
                    <a:pt x="107" y="732"/>
                    <a:pt x="108" y="734"/>
                    <a:pt x="107" y="735"/>
                  </a:cubicBezTo>
                  <a:close/>
                  <a:moveTo>
                    <a:pt x="111" y="720"/>
                  </a:moveTo>
                  <a:cubicBezTo>
                    <a:pt x="112" y="720"/>
                    <a:pt x="113" y="720"/>
                    <a:pt x="113" y="720"/>
                  </a:cubicBezTo>
                  <a:cubicBezTo>
                    <a:pt x="113" y="723"/>
                    <a:pt x="114" y="723"/>
                    <a:pt x="114" y="725"/>
                  </a:cubicBezTo>
                  <a:cubicBezTo>
                    <a:pt x="112" y="725"/>
                    <a:pt x="111" y="723"/>
                    <a:pt x="111" y="720"/>
                  </a:cubicBezTo>
                  <a:close/>
                  <a:moveTo>
                    <a:pt x="111" y="710"/>
                  </a:moveTo>
                  <a:cubicBezTo>
                    <a:pt x="111" y="707"/>
                    <a:pt x="108" y="706"/>
                    <a:pt x="108" y="702"/>
                  </a:cubicBezTo>
                  <a:cubicBezTo>
                    <a:pt x="111" y="701"/>
                    <a:pt x="112" y="702"/>
                    <a:pt x="116" y="702"/>
                  </a:cubicBezTo>
                  <a:cubicBezTo>
                    <a:pt x="116" y="705"/>
                    <a:pt x="114" y="709"/>
                    <a:pt x="111" y="710"/>
                  </a:cubicBezTo>
                  <a:close/>
                  <a:moveTo>
                    <a:pt x="116" y="711"/>
                  </a:moveTo>
                  <a:cubicBezTo>
                    <a:pt x="118" y="713"/>
                    <a:pt x="121" y="718"/>
                    <a:pt x="118" y="720"/>
                  </a:cubicBezTo>
                  <a:cubicBezTo>
                    <a:pt x="114" y="720"/>
                    <a:pt x="115" y="714"/>
                    <a:pt x="116" y="711"/>
                  </a:cubicBezTo>
                  <a:close/>
                  <a:moveTo>
                    <a:pt x="116" y="735"/>
                  </a:moveTo>
                  <a:cubicBezTo>
                    <a:pt x="116" y="733"/>
                    <a:pt x="117" y="732"/>
                    <a:pt x="118" y="732"/>
                  </a:cubicBezTo>
                  <a:cubicBezTo>
                    <a:pt x="118" y="733"/>
                    <a:pt x="118" y="735"/>
                    <a:pt x="116" y="735"/>
                  </a:cubicBezTo>
                  <a:close/>
                  <a:moveTo>
                    <a:pt x="118" y="741"/>
                  </a:moveTo>
                  <a:cubicBezTo>
                    <a:pt x="119" y="739"/>
                    <a:pt x="117" y="739"/>
                    <a:pt x="118" y="737"/>
                  </a:cubicBezTo>
                  <a:cubicBezTo>
                    <a:pt x="119" y="737"/>
                    <a:pt x="120" y="736"/>
                    <a:pt x="121" y="737"/>
                  </a:cubicBezTo>
                  <a:cubicBezTo>
                    <a:pt x="120" y="739"/>
                    <a:pt x="121" y="741"/>
                    <a:pt x="118" y="741"/>
                  </a:cubicBezTo>
                  <a:close/>
                  <a:moveTo>
                    <a:pt x="127" y="717"/>
                  </a:moveTo>
                  <a:cubicBezTo>
                    <a:pt x="126" y="715"/>
                    <a:pt x="129" y="715"/>
                    <a:pt x="129" y="713"/>
                  </a:cubicBezTo>
                  <a:cubicBezTo>
                    <a:pt x="129" y="711"/>
                    <a:pt x="126" y="711"/>
                    <a:pt x="124" y="711"/>
                  </a:cubicBezTo>
                  <a:cubicBezTo>
                    <a:pt x="123" y="709"/>
                    <a:pt x="122" y="706"/>
                    <a:pt x="120" y="702"/>
                  </a:cubicBezTo>
                  <a:cubicBezTo>
                    <a:pt x="126" y="703"/>
                    <a:pt x="132" y="703"/>
                    <a:pt x="136" y="705"/>
                  </a:cubicBezTo>
                  <a:cubicBezTo>
                    <a:pt x="136" y="712"/>
                    <a:pt x="128" y="713"/>
                    <a:pt x="130" y="718"/>
                  </a:cubicBezTo>
                  <a:cubicBezTo>
                    <a:pt x="129" y="717"/>
                    <a:pt x="128" y="719"/>
                    <a:pt x="127" y="717"/>
                  </a:cubicBezTo>
                  <a:close/>
                  <a:moveTo>
                    <a:pt x="136" y="722"/>
                  </a:moveTo>
                  <a:cubicBezTo>
                    <a:pt x="133" y="723"/>
                    <a:pt x="133" y="726"/>
                    <a:pt x="133" y="729"/>
                  </a:cubicBezTo>
                  <a:cubicBezTo>
                    <a:pt x="132" y="728"/>
                    <a:pt x="131" y="727"/>
                    <a:pt x="131" y="725"/>
                  </a:cubicBezTo>
                  <a:cubicBezTo>
                    <a:pt x="133" y="718"/>
                    <a:pt x="137" y="714"/>
                    <a:pt x="138" y="708"/>
                  </a:cubicBezTo>
                  <a:cubicBezTo>
                    <a:pt x="140" y="709"/>
                    <a:pt x="141" y="708"/>
                    <a:pt x="141" y="706"/>
                  </a:cubicBezTo>
                  <a:cubicBezTo>
                    <a:pt x="143" y="706"/>
                    <a:pt x="147" y="705"/>
                    <a:pt x="148" y="707"/>
                  </a:cubicBezTo>
                  <a:cubicBezTo>
                    <a:pt x="146" y="713"/>
                    <a:pt x="141" y="720"/>
                    <a:pt x="136" y="722"/>
                  </a:cubicBezTo>
                  <a:close/>
                  <a:moveTo>
                    <a:pt x="141" y="726"/>
                  </a:moveTo>
                  <a:cubicBezTo>
                    <a:pt x="136" y="721"/>
                    <a:pt x="144" y="716"/>
                    <a:pt x="147" y="713"/>
                  </a:cubicBezTo>
                  <a:cubicBezTo>
                    <a:pt x="148" y="719"/>
                    <a:pt x="141" y="721"/>
                    <a:pt x="141" y="726"/>
                  </a:cubicBezTo>
                  <a:close/>
                  <a:moveTo>
                    <a:pt x="173" y="746"/>
                  </a:moveTo>
                  <a:cubicBezTo>
                    <a:pt x="170" y="745"/>
                    <a:pt x="169" y="745"/>
                    <a:pt x="166" y="744"/>
                  </a:cubicBezTo>
                  <a:cubicBezTo>
                    <a:pt x="166" y="741"/>
                    <a:pt x="163" y="740"/>
                    <a:pt x="161" y="737"/>
                  </a:cubicBezTo>
                  <a:cubicBezTo>
                    <a:pt x="163" y="729"/>
                    <a:pt x="162" y="717"/>
                    <a:pt x="166" y="710"/>
                  </a:cubicBezTo>
                  <a:cubicBezTo>
                    <a:pt x="162" y="706"/>
                    <a:pt x="157" y="708"/>
                    <a:pt x="156" y="713"/>
                  </a:cubicBezTo>
                  <a:cubicBezTo>
                    <a:pt x="158" y="713"/>
                    <a:pt x="159" y="709"/>
                    <a:pt x="161" y="711"/>
                  </a:cubicBezTo>
                  <a:cubicBezTo>
                    <a:pt x="159" y="720"/>
                    <a:pt x="149" y="725"/>
                    <a:pt x="151" y="737"/>
                  </a:cubicBezTo>
                  <a:cubicBezTo>
                    <a:pt x="149" y="742"/>
                    <a:pt x="145" y="740"/>
                    <a:pt x="145" y="735"/>
                  </a:cubicBezTo>
                  <a:cubicBezTo>
                    <a:pt x="147" y="732"/>
                    <a:pt x="148" y="725"/>
                    <a:pt x="152" y="725"/>
                  </a:cubicBezTo>
                  <a:cubicBezTo>
                    <a:pt x="150" y="720"/>
                    <a:pt x="155" y="717"/>
                    <a:pt x="156" y="713"/>
                  </a:cubicBezTo>
                  <a:cubicBezTo>
                    <a:pt x="155" y="713"/>
                    <a:pt x="154" y="713"/>
                    <a:pt x="154" y="714"/>
                  </a:cubicBezTo>
                  <a:cubicBezTo>
                    <a:pt x="153" y="712"/>
                    <a:pt x="156" y="710"/>
                    <a:pt x="156" y="707"/>
                  </a:cubicBezTo>
                  <a:cubicBezTo>
                    <a:pt x="155" y="706"/>
                    <a:pt x="154" y="706"/>
                    <a:pt x="155" y="704"/>
                  </a:cubicBezTo>
                  <a:cubicBezTo>
                    <a:pt x="144" y="701"/>
                    <a:pt x="124" y="700"/>
                    <a:pt x="111" y="696"/>
                  </a:cubicBezTo>
                  <a:cubicBezTo>
                    <a:pt x="112" y="695"/>
                    <a:pt x="112" y="693"/>
                    <a:pt x="115" y="693"/>
                  </a:cubicBezTo>
                  <a:cubicBezTo>
                    <a:pt x="113" y="691"/>
                    <a:pt x="116" y="690"/>
                    <a:pt x="114" y="688"/>
                  </a:cubicBezTo>
                  <a:cubicBezTo>
                    <a:pt x="113" y="692"/>
                    <a:pt x="109" y="693"/>
                    <a:pt x="108" y="697"/>
                  </a:cubicBezTo>
                  <a:cubicBezTo>
                    <a:pt x="105" y="691"/>
                    <a:pt x="114" y="682"/>
                    <a:pt x="109" y="678"/>
                  </a:cubicBezTo>
                  <a:cubicBezTo>
                    <a:pt x="110" y="677"/>
                    <a:pt x="112" y="677"/>
                    <a:pt x="111" y="676"/>
                  </a:cubicBezTo>
                  <a:cubicBezTo>
                    <a:pt x="111" y="667"/>
                    <a:pt x="110" y="658"/>
                    <a:pt x="110" y="649"/>
                  </a:cubicBezTo>
                  <a:cubicBezTo>
                    <a:pt x="110" y="646"/>
                    <a:pt x="112" y="643"/>
                    <a:pt x="112" y="640"/>
                  </a:cubicBezTo>
                  <a:cubicBezTo>
                    <a:pt x="112" y="628"/>
                    <a:pt x="110" y="617"/>
                    <a:pt x="117" y="609"/>
                  </a:cubicBezTo>
                  <a:cubicBezTo>
                    <a:pt x="117" y="607"/>
                    <a:pt x="115" y="607"/>
                    <a:pt x="114" y="606"/>
                  </a:cubicBezTo>
                  <a:cubicBezTo>
                    <a:pt x="118" y="589"/>
                    <a:pt x="116" y="569"/>
                    <a:pt x="121" y="553"/>
                  </a:cubicBezTo>
                  <a:cubicBezTo>
                    <a:pt x="119" y="547"/>
                    <a:pt x="120" y="531"/>
                    <a:pt x="121" y="527"/>
                  </a:cubicBezTo>
                  <a:cubicBezTo>
                    <a:pt x="122" y="524"/>
                    <a:pt x="125" y="523"/>
                    <a:pt x="124" y="520"/>
                  </a:cubicBezTo>
                  <a:cubicBezTo>
                    <a:pt x="124" y="519"/>
                    <a:pt x="124" y="517"/>
                    <a:pt x="123" y="516"/>
                  </a:cubicBezTo>
                  <a:cubicBezTo>
                    <a:pt x="124" y="491"/>
                    <a:pt x="129" y="470"/>
                    <a:pt x="132" y="451"/>
                  </a:cubicBezTo>
                  <a:cubicBezTo>
                    <a:pt x="133" y="450"/>
                    <a:pt x="133" y="449"/>
                    <a:pt x="134" y="450"/>
                  </a:cubicBezTo>
                  <a:cubicBezTo>
                    <a:pt x="134" y="439"/>
                    <a:pt x="141" y="434"/>
                    <a:pt x="142" y="420"/>
                  </a:cubicBezTo>
                  <a:cubicBezTo>
                    <a:pt x="144" y="420"/>
                    <a:pt x="143" y="416"/>
                    <a:pt x="145" y="417"/>
                  </a:cubicBezTo>
                  <a:cubicBezTo>
                    <a:pt x="147" y="424"/>
                    <a:pt x="148" y="433"/>
                    <a:pt x="151" y="439"/>
                  </a:cubicBezTo>
                  <a:cubicBezTo>
                    <a:pt x="149" y="441"/>
                    <a:pt x="152" y="446"/>
                    <a:pt x="153" y="449"/>
                  </a:cubicBezTo>
                  <a:cubicBezTo>
                    <a:pt x="159" y="481"/>
                    <a:pt x="155" y="520"/>
                    <a:pt x="162" y="555"/>
                  </a:cubicBezTo>
                  <a:cubicBezTo>
                    <a:pt x="161" y="572"/>
                    <a:pt x="164" y="594"/>
                    <a:pt x="166" y="615"/>
                  </a:cubicBezTo>
                  <a:cubicBezTo>
                    <a:pt x="167" y="641"/>
                    <a:pt x="168" y="660"/>
                    <a:pt x="166" y="689"/>
                  </a:cubicBezTo>
                  <a:cubicBezTo>
                    <a:pt x="168" y="688"/>
                    <a:pt x="166" y="686"/>
                    <a:pt x="168" y="684"/>
                  </a:cubicBezTo>
                  <a:cubicBezTo>
                    <a:pt x="170" y="693"/>
                    <a:pt x="172" y="705"/>
                    <a:pt x="168" y="711"/>
                  </a:cubicBezTo>
                  <a:cubicBezTo>
                    <a:pt x="171" y="716"/>
                    <a:pt x="167" y="721"/>
                    <a:pt x="169" y="726"/>
                  </a:cubicBezTo>
                  <a:cubicBezTo>
                    <a:pt x="169" y="727"/>
                    <a:pt x="172" y="722"/>
                    <a:pt x="173" y="724"/>
                  </a:cubicBezTo>
                  <a:cubicBezTo>
                    <a:pt x="172" y="726"/>
                    <a:pt x="174" y="726"/>
                    <a:pt x="173" y="727"/>
                  </a:cubicBezTo>
                  <a:cubicBezTo>
                    <a:pt x="171" y="726"/>
                    <a:pt x="168" y="727"/>
                    <a:pt x="167" y="729"/>
                  </a:cubicBezTo>
                  <a:cubicBezTo>
                    <a:pt x="168" y="736"/>
                    <a:pt x="178" y="737"/>
                    <a:pt x="173" y="746"/>
                  </a:cubicBezTo>
                  <a:close/>
                  <a:moveTo>
                    <a:pt x="175" y="695"/>
                  </a:moveTo>
                  <a:cubicBezTo>
                    <a:pt x="174" y="695"/>
                    <a:pt x="176" y="692"/>
                    <a:pt x="176" y="690"/>
                  </a:cubicBezTo>
                  <a:cubicBezTo>
                    <a:pt x="178" y="691"/>
                    <a:pt x="176" y="694"/>
                    <a:pt x="177" y="693"/>
                  </a:cubicBezTo>
                  <a:cubicBezTo>
                    <a:pt x="177" y="695"/>
                    <a:pt x="175" y="694"/>
                    <a:pt x="175" y="695"/>
                  </a:cubicBezTo>
                  <a:close/>
                  <a:moveTo>
                    <a:pt x="179" y="704"/>
                  </a:moveTo>
                  <a:cubicBezTo>
                    <a:pt x="180" y="706"/>
                    <a:pt x="181" y="708"/>
                    <a:pt x="181" y="710"/>
                  </a:cubicBezTo>
                  <a:cubicBezTo>
                    <a:pt x="179" y="709"/>
                    <a:pt x="179" y="710"/>
                    <a:pt x="178" y="711"/>
                  </a:cubicBezTo>
                  <a:cubicBezTo>
                    <a:pt x="179" y="714"/>
                    <a:pt x="181" y="715"/>
                    <a:pt x="179" y="719"/>
                  </a:cubicBezTo>
                  <a:cubicBezTo>
                    <a:pt x="175" y="715"/>
                    <a:pt x="175" y="708"/>
                    <a:pt x="179" y="704"/>
                  </a:cubicBezTo>
                  <a:close/>
                  <a:moveTo>
                    <a:pt x="179" y="729"/>
                  </a:moveTo>
                  <a:cubicBezTo>
                    <a:pt x="181" y="729"/>
                    <a:pt x="181" y="730"/>
                    <a:pt x="181" y="732"/>
                  </a:cubicBezTo>
                  <a:cubicBezTo>
                    <a:pt x="179" y="732"/>
                    <a:pt x="179" y="730"/>
                    <a:pt x="179" y="729"/>
                  </a:cubicBezTo>
                  <a:close/>
                  <a:moveTo>
                    <a:pt x="179" y="745"/>
                  </a:moveTo>
                  <a:cubicBezTo>
                    <a:pt x="179" y="742"/>
                    <a:pt x="180" y="741"/>
                    <a:pt x="182" y="741"/>
                  </a:cubicBezTo>
                  <a:cubicBezTo>
                    <a:pt x="180" y="739"/>
                    <a:pt x="183" y="736"/>
                    <a:pt x="183" y="733"/>
                  </a:cubicBezTo>
                  <a:cubicBezTo>
                    <a:pt x="184" y="734"/>
                    <a:pt x="185" y="735"/>
                    <a:pt x="185" y="737"/>
                  </a:cubicBezTo>
                  <a:cubicBezTo>
                    <a:pt x="182" y="738"/>
                    <a:pt x="185" y="748"/>
                    <a:pt x="179" y="745"/>
                  </a:cubicBezTo>
                  <a:close/>
                  <a:moveTo>
                    <a:pt x="186" y="726"/>
                  </a:moveTo>
                  <a:cubicBezTo>
                    <a:pt x="187" y="726"/>
                    <a:pt x="187" y="727"/>
                    <a:pt x="187" y="729"/>
                  </a:cubicBezTo>
                  <a:cubicBezTo>
                    <a:pt x="185" y="729"/>
                    <a:pt x="186" y="727"/>
                    <a:pt x="186" y="726"/>
                  </a:cubicBezTo>
                  <a:close/>
                  <a:moveTo>
                    <a:pt x="187" y="676"/>
                  </a:moveTo>
                  <a:cubicBezTo>
                    <a:pt x="189" y="679"/>
                    <a:pt x="191" y="682"/>
                    <a:pt x="191" y="686"/>
                  </a:cubicBezTo>
                  <a:cubicBezTo>
                    <a:pt x="190" y="686"/>
                    <a:pt x="191" y="683"/>
                    <a:pt x="188" y="684"/>
                  </a:cubicBezTo>
                  <a:cubicBezTo>
                    <a:pt x="190" y="680"/>
                    <a:pt x="185" y="678"/>
                    <a:pt x="187" y="676"/>
                  </a:cubicBezTo>
                  <a:close/>
                  <a:moveTo>
                    <a:pt x="188" y="710"/>
                  </a:moveTo>
                  <a:cubicBezTo>
                    <a:pt x="187" y="708"/>
                    <a:pt x="189" y="704"/>
                    <a:pt x="189" y="702"/>
                  </a:cubicBezTo>
                  <a:cubicBezTo>
                    <a:pt x="192" y="703"/>
                    <a:pt x="193" y="706"/>
                    <a:pt x="192" y="710"/>
                  </a:cubicBezTo>
                  <a:cubicBezTo>
                    <a:pt x="190" y="709"/>
                    <a:pt x="191" y="710"/>
                    <a:pt x="188" y="710"/>
                  </a:cubicBezTo>
                  <a:close/>
                  <a:moveTo>
                    <a:pt x="198" y="650"/>
                  </a:moveTo>
                  <a:cubicBezTo>
                    <a:pt x="196" y="650"/>
                    <a:pt x="197" y="648"/>
                    <a:pt x="197" y="647"/>
                  </a:cubicBezTo>
                  <a:cubicBezTo>
                    <a:pt x="195" y="646"/>
                    <a:pt x="195" y="648"/>
                    <a:pt x="193" y="647"/>
                  </a:cubicBezTo>
                  <a:cubicBezTo>
                    <a:pt x="192" y="647"/>
                    <a:pt x="193" y="645"/>
                    <a:pt x="192" y="644"/>
                  </a:cubicBezTo>
                  <a:cubicBezTo>
                    <a:pt x="193" y="643"/>
                    <a:pt x="193" y="646"/>
                    <a:pt x="194" y="646"/>
                  </a:cubicBezTo>
                  <a:cubicBezTo>
                    <a:pt x="194" y="645"/>
                    <a:pt x="195" y="642"/>
                    <a:pt x="194" y="643"/>
                  </a:cubicBezTo>
                  <a:cubicBezTo>
                    <a:pt x="196" y="642"/>
                    <a:pt x="199" y="648"/>
                    <a:pt x="198" y="650"/>
                  </a:cubicBezTo>
                  <a:close/>
                  <a:moveTo>
                    <a:pt x="198" y="624"/>
                  </a:moveTo>
                  <a:cubicBezTo>
                    <a:pt x="200" y="626"/>
                    <a:pt x="197" y="630"/>
                    <a:pt x="199" y="635"/>
                  </a:cubicBezTo>
                  <a:cubicBezTo>
                    <a:pt x="196" y="632"/>
                    <a:pt x="197" y="627"/>
                    <a:pt x="198" y="624"/>
                  </a:cubicBezTo>
                  <a:close/>
                  <a:moveTo>
                    <a:pt x="198" y="612"/>
                  </a:moveTo>
                  <a:cubicBezTo>
                    <a:pt x="197" y="610"/>
                    <a:pt x="195" y="605"/>
                    <a:pt x="198" y="604"/>
                  </a:cubicBezTo>
                  <a:cubicBezTo>
                    <a:pt x="197" y="602"/>
                    <a:pt x="196" y="601"/>
                    <a:pt x="196" y="598"/>
                  </a:cubicBezTo>
                  <a:cubicBezTo>
                    <a:pt x="199" y="597"/>
                    <a:pt x="199" y="600"/>
                    <a:pt x="200" y="601"/>
                  </a:cubicBezTo>
                  <a:cubicBezTo>
                    <a:pt x="198" y="601"/>
                    <a:pt x="199" y="608"/>
                    <a:pt x="198" y="612"/>
                  </a:cubicBezTo>
                  <a:close/>
                  <a:moveTo>
                    <a:pt x="200" y="588"/>
                  </a:moveTo>
                  <a:cubicBezTo>
                    <a:pt x="196" y="586"/>
                    <a:pt x="197" y="580"/>
                    <a:pt x="200" y="578"/>
                  </a:cubicBezTo>
                  <a:cubicBezTo>
                    <a:pt x="202" y="581"/>
                    <a:pt x="199" y="583"/>
                    <a:pt x="200" y="588"/>
                  </a:cubicBezTo>
                  <a:close/>
                  <a:moveTo>
                    <a:pt x="201" y="518"/>
                  </a:moveTo>
                  <a:cubicBezTo>
                    <a:pt x="200" y="518"/>
                    <a:pt x="199" y="517"/>
                    <a:pt x="199" y="515"/>
                  </a:cubicBezTo>
                  <a:cubicBezTo>
                    <a:pt x="200" y="515"/>
                    <a:pt x="200" y="515"/>
                    <a:pt x="201" y="515"/>
                  </a:cubicBezTo>
                  <a:cubicBezTo>
                    <a:pt x="201" y="517"/>
                    <a:pt x="200" y="516"/>
                    <a:pt x="201" y="518"/>
                  </a:cubicBezTo>
                  <a:close/>
                  <a:moveTo>
                    <a:pt x="202" y="505"/>
                  </a:moveTo>
                  <a:cubicBezTo>
                    <a:pt x="196" y="500"/>
                    <a:pt x="201" y="495"/>
                    <a:pt x="202" y="489"/>
                  </a:cubicBezTo>
                  <a:cubicBezTo>
                    <a:pt x="204" y="492"/>
                    <a:pt x="201" y="499"/>
                    <a:pt x="202" y="505"/>
                  </a:cubicBezTo>
                  <a:close/>
                  <a:moveTo>
                    <a:pt x="205" y="350"/>
                  </a:moveTo>
                  <a:cubicBezTo>
                    <a:pt x="202" y="347"/>
                    <a:pt x="201" y="343"/>
                    <a:pt x="203" y="339"/>
                  </a:cubicBezTo>
                  <a:cubicBezTo>
                    <a:pt x="205" y="339"/>
                    <a:pt x="205" y="340"/>
                    <a:pt x="206" y="341"/>
                  </a:cubicBezTo>
                  <a:cubicBezTo>
                    <a:pt x="205" y="344"/>
                    <a:pt x="205" y="347"/>
                    <a:pt x="205" y="350"/>
                  </a:cubicBezTo>
                  <a:close/>
                  <a:moveTo>
                    <a:pt x="208" y="516"/>
                  </a:moveTo>
                  <a:cubicBezTo>
                    <a:pt x="207" y="518"/>
                    <a:pt x="207" y="520"/>
                    <a:pt x="206" y="521"/>
                  </a:cubicBezTo>
                  <a:cubicBezTo>
                    <a:pt x="207" y="523"/>
                    <a:pt x="205" y="516"/>
                    <a:pt x="208" y="516"/>
                  </a:cubicBezTo>
                  <a:close/>
                  <a:moveTo>
                    <a:pt x="203" y="90"/>
                  </a:moveTo>
                  <a:cubicBezTo>
                    <a:pt x="206" y="90"/>
                    <a:pt x="205" y="94"/>
                    <a:pt x="206" y="96"/>
                  </a:cubicBezTo>
                  <a:cubicBezTo>
                    <a:pt x="205" y="96"/>
                    <a:pt x="204" y="91"/>
                    <a:pt x="203" y="90"/>
                  </a:cubicBezTo>
                  <a:close/>
                  <a:moveTo>
                    <a:pt x="209" y="90"/>
                  </a:moveTo>
                  <a:cubicBezTo>
                    <a:pt x="207" y="89"/>
                    <a:pt x="207" y="85"/>
                    <a:pt x="206" y="83"/>
                  </a:cubicBezTo>
                  <a:cubicBezTo>
                    <a:pt x="209" y="84"/>
                    <a:pt x="208" y="88"/>
                    <a:pt x="209" y="90"/>
                  </a:cubicBezTo>
                  <a:close/>
                  <a:moveTo>
                    <a:pt x="207" y="127"/>
                  </a:moveTo>
                  <a:cubicBezTo>
                    <a:pt x="210" y="126"/>
                    <a:pt x="208" y="132"/>
                    <a:pt x="211" y="132"/>
                  </a:cubicBezTo>
                  <a:cubicBezTo>
                    <a:pt x="212" y="134"/>
                    <a:pt x="210" y="135"/>
                    <a:pt x="211" y="137"/>
                  </a:cubicBezTo>
                  <a:cubicBezTo>
                    <a:pt x="209" y="134"/>
                    <a:pt x="206" y="131"/>
                    <a:pt x="207" y="127"/>
                  </a:cubicBezTo>
                  <a:close/>
                  <a:moveTo>
                    <a:pt x="209" y="259"/>
                  </a:moveTo>
                  <a:cubicBezTo>
                    <a:pt x="212" y="260"/>
                    <a:pt x="210" y="264"/>
                    <a:pt x="211" y="268"/>
                  </a:cubicBezTo>
                  <a:cubicBezTo>
                    <a:pt x="208" y="268"/>
                    <a:pt x="209" y="262"/>
                    <a:pt x="209" y="259"/>
                  </a:cubicBezTo>
                  <a:close/>
                  <a:moveTo>
                    <a:pt x="211" y="351"/>
                  </a:moveTo>
                  <a:cubicBezTo>
                    <a:pt x="217" y="355"/>
                    <a:pt x="214" y="362"/>
                    <a:pt x="211" y="367"/>
                  </a:cubicBezTo>
                  <a:cubicBezTo>
                    <a:pt x="210" y="366"/>
                    <a:pt x="210" y="367"/>
                    <a:pt x="209" y="366"/>
                  </a:cubicBezTo>
                  <a:cubicBezTo>
                    <a:pt x="209" y="362"/>
                    <a:pt x="210" y="358"/>
                    <a:pt x="211" y="351"/>
                  </a:cubicBezTo>
                  <a:close/>
                  <a:moveTo>
                    <a:pt x="213" y="389"/>
                  </a:moveTo>
                  <a:cubicBezTo>
                    <a:pt x="211" y="389"/>
                    <a:pt x="212" y="384"/>
                    <a:pt x="213" y="384"/>
                  </a:cubicBezTo>
                  <a:cubicBezTo>
                    <a:pt x="214" y="384"/>
                    <a:pt x="214" y="388"/>
                    <a:pt x="213" y="389"/>
                  </a:cubicBezTo>
                  <a:close/>
                  <a:moveTo>
                    <a:pt x="211" y="382"/>
                  </a:moveTo>
                  <a:cubicBezTo>
                    <a:pt x="209" y="380"/>
                    <a:pt x="211" y="377"/>
                    <a:pt x="213" y="377"/>
                  </a:cubicBezTo>
                  <a:cubicBezTo>
                    <a:pt x="210" y="373"/>
                    <a:pt x="213" y="367"/>
                    <a:pt x="216" y="365"/>
                  </a:cubicBezTo>
                  <a:cubicBezTo>
                    <a:pt x="217" y="371"/>
                    <a:pt x="213" y="379"/>
                    <a:pt x="211" y="382"/>
                  </a:cubicBezTo>
                  <a:close/>
                  <a:moveTo>
                    <a:pt x="214" y="344"/>
                  </a:moveTo>
                  <a:cubicBezTo>
                    <a:pt x="216" y="345"/>
                    <a:pt x="217" y="348"/>
                    <a:pt x="217" y="349"/>
                  </a:cubicBezTo>
                  <a:cubicBezTo>
                    <a:pt x="216" y="347"/>
                    <a:pt x="213" y="346"/>
                    <a:pt x="214" y="344"/>
                  </a:cubicBezTo>
                  <a:close/>
                  <a:moveTo>
                    <a:pt x="218" y="325"/>
                  </a:moveTo>
                  <a:cubicBezTo>
                    <a:pt x="217" y="321"/>
                    <a:pt x="215" y="314"/>
                    <a:pt x="218" y="311"/>
                  </a:cubicBezTo>
                  <a:cubicBezTo>
                    <a:pt x="220" y="315"/>
                    <a:pt x="219" y="318"/>
                    <a:pt x="221" y="322"/>
                  </a:cubicBezTo>
                  <a:cubicBezTo>
                    <a:pt x="218" y="322"/>
                    <a:pt x="221" y="325"/>
                    <a:pt x="218" y="325"/>
                  </a:cubicBezTo>
                  <a:close/>
                  <a:moveTo>
                    <a:pt x="221" y="275"/>
                  </a:moveTo>
                  <a:cubicBezTo>
                    <a:pt x="219" y="274"/>
                    <a:pt x="219" y="273"/>
                    <a:pt x="220" y="271"/>
                  </a:cubicBezTo>
                  <a:cubicBezTo>
                    <a:pt x="221" y="271"/>
                    <a:pt x="222" y="272"/>
                    <a:pt x="221" y="273"/>
                  </a:cubicBezTo>
                  <a:cubicBezTo>
                    <a:pt x="221" y="273"/>
                    <a:pt x="222" y="273"/>
                    <a:pt x="222" y="273"/>
                  </a:cubicBezTo>
                  <a:cubicBezTo>
                    <a:pt x="223" y="275"/>
                    <a:pt x="221" y="273"/>
                    <a:pt x="221" y="275"/>
                  </a:cubicBezTo>
                  <a:close/>
                  <a:moveTo>
                    <a:pt x="224" y="290"/>
                  </a:moveTo>
                  <a:cubicBezTo>
                    <a:pt x="225" y="291"/>
                    <a:pt x="225" y="293"/>
                    <a:pt x="225" y="295"/>
                  </a:cubicBezTo>
                  <a:cubicBezTo>
                    <a:pt x="223" y="295"/>
                    <a:pt x="224" y="292"/>
                    <a:pt x="224" y="290"/>
                  </a:cubicBezTo>
                  <a:close/>
                  <a:moveTo>
                    <a:pt x="225" y="349"/>
                  </a:moveTo>
                  <a:cubicBezTo>
                    <a:pt x="223" y="348"/>
                    <a:pt x="226" y="346"/>
                    <a:pt x="225" y="343"/>
                  </a:cubicBezTo>
                  <a:cubicBezTo>
                    <a:pt x="227" y="342"/>
                    <a:pt x="226" y="348"/>
                    <a:pt x="225" y="349"/>
                  </a:cubicBezTo>
                  <a:close/>
                  <a:moveTo>
                    <a:pt x="226" y="271"/>
                  </a:moveTo>
                  <a:cubicBezTo>
                    <a:pt x="224" y="267"/>
                    <a:pt x="224" y="261"/>
                    <a:pt x="225" y="258"/>
                  </a:cubicBezTo>
                  <a:cubicBezTo>
                    <a:pt x="227" y="262"/>
                    <a:pt x="227" y="265"/>
                    <a:pt x="226" y="271"/>
                  </a:cubicBezTo>
                  <a:close/>
                  <a:moveTo>
                    <a:pt x="230" y="255"/>
                  </a:moveTo>
                  <a:cubicBezTo>
                    <a:pt x="230" y="251"/>
                    <a:pt x="228" y="246"/>
                    <a:pt x="230" y="244"/>
                  </a:cubicBezTo>
                  <a:cubicBezTo>
                    <a:pt x="234" y="245"/>
                    <a:pt x="236" y="255"/>
                    <a:pt x="230" y="255"/>
                  </a:cubicBezTo>
                  <a:close/>
                  <a:moveTo>
                    <a:pt x="229" y="81"/>
                  </a:moveTo>
                  <a:cubicBezTo>
                    <a:pt x="229" y="79"/>
                    <a:pt x="231" y="80"/>
                    <a:pt x="231" y="78"/>
                  </a:cubicBezTo>
                  <a:cubicBezTo>
                    <a:pt x="229" y="71"/>
                    <a:pt x="230" y="66"/>
                    <a:pt x="228" y="60"/>
                  </a:cubicBezTo>
                  <a:cubicBezTo>
                    <a:pt x="226" y="59"/>
                    <a:pt x="224" y="62"/>
                    <a:pt x="224" y="60"/>
                  </a:cubicBezTo>
                  <a:cubicBezTo>
                    <a:pt x="221" y="60"/>
                    <a:pt x="225" y="58"/>
                    <a:pt x="224" y="56"/>
                  </a:cubicBezTo>
                  <a:cubicBezTo>
                    <a:pt x="225" y="54"/>
                    <a:pt x="225" y="56"/>
                    <a:pt x="227" y="56"/>
                  </a:cubicBezTo>
                  <a:cubicBezTo>
                    <a:pt x="227" y="53"/>
                    <a:pt x="228" y="49"/>
                    <a:pt x="228" y="47"/>
                  </a:cubicBezTo>
                  <a:cubicBezTo>
                    <a:pt x="230" y="46"/>
                    <a:pt x="228" y="49"/>
                    <a:pt x="230" y="48"/>
                  </a:cubicBezTo>
                  <a:cubicBezTo>
                    <a:pt x="237" y="72"/>
                    <a:pt x="238" y="100"/>
                    <a:pt x="238" y="128"/>
                  </a:cubicBezTo>
                  <a:cubicBezTo>
                    <a:pt x="234" y="113"/>
                    <a:pt x="231" y="97"/>
                    <a:pt x="229" y="81"/>
                  </a:cubicBezTo>
                  <a:close/>
                  <a:moveTo>
                    <a:pt x="258" y="226"/>
                  </a:moveTo>
                  <a:cubicBezTo>
                    <a:pt x="258" y="225"/>
                    <a:pt x="257" y="226"/>
                    <a:pt x="256" y="226"/>
                  </a:cubicBezTo>
                  <a:cubicBezTo>
                    <a:pt x="256" y="224"/>
                    <a:pt x="255" y="221"/>
                    <a:pt x="257" y="223"/>
                  </a:cubicBezTo>
                  <a:cubicBezTo>
                    <a:pt x="256" y="219"/>
                    <a:pt x="255" y="213"/>
                    <a:pt x="254" y="209"/>
                  </a:cubicBezTo>
                  <a:cubicBezTo>
                    <a:pt x="258" y="215"/>
                    <a:pt x="260" y="227"/>
                    <a:pt x="263" y="234"/>
                  </a:cubicBezTo>
                  <a:cubicBezTo>
                    <a:pt x="260" y="232"/>
                    <a:pt x="256" y="230"/>
                    <a:pt x="258" y="226"/>
                  </a:cubicBezTo>
                  <a:close/>
                  <a:moveTo>
                    <a:pt x="287" y="256"/>
                  </a:moveTo>
                  <a:cubicBezTo>
                    <a:pt x="286" y="256"/>
                    <a:pt x="286" y="254"/>
                    <a:pt x="286" y="253"/>
                  </a:cubicBezTo>
                  <a:cubicBezTo>
                    <a:pt x="287" y="253"/>
                    <a:pt x="288" y="255"/>
                    <a:pt x="287" y="256"/>
                  </a:cubicBezTo>
                  <a:close/>
                  <a:moveTo>
                    <a:pt x="368" y="281"/>
                  </a:moveTo>
                  <a:cubicBezTo>
                    <a:pt x="373" y="279"/>
                    <a:pt x="376" y="284"/>
                    <a:pt x="380" y="285"/>
                  </a:cubicBezTo>
                  <a:cubicBezTo>
                    <a:pt x="376" y="286"/>
                    <a:pt x="372" y="282"/>
                    <a:pt x="368" y="281"/>
                  </a:cubicBezTo>
                  <a:close/>
                  <a:moveTo>
                    <a:pt x="409" y="353"/>
                  </a:moveTo>
                  <a:cubicBezTo>
                    <a:pt x="408" y="353"/>
                    <a:pt x="408" y="352"/>
                    <a:pt x="407" y="351"/>
                  </a:cubicBezTo>
                  <a:cubicBezTo>
                    <a:pt x="407" y="355"/>
                    <a:pt x="397" y="355"/>
                    <a:pt x="395" y="353"/>
                  </a:cubicBezTo>
                  <a:cubicBezTo>
                    <a:pt x="397" y="345"/>
                    <a:pt x="408" y="352"/>
                    <a:pt x="412" y="347"/>
                  </a:cubicBezTo>
                  <a:cubicBezTo>
                    <a:pt x="413" y="349"/>
                    <a:pt x="410" y="351"/>
                    <a:pt x="409" y="353"/>
                  </a:cubicBezTo>
                  <a:close/>
                  <a:moveTo>
                    <a:pt x="414" y="332"/>
                  </a:moveTo>
                  <a:cubicBezTo>
                    <a:pt x="413" y="341"/>
                    <a:pt x="407" y="346"/>
                    <a:pt x="399" y="344"/>
                  </a:cubicBezTo>
                  <a:cubicBezTo>
                    <a:pt x="399" y="336"/>
                    <a:pt x="405" y="334"/>
                    <a:pt x="405" y="325"/>
                  </a:cubicBezTo>
                  <a:cubicBezTo>
                    <a:pt x="409" y="327"/>
                    <a:pt x="410" y="331"/>
                    <a:pt x="414" y="332"/>
                  </a:cubicBezTo>
                  <a:close/>
                  <a:moveTo>
                    <a:pt x="400" y="299"/>
                  </a:moveTo>
                  <a:cubicBezTo>
                    <a:pt x="404" y="301"/>
                    <a:pt x="408" y="303"/>
                    <a:pt x="411" y="307"/>
                  </a:cubicBezTo>
                  <a:cubicBezTo>
                    <a:pt x="406" y="305"/>
                    <a:pt x="401" y="304"/>
                    <a:pt x="400" y="299"/>
                  </a:cubicBezTo>
                  <a:close/>
                  <a:moveTo>
                    <a:pt x="443" y="339"/>
                  </a:moveTo>
                  <a:cubicBezTo>
                    <a:pt x="442" y="340"/>
                    <a:pt x="442" y="341"/>
                    <a:pt x="440" y="341"/>
                  </a:cubicBezTo>
                  <a:cubicBezTo>
                    <a:pt x="439" y="339"/>
                    <a:pt x="441" y="339"/>
                    <a:pt x="439" y="338"/>
                  </a:cubicBezTo>
                  <a:cubicBezTo>
                    <a:pt x="440" y="336"/>
                    <a:pt x="441" y="339"/>
                    <a:pt x="443" y="339"/>
                  </a:cubicBezTo>
                  <a:close/>
                  <a:moveTo>
                    <a:pt x="422" y="293"/>
                  </a:moveTo>
                  <a:cubicBezTo>
                    <a:pt x="422" y="291"/>
                    <a:pt x="422" y="291"/>
                    <a:pt x="424" y="290"/>
                  </a:cubicBezTo>
                  <a:cubicBezTo>
                    <a:pt x="424" y="292"/>
                    <a:pt x="424" y="293"/>
                    <a:pt x="422" y="293"/>
                  </a:cubicBezTo>
                  <a:close/>
                  <a:moveTo>
                    <a:pt x="428" y="313"/>
                  </a:moveTo>
                  <a:cubicBezTo>
                    <a:pt x="426" y="313"/>
                    <a:pt x="426" y="312"/>
                    <a:pt x="425" y="311"/>
                  </a:cubicBezTo>
                  <a:cubicBezTo>
                    <a:pt x="425" y="309"/>
                    <a:pt x="428" y="311"/>
                    <a:pt x="428" y="313"/>
                  </a:cubicBezTo>
                  <a:close/>
                  <a:moveTo>
                    <a:pt x="438" y="276"/>
                  </a:moveTo>
                  <a:cubicBezTo>
                    <a:pt x="446" y="268"/>
                    <a:pt x="455" y="262"/>
                    <a:pt x="463" y="255"/>
                  </a:cubicBezTo>
                  <a:cubicBezTo>
                    <a:pt x="463" y="254"/>
                    <a:pt x="464" y="254"/>
                    <a:pt x="464" y="254"/>
                  </a:cubicBezTo>
                  <a:cubicBezTo>
                    <a:pt x="456" y="262"/>
                    <a:pt x="448" y="273"/>
                    <a:pt x="438" y="276"/>
                  </a:cubicBezTo>
                  <a:close/>
                  <a:moveTo>
                    <a:pt x="469" y="249"/>
                  </a:moveTo>
                  <a:cubicBezTo>
                    <a:pt x="469" y="246"/>
                    <a:pt x="471" y="246"/>
                    <a:pt x="472" y="244"/>
                  </a:cubicBezTo>
                  <a:cubicBezTo>
                    <a:pt x="473" y="245"/>
                    <a:pt x="471" y="248"/>
                    <a:pt x="469" y="249"/>
                  </a:cubicBezTo>
                  <a:close/>
                  <a:moveTo>
                    <a:pt x="481" y="231"/>
                  </a:moveTo>
                  <a:cubicBezTo>
                    <a:pt x="482" y="228"/>
                    <a:pt x="479" y="229"/>
                    <a:pt x="478" y="228"/>
                  </a:cubicBezTo>
                  <a:cubicBezTo>
                    <a:pt x="478" y="224"/>
                    <a:pt x="482" y="224"/>
                    <a:pt x="483" y="222"/>
                  </a:cubicBezTo>
                  <a:cubicBezTo>
                    <a:pt x="484" y="224"/>
                    <a:pt x="485" y="223"/>
                    <a:pt x="487" y="224"/>
                  </a:cubicBezTo>
                  <a:cubicBezTo>
                    <a:pt x="490" y="221"/>
                    <a:pt x="489" y="214"/>
                    <a:pt x="490" y="210"/>
                  </a:cubicBezTo>
                  <a:cubicBezTo>
                    <a:pt x="494" y="208"/>
                    <a:pt x="496" y="207"/>
                    <a:pt x="497" y="204"/>
                  </a:cubicBezTo>
                  <a:cubicBezTo>
                    <a:pt x="498" y="217"/>
                    <a:pt x="488" y="223"/>
                    <a:pt x="481" y="231"/>
                  </a:cubicBezTo>
                  <a:close/>
                  <a:moveTo>
                    <a:pt x="501" y="189"/>
                  </a:moveTo>
                  <a:cubicBezTo>
                    <a:pt x="496" y="189"/>
                    <a:pt x="495" y="193"/>
                    <a:pt x="494" y="195"/>
                  </a:cubicBezTo>
                  <a:cubicBezTo>
                    <a:pt x="496" y="180"/>
                    <a:pt x="503" y="162"/>
                    <a:pt x="506" y="148"/>
                  </a:cubicBezTo>
                  <a:cubicBezTo>
                    <a:pt x="508" y="160"/>
                    <a:pt x="502" y="175"/>
                    <a:pt x="501" y="189"/>
                  </a:cubicBezTo>
                  <a:close/>
                  <a:moveTo>
                    <a:pt x="510" y="140"/>
                  </a:moveTo>
                  <a:cubicBezTo>
                    <a:pt x="510" y="138"/>
                    <a:pt x="511" y="138"/>
                    <a:pt x="511" y="136"/>
                  </a:cubicBezTo>
                  <a:cubicBezTo>
                    <a:pt x="512" y="136"/>
                    <a:pt x="512" y="141"/>
                    <a:pt x="510" y="140"/>
                  </a:cubicBezTo>
                  <a:close/>
                  <a:moveTo>
                    <a:pt x="511" y="133"/>
                  </a:moveTo>
                  <a:cubicBezTo>
                    <a:pt x="512" y="129"/>
                    <a:pt x="512" y="124"/>
                    <a:pt x="514" y="120"/>
                  </a:cubicBezTo>
                  <a:cubicBezTo>
                    <a:pt x="515" y="124"/>
                    <a:pt x="514" y="130"/>
                    <a:pt x="511" y="133"/>
                  </a:cubicBezTo>
                  <a:close/>
                  <a:moveTo>
                    <a:pt x="527" y="87"/>
                  </a:moveTo>
                  <a:cubicBezTo>
                    <a:pt x="527" y="76"/>
                    <a:pt x="531" y="68"/>
                    <a:pt x="533" y="59"/>
                  </a:cubicBezTo>
                  <a:cubicBezTo>
                    <a:pt x="533" y="56"/>
                    <a:pt x="534" y="51"/>
                    <a:pt x="536" y="48"/>
                  </a:cubicBezTo>
                  <a:cubicBezTo>
                    <a:pt x="536" y="60"/>
                    <a:pt x="531" y="75"/>
                    <a:pt x="527" y="87"/>
                  </a:cubicBezTo>
                  <a:close/>
                  <a:moveTo>
                    <a:pt x="484" y="732"/>
                  </a:moveTo>
                  <a:cubicBezTo>
                    <a:pt x="484" y="731"/>
                    <a:pt x="485" y="731"/>
                    <a:pt x="486" y="731"/>
                  </a:cubicBezTo>
                  <a:cubicBezTo>
                    <a:pt x="489" y="731"/>
                    <a:pt x="490" y="720"/>
                    <a:pt x="493" y="713"/>
                  </a:cubicBezTo>
                  <a:cubicBezTo>
                    <a:pt x="495" y="710"/>
                    <a:pt x="499" y="706"/>
                    <a:pt x="501" y="702"/>
                  </a:cubicBezTo>
                  <a:cubicBezTo>
                    <a:pt x="505" y="694"/>
                    <a:pt x="511" y="688"/>
                    <a:pt x="520" y="697"/>
                  </a:cubicBezTo>
                  <a:cubicBezTo>
                    <a:pt x="506" y="695"/>
                    <a:pt x="503" y="704"/>
                    <a:pt x="498" y="714"/>
                  </a:cubicBezTo>
                  <a:cubicBezTo>
                    <a:pt x="494" y="722"/>
                    <a:pt x="491" y="732"/>
                    <a:pt x="484" y="732"/>
                  </a:cubicBezTo>
                  <a:close/>
                  <a:moveTo>
                    <a:pt x="495" y="730"/>
                  </a:moveTo>
                  <a:cubicBezTo>
                    <a:pt x="497" y="727"/>
                    <a:pt x="500" y="721"/>
                    <a:pt x="502" y="716"/>
                  </a:cubicBezTo>
                  <a:cubicBezTo>
                    <a:pt x="507" y="719"/>
                    <a:pt x="506" y="724"/>
                    <a:pt x="508" y="729"/>
                  </a:cubicBezTo>
                  <a:cubicBezTo>
                    <a:pt x="505" y="730"/>
                    <a:pt x="498" y="733"/>
                    <a:pt x="495" y="730"/>
                  </a:cubicBezTo>
                  <a:close/>
                  <a:moveTo>
                    <a:pt x="511" y="721"/>
                  </a:moveTo>
                  <a:cubicBezTo>
                    <a:pt x="513" y="720"/>
                    <a:pt x="513" y="724"/>
                    <a:pt x="515" y="725"/>
                  </a:cubicBezTo>
                  <a:cubicBezTo>
                    <a:pt x="513" y="727"/>
                    <a:pt x="512" y="722"/>
                    <a:pt x="511" y="721"/>
                  </a:cubicBezTo>
                  <a:close/>
                  <a:moveTo>
                    <a:pt x="508" y="706"/>
                  </a:moveTo>
                  <a:cubicBezTo>
                    <a:pt x="514" y="698"/>
                    <a:pt x="516" y="715"/>
                    <a:pt x="518" y="720"/>
                  </a:cubicBezTo>
                  <a:cubicBezTo>
                    <a:pt x="514" y="716"/>
                    <a:pt x="512" y="710"/>
                    <a:pt x="508" y="706"/>
                  </a:cubicBezTo>
                  <a:close/>
                  <a:moveTo>
                    <a:pt x="518" y="702"/>
                  </a:moveTo>
                  <a:cubicBezTo>
                    <a:pt x="519" y="702"/>
                    <a:pt x="521" y="702"/>
                    <a:pt x="521" y="703"/>
                  </a:cubicBezTo>
                  <a:cubicBezTo>
                    <a:pt x="521" y="705"/>
                    <a:pt x="517" y="706"/>
                    <a:pt x="518" y="702"/>
                  </a:cubicBezTo>
                  <a:close/>
                  <a:moveTo>
                    <a:pt x="522" y="709"/>
                  </a:moveTo>
                  <a:cubicBezTo>
                    <a:pt x="528" y="705"/>
                    <a:pt x="529" y="715"/>
                    <a:pt x="529" y="719"/>
                  </a:cubicBezTo>
                  <a:cubicBezTo>
                    <a:pt x="525" y="717"/>
                    <a:pt x="523" y="714"/>
                    <a:pt x="522" y="709"/>
                  </a:cubicBezTo>
                  <a:close/>
                  <a:moveTo>
                    <a:pt x="686" y="48"/>
                  </a:moveTo>
                  <a:cubicBezTo>
                    <a:pt x="690" y="49"/>
                    <a:pt x="690" y="54"/>
                    <a:pt x="692" y="57"/>
                  </a:cubicBezTo>
                  <a:cubicBezTo>
                    <a:pt x="692" y="59"/>
                    <a:pt x="689" y="62"/>
                    <a:pt x="686" y="60"/>
                  </a:cubicBezTo>
                  <a:cubicBezTo>
                    <a:pt x="688" y="59"/>
                    <a:pt x="689" y="60"/>
                    <a:pt x="690" y="59"/>
                  </a:cubicBezTo>
                  <a:cubicBezTo>
                    <a:pt x="688" y="55"/>
                    <a:pt x="686" y="52"/>
                    <a:pt x="686" y="48"/>
                  </a:cubicBezTo>
                  <a:close/>
                  <a:moveTo>
                    <a:pt x="688" y="74"/>
                  </a:moveTo>
                  <a:cubicBezTo>
                    <a:pt x="688" y="74"/>
                    <a:pt x="687" y="77"/>
                    <a:pt x="688" y="77"/>
                  </a:cubicBezTo>
                  <a:cubicBezTo>
                    <a:pt x="687" y="79"/>
                    <a:pt x="687" y="75"/>
                    <a:pt x="686" y="74"/>
                  </a:cubicBezTo>
                  <a:cubicBezTo>
                    <a:pt x="687" y="74"/>
                    <a:pt x="688" y="74"/>
                    <a:pt x="688" y="74"/>
                  </a:cubicBezTo>
                  <a:close/>
                  <a:moveTo>
                    <a:pt x="686" y="112"/>
                  </a:moveTo>
                  <a:cubicBezTo>
                    <a:pt x="683" y="110"/>
                    <a:pt x="683" y="105"/>
                    <a:pt x="682" y="102"/>
                  </a:cubicBezTo>
                  <a:cubicBezTo>
                    <a:pt x="684" y="104"/>
                    <a:pt x="687" y="109"/>
                    <a:pt x="686" y="112"/>
                  </a:cubicBezTo>
                  <a:close/>
                  <a:moveTo>
                    <a:pt x="685" y="179"/>
                  </a:moveTo>
                  <a:cubicBezTo>
                    <a:pt x="683" y="179"/>
                    <a:pt x="684" y="176"/>
                    <a:pt x="685" y="176"/>
                  </a:cubicBezTo>
                  <a:cubicBezTo>
                    <a:pt x="686" y="176"/>
                    <a:pt x="685" y="179"/>
                    <a:pt x="685" y="179"/>
                  </a:cubicBezTo>
                  <a:close/>
                  <a:moveTo>
                    <a:pt x="686" y="227"/>
                  </a:moveTo>
                  <a:cubicBezTo>
                    <a:pt x="685" y="224"/>
                    <a:pt x="685" y="222"/>
                    <a:pt x="685" y="219"/>
                  </a:cubicBezTo>
                  <a:cubicBezTo>
                    <a:pt x="687" y="222"/>
                    <a:pt x="686" y="224"/>
                    <a:pt x="686" y="227"/>
                  </a:cubicBezTo>
                  <a:close/>
                  <a:moveTo>
                    <a:pt x="685" y="123"/>
                  </a:moveTo>
                  <a:cubicBezTo>
                    <a:pt x="684" y="125"/>
                    <a:pt x="684" y="121"/>
                    <a:pt x="683" y="121"/>
                  </a:cubicBezTo>
                  <a:cubicBezTo>
                    <a:pt x="683" y="121"/>
                    <a:pt x="684" y="121"/>
                    <a:pt x="685" y="121"/>
                  </a:cubicBezTo>
                  <a:cubicBezTo>
                    <a:pt x="686" y="122"/>
                    <a:pt x="684" y="123"/>
                    <a:pt x="685" y="123"/>
                  </a:cubicBezTo>
                  <a:close/>
                  <a:moveTo>
                    <a:pt x="684" y="44"/>
                  </a:moveTo>
                  <a:cubicBezTo>
                    <a:pt x="683" y="44"/>
                    <a:pt x="682" y="44"/>
                    <a:pt x="682" y="44"/>
                  </a:cubicBezTo>
                  <a:cubicBezTo>
                    <a:pt x="683" y="41"/>
                    <a:pt x="682" y="41"/>
                    <a:pt x="680" y="40"/>
                  </a:cubicBezTo>
                  <a:cubicBezTo>
                    <a:pt x="681" y="37"/>
                    <a:pt x="683" y="41"/>
                    <a:pt x="684" y="44"/>
                  </a:cubicBezTo>
                  <a:close/>
                  <a:moveTo>
                    <a:pt x="682" y="142"/>
                  </a:moveTo>
                  <a:cubicBezTo>
                    <a:pt x="685" y="143"/>
                    <a:pt x="683" y="148"/>
                    <a:pt x="683" y="150"/>
                  </a:cubicBezTo>
                  <a:cubicBezTo>
                    <a:pt x="682" y="148"/>
                    <a:pt x="680" y="147"/>
                    <a:pt x="679" y="145"/>
                  </a:cubicBezTo>
                  <a:cubicBezTo>
                    <a:pt x="679" y="142"/>
                    <a:pt x="682" y="143"/>
                    <a:pt x="682" y="142"/>
                  </a:cubicBezTo>
                  <a:close/>
                  <a:moveTo>
                    <a:pt x="679" y="137"/>
                  </a:moveTo>
                  <a:cubicBezTo>
                    <a:pt x="679" y="138"/>
                    <a:pt x="677" y="138"/>
                    <a:pt x="677" y="139"/>
                  </a:cubicBezTo>
                  <a:cubicBezTo>
                    <a:pt x="674" y="138"/>
                    <a:pt x="677" y="135"/>
                    <a:pt x="676" y="134"/>
                  </a:cubicBezTo>
                  <a:cubicBezTo>
                    <a:pt x="677" y="132"/>
                    <a:pt x="678" y="137"/>
                    <a:pt x="679" y="137"/>
                  </a:cubicBezTo>
                  <a:close/>
                  <a:moveTo>
                    <a:pt x="676" y="159"/>
                  </a:moveTo>
                  <a:cubicBezTo>
                    <a:pt x="674" y="159"/>
                    <a:pt x="674" y="158"/>
                    <a:pt x="674" y="156"/>
                  </a:cubicBezTo>
                  <a:cubicBezTo>
                    <a:pt x="676" y="156"/>
                    <a:pt x="676" y="157"/>
                    <a:pt x="676" y="159"/>
                  </a:cubicBezTo>
                  <a:close/>
                  <a:moveTo>
                    <a:pt x="674" y="170"/>
                  </a:moveTo>
                  <a:cubicBezTo>
                    <a:pt x="679" y="172"/>
                    <a:pt x="681" y="179"/>
                    <a:pt x="679" y="184"/>
                  </a:cubicBezTo>
                  <a:cubicBezTo>
                    <a:pt x="675" y="181"/>
                    <a:pt x="670" y="175"/>
                    <a:pt x="674" y="170"/>
                  </a:cubicBezTo>
                  <a:close/>
                  <a:moveTo>
                    <a:pt x="679" y="589"/>
                  </a:moveTo>
                  <a:cubicBezTo>
                    <a:pt x="674" y="587"/>
                    <a:pt x="676" y="581"/>
                    <a:pt x="679" y="578"/>
                  </a:cubicBezTo>
                  <a:cubicBezTo>
                    <a:pt x="680" y="578"/>
                    <a:pt x="679" y="585"/>
                    <a:pt x="679" y="589"/>
                  </a:cubicBezTo>
                  <a:close/>
                  <a:moveTo>
                    <a:pt x="673" y="711"/>
                  </a:moveTo>
                  <a:cubicBezTo>
                    <a:pt x="672" y="710"/>
                    <a:pt x="671" y="710"/>
                    <a:pt x="670" y="708"/>
                  </a:cubicBezTo>
                  <a:cubicBezTo>
                    <a:pt x="671" y="708"/>
                    <a:pt x="672" y="708"/>
                    <a:pt x="672" y="708"/>
                  </a:cubicBezTo>
                  <a:cubicBezTo>
                    <a:pt x="671" y="710"/>
                    <a:pt x="674" y="710"/>
                    <a:pt x="673" y="711"/>
                  </a:cubicBezTo>
                  <a:close/>
                  <a:moveTo>
                    <a:pt x="671" y="689"/>
                  </a:moveTo>
                  <a:cubicBezTo>
                    <a:pt x="672" y="688"/>
                    <a:pt x="674" y="691"/>
                    <a:pt x="674" y="693"/>
                  </a:cubicBezTo>
                  <a:cubicBezTo>
                    <a:pt x="672" y="692"/>
                    <a:pt x="672" y="690"/>
                    <a:pt x="671" y="689"/>
                  </a:cubicBezTo>
                  <a:close/>
                  <a:moveTo>
                    <a:pt x="663" y="667"/>
                  </a:moveTo>
                  <a:cubicBezTo>
                    <a:pt x="661" y="665"/>
                    <a:pt x="660" y="661"/>
                    <a:pt x="658" y="658"/>
                  </a:cubicBezTo>
                  <a:cubicBezTo>
                    <a:pt x="658" y="656"/>
                    <a:pt x="659" y="656"/>
                    <a:pt x="660" y="654"/>
                  </a:cubicBezTo>
                  <a:cubicBezTo>
                    <a:pt x="663" y="657"/>
                    <a:pt x="666" y="663"/>
                    <a:pt x="663" y="667"/>
                  </a:cubicBezTo>
                  <a:close/>
                  <a:moveTo>
                    <a:pt x="666" y="697"/>
                  </a:moveTo>
                  <a:cubicBezTo>
                    <a:pt x="666" y="700"/>
                    <a:pt x="669" y="701"/>
                    <a:pt x="667" y="704"/>
                  </a:cubicBezTo>
                  <a:cubicBezTo>
                    <a:pt x="665" y="703"/>
                    <a:pt x="663" y="700"/>
                    <a:pt x="664" y="697"/>
                  </a:cubicBezTo>
                  <a:cubicBezTo>
                    <a:pt x="665" y="697"/>
                    <a:pt x="666" y="697"/>
                    <a:pt x="666" y="697"/>
                  </a:cubicBezTo>
                  <a:close/>
                  <a:moveTo>
                    <a:pt x="652" y="640"/>
                  </a:moveTo>
                  <a:cubicBezTo>
                    <a:pt x="650" y="640"/>
                    <a:pt x="651" y="637"/>
                    <a:pt x="651" y="635"/>
                  </a:cubicBezTo>
                  <a:cubicBezTo>
                    <a:pt x="654" y="636"/>
                    <a:pt x="653" y="639"/>
                    <a:pt x="655" y="641"/>
                  </a:cubicBezTo>
                  <a:cubicBezTo>
                    <a:pt x="654" y="644"/>
                    <a:pt x="652" y="646"/>
                    <a:pt x="652" y="649"/>
                  </a:cubicBezTo>
                  <a:cubicBezTo>
                    <a:pt x="650" y="645"/>
                    <a:pt x="654" y="644"/>
                    <a:pt x="652" y="640"/>
                  </a:cubicBezTo>
                  <a:close/>
                  <a:moveTo>
                    <a:pt x="652" y="613"/>
                  </a:moveTo>
                  <a:cubicBezTo>
                    <a:pt x="652" y="614"/>
                    <a:pt x="653" y="614"/>
                    <a:pt x="654" y="614"/>
                  </a:cubicBezTo>
                  <a:cubicBezTo>
                    <a:pt x="654" y="617"/>
                    <a:pt x="653" y="619"/>
                    <a:pt x="652" y="620"/>
                  </a:cubicBezTo>
                  <a:cubicBezTo>
                    <a:pt x="650" y="619"/>
                    <a:pt x="650" y="615"/>
                    <a:pt x="652" y="613"/>
                  </a:cubicBezTo>
                  <a:close/>
                  <a:moveTo>
                    <a:pt x="651" y="606"/>
                  </a:moveTo>
                  <a:cubicBezTo>
                    <a:pt x="647" y="600"/>
                    <a:pt x="654" y="597"/>
                    <a:pt x="656" y="591"/>
                  </a:cubicBezTo>
                  <a:cubicBezTo>
                    <a:pt x="657" y="596"/>
                    <a:pt x="651" y="600"/>
                    <a:pt x="651" y="606"/>
                  </a:cubicBezTo>
                  <a:close/>
                  <a:moveTo>
                    <a:pt x="647" y="498"/>
                  </a:moveTo>
                  <a:cubicBezTo>
                    <a:pt x="647" y="497"/>
                    <a:pt x="648" y="498"/>
                    <a:pt x="648" y="497"/>
                  </a:cubicBezTo>
                  <a:cubicBezTo>
                    <a:pt x="650" y="496"/>
                    <a:pt x="650" y="498"/>
                    <a:pt x="650" y="500"/>
                  </a:cubicBezTo>
                  <a:cubicBezTo>
                    <a:pt x="648" y="499"/>
                    <a:pt x="649" y="502"/>
                    <a:pt x="646" y="502"/>
                  </a:cubicBezTo>
                  <a:cubicBezTo>
                    <a:pt x="647" y="501"/>
                    <a:pt x="649" y="499"/>
                    <a:pt x="647" y="498"/>
                  </a:cubicBezTo>
                  <a:close/>
                  <a:moveTo>
                    <a:pt x="642" y="384"/>
                  </a:moveTo>
                  <a:cubicBezTo>
                    <a:pt x="640" y="384"/>
                    <a:pt x="641" y="387"/>
                    <a:pt x="639" y="386"/>
                  </a:cubicBezTo>
                  <a:cubicBezTo>
                    <a:pt x="639" y="384"/>
                    <a:pt x="641" y="381"/>
                    <a:pt x="640" y="379"/>
                  </a:cubicBezTo>
                  <a:cubicBezTo>
                    <a:pt x="644" y="380"/>
                    <a:pt x="649" y="387"/>
                    <a:pt x="645" y="392"/>
                  </a:cubicBezTo>
                  <a:cubicBezTo>
                    <a:pt x="643" y="391"/>
                    <a:pt x="643" y="388"/>
                    <a:pt x="641" y="389"/>
                  </a:cubicBezTo>
                  <a:cubicBezTo>
                    <a:pt x="641" y="387"/>
                    <a:pt x="642" y="386"/>
                    <a:pt x="643" y="386"/>
                  </a:cubicBezTo>
                  <a:cubicBezTo>
                    <a:pt x="643" y="385"/>
                    <a:pt x="642" y="385"/>
                    <a:pt x="642" y="384"/>
                  </a:cubicBezTo>
                  <a:close/>
                  <a:moveTo>
                    <a:pt x="636" y="326"/>
                  </a:moveTo>
                  <a:cubicBezTo>
                    <a:pt x="635" y="327"/>
                    <a:pt x="635" y="324"/>
                    <a:pt x="633" y="325"/>
                  </a:cubicBezTo>
                  <a:cubicBezTo>
                    <a:pt x="633" y="322"/>
                    <a:pt x="635" y="322"/>
                    <a:pt x="635" y="319"/>
                  </a:cubicBezTo>
                  <a:cubicBezTo>
                    <a:pt x="638" y="319"/>
                    <a:pt x="636" y="324"/>
                    <a:pt x="636" y="326"/>
                  </a:cubicBezTo>
                  <a:close/>
                  <a:moveTo>
                    <a:pt x="627" y="372"/>
                  </a:moveTo>
                  <a:cubicBezTo>
                    <a:pt x="628" y="371"/>
                    <a:pt x="630" y="369"/>
                    <a:pt x="628" y="367"/>
                  </a:cubicBezTo>
                  <a:cubicBezTo>
                    <a:pt x="637" y="362"/>
                    <a:pt x="637" y="379"/>
                    <a:pt x="634" y="384"/>
                  </a:cubicBezTo>
                  <a:cubicBezTo>
                    <a:pt x="631" y="382"/>
                    <a:pt x="630" y="379"/>
                    <a:pt x="628" y="376"/>
                  </a:cubicBezTo>
                  <a:cubicBezTo>
                    <a:pt x="629" y="374"/>
                    <a:pt x="630" y="372"/>
                    <a:pt x="632" y="371"/>
                  </a:cubicBezTo>
                  <a:cubicBezTo>
                    <a:pt x="631" y="368"/>
                    <a:pt x="629" y="373"/>
                    <a:pt x="627" y="372"/>
                  </a:cubicBezTo>
                  <a:close/>
                  <a:moveTo>
                    <a:pt x="600" y="332"/>
                  </a:moveTo>
                  <a:cubicBezTo>
                    <a:pt x="603" y="335"/>
                    <a:pt x="605" y="338"/>
                    <a:pt x="605" y="343"/>
                  </a:cubicBezTo>
                  <a:cubicBezTo>
                    <a:pt x="603" y="340"/>
                    <a:pt x="599" y="337"/>
                    <a:pt x="600" y="332"/>
                  </a:cubicBezTo>
                  <a:close/>
                  <a:moveTo>
                    <a:pt x="603" y="362"/>
                  </a:moveTo>
                  <a:cubicBezTo>
                    <a:pt x="603" y="363"/>
                    <a:pt x="602" y="361"/>
                    <a:pt x="601" y="362"/>
                  </a:cubicBezTo>
                  <a:cubicBezTo>
                    <a:pt x="600" y="361"/>
                    <a:pt x="600" y="360"/>
                    <a:pt x="600" y="358"/>
                  </a:cubicBezTo>
                  <a:cubicBezTo>
                    <a:pt x="603" y="358"/>
                    <a:pt x="602" y="361"/>
                    <a:pt x="603" y="362"/>
                  </a:cubicBezTo>
                  <a:close/>
                  <a:moveTo>
                    <a:pt x="587" y="448"/>
                  </a:moveTo>
                  <a:cubicBezTo>
                    <a:pt x="583" y="449"/>
                    <a:pt x="588" y="441"/>
                    <a:pt x="588" y="447"/>
                  </a:cubicBezTo>
                  <a:cubicBezTo>
                    <a:pt x="588" y="446"/>
                    <a:pt x="588" y="446"/>
                    <a:pt x="587" y="446"/>
                  </a:cubicBezTo>
                  <a:cubicBezTo>
                    <a:pt x="587" y="446"/>
                    <a:pt x="585" y="448"/>
                    <a:pt x="587" y="448"/>
                  </a:cubicBezTo>
                  <a:close/>
                  <a:moveTo>
                    <a:pt x="582" y="409"/>
                  </a:moveTo>
                  <a:cubicBezTo>
                    <a:pt x="584" y="410"/>
                    <a:pt x="586" y="414"/>
                    <a:pt x="585" y="417"/>
                  </a:cubicBezTo>
                  <a:cubicBezTo>
                    <a:pt x="584" y="414"/>
                    <a:pt x="581" y="412"/>
                    <a:pt x="582" y="409"/>
                  </a:cubicBezTo>
                  <a:close/>
                  <a:moveTo>
                    <a:pt x="582" y="441"/>
                  </a:moveTo>
                  <a:cubicBezTo>
                    <a:pt x="582" y="439"/>
                    <a:pt x="582" y="437"/>
                    <a:pt x="583" y="436"/>
                  </a:cubicBezTo>
                  <a:cubicBezTo>
                    <a:pt x="586" y="437"/>
                    <a:pt x="584" y="440"/>
                    <a:pt x="582" y="441"/>
                  </a:cubicBezTo>
                  <a:close/>
                  <a:moveTo>
                    <a:pt x="570" y="570"/>
                  </a:moveTo>
                  <a:cubicBezTo>
                    <a:pt x="572" y="569"/>
                    <a:pt x="572" y="576"/>
                    <a:pt x="570" y="578"/>
                  </a:cubicBezTo>
                  <a:cubicBezTo>
                    <a:pt x="567" y="576"/>
                    <a:pt x="571" y="571"/>
                    <a:pt x="570" y="570"/>
                  </a:cubicBezTo>
                  <a:close/>
                  <a:moveTo>
                    <a:pt x="569" y="543"/>
                  </a:moveTo>
                  <a:cubicBezTo>
                    <a:pt x="567" y="539"/>
                    <a:pt x="570" y="536"/>
                    <a:pt x="570" y="533"/>
                  </a:cubicBezTo>
                  <a:cubicBezTo>
                    <a:pt x="574" y="535"/>
                    <a:pt x="573" y="541"/>
                    <a:pt x="569" y="543"/>
                  </a:cubicBezTo>
                  <a:close/>
                  <a:moveTo>
                    <a:pt x="563" y="664"/>
                  </a:moveTo>
                  <a:cubicBezTo>
                    <a:pt x="560" y="662"/>
                    <a:pt x="560" y="658"/>
                    <a:pt x="560" y="655"/>
                  </a:cubicBezTo>
                  <a:cubicBezTo>
                    <a:pt x="562" y="656"/>
                    <a:pt x="562" y="659"/>
                    <a:pt x="564" y="661"/>
                  </a:cubicBezTo>
                  <a:cubicBezTo>
                    <a:pt x="564" y="662"/>
                    <a:pt x="562" y="662"/>
                    <a:pt x="563" y="664"/>
                  </a:cubicBezTo>
                  <a:close/>
                  <a:moveTo>
                    <a:pt x="556" y="591"/>
                  </a:moveTo>
                  <a:cubicBezTo>
                    <a:pt x="558" y="592"/>
                    <a:pt x="557" y="596"/>
                    <a:pt x="556" y="597"/>
                  </a:cubicBezTo>
                  <a:cubicBezTo>
                    <a:pt x="556" y="594"/>
                    <a:pt x="554" y="593"/>
                    <a:pt x="556" y="591"/>
                  </a:cubicBezTo>
                  <a:close/>
                  <a:moveTo>
                    <a:pt x="559" y="91"/>
                  </a:moveTo>
                  <a:cubicBezTo>
                    <a:pt x="558" y="90"/>
                    <a:pt x="558" y="85"/>
                    <a:pt x="561" y="85"/>
                  </a:cubicBezTo>
                  <a:cubicBezTo>
                    <a:pt x="561" y="88"/>
                    <a:pt x="559" y="89"/>
                    <a:pt x="559" y="91"/>
                  </a:cubicBezTo>
                  <a:close/>
                  <a:moveTo>
                    <a:pt x="556" y="258"/>
                  </a:moveTo>
                  <a:cubicBezTo>
                    <a:pt x="555" y="257"/>
                    <a:pt x="557" y="254"/>
                    <a:pt x="558" y="252"/>
                  </a:cubicBezTo>
                  <a:cubicBezTo>
                    <a:pt x="561" y="254"/>
                    <a:pt x="557" y="257"/>
                    <a:pt x="556" y="258"/>
                  </a:cubicBezTo>
                  <a:close/>
                  <a:moveTo>
                    <a:pt x="560" y="108"/>
                  </a:moveTo>
                  <a:cubicBezTo>
                    <a:pt x="562" y="111"/>
                    <a:pt x="559" y="118"/>
                    <a:pt x="559" y="112"/>
                  </a:cubicBezTo>
                  <a:cubicBezTo>
                    <a:pt x="559" y="110"/>
                    <a:pt x="560" y="110"/>
                    <a:pt x="560" y="108"/>
                  </a:cubicBezTo>
                  <a:close/>
                  <a:moveTo>
                    <a:pt x="562" y="173"/>
                  </a:moveTo>
                  <a:cubicBezTo>
                    <a:pt x="565" y="175"/>
                    <a:pt x="567" y="181"/>
                    <a:pt x="562" y="183"/>
                  </a:cubicBezTo>
                  <a:cubicBezTo>
                    <a:pt x="561" y="181"/>
                    <a:pt x="560" y="176"/>
                    <a:pt x="562" y="173"/>
                  </a:cubicBezTo>
                  <a:close/>
                  <a:moveTo>
                    <a:pt x="567" y="62"/>
                  </a:moveTo>
                  <a:cubicBezTo>
                    <a:pt x="567" y="64"/>
                    <a:pt x="566" y="66"/>
                    <a:pt x="565" y="66"/>
                  </a:cubicBezTo>
                  <a:cubicBezTo>
                    <a:pt x="565" y="63"/>
                    <a:pt x="565" y="61"/>
                    <a:pt x="565" y="59"/>
                  </a:cubicBezTo>
                  <a:cubicBezTo>
                    <a:pt x="567" y="59"/>
                    <a:pt x="566" y="62"/>
                    <a:pt x="567" y="62"/>
                  </a:cubicBezTo>
                  <a:close/>
                  <a:moveTo>
                    <a:pt x="567" y="40"/>
                  </a:moveTo>
                  <a:cubicBezTo>
                    <a:pt x="566" y="38"/>
                    <a:pt x="569" y="36"/>
                    <a:pt x="572" y="35"/>
                  </a:cubicBezTo>
                  <a:cubicBezTo>
                    <a:pt x="571" y="37"/>
                    <a:pt x="570" y="39"/>
                    <a:pt x="567" y="40"/>
                  </a:cubicBezTo>
                  <a:close/>
                  <a:moveTo>
                    <a:pt x="620" y="82"/>
                  </a:moveTo>
                  <a:cubicBezTo>
                    <a:pt x="617" y="80"/>
                    <a:pt x="613" y="76"/>
                    <a:pt x="614" y="72"/>
                  </a:cubicBezTo>
                  <a:cubicBezTo>
                    <a:pt x="617" y="74"/>
                    <a:pt x="619" y="78"/>
                    <a:pt x="620" y="82"/>
                  </a:cubicBezTo>
                  <a:close/>
                  <a:moveTo>
                    <a:pt x="614" y="56"/>
                  </a:moveTo>
                  <a:cubicBezTo>
                    <a:pt x="615" y="56"/>
                    <a:pt x="617" y="58"/>
                    <a:pt x="616" y="60"/>
                  </a:cubicBezTo>
                  <a:cubicBezTo>
                    <a:pt x="614" y="59"/>
                    <a:pt x="613" y="57"/>
                    <a:pt x="614" y="56"/>
                  </a:cubicBezTo>
                  <a:close/>
                  <a:moveTo>
                    <a:pt x="672" y="268"/>
                  </a:moveTo>
                  <a:cubicBezTo>
                    <a:pt x="668" y="265"/>
                    <a:pt x="670" y="260"/>
                    <a:pt x="672" y="256"/>
                  </a:cubicBezTo>
                  <a:cubicBezTo>
                    <a:pt x="674" y="259"/>
                    <a:pt x="671" y="263"/>
                    <a:pt x="672" y="268"/>
                  </a:cubicBezTo>
                  <a:close/>
                  <a:moveTo>
                    <a:pt x="673" y="446"/>
                  </a:moveTo>
                  <a:cubicBezTo>
                    <a:pt x="670" y="445"/>
                    <a:pt x="669" y="437"/>
                    <a:pt x="672" y="436"/>
                  </a:cubicBezTo>
                  <a:cubicBezTo>
                    <a:pt x="672" y="440"/>
                    <a:pt x="673" y="442"/>
                    <a:pt x="673" y="446"/>
                  </a:cubicBezTo>
                  <a:close/>
                  <a:moveTo>
                    <a:pt x="671" y="306"/>
                  </a:moveTo>
                  <a:cubicBezTo>
                    <a:pt x="670" y="307"/>
                    <a:pt x="670" y="308"/>
                    <a:pt x="670" y="309"/>
                  </a:cubicBezTo>
                  <a:cubicBezTo>
                    <a:pt x="669" y="309"/>
                    <a:pt x="669" y="308"/>
                    <a:pt x="669" y="306"/>
                  </a:cubicBezTo>
                  <a:cubicBezTo>
                    <a:pt x="669" y="306"/>
                    <a:pt x="669" y="307"/>
                    <a:pt x="670" y="307"/>
                  </a:cubicBezTo>
                  <a:cubicBezTo>
                    <a:pt x="670" y="306"/>
                    <a:pt x="669" y="306"/>
                    <a:pt x="669" y="306"/>
                  </a:cubicBezTo>
                  <a:cubicBezTo>
                    <a:pt x="670" y="305"/>
                    <a:pt x="670" y="306"/>
                    <a:pt x="671" y="306"/>
                  </a:cubicBezTo>
                  <a:close/>
                  <a:moveTo>
                    <a:pt x="670" y="329"/>
                  </a:moveTo>
                  <a:cubicBezTo>
                    <a:pt x="667" y="325"/>
                    <a:pt x="669" y="321"/>
                    <a:pt x="670" y="317"/>
                  </a:cubicBezTo>
                  <a:cubicBezTo>
                    <a:pt x="672" y="321"/>
                    <a:pt x="669" y="324"/>
                    <a:pt x="670" y="329"/>
                  </a:cubicBezTo>
                  <a:close/>
                  <a:moveTo>
                    <a:pt x="662" y="606"/>
                  </a:moveTo>
                  <a:cubicBezTo>
                    <a:pt x="665" y="610"/>
                    <a:pt x="666" y="616"/>
                    <a:pt x="668" y="621"/>
                  </a:cubicBezTo>
                  <a:cubicBezTo>
                    <a:pt x="665" y="617"/>
                    <a:pt x="660" y="613"/>
                    <a:pt x="662" y="606"/>
                  </a:cubicBezTo>
                  <a:close/>
                  <a:moveTo>
                    <a:pt x="665" y="635"/>
                  </a:moveTo>
                  <a:cubicBezTo>
                    <a:pt x="664" y="632"/>
                    <a:pt x="667" y="632"/>
                    <a:pt x="667" y="630"/>
                  </a:cubicBezTo>
                  <a:cubicBezTo>
                    <a:pt x="669" y="632"/>
                    <a:pt x="667" y="634"/>
                    <a:pt x="665" y="635"/>
                  </a:cubicBezTo>
                  <a:close/>
                  <a:moveTo>
                    <a:pt x="646" y="460"/>
                  </a:moveTo>
                  <a:cubicBezTo>
                    <a:pt x="648" y="461"/>
                    <a:pt x="648" y="464"/>
                    <a:pt x="648" y="466"/>
                  </a:cubicBezTo>
                  <a:cubicBezTo>
                    <a:pt x="644" y="466"/>
                    <a:pt x="647" y="462"/>
                    <a:pt x="646" y="460"/>
                  </a:cubicBezTo>
                  <a:close/>
                  <a:moveTo>
                    <a:pt x="628" y="258"/>
                  </a:moveTo>
                  <a:cubicBezTo>
                    <a:pt x="632" y="260"/>
                    <a:pt x="633" y="265"/>
                    <a:pt x="635" y="268"/>
                  </a:cubicBezTo>
                  <a:cubicBezTo>
                    <a:pt x="633" y="270"/>
                    <a:pt x="626" y="261"/>
                    <a:pt x="628" y="258"/>
                  </a:cubicBezTo>
                  <a:close/>
                  <a:moveTo>
                    <a:pt x="635" y="282"/>
                  </a:moveTo>
                  <a:cubicBezTo>
                    <a:pt x="632" y="284"/>
                    <a:pt x="633" y="278"/>
                    <a:pt x="631" y="279"/>
                  </a:cubicBezTo>
                  <a:cubicBezTo>
                    <a:pt x="631" y="279"/>
                    <a:pt x="631" y="278"/>
                    <a:pt x="631" y="277"/>
                  </a:cubicBezTo>
                  <a:cubicBezTo>
                    <a:pt x="634" y="278"/>
                    <a:pt x="633" y="281"/>
                    <a:pt x="635" y="282"/>
                  </a:cubicBezTo>
                  <a:close/>
                  <a:moveTo>
                    <a:pt x="620" y="216"/>
                  </a:moveTo>
                  <a:cubicBezTo>
                    <a:pt x="622" y="219"/>
                    <a:pt x="627" y="222"/>
                    <a:pt x="625" y="228"/>
                  </a:cubicBezTo>
                  <a:cubicBezTo>
                    <a:pt x="624" y="225"/>
                    <a:pt x="618" y="220"/>
                    <a:pt x="620" y="216"/>
                  </a:cubicBezTo>
                  <a:close/>
                  <a:moveTo>
                    <a:pt x="625" y="242"/>
                  </a:moveTo>
                  <a:cubicBezTo>
                    <a:pt x="623" y="242"/>
                    <a:pt x="622" y="240"/>
                    <a:pt x="624" y="238"/>
                  </a:cubicBezTo>
                  <a:cubicBezTo>
                    <a:pt x="625" y="239"/>
                    <a:pt x="626" y="241"/>
                    <a:pt x="625" y="242"/>
                  </a:cubicBezTo>
                  <a:close/>
                  <a:moveTo>
                    <a:pt x="602" y="307"/>
                  </a:moveTo>
                  <a:cubicBezTo>
                    <a:pt x="600" y="305"/>
                    <a:pt x="598" y="302"/>
                    <a:pt x="597" y="299"/>
                  </a:cubicBezTo>
                  <a:cubicBezTo>
                    <a:pt x="598" y="299"/>
                    <a:pt x="598" y="298"/>
                    <a:pt x="599" y="297"/>
                  </a:cubicBezTo>
                  <a:cubicBezTo>
                    <a:pt x="602" y="299"/>
                    <a:pt x="608" y="305"/>
                    <a:pt x="602" y="307"/>
                  </a:cubicBezTo>
                  <a:close/>
                  <a:moveTo>
                    <a:pt x="606" y="319"/>
                  </a:moveTo>
                  <a:cubicBezTo>
                    <a:pt x="604" y="317"/>
                    <a:pt x="602" y="316"/>
                    <a:pt x="602" y="313"/>
                  </a:cubicBezTo>
                  <a:cubicBezTo>
                    <a:pt x="604" y="314"/>
                    <a:pt x="605" y="317"/>
                    <a:pt x="606" y="319"/>
                  </a:cubicBezTo>
                  <a:close/>
                  <a:moveTo>
                    <a:pt x="595" y="393"/>
                  </a:moveTo>
                  <a:cubicBezTo>
                    <a:pt x="593" y="393"/>
                    <a:pt x="593" y="391"/>
                    <a:pt x="594" y="390"/>
                  </a:cubicBezTo>
                  <a:cubicBezTo>
                    <a:pt x="596" y="389"/>
                    <a:pt x="595" y="392"/>
                    <a:pt x="595" y="393"/>
                  </a:cubicBezTo>
                  <a:close/>
                  <a:moveTo>
                    <a:pt x="593" y="343"/>
                  </a:moveTo>
                  <a:cubicBezTo>
                    <a:pt x="593" y="343"/>
                    <a:pt x="594" y="343"/>
                    <a:pt x="594" y="343"/>
                  </a:cubicBezTo>
                  <a:cubicBezTo>
                    <a:pt x="592" y="348"/>
                    <a:pt x="597" y="349"/>
                    <a:pt x="597" y="354"/>
                  </a:cubicBezTo>
                  <a:cubicBezTo>
                    <a:pt x="593" y="352"/>
                    <a:pt x="593" y="348"/>
                    <a:pt x="593" y="343"/>
                  </a:cubicBezTo>
                  <a:close/>
                  <a:moveTo>
                    <a:pt x="578" y="303"/>
                  </a:moveTo>
                  <a:cubicBezTo>
                    <a:pt x="578" y="300"/>
                    <a:pt x="581" y="300"/>
                    <a:pt x="582" y="298"/>
                  </a:cubicBezTo>
                  <a:cubicBezTo>
                    <a:pt x="586" y="300"/>
                    <a:pt x="588" y="310"/>
                    <a:pt x="582" y="311"/>
                  </a:cubicBezTo>
                  <a:cubicBezTo>
                    <a:pt x="582" y="308"/>
                    <a:pt x="580" y="306"/>
                    <a:pt x="581" y="302"/>
                  </a:cubicBezTo>
                  <a:cubicBezTo>
                    <a:pt x="581" y="301"/>
                    <a:pt x="580" y="304"/>
                    <a:pt x="578" y="303"/>
                  </a:cubicBezTo>
                  <a:close/>
                  <a:moveTo>
                    <a:pt x="571" y="102"/>
                  </a:moveTo>
                  <a:cubicBezTo>
                    <a:pt x="567" y="100"/>
                    <a:pt x="569" y="96"/>
                    <a:pt x="572" y="94"/>
                  </a:cubicBezTo>
                  <a:cubicBezTo>
                    <a:pt x="575" y="96"/>
                    <a:pt x="573" y="99"/>
                    <a:pt x="571" y="102"/>
                  </a:cubicBezTo>
                  <a:close/>
                  <a:moveTo>
                    <a:pt x="573" y="118"/>
                  </a:moveTo>
                  <a:cubicBezTo>
                    <a:pt x="572" y="116"/>
                    <a:pt x="571" y="113"/>
                    <a:pt x="569" y="111"/>
                  </a:cubicBezTo>
                  <a:cubicBezTo>
                    <a:pt x="571" y="110"/>
                    <a:pt x="575" y="115"/>
                    <a:pt x="573" y="118"/>
                  </a:cubicBezTo>
                  <a:close/>
                  <a:moveTo>
                    <a:pt x="570" y="127"/>
                  </a:moveTo>
                  <a:cubicBezTo>
                    <a:pt x="571" y="127"/>
                    <a:pt x="571" y="128"/>
                    <a:pt x="572" y="128"/>
                  </a:cubicBezTo>
                  <a:cubicBezTo>
                    <a:pt x="571" y="130"/>
                    <a:pt x="569" y="132"/>
                    <a:pt x="567" y="133"/>
                  </a:cubicBezTo>
                  <a:cubicBezTo>
                    <a:pt x="567" y="130"/>
                    <a:pt x="570" y="130"/>
                    <a:pt x="570" y="127"/>
                  </a:cubicBezTo>
                  <a:close/>
                  <a:moveTo>
                    <a:pt x="572" y="131"/>
                  </a:moveTo>
                  <a:cubicBezTo>
                    <a:pt x="572" y="131"/>
                    <a:pt x="573" y="131"/>
                    <a:pt x="573" y="131"/>
                  </a:cubicBezTo>
                  <a:cubicBezTo>
                    <a:pt x="576" y="134"/>
                    <a:pt x="576" y="138"/>
                    <a:pt x="573" y="140"/>
                  </a:cubicBezTo>
                  <a:cubicBezTo>
                    <a:pt x="571" y="139"/>
                    <a:pt x="570" y="137"/>
                    <a:pt x="569" y="136"/>
                  </a:cubicBezTo>
                  <a:cubicBezTo>
                    <a:pt x="570" y="134"/>
                    <a:pt x="571" y="133"/>
                    <a:pt x="572" y="131"/>
                  </a:cubicBezTo>
                  <a:close/>
                  <a:moveTo>
                    <a:pt x="652" y="51"/>
                  </a:moveTo>
                  <a:cubicBezTo>
                    <a:pt x="654" y="40"/>
                    <a:pt x="662" y="58"/>
                    <a:pt x="658" y="61"/>
                  </a:cubicBezTo>
                  <a:cubicBezTo>
                    <a:pt x="655" y="58"/>
                    <a:pt x="655" y="54"/>
                    <a:pt x="652" y="51"/>
                  </a:cubicBezTo>
                  <a:close/>
                  <a:moveTo>
                    <a:pt x="658" y="80"/>
                  </a:moveTo>
                  <a:cubicBezTo>
                    <a:pt x="659" y="82"/>
                    <a:pt x="660" y="83"/>
                    <a:pt x="660" y="85"/>
                  </a:cubicBezTo>
                  <a:cubicBezTo>
                    <a:pt x="659" y="84"/>
                    <a:pt x="657" y="81"/>
                    <a:pt x="658" y="80"/>
                  </a:cubicBezTo>
                  <a:close/>
                  <a:moveTo>
                    <a:pt x="660" y="169"/>
                  </a:moveTo>
                  <a:cubicBezTo>
                    <a:pt x="659" y="173"/>
                    <a:pt x="667" y="174"/>
                    <a:pt x="663" y="177"/>
                  </a:cubicBezTo>
                  <a:cubicBezTo>
                    <a:pt x="661" y="174"/>
                    <a:pt x="658" y="173"/>
                    <a:pt x="657" y="169"/>
                  </a:cubicBezTo>
                  <a:cubicBezTo>
                    <a:pt x="658" y="169"/>
                    <a:pt x="658" y="168"/>
                    <a:pt x="660" y="169"/>
                  </a:cubicBezTo>
                  <a:close/>
                  <a:moveTo>
                    <a:pt x="660" y="148"/>
                  </a:moveTo>
                  <a:cubicBezTo>
                    <a:pt x="662" y="149"/>
                    <a:pt x="662" y="150"/>
                    <a:pt x="663" y="151"/>
                  </a:cubicBezTo>
                  <a:cubicBezTo>
                    <a:pt x="662" y="153"/>
                    <a:pt x="661" y="154"/>
                    <a:pt x="660" y="155"/>
                  </a:cubicBezTo>
                  <a:cubicBezTo>
                    <a:pt x="659" y="153"/>
                    <a:pt x="659" y="150"/>
                    <a:pt x="660" y="148"/>
                  </a:cubicBezTo>
                  <a:close/>
                  <a:moveTo>
                    <a:pt x="655" y="427"/>
                  </a:moveTo>
                  <a:cubicBezTo>
                    <a:pt x="653" y="426"/>
                    <a:pt x="652" y="425"/>
                    <a:pt x="652" y="422"/>
                  </a:cubicBezTo>
                  <a:cubicBezTo>
                    <a:pt x="653" y="422"/>
                    <a:pt x="654" y="422"/>
                    <a:pt x="654" y="422"/>
                  </a:cubicBezTo>
                  <a:cubicBezTo>
                    <a:pt x="654" y="424"/>
                    <a:pt x="656" y="426"/>
                    <a:pt x="655" y="427"/>
                  </a:cubicBezTo>
                  <a:close/>
                  <a:moveTo>
                    <a:pt x="655" y="451"/>
                  </a:moveTo>
                  <a:cubicBezTo>
                    <a:pt x="655" y="448"/>
                    <a:pt x="651" y="445"/>
                    <a:pt x="654" y="442"/>
                  </a:cubicBezTo>
                  <a:cubicBezTo>
                    <a:pt x="656" y="444"/>
                    <a:pt x="660" y="451"/>
                    <a:pt x="655" y="451"/>
                  </a:cubicBezTo>
                  <a:close/>
                  <a:moveTo>
                    <a:pt x="627" y="202"/>
                  </a:moveTo>
                  <a:cubicBezTo>
                    <a:pt x="625" y="201"/>
                    <a:pt x="624" y="199"/>
                    <a:pt x="622" y="197"/>
                  </a:cubicBezTo>
                  <a:cubicBezTo>
                    <a:pt x="623" y="193"/>
                    <a:pt x="627" y="193"/>
                    <a:pt x="627" y="189"/>
                  </a:cubicBezTo>
                  <a:cubicBezTo>
                    <a:pt x="629" y="191"/>
                    <a:pt x="628" y="199"/>
                    <a:pt x="627" y="202"/>
                  </a:cubicBezTo>
                  <a:close/>
                  <a:moveTo>
                    <a:pt x="627" y="216"/>
                  </a:moveTo>
                  <a:cubicBezTo>
                    <a:pt x="625" y="216"/>
                    <a:pt x="625" y="214"/>
                    <a:pt x="624" y="213"/>
                  </a:cubicBezTo>
                  <a:cubicBezTo>
                    <a:pt x="624" y="212"/>
                    <a:pt x="625" y="211"/>
                    <a:pt x="625" y="210"/>
                  </a:cubicBezTo>
                  <a:cubicBezTo>
                    <a:pt x="628" y="210"/>
                    <a:pt x="626" y="215"/>
                    <a:pt x="627" y="216"/>
                  </a:cubicBezTo>
                  <a:close/>
                  <a:moveTo>
                    <a:pt x="610" y="186"/>
                  </a:moveTo>
                  <a:cubicBezTo>
                    <a:pt x="613" y="189"/>
                    <a:pt x="615" y="192"/>
                    <a:pt x="617" y="197"/>
                  </a:cubicBezTo>
                  <a:cubicBezTo>
                    <a:pt x="616" y="198"/>
                    <a:pt x="615" y="200"/>
                    <a:pt x="613" y="200"/>
                  </a:cubicBezTo>
                  <a:cubicBezTo>
                    <a:pt x="618" y="196"/>
                    <a:pt x="607" y="190"/>
                    <a:pt x="610" y="186"/>
                  </a:cubicBezTo>
                  <a:close/>
                  <a:moveTo>
                    <a:pt x="617" y="213"/>
                  </a:moveTo>
                  <a:cubicBezTo>
                    <a:pt x="614" y="213"/>
                    <a:pt x="615" y="210"/>
                    <a:pt x="613" y="208"/>
                  </a:cubicBezTo>
                  <a:cubicBezTo>
                    <a:pt x="615" y="207"/>
                    <a:pt x="617" y="211"/>
                    <a:pt x="617" y="213"/>
                  </a:cubicBezTo>
                  <a:close/>
                  <a:moveTo>
                    <a:pt x="618" y="176"/>
                  </a:moveTo>
                  <a:cubicBezTo>
                    <a:pt x="621" y="178"/>
                    <a:pt x="623" y="182"/>
                    <a:pt x="625" y="185"/>
                  </a:cubicBezTo>
                  <a:cubicBezTo>
                    <a:pt x="624" y="188"/>
                    <a:pt x="622" y="189"/>
                    <a:pt x="621" y="192"/>
                  </a:cubicBezTo>
                  <a:cubicBezTo>
                    <a:pt x="616" y="189"/>
                    <a:pt x="611" y="180"/>
                    <a:pt x="618" y="176"/>
                  </a:cubicBezTo>
                  <a:close/>
                  <a:moveTo>
                    <a:pt x="614" y="159"/>
                  </a:moveTo>
                  <a:cubicBezTo>
                    <a:pt x="614" y="157"/>
                    <a:pt x="615" y="157"/>
                    <a:pt x="616" y="155"/>
                  </a:cubicBezTo>
                  <a:cubicBezTo>
                    <a:pt x="620" y="157"/>
                    <a:pt x="620" y="160"/>
                    <a:pt x="622" y="163"/>
                  </a:cubicBezTo>
                  <a:cubicBezTo>
                    <a:pt x="622" y="166"/>
                    <a:pt x="620" y="166"/>
                    <a:pt x="619" y="168"/>
                  </a:cubicBezTo>
                  <a:cubicBezTo>
                    <a:pt x="617" y="168"/>
                    <a:pt x="617" y="166"/>
                    <a:pt x="616" y="166"/>
                  </a:cubicBezTo>
                  <a:cubicBezTo>
                    <a:pt x="618" y="163"/>
                    <a:pt x="615" y="161"/>
                    <a:pt x="614" y="159"/>
                  </a:cubicBezTo>
                  <a:close/>
                  <a:moveTo>
                    <a:pt x="620" y="151"/>
                  </a:moveTo>
                  <a:cubicBezTo>
                    <a:pt x="620" y="150"/>
                    <a:pt x="622" y="149"/>
                    <a:pt x="622" y="148"/>
                  </a:cubicBezTo>
                  <a:cubicBezTo>
                    <a:pt x="624" y="151"/>
                    <a:pt x="627" y="153"/>
                    <a:pt x="628" y="157"/>
                  </a:cubicBezTo>
                  <a:cubicBezTo>
                    <a:pt x="627" y="157"/>
                    <a:pt x="627" y="159"/>
                    <a:pt x="626" y="159"/>
                  </a:cubicBezTo>
                  <a:cubicBezTo>
                    <a:pt x="623" y="158"/>
                    <a:pt x="623" y="153"/>
                    <a:pt x="620" y="151"/>
                  </a:cubicBezTo>
                  <a:close/>
                  <a:moveTo>
                    <a:pt x="619" y="200"/>
                  </a:moveTo>
                  <a:cubicBezTo>
                    <a:pt x="621" y="201"/>
                    <a:pt x="625" y="205"/>
                    <a:pt x="622" y="208"/>
                  </a:cubicBezTo>
                  <a:cubicBezTo>
                    <a:pt x="619" y="207"/>
                    <a:pt x="616" y="202"/>
                    <a:pt x="619" y="200"/>
                  </a:cubicBezTo>
                  <a:close/>
                  <a:moveTo>
                    <a:pt x="622" y="172"/>
                  </a:moveTo>
                  <a:cubicBezTo>
                    <a:pt x="622" y="170"/>
                    <a:pt x="625" y="170"/>
                    <a:pt x="625" y="167"/>
                  </a:cubicBezTo>
                  <a:cubicBezTo>
                    <a:pt x="628" y="171"/>
                    <a:pt x="630" y="175"/>
                    <a:pt x="629" y="181"/>
                  </a:cubicBezTo>
                  <a:cubicBezTo>
                    <a:pt x="625" y="179"/>
                    <a:pt x="626" y="175"/>
                    <a:pt x="622" y="172"/>
                  </a:cubicBezTo>
                  <a:close/>
                  <a:moveTo>
                    <a:pt x="628" y="163"/>
                  </a:moveTo>
                  <a:cubicBezTo>
                    <a:pt x="629" y="162"/>
                    <a:pt x="629" y="161"/>
                    <a:pt x="631" y="161"/>
                  </a:cubicBezTo>
                  <a:cubicBezTo>
                    <a:pt x="630" y="163"/>
                    <a:pt x="631" y="163"/>
                    <a:pt x="631" y="165"/>
                  </a:cubicBezTo>
                  <a:cubicBezTo>
                    <a:pt x="629" y="165"/>
                    <a:pt x="629" y="164"/>
                    <a:pt x="628" y="163"/>
                  </a:cubicBezTo>
                  <a:close/>
                  <a:moveTo>
                    <a:pt x="631" y="137"/>
                  </a:moveTo>
                  <a:cubicBezTo>
                    <a:pt x="633" y="139"/>
                    <a:pt x="636" y="141"/>
                    <a:pt x="634" y="145"/>
                  </a:cubicBezTo>
                  <a:cubicBezTo>
                    <a:pt x="632" y="144"/>
                    <a:pt x="630" y="141"/>
                    <a:pt x="630" y="139"/>
                  </a:cubicBezTo>
                  <a:cubicBezTo>
                    <a:pt x="631" y="138"/>
                    <a:pt x="631" y="138"/>
                    <a:pt x="631" y="137"/>
                  </a:cubicBezTo>
                  <a:close/>
                  <a:moveTo>
                    <a:pt x="628" y="109"/>
                  </a:moveTo>
                  <a:cubicBezTo>
                    <a:pt x="627" y="108"/>
                    <a:pt x="626" y="105"/>
                    <a:pt x="628" y="104"/>
                  </a:cubicBezTo>
                  <a:cubicBezTo>
                    <a:pt x="630" y="105"/>
                    <a:pt x="631" y="108"/>
                    <a:pt x="628" y="109"/>
                  </a:cubicBezTo>
                  <a:close/>
                  <a:moveTo>
                    <a:pt x="639" y="103"/>
                  </a:moveTo>
                  <a:cubicBezTo>
                    <a:pt x="641" y="103"/>
                    <a:pt x="641" y="105"/>
                    <a:pt x="642" y="106"/>
                  </a:cubicBezTo>
                  <a:cubicBezTo>
                    <a:pt x="642" y="107"/>
                    <a:pt x="641" y="108"/>
                    <a:pt x="640" y="109"/>
                  </a:cubicBezTo>
                  <a:cubicBezTo>
                    <a:pt x="638" y="109"/>
                    <a:pt x="637" y="107"/>
                    <a:pt x="636" y="105"/>
                  </a:cubicBezTo>
                  <a:cubicBezTo>
                    <a:pt x="637" y="105"/>
                    <a:pt x="638" y="104"/>
                    <a:pt x="639" y="103"/>
                  </a:cubicBezTo>
                  <a:close/>
                  <a:moveTo>
                    <a:pt x="639" y="90"/>
                  </a:moveTo>
                  <a:cubicBezTo>
                    <a:pt x="640" y="91"/>
                    <a:pt x="642" y="93"/>
                    <a:pt x="640" y="95"/>
                  </a:cubicBezTo>
                  <a:cubicBezTo>
                    <a:pt x="638" y="95"/>
                    <a:pt x="638" y="91"/>
                    <a:pt x="639" y="90"/>
                  </a:cubicBezTo>
                  <a:close/>
                  <a:moveTo>
                    <a:pt x="649" y="134"/>
                  </a:moveTo>
                  <a:cubicBezTo>
                    <a:pt x="653" y="135"/>
                    <a:pt x="653" y="140"/>
                    <a:pt x="657" y="142"/>
                  </a:cubicBezTo>
                  <a:cubicBezTo>
                    <a:pt x="656" y="145"/>
                    <a:pt x="657" y="147"/>
                    <a:pt x="654" y="148"/>
                  </a:cubicBezTo>
                  <a:cubicBezTo>
                    <a:pt x="653" y="147"/>
                    <a:pt x="653" y="145"/>
                    <a:pt x="654" y="143"/>
                  </a:cubicBezTo>
                  <a:cubicBezTo>
                    <a:pt x="653" y="140"/>
                    <a:pt x="651" y="143"/>
                    <a:pt x="649" y="143"/>
                  </a:cubicBezTo>
                  <a:cubicBezTo>
                    <a:pt x="650" y="141"/>
                    <a:pt x="647" y="141"/>
                    <a:pt x="647" y="139"/>
                  </a:cubicBezTo>
                  <a:cubicBezTo>
                    <a:pt x="648" y="137"/>
                    <a:pt x="651" y="136"/>
                    <a:pt x="649" y="134"/>
                  </a:cubicBezTo>
                  <a:close/>
                  <a:moveTo>
                    <a:pt x="666" y="247"/>
                  </a:moveTo>
                  <a:cubicBezTo>
                    <a:pt x="666" y="250"/>
                    <a:pt x="665" y="253"/>
                    <a:pt x="666" y="258"/>
                  </a:cubicBezTo>
                  <a:cubicBezTo>
                    <a:pt x="664" y="257"/>
                    <a:pt x="662" y="256"/>
                    <a:pt x="661" y="255"/>
                  </a:cubicBezTo>
                  <a:cubicBezTo>
                    <a:pt x="662" y="251"/>
                    <a:pt x="665" y="250"/>
                    <a:pt x="666" y="247"/>
                  </a:cubicBezTo>
                  <a:close/>
                  <a:moveTo>
                    <a:pt x="663" y="230"/>
                  </a:moveTo>
                  <a:cubicBezTo>
                    <a:pt x="663" y="228"/>
                    <a:pt x="664" y="228"/>
                    <a:pt x="664" y="227"/>
                  </a:cubicBezTo>
                  <a:cubicBezTo>
                    <a:pt x="665" y="227"/>
                    <a:pt x="666" y="228"/>
                    <a:pt x="666" y="229"/>
                  </a:cubicBezTo>
                  <a:cubicBezTo>
                    <a:pt x="664" y="229"/>
                    <a:pt x="664" y="230"/>
                    <a:pt x="663" y="230"/>
                  </a:cubicBezTo>
                  <a:close/>
                  <a:moveTo>
                    <a:pt x="657" y="258"/>
                  </a:moveTo>
                  <a:cubicBezTo>
                    <a:pt x="659" y="260"/>
                    <a:pt x="664" y="263"/>
                    <a:pt x="661" y="267"/>
                  </a:cubicBezTo>
                  <a:cubicBezTo>
                    <a:pt x="658" y="266"/>
                    <a:pt x="656" y="262"/>
                    <a:pt x="657" y="258"/>
                  </a:cubicBezTo>
                  <a:close/>
                  <a:moveTo>
                    <a:pt x="657" y="273"/>
                  </a:moveTo>
                  <a:cubicBezTo>
                    <a:pt x="655" y="273"/>
                    <a:pt x="655" y="272"/>
                    <a:pt x="655" y="270"/>
                  </a:cubicBezTo>
                  <a:cubicBezTo>
                    <a:pt x="657" y="270"/>
                    <a:pt x="657" y="271"/>
                    <a:pt x="657" y="273"/>
                  </a:cubicBezTo>
                  <a:close/>
                  <a:moveTo>
                    <a:pt x="659" y="276"/>
                  </a:moveTo>
                  <a:cubicBezTo>
                    <a:pt x="661" y="278"/>
                    <a:pt x="664" y="280"/>
                    <a:pt x="664" y="284"/>
                  </a:cubicBezTo>
                  <a:cubicBezTo>
                    <a:pt x="662" y="282"/>
                    <a:pt x="661" y="279"/>
                    <a:pt x="658" y="278"/>
                  </a:cubicBezTo>
                  <a:cubicBezTo>
                    <a:pt x="659" y="277"/>
                    <a:pt x="659" y="277"/>
                    <a:pt x="659" y="276"/>
                  </a:cubicBezTo>
                  <a:close/>
                  <a:moveTo>
                    <a:pt x="660" y="334"/>
                  </a:moveTo>
                  <a:cubicBezTo>
                    <a:pt x="661" y="336"/>
                    <a:pt x="662" y="338"/>
                    <a:pt x="662" y="341"/>
                  </a:cubicBezTo>
                  <a:cubicBezTo>
                    <a:pt x="660" y="340"/>
                    <a:pt x="661" y="337"/>
                    <a:pt x="660" y="337"/>
                  </a:cubicBezTo>
                  <a:cubicBezTo>
                    <a:pt x="661" y="336"/>
                    <a:pt x="660" y="336"/>
                    <a:pt x="660" y="334"/>
                  </a:cubicBezTo>
                  <a:close/>
                  <a:moveTo>
                    <a:pt x="661" y="306"/>
                  </a:moveTo>
                  <a:cubicBezTo>
                    <a:pt x="662" y="305"/>
                    <a:pt x="665" y="309"/>
                    <a:pt x="664" y="312"/>
                  </a:cubicBezTo>
                  <a:cubicBezTo>
                    <a:pt x="662" y="311"/>
                    <a:pt x="662" y="308"/>
                    <a:pt x="661" y="306"/>
                  </a:cubicBezTo>
                  <a:close/>
                  <a:moveTo>
                    <a:pt x="664" y="346"/>
                  </a:moveTo>
                  <a:cubicBezTo>
                    <a:pt x="665" y="346"/>
                    <a:pt x="664" y="349"/>
                    <a:pt x="664" y="350"/>
                  </a:cubicBezTo>
                  <a:cubicBezTo>
                    <a:pt x="661" y="350"/>
                    <a:pt x="663" y="347"/>
                    <a:pt x="664" y="346"/>
                  </a:cubicBezTo>
                  <a:close/>
                  <a:moveTo>
                    <a:pt x="664" y="301"/>
                  </a:moveTo>
                  <a:cubicBezTo>
                    <a:pt x="663" y="300"/>
                    <a:pt x="662" y="298"/>
                    <a:pt x="661" y="296"/>
                  </a:cubicBezTo>
                  <a:cubicBezTo>
                    <a:pt x="664" y="296"/>
                    <a:pt x="665" y="300"/>
                    <a:pt x="664" y="301"/>
                  </a:cubicBezTo>
                  <a:close/>
                  <a:moveTo>
                    <a:pt x="663" y="271"/>
                  </a:moveTo>
                  <a:cubicBezTo>
                    <a:pt x="663" y="270"/>
                    <a:pt x="664" y="270"/>
                    <a:pt x="664" y="268"/>
                  </a:cubicBezTo>
                  <a:cubicBezTo>
                    <a:pt x="667" y="269"/>
                    <a:pt x="665" y="273"/>
                    <a:pt x="665" y="274"/>
                  </a:cubicBezTo>
                  <a:cubicBezTo>
                    <a:pt x="664" y="273"/>
                    <a:pt x="664" y="271"/>
                    <a:pt x="663" y="271"/>
                  </a:cubicBezTo>
                  <a:close/>
                  <a:moveTo>
                    <a:pt x="665" y="557"/>
                  </a:moveTo>
                  <a:cubicBezTo>
                    <a:pt x="667" y="556"/>
                    <a:pt x="665" y="559"/>
                    <a:pt x="666" y="560"/>
                  </a:cubicBezTo>
                  <a:cubicBezTo>
                    <a:pt x="664" y="559"/>
                    <a:pt x="664" y="558"/>
                    <a:pt x="665" y="557"/>
                  </a:cubicBezTo>
                  <a:close/>
                  <a:moveTo>
                    <a:pt x="657" y="248"/>
                  </a:moveTo>
                  <a:cubicBezTo>
                    <a:pt x="657" y="247"/>
                    <a:pt x="661" y="241"/>
                    <a:pt x="663" y="241"/>
                  </a:cubicBezTo>
                  <a:cubicBezTo>
                    <a:pt x="661" y="244"/>
                    <a:pt x="658" y="245"/>
                    <a:pt x="657" y="248"/>
                  </a:cubicBezTo>
                  <a:close/>
                  <a:moveTo>
                    <a:pt x="655" y="242"/>
                  </a:moveTo>
                  <a:cubicBezTo>
                    <a:pt x="656" y="240"/>
                    <a:pt x="655" y="237"/>
                    <a:pt x="656" y="235"/>
                  </a:cubicBezTo>
                  <a:cubicBezTo>
                    <a:pt x="657" y="235"/>
                    <a:pt x="658" y="235"/>
                    <a:pt x="658" y="235"/>
                  </a:cubicBezTo>
                  <a:cubicBezTo>
                    <a:pt x="659" y="239"/>
                    <a:pt x="656" y="240"/>
                    <a:pt x="655" y="242"/>
                  </a:cubicBezTo>
                  <a:close/>
                  <a:moveTo>
                    <a:pt x="656" y="199"/>
                  </a:moveTo>
                  <a:cubicBezTo>
                    <a:pt x="658" y="202"/>
                    <a:pt x="663" y="207"/>
                    <a:pt x="660" y="209"/>
                  </a:cubicBezTo>
                  <a:cubicBezTo>
                    <a:pt x="656" y="207"/>
                    <a:pt x="654" y="203"/>
                    <a:pt x="656" y="199"/>
                  </a:cubicBezTo>
                  <a:close/>
                  <a:moveTo>
                    <a:pt x="636" y="191"/>
                  </a:moveTo>
                  <a:cubicBezTo>
                    <a:pt x="633" y="191"/>
                    <a:pt x="632" y="185"/>
                    <a:pt x="633" y="182"/>
                  </a:cubicBezTo>
                  <a:cubicBezTo>
                    <a:pt x="637" y="183"/>
                    <a:pt x="639" y="190"/>
                    <a:pt x="636" y="191"/>
                  </a:cubicBezTo>
                  <a:close/>
                  <a:moveTo>
                    <a:pt x="634" y="169"/>
                  </a:moveTo>
                  <a:cubicBezTo>
                    <a:pt x="636" y="168"/>
                    <a:pt x="635" y="171"/>
                    <a:pt x="637" y="170"/>
                  </a:cubicBezTo>
                  <a:cubicBezTo>
                    <a:pt x="636" y="171"/>
                    <a:pt x="636" y="173"/>
                    <a:pt x="634" y="173"/>
                  </a:cubicBezTo>
                  <a:cubicBezTo>
                    <a:pt x="634" y="171"/>
                    <a:pt x="633" y="170"/>
                    <a:pt x="634" y="169"/>
                  </a:cubicBezTo>
                  <a:close/>
                  <a:moveTo>
                    <a:pt x="634" y="134"/>
                  </a:moveTo>
                  <a:cubicBezTo>
                    <a:pt x="635" y="133"/>
                    <a:pt x="635" y="133"/>
                    <a:pt x="635" y="132"/>
                  </a:cubicBezTo>
                  <a:cubicBezTo>
                    <a:pt x="637" y="134"/>
                    <a:pt x="640" y="137"/>
                    <a:pt x="639" y="139"/>
                  </a:cubicBezTo>
                  <a:cubicBezTo>
                    <a:pt x="637" y="138"/>
                    <a:pt x="637" y="135"/>
                    <a:pt x="634" y="134"/>
                  </a:cubicBezTo>
                  <a:close/>
                  <a:moveTo>
                    <a:pt x="634" y="120"/>
                  </a:moveTo>
                  <a:cubicBezTo>
                    <a:pt x="634" y="118"/>
                    <a:pt x="636" y="117"/>
                    <a:pt x="637" y="116"/>
                  </a:cubicBezTo>
                  <a:cubicBezTo>
                    <a:pt x="637" y="117"/>
                    <a:pt x="639" y="119"/>
                    <a:pt x="640" y="121"/>
                  </a:cubicBezTo>
                  <a:cubicBezTo>
                    <a:pt x="639" y="122"/>
                    <a:pt x="638" y="124"/>
                    <a:pt x="636" y="124"/>
                  </a:cubicBezTo>
                  <a:cubicBezTo>
                    <a:pt x="636" y="122"/>
                    <a:pt x="635" y="121"/>
                    <a:pt x="634" y="120"/>
                  </a:cubicBezTo>
                  <a:close/>
                  <a:moveTo>
                    <a:pt x="651" y="191"/>
                  </a:moveTo>
                  <a:cubicBezTo>
                    <a:pt x="651" y="193"/>
                    <a:pt x="651" y="195"/>
                    <a:pt x="649" y="195"/>
                  </a:cubicBezTo>
                  <a:cubicBezTo>
                    <a:pt x="647" y="193"/>
                    <a:pt x="648" y="190"/>
                    <a:pt x="647" y="189"/>
                  </a:cubicBezTo>
                  <a:cubicBezTo>
                    <a:pt x="649" y="187"/>
                    <a:pt x="650" y="191"/>
                    <a:pt x="651" y="191"/>
                  </a:cubicBezTo>
                  <a:close/>
                  <a:moveTo>
                    <a:pt x="649" y="167"/>
                  </a:moveTo>
                  <a:cubicBezTo>
                    <a:pt x="652" y="167"/>
                    <a:pt x="652" y="170"/>
                    <a:pt x="651" y="171"/>
                  </a:cubicBezTo>
                  <a:cubicBezTo>
                    <a:pt x="650" y="170"/>
                    <a:pt x="648" y="168"/>
                    <a:pt x="649" y="167"/>
                  </a:cubicBezTo>
                  <a:close/>
                  <a:moveTo>
                    <a:pt x="647" y="258"/>
                  </a:moveTo>
                  <a:cubicBezTo>
                    <a:pt x="648" y="258"/>
                    <a:pt x="648" y="258"/>
                    <a:pt x="649" y="258"/>
                  </a:cubicBezTo>
                  <a:cubicBezTo>
                    <a:pt x="650" y="260"/>
                    <a:pt x="651" y="261"/>
                    <a:pt x="649" y="264"/>
                  </a:cubicBezTo>
                  <a:cubicBezTo>
                    <a:pt x="648" y="262"/>
                    <a:pt x="645" y="260"/>
                    <a:pt x="647" y="258"/>
                  </a:cubicBezTo>
                  <a:close/>
                  <a:moveTo>
                    <a:pt x="644" y="237"/>
                  </a:moveTo>
                  <a:cubicBezTo>
                    <a:pt x="647" y="240"/>
                    <a:pt x="650" y="245"/>
                    <a:pt x="650" y="249"/>
                  </a:cubicBezTo>
                  <a:cubicBezTo>
                    <a:pt x="646" y="247"/>
                    <a:pt x="643" y="242"/>
                    <a:pt x="644" y="237"/>
                  </a:cubicBezTo>
                  <a:close/>
                  <a:moveTo>
                    <a:pt x="651" y="228"/>
                  </a:moveTo>
                  <a:cubicBezTo>
                    <a:pt x="653" y="231"/>
                    <a:pt x="651" y="234"/>
                    <a:pt x="651" y="238"/>
                  </a:cubicBezTo>
                  <a:cubicBezTo>
                    <a:pt x="648" y="236"/>
                    <a:pt x="648" y="231"/>
                    <a:pt x="651" y="228"/>
                  </a:cubicBezTo>
                  <a:close/>
                  <a:moveTo>
                    <a:pt x="644" y="228"/>
                  </a:moveTo>
                  <a:cubicBezTo>
                    <a:pt x="644" y="224"/>
                    <a:pt x="646" y="219"/>
                    <a:pt x="645" y="218"/>
                  </a:cubicBezTo>
                  <a:cubicBezTo>
                    <a:pt x="647" y="217"/>
                    <a:pt x="648" y="222"/>
                    <a:pt x="649" y="224"/>
                  </a:cubicBezTo>
                  <a:cubicBezTo>
                    <a:pt x="647" y="225"/>
                    <a:pt x="647" y="229"/>
                    <a:pt x="644" y="228"/>
                  </a:cubicBezTo>
                  <a:close/>
                  <a:moveTo>
                    <a:pt x="643" y="143"/>
                  </a:moveTo>
                  <a:cubicBezTo>
                    <a:pt x="646" y="146"/>
                    <a:pt x="648" y="149"/>
                    <a:pt x="648" y="153"/>
                  </a:cubicBezTo>
                  <a:cubicBezTo>
                    <a:pt x="646" y="151"/>
                    <a:pt x="642" y="146"/>
                    <a:pt x="643" y="143"/>
                  </a:cubicBezTo>
                  <a:close/>
                  <a:moveTo>
                    <a:pt x="645" y="161"/>
                  </a:moveTo>
                  <a:cubicBezTo>
                    <a:pt x="643" y="157"/>
                    <a:pt x="638" y="154"/>
                    <a:pt x="638" y="149"/>
                  </a:cubicBezTo>
                  <a:cubicBezTo>
                    <a:pt x="642" y="151"/>
                    <a:pt x="646" y="158"/>
                    <a:pt x="645" y="161"/>
                  </a:cubicBezTo>
                  <a:close/>
                  <a:moveTo>
                    <a:pt x="638" y="175"/>
                  </a:moveTo>
                  <a:cubicBezTo>
                    <a:pt x="641" y="176"/>
                    <a:pt x="644" y="181"/>
                    <a:pt x="642" y="183"/>
                  </a:cubicBezTo>
                  <a:cubicBezTo>
                    <a:pt x="640" y="181"/>
                    <a:pt x="639" y="179"/>
                    <a:pt x="637" y="178"/>
                  </a:cubicBezTo>
                  <a:cubicBezTo>
                    <a:pt x="637" y="177"/>
                    <a:pt x="639" y="177"/>
                    <a:pt x="638" y="175"/>
                  </a:cubicBezTo>
                  <a:close/>
                  <a:moveTo>
                    <a:pt x="640" y="191"/>
                  </a:moveTo>
                  <a:cubicBezTo>
                    <a:pt x="642" y="194"/>
                    <a:pt x="644" y="196"/>
                    <a:pt x="643" y="201"/>
                  </a:cubicBezTo>
                  <a:cubicBezTo>
                    <a:pt x="641" y="199"/>
                    <a:pt x="640" y="197"/>
                    <a:pt x="638" y="195"/>
                  </a:cubicBezTo>
                  <a:cubicBezTo>
                    <a:pt x="638" y="193"/>
                    <a:pt x="640" y="193"/>
                    <a:pt x="640" y="191"/>
                  </a:cubicBezTo>
                  <a:close/>
                  <a:moveTo>
                    <a:pt x="645" y="255"/>
                  </a:moveTo>
                  <a:cubicBezTo>
                    <a:pt x="645" y="255"/>
                    <a:pt x="644" y="255"/>
                    <a:pt x="644" y="256"/>
                  </a:cubicBezTo>
                  <a:cubicBezTo>
                    <a:pt x="642" y="254"/>
                    <a:pt x="643" y="252"/>
                    <a:pt x="642" y="250"/>
                  </a:cubicBezTo>
                  <a:cubicBezTo>
                    <a:pt x="644" y="251"/>
                    <a:pt x="645" y="252"/>
                    <a:pt x="645" y="255"/>
                  </a:cubicBezTo>
                  <a:close/>
                  <a:moveTo>
                    <a:pt x="645" y="268"/>
                  </a:moveTo>
                  <a:cubicBezTo>
                    <a:pt x="645" y="269"/>
                    <a:pt x="644" y="270"/>
                    <a:pt x="643" y="270"/>
                  </a:cubicBezTo>
                  <a:cubicBezTo>
                    <a:pt x="643" y="268"/>
                    <a:pt x="642" y="267"/>
                    <a:pt x="642" y="265"/>
                  </a:cubicBezTo>
                  <a:cubicBezTo>
                    <a:pt x="644" y="265"/>
                    <a:pt x="644" y="267"/>
                    <a:pt x="645" y="268"/>
                  </a:cubicBezTo>
                  <a:close/>
                  <a:moveTo>
                    <a:pt x="644" y="297"/>
                  </a:moveTo>
                  <a:cubicBezTo>
                    <a:pt x="646" y="299"/>
                    <a:pt x="648" y="302"/>
                    <a:pt x="647" y="304"/>
                  </a:cubicBezTo>
                  <a:cubicBezTo>
                    <a:pt x="645" y="303"/>
                    <a:pt x="647" y="301"/>
                    <a:pt x="645" y="299"/>
                  </a:cubicBezTo>
                  <a:cubicBezTo>
                    <a:pt x="645" y="300"/>
                    <a:pt x="645" y="301"/>
                    <a:pt x="645" y="301"/>
                  </a:cubicBezTo>
                  <a:cubicBezTo>
                    <a:pt x="643" y="301"/>
                    <a:pt x="643" y="298"/>
                    <a:pt x="644" y="297"/>
                  </a:cubicBezTo>
                  <a:close/>
                  <a:moveTo>
                    <a:pt x="647" y="272"/>
                  </a:moveTo>
                  <a:cubicBezTo>
                    <a:pt x="649" y="274"/>
                    <a:pt x="652" y="276"/>
                    <a:pt x="651" y="282"/>
                  </a:cubicBezTo>
                  <a:cubicBezTo>
                    <a:pt x="649" y="279"/>
                    <a:pt x="645" y="276"/>
                    <a:pt x="647" y="272"/>
                  </a:cubicBezTo>
                  <a:close/>
                  <a:moveTo>
                    <a:pt x="649" y="290"/>
                  </a:moveTo>
                  <a:cubicBezTo>
                    <a:pt x="650" y="288"/>
                    <a:pt x="652" y="290"/>
                    <a:pt x="652" y="292"/>
                  </a:cubicBezTo>
                  <a:cubicBezTo>
                    <a:pt x="651" y="293"/>
                    <a:pt x="650" y="292"/>
                    <a:pt x="648" y="292"/>
                  </a:cubicBezTo>
                  <a:cubicBezTo>
                    <a:pt x="648" y="291"/>
                    <a:pt x="649" y="291"/>
                    <a:pt x="650" y="291"/>
                  </a:cubicBezTo>
                  <a:cubicBezTo>
                    <a:pt x="650" y="290"/>
                    <a:pt x="650" y="290"/>
                    <a:pt x="649" y="290"/>
                  </a:cubicBezTo>
                  <a:close/>
                  <a:moveTo>
                    <a:pt x="648" y="204"/>
                  </a:moveTo>
                  <a:cubicBezTo>
                    <a:pt x="650" y="206"/>
                    <a:pt x="651" y="208"/>
                    <a:pt x="652" y="211"/>
                  </a:cubicBezTo>
                  <a:cubicBezTo>
                    <a:pt x="649" y="210"/>
                    <a:pt x="647" y="207"/>
                    <a:pt x="648" y="204"/>
                  </a:cubicBezTo>
                  <a:close/>
                  <a:moveTo>
                    <a:pt x="652" y="158"/>
                  </a:moveTo>
                  <a:cubicBezTo>
                    <a:pt x="654" y="158"/>
                    <a:pt x="654" y="160"/>
                    <a:pt x="654" y="161"/>
                  </a:cubicBezTo>
                  <a:cubicBezTo>
                    <a:pt x="652" y="162"/>
                    <a:pt x="650" y="160"/>
                    <a:pt x="652" y="158"/>
                  </a:cubicBezTo>
                  <a:close/>
                  <a:moveTo>
                    <a:pt x="639" y="128"/>
                  </a:moveTo>
                  <a:cubicBezTo>
                    <a:pt x="641" y="121"/>
                    <a:pt x="646" y="127"/>
                    <a:pt x="648" y="131"/>
                  </a:cubicBezTo>
                  <a:cubicBezTo>
                    <a:pt x="644" y="135"/>
                    <a:pt x="642" y="132"/>
                    <a:pt x="639" y="128"/>
                  </a:cubicBezTo>
                  <a:close/>
                  <a:moveTo>
                    <a:pt x="645" y="110"/>
                  </a:moveTo>
                  <a:cubicBezTo>
                    <a:pt x="646" y="113"/>
                    <a:pt x="645" y="114"/>
                    <a:pt x="644" y="116"/>
                  </a:cubicBezTo>
                  <a:cubicBezTo>
                    <a:pt x="642" y="116"/>
                    <a:pt x="642" y="114"/>
                    <a:pt x="641" y="113"/>
                  </a:cubicBezTo>
                  <a:cubicBezTo>
                    <a:pt x="641" y="111"/>
                    <a:pt x="643" y="110"/>
                    <a:pt x="645" y="110"/>
                  </a:cubicBezTo>
                  <a:close/>
                  <a:moveTo>
                    <a:pt x="643" y="98"/>
                  </a:moveTo>
                  <a:cubicBezTo>
                    <a:pt x="645" y="99"/>
                    <a:pt x="646" y="101"/>
                    <a:pt x="646" y="103"/>
                  </a:cubicBezTo>
                  <a:cubicBezTo>
                    <a:pt x="645" y="101"/>
                    <a:pt x="643" y="101"/>
                    <a:pt x="643" y="98"/>
                  </a:cubicBezTo>
                  <a:close/>
                  <a:moveTo>
                    <a:pt x="634" y="102"/>
                  </a:moveTo>
                  <a:cubicBezTo>
                    <a:pt x="632" y="100"/>
                    <a:pt x="632" y="98"/>
                    <a:pt x="634" y="96"/>
                  </a:cubicBezTo>
                  <a:cubicBezTo>
                    <a:pt x="635" y="97"/>
                    <a:pt x="636" y="97"/>
                    <a:pt x="637" y="99"/>
                  </a:cubicBezTo>
                  <a:cubicBezTo>
                    <a:pt x="637" y="100"/>
                    <a:pt x="635" y="101"/>
                    <a:pt x="634" y="102"/>
                  </a:cubicBezTo>
                  <a:close/>
                  <a:moveTo>
                    <a:pt x="633" y="117"/>
                  </a:moveTo>
                  <a:cubicBezTo>
                    <a:pt x="630" y="116"/>
                    <a:pt x="632" y="113"/>
                    <a:pt x="632" y="111"/>
                  </a:cubicBezTo>
                  <a:cubicBezTo>
                    <a:pt x="637" y="111"/>
                    <a:pt x="635" y="115"/>
                    <a:pt x="633" y="117"/>
                  </a:cubicBezTo>
                  <a:close/>
                  <a:moveTo>
                    <a:pt x="633" y="199"/>
                  </a:moveTo>
                  <a:cubicBezTo>
                    <a:pt x="637" y="201"/>
                    <a:pt x="637" y="205"/>
                    <a:pt x="639" y="208"/>
                  </a:cubicBezTo>
                  <a:cubicBezTo>
                    <a:pt x="638" y="211"/>
                    <a:pt x="637" y="213"/>
                    <a:pt x="634" y="214"/>
                  </a:cubicBezTo>
                  <a:cubicBezTo>
                    <a:pt x="630" y="210"/>
                    <a:pt x="630" y="203"/>
                    <a:pt x="633" y="199"/>
                  </a:cubicBezTo>
                  <a:close/>
                  <a:moveTo>
                    <a:pt x="641" y="213"/>
                  </a:moveTo>
                  <a:cubicBezTo>
                    <a:pt x="643" y="216"/>
                    <a:pt x="641" y="221"/>
                    <a:pt x="641" y="224"/>
                  </a:cubicBezTo>
                  <a:cubicBezTo>
                    <a:pt x="639" y="224"/>
                    <a:pt x="640" y="220"/>
                    <a:pt x="637" y="221"/>
                  </a:cubicBezTo>
                  <a:cubicBezTo>
                    <a:pt x="637" y="218"/>
                    <a:pt x="639" y="216"/>
                    <a:pt x="641" y="213"/>
                  </a:cubicBezTo>
                  <a:close/>
                  <a:moveTo>
                    <a:pt x="641" y="305"/>
                  </a:moveTo>
                  <a:cubicBezTo>
                    <a:pt x="642" y="305"/>
                    <a:pt x="642" y="306"/>
                    <a:pt x="643" y="306"/>
                  </a:cubicBezTo>
                  <a:cubicBezTo>
                    <a:pt x="643" y="308"/>
                    <a:pt x="642" y="308"/>
                    <a:pt x="640" y="308"/>
                  </a:cubicBezTo>
                  <a:cubicBezTo>
                    <a:pt x="640" y="307"/>
                    <a:pt x="641" y="307"/>
                    <a:pt x="641" y="305"/>
                  </a:cubicBezTo>
                  <a:close/>
                  <a:moveTo>
                    <a:pt x="644" y="309"/>
                  </a:moveTo>
                  <a:cubicBezTo>
                    <a:pt x="645" y="310"/>
                    <a:pt x="646" y="311"/>
                    <a:pt x="646" y="313"/>
                  </a:cubicBezTo>
                  <a:cubicBezTo>
                    <a:pt x="644" y="313"/>
                    <a:pt x="644" y="316"/>
                    <a:pt x="642" y="317"/>
                  </a:cubicBezTo>
                  <a:cubicBezTo>
                    <a:pt x="639" y="313"/>
                    <a:pt x="641" y="312"/>
                    <a:pt x="644" y="309"/>
                  </a:cubicBezTo>
                  <a:close/>
                  <a:moveTo>
                    <a:pt x="648" y="316"/>
                  </a:moveTo>
                  <a:cubicBezTo>
                    <a:pt x="653" y="318"/>
                    <a:pt x="651" y="324"/>
                    <a:pt x="652" y="330"/>
                  </a:cubicBezTo>
                  <a:cubicBezTo>
                    <a:pt x="648" y="328"/>
                    <a:pt x="648" y="324"/>
                    <a:pt x="645" y="322"/>
                  </a:cubicBezTo>
                  <a:cubicBezTo>
                    <a:pt x="645" y="319"/>
                    <a:pt x="647" y="317"/>
                    <a:pt x="648" y="316"/>
                  </a:cubicBezTo>
                  <a:close/>
                  <a:moveTo>
                    <a:pt x="651" y="343"/>
                  </a:moveTo>
                  <a:cubicBezTo>
                    <a:pt x="651" y="344"/>
                    <a:pt x="651" y="345"/>
                    <a:pt x="651" y="347"/>
                  </a:cubicBezTo>
                  <a:cubicBezTo>
                    <a:pt x="650" y="346"/>
                    <a:pt x="648" y="345"/>
                    <a:pt x="648" y="344"/>
                  </a:cubicBezTo>
                  <a:cubicBezTo>
                    <a:pt x="649" y="344"/>
                    <a:pt x="649" y="342"/>
                    <a:pt x="651" y="343"/>
                  </a:cubicBezTo>
                  <a:close/>
                  <a:moveTo>
                    <a:pt x="653" y="378"/>
                  </a:moveTo>
                  <a:cubicBezTo>
                    <a:pt x="650" y="376"/>
                    <a:pt x="648" y="372"/>
                    <a:pt x="649" y="368"/>
                  </a:cubicBezTo>
                  <a:cubicBezTo>
                    <a:pt x="652" y="370"/>
                    <a:pt x="654" y="374"/>
                    <a:pt x="653" y="378"/>
                  </a:cubicBezTo>
                  <a:close/>
                  <a:moveTo>
                    <a:pt x="650" y="415"/>
                  </a:moveTo>
                  <a:cubicBezTo>
                    <a:pt x="651" y="417"/>
                    <a:pt x="653" y="418"/>
                    <a:pt x="652" y="420"/>
                  </a:cubicBezTo>
                  <a:cubicBezTo>
                    <a:pt x="650" y="420"/>
                    <a:pt x="649" y="417"/>
                    <a:pt x="650" y="415"/>
                  </a:cubicBezTo>
                  <a:close/>
                  <a:moveTo>
                    <a:pt x="655" y="285"/>
                  </a:moveTo>
                  <a:cubicBezTo>
                    <a:pt x="657" y="287"/>
                    <a:pt x="660" y="290"/>
                    <a:pt x="659" y="293"/>
                  </a:cubicBezTo>
                  <a:cubicBezTo>
                    <a:pt x="657" y="291"/>
                    <a:pt x="655" y="289"/>
                    <a:pt x="655" y="285"/>
                  </a:cubicBezTo>
                  <a:close/>
                  <a:moveTo>
                    <a:pt x="658" y="393"/>
                  </a:moveTo>
                  <a:cubicBezTo>
                    <a:pt x="657" y="387"/>
                    <a:pt x="658" y="385"/>
                    <a:pt x="657" y="380"/>
                  </a:cubicBezTo>
                  <a:cubicBezTo>
                    <a:pt x="660" y="382"/>
                    <a:pt x="664" y="391"/>
                    <a:pt x="658" y="393"/>
                  </a:cubicBezTo>
                  <a:close/>
                  <a:moveTo>
                    <a:pt x="659" y="407"/>
                  </a:moveTo>
                  <a:cubicBezTo>
                    <a:pt x="661" y="410"/>
                    <a:pt x="666" y="417"/>
                    <a:pt x="661" y="419"/>
                  </a:cubicBezTo>
                  <a:cubicBezTo>
                    <a:pt x="660" y="417"/>
                    <a:pt x="661" y="414"/>
                    <a:pt x="658" y="413"/>
                  </a:cubicBezTo>
                  <a:cubicBezTo>
                    <a:pt x="659" y="411"/>
                    <a:pt x="660" y="409"/>
                    <a:pt x="659" y="407"/>
                  </a:cubicBezTo>
                  <a:close/>
                  <a:moveTo>
                    <a:pt x="664" y="524"/>
                  </a:moveTo>
                  <a:cubicBezTo>
                    <a:pt x="661" y="521"/>
                    <a:pt x="659" y="516"/>
                    <a:pt x="663" y="513"/>
                  </a:cubicBezTo>
                  <a:cubicBezTo>
                    <a:pt x="664" y="515"/>
                    <a:pt x="664" y="519"/>
                    <a:pt x="664" y="524"/>
                  </a:cubicBezTo>
                  <a:close/>
                  <a:moveTo>
                    <a:pt x="661" y="398"/>
                  </a:moveTo>
                  <a:cubicBezTo>
                    <a:pt x="662" y="398"/>
                    <a:pt x="663" y="397"/>
                    <a:pt x="663" y="396"/>
                  </a:cubicBezTo>
                  <a:cubicBezTo>
                    <a:pt x="665" y="397"/>
                    <a:pt x="664" y="401"/>
                    <a:pt x="664" y="402"/>
                  </a:cubicBezTo>
                  <a:cubicBezTo>
                    <a:pt x="663" y="401"/>
                    <a:pt x="662" y="400"/>
                    <a:pt x="661" y="398"/>
                  </a:cubicBezTo>
                  <a:close/>
                  <a:moveTo>
                    <a:pt x="662" y="373"/>
                  </a:moveTo>
                  <a:cubicBezTo>
                    <a:pt x="665" y="373"/>
                    <a:pt x="663" y="376"/>
                    <a:pt x="664" y="377"/>
                  </a:cubicBezTo>
                  <a:cubicBezTo>
                    <a:pt x="664" y="378"/>
                    <a:pt x="660" y="374"/>
                    <a:pt x="662" y="373"/>
                  </a:cubicBezTo>
                  <a:close/>
                  <a:moveTo>
                    <a:pt x="666" y="577"/>
                  </a:moveTo>
                  <a:cubicBezTo>
                    <a:pt x="665" y="578"/>
                    <a:pt x="665" y="579"/>
                    <a:pt x="664" y="579"/>
                  </a:cubicBezTo>
                  <a:cubicBezTo>
                    <a:pt x="664" y="576"/>
                    <a:pt x="660" y="575"/>
                    <a:pt x="663" y="572"/>
                  </a:cubicBezTo>
                  <a:cubicBezTo>
                    <a:pt x="665" y="573"/>
                    <a:pt x="665" y="576"/>
                    <a:pt x="666" y="577"/>
                  </a:cubicBezTo>
                  <a:close/>
                  <a:moveTo>
                    <a:pt x="667" y="607"/>
                  </a:moveTo>
                  <a:cubicBezTo>
                    <a:pt x="665" y="606"/>
                    <a:pt x="664" y="604"/>
                    <a:pt x="665" y="601"/>
                  </a:cubicBezTo>
                  <a:cubicBezTo>
                    <a:pt x="667" y="602"/>
                    <a:pt x="668" y="604"/>
                    <a:pt x="667" y="607"/>
                  </a:cubicBezTo>
                  <a:close/>
                  <a:moveTo>
                    <a:pt x="663" y="212"/>
                  </a:moveTo>
                  <a:cubicBezTo>
                    <a:pt x="666" y="213"/>
                    <a:pt x="667" y="215"/>
                    <a:pt x="667" y="219"/>
                  </a:cubicBezTo>
                  <a:cubicBezTo>
                    <a:pt x="664" y="218"/>
                    <a:pt x="661" y="214"/>
                    <a:pt x="663" y="212"/>
                  </a:cubicBezTo>
                  <a:close/>
                  <a:moveTo>
                    <a:pt x="662" y="226"/>
                  </a:moveTo>
                  <a:cubicBezTo>
                    <a:pt x="660" y="224"/>
                    <a:pt x="658" y="223"/>
                    <a:pt x="658" y="220"/>
                  </a:cubicBezTo>
                  <a:cubicBezTo>
                    <a:pt x="659" y="220"/>
                    <a:pt x="660" y="220"/>
                    <a:pt x="661" y="220"/>
                  </a:cubicBezTo>
                  <a:cubicBezTo>
                    <a:pt x="662" y="222"/>
                    <a:pt x="664" y="224"/>
                    <a:pt x="662" y="226"/>
                  </a:cubicBezTo>
                  <a:close/>
                  <a:moveTo>
                    <a:pt x="658" y="136"/>
                  </a:moveTo>
                  <a:cubicBezTo>
                    <a:pt x="657" y="135"/>
                    <a:pt x="656" y="132"/>
                    <a:pt x="654" y="131"/>
                  </a:cubicBezTo>
                  <a:cubicBezTo>
                    <a:pt x="655" y="124"/>
                    <a:pt x="661" y="132"/>
                    <a:pt x="658" y="136"/>
                  </a:cubicBezTo>
                  <a:close/>
                  <a:moveTo>
                    <a:pt x="654" y="72"/>
                  </a:moveTo>
                  <a:cubicBezTo>
                    <a:pt x="656" y="71"/>
                    <a:pt x="655" y="74"/>
                    <a:pt x="656" y="75"/>
                  </a:cubicBezTo>
                  <a:cubicBezTo>
                    <a:pt x="654" y="75"/>
                    <a:pt x="653" y="74"/>
                    <a:pt x="654" y="72"/>
                  </a:cubicBezTo>
                  <a:close/>
                  <a:moveTo>
                    <a:pt x="654" y="95"/>
                  </a:moveTo>
                  <a:cubicBezTo>
                    <a:pt x="654" y="96"/>
                    <a:pt x="653" y="96"/>
                    <a:pt x="652" y="97"/>
                  </a:cubicBezTo>
                  <a:cubicBezTo>
                    <a:pt x="645" y="92"/>
                    <a:pt x="651" y="86"/>
                    <a:pt x="654" y="95"/>
                  </a:cubicBezTo>
                  <a:close/>
                  <a:moveTo>
                    <a:pt x="649" y="63"/>
                  </a:moveTo>
                  <a:cubicBezTo>
                    <a:pt x="651" y="63"/>
                    <a:pt x="652" y="65"/>
                    <a:pt x="652" y="68"/>
                  </a:cubicBezTo>
                  <a:cubicBezTo>
                    <a:pt x="650" y="67"/>
                    <a:pt x="649" y="65"/>
                    <a:pt x="649" y="63"/>
                  </a:cubicBezTo>
                  <a:close/>
                  <a:moveTo>
                    <a:pt x="651" y="77"/>
                  </a:moveTo>
                  <a:cubicBezTo>
                    <a:pt x="650" y="79"/>
                    <a:pt x="650" y="78"/>
                    <a:pt x="651" y="80"/>
                  </a:cubicBezTo>
                  <a:cubicBezTo>
                    <a:pt x="650" y="79"/>
                    <a:pt x="649" y="79"/>
                    <a:pt x="649" y="77"/>
                  </a:cubicBezTo>
                  <a:cubicBezTo>
                    <a:pt x="649" y="77"/>
                    <a:pt x="650" y="77"/>
                    <a:pt x="651" y="77"/>
                  </a:cubicBezTo>
                  <a:close/>
                  <a:moveTo>
                    <a:pt x="654" y="123"/>
                  </a:moveTo>
                  <a:cubicBezTo>
                    <a:pt x="653" y="125"/>
                    <a:pt x="652" y="126"/>
                    <a:pt x="651" y="127"/>
                  </a:cubicBezTo>
                  <a:cubicBezTo>
                    <a:pt x="649" y="124"/>
                    <a:pt x="644" y="120"/>
                    <a:pt x="648" y="117"/>
                  </a:cubicBezTo>
                  <a:cubicBezTo>
                    <a:pt x="651" y="117"/>
                    <a:pt x="651" y="122"/>
                    <a:pt x="654" y="123"/>
                  </a:cubicBezTo>
                  <a:close/>
                  <a:moveTo>
                    <a:pt x="644" y="86"/>
                  </a:moveTo>
                  <a:cubicBezTo>
                    <a:pt x="644" y="84"/>
                    <a:pt x="645" y="83"/>
                    <a:pt x="646" y="82"/>
                  </a:cubicBezTo>
                  <a:cubicBezTo>
                    <a:pt x="648" y="85"/>
                    <a:pt x="647" y="88"/>
                    <a:pt x="644" y="86"/>
                  </a:cubicBezTo>
                  <a:close/>
                  <a:moveTo>
                    <a:pt x="642" y="63"/>
                  </a:moveTo>
                  <a:cubicBezTo>
                    <a:pt x="644" y="66"/>
                    <a:pt x="646" y="69"/>
                    <a:pt x="647" y="73"/>
                  </a:cubicBezTo>
                  <a:cubicBezTo>
                    <a:pt x="644" y="71"/>
                    <a:pt x="641" y="68"/>
                    <a:pt x="642" y="63"/>
                  </a:cubicBezTo>
                  <a:close/>
                  <a:moveTo>
                    <a:pt x="642" y="76"/>
                  </a:moveTo>
                  <a:cubicBezTo>
                    <a:pt x="642" y="77"/>
                    <a:pt x="642" y="78"/>
                    <a:pt x="643" y="78"/>
                  </a:cubicBezTo>
                  <a:cubicBezTo>
                    <a:pt x="641" y="78"/>
                    <a:pt x="642" y="80"/>
                    <a:pt x="640" y="80"/>
                  </a:cubicBezTo>
                  <a:cubicBezTo>
                    <a:pt x="641" y="79"/>
                    <a:pt x="642" y="78"/>
                    <a:pt x="640" y="78"/>
                  </a:cubicBezTo>
                  <a:cubicBezTo>
                    <a:pt x="640" y="77"/>
                    <a:pt x="641" y="76"/>
                    <a:pt x="642" y="76"/>
                  </a:cubicBezTo>
                  <a:close/>
                  <a:moveTo>
                    <a:pt x="633" y="50"/>
                  </a:moveTo>
                  <a:cubicBezTo>
                    <a:pt x="638" y="50"/>
                    <a:pt x="637" y="56"/>
                    <a:pt x="640" y="57"/>
                  </a:cubicBezTo>
                  <a:cubicBezTo>
                    <a:pt x="637" y="58"/>
                    <a:pt x="636" y="51"/>
                    <a:pt x="633" y="50"/>
                  </a:cubicBezTo>
                  <a:close/>
                  <a:moveTo>
                    <a:pt x="637" y="85"/>
                  </a:moveTo>
                  <a:cubicBezTo>
                    <a:pt x="637" y="87"/>
                    <a:pt x="636" y="87"/>
                    <a:pt x="636" y="88"/>
                  </a:cubicBezTo>
                  <a:cubicBezTo>
                    <a:pt x="631" y="86"/>
                    <a:pt x="632" y="83"/>
                    <a:pt x="628" y="80"/>
                  </a:cubicBezTo>
                  <a:cubicBezTo>
                    <a:pt x="628" y="77"/>
                    <a:pt x="630" y="77"/>
                    <a:pt x="631" y="75"/>
                  </a:cubicBezTo>
                  <a:cubicBezTo>
                    <a:pt x="634" y="77"/>
                    <a:pt x="635" y="82"/>
                    <a:pt x="637" y="85"/>
                  </a:cubicBezTo>
                  <a:close/>
                  <a:moveTo>
                    <a:pt x="631" y="93"/>
                  </a:moveTo>
                  <a:cubicBezTo>
                    <a:pt x="628" y="91"/>
                    <a:pt x="626" y="87"/>
                    <a:pt x="625" y="83"/>
                  </a:cubicBezTo>
                  <a:cubicBezTo>
                    <a:pt x="627" y="86"/>
                    <a:pt x="630" y="89"/>
                    <a:pt x="631" y="93"/>
                  </a:cubicBezTo>
                  <a:close/>
                  <a:moveTo>
                    <a:pt x="630" y="133"/>
                  </a:moveTo>
                  <a:cubicBezTo>
                    <a:pt x="628" y="138"/>
                    <a:pt x="623" y="132"/>
                    <a:pt x="625" y="128"/>
                  </a:cubicBezTo>
                  <a:cubicBezTo>
                    <a:pt x="628" y="128"/>
                    <a:pt x="628" y="132"/>
                    <a:pt x="630" y="133"/>
                  </a:cubicBezTo>
                  <a:close/>
                  <a:moveTo>
                    <a:pt x="622" y="127"/>
                  </a:moveTo>
                  <a:cubicBezTo>
                    <a:pt x="620" y="125"/>
                    <a:pt x="623" y="125"/>
                    <a:pt x="623" y="123"/>
                  </a:cubicBezTo>
                  <a:cubicBezTo>
                    <a:pt x="624" y="123"/>
                    <a:pt x="624" y="124"/>
                    <a:pt x="625" y="124"/>
                  </a:cubicBezTo>
                  <a:cubicBezTo>
                    <a:pt x="624" y="126"/>
                    <a:pt x="624" y="128"/>
                    <a:pt x="622" y="127"/>
                  </a:cubicBezTo>
                  <a:close/>
                  <a:moveTo>
                    <a:pt x="618" y="92"/>
                  </a:moveTo>
                  <a:cubicBezTo>
                    <a:pt x="621" y="92"/>
                    <a:pt x="626" y="98"/>
                    <a:pt x="624" y="102"/>
                  </a:cubicBezTo>
                  <a:cubicBezTo>
                    <a:pt x="622" y="99"/>
                    <a:pt x="621" y="94"/>
                    <a:pt x="618" y="92"/>
                  </a:cubicBezTo>
                  <a:close/>
                  <a:moveTo>
                    <a:pt x="622" y="105"/>
                  </a:moveTo>
                  <a:cubicBezTo>
                    <a:pt x="619" y="102"/>
                    <a:pt x="614" y="99"/>
                    <a:pt x="615" y="94"/>
                  </a:cubicBezTo>
                  <a:cubicBezTo>
                    <a:pt x="618" y="97"/>
                    <a:pt x="620" y="101"/>
                    <a:pt x="622" y="105"/>
                  </a:cubicBezTo>
                  <a:close/>
                  <a:moveTo>
                    <a:pt x="620" y="121"/>
                  </a:moveTo>
                  <a:cubicBezTo>
                    <a:pt x="618" y="121"/>
                    <a:pt x="617" y="120"/>
                    <a:pt x="617" y="118"/>
                  </a:cubicBezTo>
                  <a:cubicBezTo>
                    <a:pt x="618" y="118"/>
                    <a:pt x="617" y="116"/>
                    <a:pt x="619" y="117"/>
                  </a:cubicBezTo>
                  <a:cubicBezTo>
                    <a:pt x="620" y="118"/>
                    <a:pt x="621" y="119"/>
                    <a:pt x="620" y="121"/>
                  </a:cubicBezTo>
                  <a:close/>
                  <a:moveTo>
                    <a:pt x="617" y="138"/>
                  </a:moveTo>
                  <a:cubicBezTo>
                    <a:pt x="618" y="139"/>
                    <a:pt x="619" y="142"/>
                    <a:pt x="621" y="143"/>
                  </a:cubicBezTo>
                  <a:cubicBezTo>
                    <a:pt x="621" y="145"/>
                    <a:pt x="619" y="145"/>
                    <a:pt x="619" y="147"/>
                  </a:cubicBezTo>
                  <a:cubicBezTo>
                    <a:pt x="616" y="147"/>
                    <a:pt x="616" y="143"/>
                    <a:pt x="614" y="142"/>
                  </a:cubicBezTo>
                  <a:cubicBezTo>
                    <a:pt x="614" y="140"/>
                    <a:pt x="616" y="140"/>
                    <a:pt x="617" y="138"/>
                  </a:cubicBezTo>
                  <a:close/>
                  <a:moveTo>
                    <a:pt x="614" y="139"/>
                  </a:moveTo>
                  <a:cubicBezTo>
                    <a:pt x="612" y="138"/>
                    <a:pt x="613" y="135"/>
                    <a:pt x="615" y="136"/>
                  </a:cubicBezTo>
                  <a:cubicBezTo>
                    <a:pt x="615" y="137"/>
                    <a:pt x="614" y="138"/>
                    <a:pt x="614" y="139"/>
                  </a:cubicBezTo>
                  <a:close/>
                  <a:moveTo>
                    <a:pt x="614" y="151"/>
                  </a:moveTo>
                  <a:cubicBezTo>
                    <a:pt x="614" y="153"/>
                    <a:pt x="613" y="155"/>
                    <a:pt x="611" y="155"/>
                  </a:cubicBezTo>
                  <a:cubicBezTo>
                    <a:pt x="610" y="151"/>
                    <a:pt x="606" y="149"/>
                    <a:pt x="608" y="144"/>
                  </a:cubicBezTo>
                  <a:cubicBezTo>
                    <a:pt x="611" y="145"/>
                    <a:pt x="611" y="149"/>
                    <a:pt x="614" y="151"/>
                  </a:cubicBezTo>
                  <a:close/>
                  <a:moveTo>
                    <a:pt x="611" y="134"/>
                  </a:moveTo>
                  <a:cubicBezTo>
                    <a:pt x="609" y="134"/>
                    <a:pt x="608" y="131"/>
                    <a:pt x="607" y="130"/>
                  </a:cubicBezTo>
                  <a:cubicBezTo>
                    <a:pt x="609" y="124"/>
                    <a:pt x="614" y="130"/>
                    <a:pt x="611" y="134"/>
                  </a:cubicBezTo>
                  <a:close/>
                  <a:moveTo>
                    <a:pt x="609" y="164"/>
                  </a:moveTo>
                  <a:cubicBezTo>
                    <a:pt x="612" y="166"/>
                    <a:pt x="614" y="170"/>
                    <a:pt x="616" y="172"/>
                  </a:cubicBezTo>
                  <a:cubicBezTo>
                    <a:pt x="615" y="175"/>
                    <a:pt x="614" y="177"/>
                    <a:pt x="610" y="177"/>
                  </a:cubicBezTo>
                  <a:cubicBezTo>
                    <a:pt x="610" y="176"/>
                    <a:pt x="611" y="176"/>
                    <a:pt x="611" y="175"/>
                  </a:cubicBezTo>
                  <a:cubicBezTo>
                    <a:pt x="610" y="175"/>
                    <a:pt x="610" y="176"/>
                    <a:pt x="610" y="176"/>
                  </a:cubicBezTo>
                  <a:cubicBezTo>
                    <a:pt x="608" y="172"/>
                    <a:pt x="606" y="173"/>
                    <a:pt x="606" y="168"/>
                  </a:cubicBezTo>
                  <a:cubicBezTo>
                    <a:pt x="607" y="167"/>
                    <a:pt x="609" y="166"/>
                    <a:pt x="609" y="164"/>
                  </a:cubicBezTo>
                  <a:close/>
                  <a:moveTo>
                    <a:pt x="567" y="380"/>
                  </a:moveTo>
                  <a:cubicBezTo>
                    <a:pt x="569" y="384"/>
                    <a:pt x="571" y="388"/>
                    <a:pt x="571" y="393"/>
                  </a:cubicBezTo>
                  <a:cubicBezTo>
                    <a:pt x="569" y="389"/>
                    <a:pt x="564" y="383"/>
                    <a:pt x="567" y="380"/>
                  </a:cubicBezTo>
                  <a:close/>
                  <a:moveTo>
                    <a:pt x="569" y="418"/>
                  </a:moveTo>
                  <a:cubicBezTo>
                    <a:pt x="567" y="416"/>
                    <a:pt x="566" y="411"/>
                    <a:pt x="567" y="409"/>
                  </a:cubicBezTo>
                  <a:cubicBezTo>
                    <a:pt x="569" y="410"/>
                    <a:pt x="571" y="416"/>
                    <a:pt x="569" y="418"/>
                  </a:cubicBezTo>
                  <a:close/>
                  <a:moveTo>
                    <a:pt x="582" y="253"/>
                  </a:moveTo>
                  <a:cubicBezTo>
                    <a:pt x="581" y="252"/>
                    <a:pt x="583" y="252"/>
                    <a:pt x="583" y="251"/>
                  </a:cubicBezTo>
                  <a:cubicBezTo>
                    <a:pt x="585" y="252"/>
                    <a:pt x="585" y="256"/>
                    <a:pt x="587" y="257"/>
                  </a:cubicBezTo>
                  <a:cubicBezTo>
                    <a:pt x="586" y="259"/>
                    <a:pt x="586" y="259"/>
                    <a:pt x="584" y="258"/>
                  </a:cubicBezTo>
                  <a:cubicBezTo>
                    <a:pt x="586" y="256"/>
                    <a:pt x="582" y="255"/>
                    <a:pt x="582" y="253"/>
                  </a:cubicBezTo>
                  <a:close/>
                  <a:moveTo>
                    <a:pt x="578" y="258"/>
                  </a:moveTo>
                  <a:cubicBezTo>
                    <a:pt x="580" y="257"/>
                    <a:pt x="583" y="263"/>
                    <a:pt x="582" y="265"/>
                  </a:cubicBezTo>
                  <a:cubicBezTo>
                    <a:pt x="579" y="263"/>
                    <a:pt x="579" y="261"/>
                    <a:pt x="578" y="258"/>
                  </a:cubicBezTo>
                  <a:close/>
                  <a:moveTo>
                    <a:pt x="576" y="277"/>
                  </a:moveTo>
                  <a:cubicBezTo>
                    <a:pt x="573" y="276"/>
                    <a:pt x="573" y="272"/>
                    <a:pt x="571" y="270"/>
                  </a:cubicBezTo>
                  <a:cubicBezTo>
                    <a:pt x="573" y="268"/>
                    <a:pt x="573" y="267"/>
                    <a:pt x="575" y="264"/>
                  </a:cubicBezTo>
                  <a:cubicBezTo>
                    <a:pt x="581" y="266"/>
                    <a:pt x="579" y="273"/>
                    <a:pt x="576" y="277"/>
                  </a:cubicBezTo>
                  <a:close/>
                  <a:moveTo>
                    <a:pt x="582" y="145"/>
                  </a:moveTo>
                  <a:cubicBezTo>
                    <a:pt x="584" y="146"/>
                    <a:pt x="584" y="149"/>
                    <a:pt x="585" y="150"/>
                  </a:cubicBezTo>
                  <a:cubicBezTo>
                    <a:pt x="584" y="151"/>
                    <a:pt x="583" y="153"/>
                    <a:pt x="581" y="154"/>
                  </a:cubicBezTo>
                  <a:cubicBezTo>
                    <a:pt x="577" y="152"/>
                    <a:pt x="578" y="148"/>
                    <a:pt x="582" y="145"/>
                  </a:cubicBezTo>
                  <a:close/>
                  <a:moveTo>
                    <a:pt x="581" y="130"/>
                  </a:moveTo>
                  <a:cubicBezTo>
                    <a:pt x="578" y="130"/>
                    <a:pt x="577" y="126"/>
                    <a:pt x="578" y="124"/>
                  </a:cubicBezTo>
                  <a:cubicBezTo>
                    <a:pt x="580" y="125"/>
                    <a:pt x="582" y="128"/>
                    <a:pt x="581" y="130"/>
                  </a:cubicBezTo>
                  <a:close/>
                  <a:moveTo>
                    <a:pt x="583" y="134"/>
                  </a:moveTo>
                  <a:cubicBezTo>
                    <a:pt x="586" y="134"/>
                    <a:pt x="586" y="137"/>
                    <a:pt x="585" y="139"/>
                  </a:cubicBezTo>
                  <a:cubicBezTo>
                    <a:pt x="583" y="138"/>
                    <a:pt x="582" y="136"/>
                    <a:pt x="583" y="134"/>
                  </a:cubicBezTo>
                  <a:close/>
                  <a:moveTo>
                    <a:pt x="591" y="149"/>
                  </a:moveTo>
                  <a:cubicBezTo>
                    <a:pt x="593" y="149"/>
                    <a:pt x="593" y="152"/>
                    <a:pt x="594" y="153"/>
                  </a:cubicBezTo>
                  <a:cubicBezTo>
                    <a:pt x="594" y="155"/>
                    <a:pt x="592" y="152"/>
                    <a:pt x="591" y="152"/>
                  </a:cubicBezTo>
                  <a:cubicBezTo>
                    <a:pt x="592" y="150"/>
                    <a:pt x="591" y="151"/>
                    <a:pt x="591" y="149"/>
                  </a:cubicBezTo>
                  <a:close/>
                  <a:moveTo>
                    <a:pt x="596" y="194"/>
                  </a:moveTo>
                  <a:cubicBezTo>
                    <a:pt x="596" y="191"/>
                    <a:pt x="593" y="190"/>
                    <a:pt x="592" y="188"/>
                  </a:cubicBezTo>
                  <a:cubicBezTo>
                    <a:pt x="591" y="185"/>
                    <a:pt x="594" y="186"/>
                    <a:pt x="594" y="183"/>
                  </a:cubicBezTo>
                  <a:cubicBezTo>
                    <a:pt x="596" y="186"/>
                    <a:pt x="599" y="189"/>
                    <a:pt x="600" y="194"/>
                  </a:cubicBezTo>
                  <a:cubicBezTo>
                    <a:pt x="598" y="195"/>
                    <a:pt x="599" y="194"/>
                    <a:pt x="596" y="194"/>
                  </a:cubicBezTo>
                  <a:close/>
                  <a:moveTo>
                    <a:pt x="601" y="218"/>
                  </a:moveTo>
                  <a:cubicBezTo>
                    <a:pt x="600" y="215"/>
                    <a:pt x="599" y="213"/>
                    <a:pt x="599" y="210"/>
                  </a:cubicBezTo>
                  <a:cubicBezTo>
                    <a:pt x="600" y="212"/>
                    <a:pt x="602" y="215"/>
                    <a:pt x="601" y="218"/>
                  </a:cubicBezTo>
                  <a:close/>
                  <a:moveTo>
                    <a:pt x="579" y="231"/>
                  </a:moveTo>
                  <a:cubicBezTo>
                    <a:pt x="580" y="230"/>
                    <a:pt x="581" y="230"/>
                    <a:pt x="581" y="229"/>
                  </a:cubicBezTo>
                  <a:cubicBezTo>
                    <a:pt x="584" y="231"/>
                    <a:pt x="585" y="235"/>
                    <a:pt x="586" y="238"/>
                  </a:cubicBezTo>
                  <a:cubicBezTo>
                    <a:pt x="582" y="237"/>
                    <a:pt x="582" y="233"/>
                    <a:pt x="579" y="231"/>
                  </a:cubicBezTo>
                  <a:close/>
                  <a:moveTo>
                    <a:pt x="582" y="244"/>
                  </a:moveTo>
                  <a:cubicBezTo>
                    <a:pt x="580" y="243"/>
                    <a:pt x="579" y="240"/>
                    <a:pt x="578" y="238"/>
                  </a:cubicBezTo>
                  <a:cubicBezTo>
                    <a:pt x="580" y="239"/>
                    <a:pt x="583" y="242"/>
                    <a:pt x="582" y="244"/>
                  </a:cubicBezTo>
                  <a:close/>
                  <a:moveTo>
                    <a:pt x="581" y="225"/>
                  </a:moveTo>
                  <a:cubicBezTo>
                    <a:pt x="581" y="223"/>
                    <a:pt x="582" y="223"/>
                    <a:pt x="582" y="222"/>
                  </a:cubicBezTo>
                  <a:cubicBezTo>
                    <a:pt x="583" y="222"/>
                    <a:pt x="583" y="222"/>
                    <a:pt x="584" y="222"/>
                  </a:cubicBezTo>
                  <a:cubicBezTo>
                    <a:pt x="583" y="223"/>
                    <a:pt x="583" y="225"/>
                    <a:pt x="581" y="225"/>
                  </a:cubicBezTo>
                  <a:close/>
                  <a:moveTo>
                    <a:pt x="584" y="225"/>
                  </a:moveTo>
                  <a:cubicBezTo>
                    <a:pt x="587" y="227"/>
                    <a:pt x="589" y="230"/>
                    <a:pt x="590" y="233"/>
                  </a:cubicBezTo>
                  <a:cubicBezTo>
                    <a:pt x="589" y="233"/>
                    <a:pt x="590" y="235"/>
                    <a:pt x="588" y="235"/>
                  </a:cubicBezTo>
                  <a:cubicBezTo>
                    <a:pt x="586" y="233"/>
                    <a:pt x="581" y="228"/>
                    <a:pt x="584" y="225"/>
                  </a:cubicBezTo>
                  <a:close/>
                  <a:moveTo>
                    <a:pt x="592" y="179"/>
                  </a:moveTo>
                  <a:cubicBezTo>
                    <a:pt x="591" y="180"/>
                    <a:pt x="591" y="182"/>
                    <a:pt x="590" y="183"/>
                  </a:cubicBezTo>
                  <a:cubicBezTo>
                    <a:pt x="587" y="182"/>
                    <a:pt x="585" y="179"/>
                    <a:pt x="584" y="176"/>
                  </a:cubicBezTo>
                  <a:cubicBezTo>
                    <a:pt x="586" y="176"/>
                    <a:pt x="587" y="174"/>
                    <a:pt x="587" y="172"/>
                  </a:cubicBezTo>
                  <a:cubicBezTo>
                    <a:pt x="589" y="172"/>
                    <a:pt x="588" y="175"/>
                    <a:pt x="587" y="175"/>
                  </a:cubicBezTo>
                  <a:cubicBezTo>
                    <a:pt x="588" y="174"/>
                    <a:pt x="591" y="177"/>
                    <a:pt x="592" y="179"/>
                  </a:cubicBezTo>
                  <a:close/>
                  <a:moveTo>
                    <a:pt x="582" y="173"/>
                  </a:moveTo>
                  <a:cubicBezTo>
                    <a:pt x="581" y="172"/>
                    <a:pt x="580" y="171"/>
                    <a:pt x="579" y="170"/>
                  </a:cubicBezTo>
                  <a:cubicBezTo>
                    <a:pt x="580" y="167"/>
                    <a:pt x="582" y="165"/>
                    <a:pt x="585" y="167"/>
                  </a:cubicBezTo>
                  <a:cubicBezTo>
                    <a:pt x="585" y="169"/>
                    <a:pt x="584" y="171"/>
                    <a:pt x="582" y="173"/>
                  </a:cubicBezTo>
                  <a:close/>
                  <a:moveTo>
                    <a:pt x="582" y="182"/>
                  </a:moveTo>
                  <a:cubicBezTo>
                    <a:pt x="584" y="183"/>
                    <a:pt x="585" y="185"/>
                    <a:pt x="586" y="187"/>
                  </a:cubicBezTo>
                  <a:cubicBezTo>
                    <a:pt x="585" y="189"/>
                    <a:pt x="585" y="190"/>
                    <a:pt x="583" y="191"/>
                  </a:cubicBezTo>
                  <a:cubicBezTo>
                    <a:pt x="582" y="188"/>
                    <a:pt x="577" y="184"/>
                    <a:pt x="582" y="182"/>
                  </a:cubicBezTo>
                  <a:close/>
                  <a:moveTo>
                    <a:pt x="595" y="198"/>
                  </a:moveTo>
                  <a:cubicBezTo>
                    <a:pt x="594" y="200"/>
                    <a:pt x="593" y="202"/>
                    <a:pt x="591" y="203"/>
                  </a:cubicBezTo>
                  <a:cubicBezTo>
                    <a:pt x="588" y="201"/>
                    <a:pt x="587" y="198"/>
                    <a:pt x="585" y="194"/>
                  </a:cubicBezTo>
                  <a:cubicBezTo>
                    <a:pt x="590" y="189"/>
                    <a:pt x="592" y="195"/>
                    <a:pt x="595" y="198"/>
                  </a:cubicBezTo>
                  <a:close/>
                  <a:moveTo>
                    <a:pt x="588" y="215"/>
                  </a:moveTo>
                  <a:cubicBezTo>
                    <a:pt x="590" y="216"/>
                    <a:pt x="587" y="217"/>
                    <a:pt x="587" y="219"/>
                  </a:cubicBezTo>
                  <a:cubicBezTo>
                    <a:pt x="585" y="217"/>
                    <a:pt x="588" y="216"/>
                    <a:pt x="588" y="215"/>
                  </a:cubicBezTo>
                  <a:close/>
                  <a:moveTo>
                    <a:pt x="587" y="221"/>
                  </a:moveTo>
                  <a:cubicBezTo>
                    <a:pt x="590" y="214"/>
                    <a:pt x="594" y="221"/>
                    <a:pt x="596" y="225"/>
                  </a:cubicBezTo>
                  <a:cubicBezTo>
                    <a:pt x="594" y="226"/>
                    <a:pt x="594" y="228"/>
                    <a:pt x="592" y="228"/>
                  </a:cubicBezTo>
                  <a:cubicBezTo>
                    <a:pt x="590" y="226"/>
                    <a:pt x="589" y="223"/>
                    <a:pt x="587" y="221"/>
                  </a:cubicBezTo>
                  <a:close/>
                  <a:moveTo>
                    <a:pt x="598" y="152"/>
                  </a:moveTo>
                  <a:cubicBezTo>
                    <a:pt x="596" y="151"/>
                    <a:pt x="595" y="148"/>
                    <a:pt x="594" y="145"/>
                  </a:cubicBezTo>
                  <a:cubicBezTo>
                    <a:pt x="597" y="146"/>
                    <a:pt x="600" y="149"/>
                    <a:pt x="598" y="152"/>
                  </a:cubicBezTo>
                  <a:close/>
                  <a:moveTo>
                    <a:pt x="593" y="164"/>
                  </a:moveTo>
                  <a:cubicBezTo>
                    <a:pt x="595" y="167"/>
                    <a:pt x="598" y="171"/>
                    <a:pt x="596" y="175"/>
                  </a:cubicBezTo>
                  <a:cubicBezTo>
                    <a:pt x="594" y="173"/>
                    <a:pt x="593" y="171"/>
                    <a:pt x="591" y="169"/>
                  </a:cubicBezTo>
                  <a:cubicBezTo>
                    <a:pt x="590" y="166"/>
                    <a:pt x="593" y="167"/>
                    <a:pt x="593" y="164"/>
                  </a:cubicBezTo>
                  <a:close/>
                  <a:moveTo>
                    <a:pt x="588" y="164"/>
                  </a:moveTo>
                  <a:cubicBezTo>
                    <a:pt x="587" y="164"/>
                    <a:pt x="587" y="163"/>
                    <a:pt x="585" y="163"/>
                  </a:cubicBezTo>
                  <a:cubicBezTo>
                    <a:pt x="586" y="159"/>
                    <a:pt x="587" y="158"/>
                    <a:pt x="588" y="156"/>
                  </a:cubicBezTo>
                  <a:cubicBezTo>
                    <a:pt x="590" y="157"/>
                    <a:pt x="591" y="159"/>
                    <a:pt x="591" y="162"/>
                  </a:cubicBezTo>
                  <a:cubicBezTo>
                    <a:pt x="590" y="162"/>
                    <a:pt x="590" y="164"/>
                    <a:pt x="588" y="164"/>
                  </a:cubicBezTo>
                  <a:close/>
                  <a:moveTo>
                    <a:pt x="584" y="159"/>
                  </a:moveTo>
                  <a:cubicBezTo>
                    <a:pt x="583" y="158"/>
                    <a:pt x="586" y="156"/>
                    <a:pt x="585" y="155"/>
                  </a:cubicBezTo>
                  <a:cubicBezTo>
                    <a:pt x="587" y="156"/>
                    <a:pt x="584" y="158"/>
                    <a:pt x="584" y="159"/>
                  </a:cubicBezTo>
                  <a:close/>
                  <a:moveTo>
                    <a:pt x="579" y="177"/>
                  </a:moveTo>
                  <a:cubicBezTo>
                    <a:pt x="579" y="178"/>
                    <a:pt x="578" y="178"/>
                    <a:pt x="578" y="179"/>
                  </a:cubicBezTo>
                  <a:cubicBezTo>
                    <a:pt x="576" y="179"/>
                    <a:pt x="576" y="177"/>
                    <a:pt x="575" y="177"/>
                  </a:cubicBezTo>
                  <a:cubicBezTo>
                    <a:pt x="575" y="176"/>
                    <a:pt x="576" y="176"/>
                    <a:pt x="576" y="174"/>
                  </a:cubicBezTo>
                  <a:cubicBezTo>
                    <a:pt x="578" y="174"/>
                    <a:pt x="577" y="176"/>
                    <a:pt x="579" y="177"/>
                  </a:cubicBezTo>
                  <a:close/>
                  <a:moveTo>
                    <a:pt x="581" y="193"/>
                  </a:moveTo>
                  <a:cubicBezTo>
                    <a:pt x="580" y="194"/>
                    <a:pt x="578" y="189"/>
                    <a:pt x="577" y="187"/>
                  </a:cubicBezTo>
                  <a:cubicBezTo>
                    <a:pt x="580" y="187"/>
                    <a:pt x="579" y="192"/>
                    <a:pt x="581" y="193"/>
                  </a:cubicBezTo>
                  <a:close/>
                  <a:moveTo>
                    <a:pt x="581" y="202"/>
                  </a:moveTo>
                  <a:cubicBezTo>
                    <a:pt x="582" y="206"/>
                    <a:pt x="584" y="207"/>
                    <a:pt x="586" y="210"/>
                  </a:cubicBezTo>
                  <a:cubicBezTo>
                    <a:pt x="585" y="212"/>
                    <a:pt x="585" y="215"/>
                    <a:pt x="582" y="215"/>
                  </a:cubicBezTo>
                  <a:cubicBezTo>
                    <a:pt x="583" y="212"/>
                    <a:pt x="580" y="210"/>
                    <a:pt x="579" y="208"/>
                  </a:cubicBezTo>
                  <a:cubicBezTo>
                    <a:pt x="579" y="206"/>
                    <a:pt x="582" y="207"/>
                    <a:pt x="581" y="204"/>
                  </a:cubicBezTo>
                  <a:cubicBezTo>
                    <a:pt x="578" y="204"/>
                    <a:pt x="581" y="207"/>
                    <a:pt x="578" y="206"/>
                  </a:cubicBezTo>
                  <a:cubicBezTo>
                    <a:pt x="578" y="205"/>
                    <a:pt x="578" y="201"/>
                    <a:pt x="581" y="202"/>
                  </a:cubicBezTo>
                  <a:close/>
                  <a:moveTo>
                    <a:pt x="580" y="220"/>
                  </a:moveTo>
                  <a:cubicBezTo>
                    <a:pt x="577" y="220"/>
                    <a:pt x="575" y="215"/>
                    <a:pt x="576" y="212"/>
                  </a:cubicBezTo>
                  <a:cubicBezTo>
                    <a:pt x="578" y="214"/>
                    <a:pt x="581" y="217"/>
                    <a:pt x="580" y="220"/>
                  </a:cubicBezTo>
                  <a:close/>
                  <a:moveTo>
                    <a:pt x="580" y="227"/>
                  </a:moveTo>
                  <a:cubicBezTo>
                    <a:pt x="580" y="228"/>
                    <a:pt x="579" y="229"/>
                    <a:pt x="578" y="229"/>
                  </a:cubicBezTo>
                  <a:cubicBezTo>
                    <a:pt x="578" y="227"/>
                    <a:pt x="579" y="227"/>
                    <a:pt x="580" y="227"/>
                  </a:cubicBezTo>
                  <a:close/>
                  <a:moveTo>
                    <a:pt x="579" y="247"/>
                  </a:moveTo>
                  <a:cubicBezTo>
                    <a:pt x="577" y="245"/>
                    <a:pt x="572" y="241"/>
                    <a:pt x="575" y="238"/>
                  </a:cubicBezTo>
                  <a:cubicBezTo>
                    <a:pt x="577" y="240"/>
                    <a:pt x="580" y="244"/>
                    <a:pt x="579" y="247"/>
                  </a:cubicBezTo>
                  <a:close/>
                  <a:moveTo>
                    <a:pt x="585" y="247"/>
                  </a:moveTo>
                  <a:cubicBezTo>
                    <a:pt x="587" y="249"/>
                    <a:pt x="591" y="251"/>
                    <a:pt x="589" y="254"/>
                  </a:cubicBezTo>
                  <a:cubicBezTo>
                    <a:pt x="587" y="253"/>
                    <a:pt x="584" y="250"/>
                    <a:pt x="585" y="247"/>
                  </a:cubicBezTo>
                  <a:close/>
                  <a:moveTo>
                    <a:pt x="587" y="243"/>
                  </a:moveTo>
                  <a:cubicBezTo>
                    <a:pt x="588" y="243"/>
                    <a:pt x="588" y="242"/>
                    <a:pt x="588" y="241"/>
                  </a:cubicBezTo>
                  <a:cubicBezTo>
                    <a:pt x="590" y="242"/>
                    <a:pt x="592" y="244"/>
                    <a:pt x="591" y="247"/>
                  </a:cubicBezTo>
                  <a:cubicBezTo>
                    <a:pt x="589" y="247"/>
                    <a:pt x="590" y="243"/>
                    <a:pt x="587" y="243"/>
                  </a:cubicBezTo>
                  <a:close/>
                  <a:moveTo>
                    <a:pt x="592" y="236"/>
                  </a:moveTo>
                  <a:cubicBezTo>
                    <a:pt x="595" y="237"/>
                    <a:pt x="595" y="240"/>
                    <a:pt x="597" y="241"/>
                  </a:cubicBezTo>
                  <a:cubicBezTo>
                    <a:pt x="597" y="243"/>
                    <a:pt x="595" y="244"/>
                    <a:pt x="594" y="246"/>
                  </a:cubicBezTo>
                  <a:cubicBezTo>
                    <a:pt x="592" y="244"/>
                    <a:pt x="589" y="239"/>
                    <a:pt x="592" y="236"/>
                  </a:cubicBezTo>
                  <a:close/>
                  <a:moveTo>
                    <a:pt x="595" y="234"/>
                  </a:moveTo>
                  <a:cubicBezTo>
                    <a:pt x="596" y="232"/>
                    <a:pt x="595" y="229"/>
                    <a:pt x="598" y="229"/>
                  </a:cubicBezTo>
                  <a:cubicBezTo>
                    <a:pt x="599" y="231"/>
                    <a:pt x="600" y="233"/>
                    <a:pt x="602" y="235"/>
                  </a:cubicBezTo>
                  <a:cubicBezTo>
                    <a:pt x="601" y="236"/>
                    <a:pt x="601" y="237"/>
                    <a:pt x="600" y="238"/>
                  </a:cubicBezTo>
                  <a:cubicBezTo>
                    <a:pt x="597" y="237"/>
                    <a:pt x="598" y="234"/>
                    <a:pt x="595" y="234"/>
                  </a:cubicBezTo>
                  <a:close/>
                  <a:moveTo>
                    <a:pt x="600" y="182"/>
                  </a:moveTo>
                  <a:cubicBezTo>
                    <a:pt x="601" y="180"/>
                    <a:pt x="599" y="180"/>
                    <a:pt x="599" y="177"/>
                  </a:cubicBezTo>
                  <a:cubicBezTo>
                    <a:pt x="602" y="180"/>
                    <a:pt x="604" y="183"/>
                    <a:pt x="605" y="187"/>
                  </a:cubicBezTo>
                  <a:cubicBezTo>
                    <a:pt x="603" y="186"/>
                    <a:pt x="602" y="183"/>
                    <a:pt x="600" y="182"/>
                  </a:cubicBezTo>
                  <a:close/>
                  <a:moveTo>
                    <a:pt x="599" y="139"/>
                  </a:moveTo>
                  <a:cubicBezTo>
                    <a:pt x="601" y="140"/>
                    <a:pt x="601" y="144"/>
                    <a:pt x="603" y="145"/>
                  </a:cubicBezTo>
                  <a:cubicBezTo>
                    <a:pt x="600" y="147"/>
                    <a:pt x="596" y="141"/>
                    <a:pt x="599" y="139"/>
                  </a:cubicBezTo>
                  <a:close/>
                  <a:moveTo>
                    <a:pt x="599" y="133"/>
                  </a:moveTo>
                  <a:cubicBezTo>
                    <a:pt x="598" y="132"/>
                    <a:pt x="597" y="130"/>
                    <a:pt x="596" y="128"/>
                  </a:cubicBezTo>
                  <a:cubicBezTo>
                    <a:pt x="597" y="128"/>
                    <a:pt x="600" y="132"/>
                    <a:pt x="599" y="133"/>
                  </a:cubicBezTo>
                  <a:close/>
                  <a:moveTo>
                    <a:pt x="597" y="136"/>
                  </a:moveTo>
                  <a:cubicBezTo>
                    <a:pt x="596" y="136"/>
                    <a:pt x="596" y="137"/>
                    <a:pt x="594" y="137"/>
                  </a:cubicBezTo>
                  <a:cubicBezTo>
                    <a:pt x="592" y="133"/>
                    <a:pt x="591" y="132"/>
                    <a:pt x="588" y="128"/>
                  </a:cubicBezTo>
                  <a:cubicBezTo>
                    <a:pt x="588" y="126"/>
                    <a:pt x="590" y="126"/>
                    <a:pt x="590" y="125"/>
                  </a:cubicBezTo>
                  <a:cubicBezTo>
                    <a:pt x="594" y="127"/>
                    <a:pt x="595" y="132"/>
                    <a:pt x="597" y="136"/>
                  </a:cubicBezTo>
                  <a:close/>
                  <a:moveTo>
                    <a:pt x="589" y="145"/>
                  </a:moveTo>
                  <a:cubicBezTo>
                    <a:pt x="587" y="144"/>
                    <a:pt x="584" y="141"/>
                    <a:pt x="586" y="139"/>
                  </a:cubicBezTo>
                  <a:cubicBezTo>
                    <a:pt x="588" y="140"/>
                    <a:pt x="589" y="142"/>
                    <a:pt x="589" y="145"/>
                  </a:cubicBezTo>
                  <a:close/>
                  <a:moveTo>
                    <a:pt x="585" y="124"/>
                  </a:moveTo>
                  <a:cubicBezTo>
                    <a:pt x="583" y="120"/>
                    <a:pt x="581" y="120"/>
                    <a:pt x="580" y="115"/>
                  </a:cubicBezTo>
                  <a:cubicBezTo>
                    <a:pt x="581" y="114"/>
                    <a:pt x="582" y="113"/>
                    <a:pt x="583" y="112"/>
                  </a:cubicBezTo>
                  <a:cubicBezTo>
                    <a:pt x="586" y="114"/>
                    <a:pt x="592" y="121"/>
                    <a:pt x="585" y="124"/>
                  </a:cubicBezTo>
                  <a:close/>
                  <a:moveTo>
                    <a:pt x="578" y="112"/>
                  </a:moveTo>
                  <a:cubicBezTo>
                    <a:pt x="574" y="109"/>
                    <a:pt x="572" y="104"/>
                    <a:pt x="576" y="101"/>
                  </a:cubicBezTo>
                  <a:cubicBezTo>
                    <a:pt x="580" y="103"/>
                    <a:pt x="582" y="109"/>
                    <a:pt x="578" y="112"/>
                  </a:cubicBezTo>
                  <a:close/>
                  <a:moveTo>
                    <a:pt x="576" y="121"/>
                  </a:moveTo>
                  <a:cubicBezTo>
                    <a:pt x="578" y="121"/>
                    <a:pt x="578" y="122"/>
                    <a:pt x="578" y="124"/>
                  </a:cubicBezTo>
                  <a:cubicBezTo>
                    <a:pt x="575" y="124"/>
                    <a:pt x="575" y="122"/>
                    <a:pt x="576" y="121"/>
                  </a:cubicBezTo>
                  <a:close/>
                  <a:moveTo>
                    <a:pt x="579" y="140"/>
                  </a:moveTo>
                  <a:cubicBezTo>
                    <a:pt x="582" y="143"/>
                    <a:pt x="579" y="146"/>
                    <a:pt x="576" y="148"/>
                  </a:cubicBezTo>
                  <a:cubicBezTo>
                    <a:pt x="576" y="147"/>
                    <a:pt x="575" y="146"/>
                    <a:pt x="575" y="145"/>
                  </a:cubicBezTo>
                  <a:cubicBezTo>
                    <a:pt x="575" y="143"/>
                    <a:pt x="578" y="142"/>
                    <a:pt x="579" y="140"/>
                  </a:cubicBezTo>
                  <a:close/>
                  <a:moveTo>
                    <a:pt x="573" y="163"/>
                  </a:moveTo>
                  <a:cubicBezTo>
                    <a:pt x="573" y="161"/>
                    <a:pt x="573" y="160"/>
                    <a:pt x="572" y="160"/>
                  </a:cubicBezTo>
                  <a:cubicBezTo>
                    <a:pt x="572" y="157"/>
                    <a:pt x="574" y="157"/>
                    <a:pt x="574" y="155"/>
                  </a:cubicBezTo>
                  <a:cubicBezTo>
                    <a:pt x="578" y="156"/>
                    <a:pt x="579" y="163"/>
                    <a:pt x="573" y="163"/>
                  </a:cubicBezTo>
                  <a:close/>
                  <a:moveTo>
                    <a:pt x="575" y="183"/>
                  </a:moveTo>
                  <a:cubicBezTo>
                    <a:pt x="573" y="183"/>
                    <a:pt x="573" y="181"/>
                    <a:pt x="573" y="179"/>
                  </a:cubicBezTo>
                  <a:cubicBezTo>
                    <a:pt x="574" y="180"/>
                    <a:pt x="575" y="181"/>
                    <a:pt x="575" y="183"/>
                  </a:cubicBezTo>
                  <a:close/>
                  <a:moveTo>
                    <a:pt x="574" y="192"/>
                  </a:moveTo>
                  <a:cubicBezTo>
                    <a:pt x="575" y="194"/>
                    <a:pt x="576" y="196"/>
                    <a:pt x="578" y="198"/>
                  </a:cubicBezTo>
                  <a:cubicBezTo>
                    <a:pt x="577" y="199"/>
                    <a:pt x="577" y="201"/>
                    <a:pt x="575" y="201"/>
                  </a:cubicBezTo>
                  <a:cubicBezTo>
                    <a:pt x="573" y="200"/>
                    <a:pt x="573" y="197"/>
                    <a:pt x="571" y="196"/>
                  </a:cubicBezTo>
                  <a:cubicBezTo>
                    <a:pt x="571" y="194"/>
                    <a:pt x="574" y="194"/>
                    <a:pt x="574" y="192"/>
                  </a:cubicBezTo>
                  <a:close/>
                  <a:moveTo>
                    <a:pt x="573" y="216"/>
                  </a:moveTo>
                  <a:cubicBezTo>
                    <a:pt x="575" y="217"/>
                    <a:pt x="580" y="224"/>
                    <a:pt x="575" y="225"/>
                  </a:cubicBezTo>
                  <a:cubicBezTo>
                    <a:pt x="573" y="221"/>
                    <a:pt x="568" y="219"/>
                    <a:pt x="573" y="216"/>
                  </a:cubicBezTo>
                  <a:close/>
                  <a:moveTo>
                    <a:pt x="575" y="253"/>
                  </a:moveTo>
                  <a:cubicBezTo>
                    <a:pt x="572" y="252"/>
                    <a:pt x="571" y="249"/>
                    <a:pt x="570" y="244"/>
                  </a:cubicBezTo>
                  <a:cubicBezTo>
                    <a:pt x="573" y="247"/>
                    <a:pt x="574" y="250"/>
                    <a:pt x="575" y="253"/>
                  </a:cubicBezTo>
                  <a:close/>
                  <a:moveTo>
                    <a:pt x="572" y="257"/>
                  </a:moveTo>
                  <a:cubicBezTo>
                    <a:pt x="571" y="259"/>
                    <a:pt x="570" y="261"/>
                    <a:pt x="567" y="262"/>
                  </a:cubicBezTo>
                  <a:cubicBezTo>
                    <a:pt x="568" y="257"/>
                    <a:pt x="568" y="256"/>
                    <a:pt x="567" y="252"/>
                  </a:cubicBezTo>
                  <a:cubicBezTo>
                    <a:pt x="571" y="251"/>
                    <a:pt x="569" y="257"/>
                    <a:pt x="572" y="257"/>
                  </a:cubicBezTo>
                  <a:close/>
                  <a:moveTo>
                    <a:pt x="567" y="191"/>
                  </a:moveTo>
                  <a:cubicBezTo>
                    <a:pt x="565" y="189"/>
                    <a:pt x="567" y="186"/>
                    <a:pt x="570" y="186"/>
                  </a:cubicBezTo>
                  <a:cubicBezTo>
                    <a:pt x="571" y="188"/>
                    <a:pt x="569" y="190"/>
                    <a:pt x="567" y="191"/>
                  </a:cubicBezTo>
                  <a:close/>
                  <a:moveTo>
                    <a:pt x="570" y="232"/>
                  </a:moveTo>
                  <a:cubicBezTo>
                    <a:pt x="567" y="231"/>
                    <a:pt x="566" y="227"/>
                    <a:pt x="567" y="224"/>
                  </a:cubicBezTo>
                  <a:cubicBezTo>
                    <a:pt x="568" y="226"/>
                    <a:pt x="572" y="229"/>
                    <a:pt x="570" y="232"/>
                  </a:cubicBezTo>
                  <a:close/>
                  <a:moveTo>
                    <a:pt x="567" y="274"/>
                  </a:moveTo>
                  <a:cubicBezTo>
                    <a:pt x="571" y="274"/>
                    <a:pt x="570" y="279"/>
                    <a:pt x="573" y="281"/>
                  </a:cubicBezTo>
                  <a:cubicBezTo>
                    <a:pt x="573" y="282"/>
                    <a:pt x="572" y="283"/>
                    <a:pt x="572" y="284"/>
                  </a:cubicBezTo>
                  <a:cubicBezTo>
                    <a:pt x="570" y="283"/>
                    <a:pt x="570" y="281"/>
                    <a:pt x="569" y="279"/>
                  </a:cubicBezTo>
                  <a:cubicBezTo>
                    <a:pt x="568" y="280"/>
                    <a:pt x="565" y="280"/>
                    <a:pt x="565" y="277"/>
                  </a:cubicBezTo>
                  <a:cubicBezTo>
                    <a:pt x="567" y="279"/>
                    <a:pt x="565" y="275"/>
                    <a:pt x="567" y="274"/>
                  </a:cubicBezTo>
                  <a:close/>
                  <a:moveTo>
                    <a:pt x="571" y="299"/>
                  </a:moveTo>
                  <a:cubicBezTo>
                    <a:pt x="573" y="300"/>
                    <a:pt x="573" y="303"/>
                    <a:pt x="572" y="304"/>
                  </a:cubicBezTo>
                  <a:cubicBezTo>
                    <a:pt x="570" y="304"/>
                    <a:pt x="573" y="301"/>
                    <a:pt x="571" y="299"/>
                  </a:cubicBezTo>
                  <a:close/>
                  <a:moveTo>
                    <a:pt x="570" y="327"/>
                  </a:moveTo>
                  <a:cubicBezTo>
                    <a:pt x="570" y="324"/>
                    <a:pt x="569" y="323"/>
                    <a:pt x="570" y="320"/>
                  </a:cubicBezTo>
                  <a:cubicBezTo>
                    <a:pt x="573" y="320"/>
                    <a:pt x="575" y="327"/>
                    <a:pt x="570" y="327"/>
                  </a:cubicBezTo>
                  <a:close/>
                  <a:moveTo>
                    <a:pt x="571" y="346"/>
                  </a:moveTo>
                  <a:cubicBezTo>
                    <a:pt x="569" y="346"/>
                    <a:pt x="569" y="344"/>
                    <a:pt x="569" y="344"/>
                  </a:cubicBezTo>
                  <a:cubicBezTo>
                    <a:pt x="570" y="342"/>
                    <a:pt x="573" y="345"/>
                    <a:pt x="571" y="346"/>
                  </a:cubicBezTo>
                  <a:close/>
                  <a:moveTo>
                    <a:pt x="569" y="369"/>
                  </a:moveTo>
                  <a:cubicBezTo>
                    <a:pt x="568" y="365"/>
                    <a:pt x="565" y="362"/>
                    <a:pt x="567" y="357"/>
                  </a:cubicBezTo>
                  <a:cubicBezTo>
                    <a:pt x="570" y="359"/>
                    <a:pt x="573" y="367"/>
                    <a:pt x="569" y="369"/>
                  </a:cubicBezTo>
                  <a:close/>
                  <a:moveTo>
                    <a:pt x="573" y="412"/>
                  </a:moveTo>
                  <a:cubicBezTo>
                    <a:pt x="571" y="411"/>
                    <a:pt x="571" y="409"/>
                    <a:pt x="570" y="407"/>
                  </a:cubicBezTo>
                  <a:cubicBezTo>
                    <a:pt x="572" y="408"/>
                    <a:pt x="572" y="410"/>
                    <a:pt x="573" y="412"/>
                  </a:cubicBezTo>
                  <a:close/>
                  <a:moveTo>
                    <a:pt x="576" y="434"/>
                  </a:moveTo>
                  <a:cubicBezTo>
                    <a:pt x="574" y="432"/>
                    <a:pt x="571" y="427"/>
                    <a:pt x="572" y="424"/>
                  </a:cubicBezTo>
                  <a:cubicBezTo>
                    <a:pt x="575" y="425"/>
                    <a:pt x="575" y="430"/>
                    <a:pt x="576" y="434"/>
                  </a:cubicBezTo>
                  <a:close/>
                  <a:moveTo>
                    <a:pt x="573" y="400"/>
                  </a:moveTo>
                  <a:cubicBezTo>
                    <a:pt x="576" y="401"/>
                    <a:pt x="575" y="404"/>
                    <a:pt x="577" y="405"/>
                  </a:cubicBezTo>
                  <a:cubicBezTo>
                    <a:pt x="575" y="406"/>
                    <a:pt x="574" y="402"/>
                    <a:pt x="573" y="400"/>
                  </a:cubicBezTo>
                  <a:close/>
                  <a:moveTo>
                    <a:pt x="576" y="398"/>
                  </a:moveTo>
                  <a:cubicBezTo>
                    <a:pt x="578" y="398"/>
                    <a:pt x="578" y="401"/>
                    <a:pt x="579" y="402"/>
                  </a:cubicBezTo>
                  <a:cubicBezTo>
                    <a:pt x="577" y="402"/>
                    <a:pt x="577" y="400"/>
                    <a:pt x="576" y="398"/>
                  </a:cubicBezTo>
                  <a:close/>
                  <a:moveTo>
                    <a:pt x="572" y="371"/>
                  </a:moveTo>
                  <a:cubicBezTo>
                    <a:pt x="575" y="374"/>
                    <a:pt x="578" y="381"/>
                    <a:pt x="577" y="386"/>
                  </a:cubicBezTo>
                  <a:cubicBezTo>
                    <a:pt x="574" y="382"/>
                    <a:pt x="570" y="376"/>
                    <a:pt x="572" y="371"/>
                  </a:cubicBezTo>
                  <a:close/>
                  <a:moveTo>
                    <a:pt x="572" y="349"/>
                  </a:moveTo>
                  <a:cubicBezTo>
                    <a:pt x="574" y="350"/>
                    <a:pt x="573" y="354"/>
                    <a:pt x="575" y="354"/>
                  </a:cubicBezTo>
                  <a:cubicBezTo>
                    <a:pt x="574" y="356"/>
                    <a:pt x="571" y="350"/>
                    <a:pt x="572" y="349"/>
                  </a:cubicBezTo>
                  <a:close/>
                  <a:moveTo>
                    <a:pt x="575" y="334"/>
                  </a:moveTo>
                  <a:cubicBezTo>
                    <a:pt x="577" y="335"/>
                    <a:pt x="578" y="338"/>
                    <a:pt x="576" y="340"/>
                  </a:cubicBezTo>
                  <a:cubicBezTo>
                    <a:pt x="575" y="339"/>
                    <a:pt x="574" y="336"/>
                    <a:pt x="575" y="334"/>
                  </a:cubicBezTo>
                  <a:close/>
                  <a:moveTo>
                    <a:pt x="575" y="286"/>
                  </a:moveTo>
                  <a:cubicBezTo>
                    <a:pt x="578" y="288"/>
                    <a:pt x="579" y="291"/>
                    <a:pt x="580" y="293"/>
                  </a:cubicBezTo>
                  <a:cubicBezTo>
                    <a:pt x="579" y="295"/>
                    <a:pt x="578" y="296"/>
                    <a:pt x="578" y="298"/>
                  </a:cubicBezTo>
                  <a:cubicBezTo>
                    <a:pt x="573" y="296"/>
                    <a:pt x="572" y="289"/>
                    <a:pt x="575" y="286"/>
                  </a:cubicBezTo>
                  <a:close/>
                  <a:moveTo>
                    <a:pt x="578" y="280"/>
                  </a:moveTo>
                  <a:cubicBezTo>
                    <a:pt x="580" y="279"/>
                    <a:pt x="581" y="276"/>
                    <a:pt x="582" y="274"/>
                  </a:cubicBezTo>
                  <a:cubicBezTo>
                    <a:pt x="585" y="276"/>
                    <a:pt x="586" y="279"/>
                    <a:pt x="588" y="282"/>
                  </a:cubicBezTo>
                  <a:cubicBezTo>
                    <a:pt x="586" y="284"/>
                    <a:pt x="586" y="287"/>
                    <a:pt x="583" y="287"/>
                  </a:cubicBezTo>
                  <a:cubicBezTo>
                    <a:pt x="580" y="286"/>
                    <a:pt x="579" y="283"/>
                    <a:pt x="578" y="280"/>
                  </a:cubicBezTo>
                  <a:close/>
                  <a:moveTo>
                    <a:pt x="585" y="268"/>
                  </a:moveTo>
                  <a:cubicBezTo>
                    <a:pt x="587" y="270"/>
                    <a:pt x="593" y="274"/>
                    <a:pt x="591" y="277"/>
                  </a:cubicBezTo>
                  <a:cubicBezTo>
                    <a:pt x="588" y="274"/>
                    <a:pt x="584" y="273"/>
                    <a:pt x="585" y="268"/>
                  </a:cubicBezTo>
                  <a:close/>
                  <a:moveTo>
                    <a:pt x="589" y="265"/>
                  </a:moveTo>
                  <a:cubicBezTo>
                    <a:pt x="589" y="264"/>
                    <a:pt x="589" y="263"/>
                    <a:pt x="589" y="261"/>
                  </a:cubicBezTo>
                  <a:cubicBezTo>
                    <a:pt x="592" y="264"/>
                    <a:pt x="594" y="267"/>
                    <a:pt x="596" y="271"/>
                  </a:cubicBezTo>
                  <a:cubicBezTo>
                    <a:pt x="592" y="271"/>
                    <a:pt x="592" y="266"/>
                    <a:pt x="589" y="265"/>
                  </a:cubicBezTo>
                  <a:close/>
                  <a:moveTo>
                    <a:pt x="600" y="289"/>
                  </a:moveTo>
                  <a:cubicBezTo>
                    <a:pt x="596" y="287"/>
                    <a:pt x="594" y="284"/>
                    <a:pt x="593" y="280"/>
                  </a:cubicBezTo>
                  <a:cubicBezTo>
                    <a:pt x="597" y="282"/>
                    <a:pt x="598" y="285"/>
                    <a:pt x="600" y="289"/>
                  </a:cubicBezTo>
                  <a:close/>
                  <a:moveTo>
                    <a:pt x="598" y="275"/>
                  </a:moveTo>
                  <a:cubicBezTo>
                    <a:pt x="600" y="277"/>
                    <a:pt x="602" y="279"/>
                    <a:pt x="603" y="283"/>
                  </a:cubicBezTo>
                  <a:cubicBezTo>
                    <a:pt x="600" y="281"/>
                    <a:pt x="599" y="279"/>
                    <a:pt x="598" y="275"/>
                  </a:cubicBezTo>
                  <a:close/>
                  <a:moveTo>
                    <a:pt x="597" y="269"/>
                  </a:moveTo>
                  <a:cubicBezTo>
                    <a:pt x="594" y="267"/>
                    <a:pt x="594" y="262"/>
                    <a:pt x="591" y="261"/>
                  </a:cubicBezTo>
                  <a:cubicBezTo>
                    <a:pt x="590" y="259"/>
                    <a:pt x="591" y="258"/>
                    <a:pt x="591" y="256"/>
                  </a:cubicBezTo>
                  <a:cubicBezTo>
                    <a:pt x="596" y="257"/>
                    <a:pt x="596" y="262"/>
                    <a:pt x="599" y="265"/>
                  </a:cubicBezTo>
                  <a:cubicBezTo>
                    <a:pt x="599" y="267"/>
                    <a:pt x="597" y="267"/>
                    <a:pt x="597" y="269"/>
                  </a:cubicBezTo>
                  <a:close/>
                  <a:moveTo>
                    <a:pt x="596" y="250"/>
                  </a:moveTo>
                  <a:cubicBezTo>
                    <a:pt x="600" y="241"/>
                    <a:pt x="603" y="252"/>
                    <a:pt x="606" y="255"/>
                  </a:cubicBezTo>
                  <a:cubicBezTo>
                    <a:pt x="605" y="257"/>
                    <a:pt x="603" y="259"/>
                    <a:pt x="602" y="261"/>
                  </a:cubicBezTo>
                  <a:cubicBezTo>
                    <a:pt x="601" y="257"/>
                    <a:pt x="599" y="253"/>
                    <a:pt x="596" y="250"/>
                  </a:cubicBezTo>
                  <a:close/>
                  <a:moveTo>
                    <a:pt x="602" y="240"/>
                  </a:moveTo>
                  <a:cubicBezTo>
                    <a:pt x="603" y="241"/>
                    <a:pt x="603" y="239"/>
                    <a:pt x="603" y="238"/>
                  </a:cubicBezTo>
                  <a:cubicBezTo>
                    <a:pt x="605" y="242"/>
                    <a:pt x="612" y="248"/>
                    <a:pt x="608" y="251"/>
                  </a:cubicBezTo>
                  <a:cubicBezTo>
                    <a:pt x="608" y="248"/>
                    <a:pt x="602" y="244"/>
                    <a:pt x="602" y="240"/>
                  </a:cubicBezTo>
                  <a:close/>
                  <a:moveTo>
                    <a:pt x="605" y="230"/>
                  </a:moveTo>
                  <a:cubicBezTo>
                    <a:pt x="605" y="227"/>
                    <a:pt x="604" y="224"/>
                    <a:pt x="603" y="222"/>
                  </a:cubicBezTo>
                  <a:cubicBezTo>
                    <a:pt x="604" y="221"/>
                    <a:pt x="604" y="220"/>
                    <a:pt x="605" y="219"/>
                  </a:cubicBezTo>
                  <a:cubicBezTo>
                    <a:pt x="607" y="222"/>
                    <a:pt x="610" y="228"/>
                    <a:pt x="605" y="230"/>
                  </a:cubicBezTo>
                  <a:close/>
                  <a:moveTo>
                    <a:pt x="602" y="174"/>
                  </a:moveTo>
                  <a:cubicBezTo>
                    <a:pt x="604" y="177"/>
                    <a:pt x="607" y="179"/>
                    <a:pt x="608" y="183"/>
                  </a:cubicBezTo>
                  <a:cubicBezTo>
                    <a:pt x="605" y="183"/>
                    <a:pt x="603" y="178"/>
                    <a:pt x="602" y="174"/>
                  </a:cubicBezTo>
                  <a:close/>
                  <a:moveTo>
                    <a:pt x="604" y="164"/>
                  </a:moveTo>
                  <a:cubicBezTo>
                    <a:pt x="603" y="160"/>
                    <a:pt x="597" y="157"/>
                    <a:pt x="602" y="154"/>
                  </a:cubicBezTo>
                  <a:cubicBezTo>
                    <a:pt x="604" y="156"/>
                    <a:pt x="610" y="162"/>
                    <a:pt x="604" y="164"/>
                  </a:cubicBezTo>
                  <a:close/>
                  <a:moveTo>
                    <a:pt x="605" y="142"/>
                  </a:moveTo>
                  <a:cubicBezTo>
                    <a:pt x="603" y="141"/>
                    <a:pt x="603" y="138"/>
                    <a:pt x="601" y="136"/>
                  </a:cubicBezTo>
                  <a:cubicBezTo>
                    <a:pt x="603" y="135"/>
                    <a:pt x="608" y="140"/>
                    <a:pt x="605" y="142"/>
                  </a:cubicBezTo>
                  <a:close/>
                  <a:moveTo>
                    <a:pt x="603" y="127"/>
                  </a:moveTo>
                  <a:cubicBezTo>
                    <a:pt x="602" y="127"/>
                    <a:pt x="602" y="128"/>
                    <a:pt x="602" y="128"/>
                  </a:cubicBezTo>
                  <a:cubicBezTo>
                    <a:pt x="601" y="126"/>
                    <a:pt x="600" y="124"/>
                    <a:pt x="597" y="123"/>
                  </a:cubicBezTo>
                  <a:cubicBezTo>
                    <a:pt x="599" y="120"/>
                    <a:pt x="594" y="121"/>
                    <a:pt x="595" y="118"/>
                  </a:cubicBezTo>
                  <a:cubicBezTo>
                    <a:pt x="600" y="119"/>
                    <a:pt x="600" y="125"/>
                    <a:pt x="603" y="127"/>
                  </a:cubicBezTo>
                  <a:cubicBezTo>
                    <a:pt x="603" y="128"/>
                    <a:pt x="603" y="128"/>
                    <a:pt x="603" y="127"/>
                  </a:cubicBezTo>
                  <a:close/>
                  <a:moveTo>
                    <a:pt x="596" y="111"/>
                  </a:moveTo>
                  <a:cubicBezTo>
                    <a:pt x="594" y="107"/>
                    <a:pt x="591" y="106"/>
                    <a:pt x="591" y="101"/>
                  </a:cubicBezTo>
                  <a:cubicBezTo>
                    <a:pt x="592" y="101"/>
                    <a:pt x="592" y="101"/>
                    <a:pt x="592" y="100"/>
                  </a:cubicBezTo>
                  <a:cubicBezTo>
                    <a:pt x="594" y="103"/>
                    <a:pt x="599" y="107"/>
                    <a:pt x="596" y="111"/>
                  </a:cubicBezTo>
                  <a:close/>
                  <a:moveTo>
                    <a:pt x="598" y="93"/>
                  </a:moveTo>
                  <a:cubicBezTo>
                    <a:pt x="600" y="95"/>
                    <a:pt x="603" y="100"/>
                    <a:pt x="603" y="103"/>
                  </a:cubicBezTo>
                  <a:cubicBezTo>
                    <a:pt x="601" y="99"/>
                    <a:pt x="594" y="96"/>
                    <a:pt x="598" y="93"/>
                  </a:cubicBezTo>
                  <a:close/>
                  <a:moveTo>
                    <a:pt x="595" y="90"/>
                  </a:moveTo>
                  <a:cubicBezTo>
                    <a:pt x="591" y="90"/>
                    <a:pt x="593" y="85"/>
                    <a:pt x="590" y="84"/>
                  </a:cubicBezTo>
                  <a:cubicBezTo>
                    <a:pt x="591" y="83"/>
                    <a:pt x="592" y="83"/>
                    <a:pt x="593" y="81"/>
                  </a:cubicBezTo>
                  <a:cubicBezTo>
                    <a:pt x="594" y="84"/>
                    <a:pt x="597" y="87"/>
                    <a:pt x="595" y="90"/>
                  </a:cubicBezTo>
                  <a:close/>
                  <a:moveTo>
                    <a:pt x="594" y="115"/>
                  </a:moveTo>
                  <a:cubicBezTo>
                    <a:pt x="590" y="114"/>
                    <a:pt x="590" y="109"/>
                    <a:pt x="587" y="108"/>
                  </a:cubicBezTo>
                  <a:cubicBezTo>
                    <a:pt x="587" y="106"/>
                    <a:pt x="588" y="106"/>
                    <a:pt x="588" y="105"/>
                  </a:cubicBezTo>
                  <a:cubicBezTo>
                    <a:pt x="591" y="107"/>
                    <a:pt x="594" y="110"/>
                    <a:pt x="594" y="115"/>
                  </a:cubicBezTo>
                  <a:close/>
                  <a:moveTo>
                    <a:pt x="585" y="91"/>
                  </a:moveTo>
                  <a:cubicBezTo>
                    <a:pt x="588" y="92"/>
                    <a:pt x="590" y="95"/>
                    <a:pt x="589" y="98"/>
                  </a:cubicBezTo>
                  <a:cubicBezTo>
                    <a:pt x="587" y="96"/>
                    <a:pt x="586" y="94"/>
                    <a:pt x="585" y="91"/>
                  </a:cubicBezTo>
                  <a:close/>
                  <a:moveTo>
                    <a:pt x="587" y="100"/>
                  </a:moveTo>
                  <a:cubicBezTo>
                    <a:pt x="586" y="102"/>
                    <a:pt x="585" y="104"/>
                    <a:pt x="583" y="104"/>
                  </a:cubicBezTo>
                  <a:cubicBezTo>
                    <a:pt x="583" y="101"/>
                    <a:pt x="582" y="100"/>
                    <a:pt x="580" y="97"/>
                  </a:cubicBezTo>
                  <a:cubicBezTo>
                    <a:pt x="582" y="91"/>
                    <a:pt x="586" y="96"/>
                    <a:pt x="587" y="100"/>
                  </a:cubicBezTo>
                  <a:close/>
                  <a:moveTo>
                    <a:pt x="577" y="93"/>
                  </a:moveTo>
                  <a:cubicBezTo>
                    <a:pt x="576" y="92"/>
                    <a:pt x="575" y="90"/>
                    <a:pt x="574" y="89"/>
                  </a:cubicBezTo>
                  <a:cubicBezTo>
                    <a:pt x="577" y="89"/>
                    <a:pt x="577" y="86"/>
                    <a:pt x="578" y="85"/>
                  </a:cubicBezTo>
                  <a:cubicBezTo>
                    <a:pt x="582" y="86"/>
                    <a:pt x="580" y="93"/>
                    <a:pt x="577" y="93"/>
                  </a:cubicBezTo>
                  <a:close/>
                  <a:moveTo>
                    <a:pt x="573" y="153"/>
                  </a:moveTo>
                  <a:cubicBezTo>
                    <a:pt x="571" y="153"/>
                    <a:pt x="571" y="157"/>
                    <a:pt x="569" y="155"/>
                  </a:cubicBezTo>
                  <a:cubicBezTo>
                    <a:pt x="568" y="152"/>
                    <a:pt x="571" y="152"/>
                    <a:pt x="571" y="149"/>
                  </a:cubicBezTo>
                  <a:cubicBezTo>
                    <a:pt x="573" y="149"/>
                    <a:pt x="573" y="151"/>
                    <a:pt x="573" y="153"/>
                  </a:cubicBezTo>
                  <a:close/>
                  <a:moveTo>
                    <a:pt x="569" y="173"/>
                  </a:moveTo>
                  <a:cubicBezTo>
                    <a:pt x="567" y="172"/>
                    <a:pt x="565" y="168"/>
                    <a:pt x="566" y="166"/>
                  </a:cubicBezTo>
                  <a:cubicBezTo>
                    <a:pt x="567" y="168"/>
                    <a:pt x="570" y="170"/>
                    <a:pt x="569" y="173"/>
                  </a:cubicBezTo>
                  <a:close/>
                  <a:moveTo>
                    <a:pt x="567" y="212"/>
                  </a:moveTo>
                  <a:cubicBezTo>
                    <a:pt x="565" y="212"/>
                    <a:pt x="566" y="209"/>
                    <a:pt x="563" y="209"/>
                  </a:cubicBezTo>
                  <a:cubicBezTo>
                    <a:pt x="564" y="207"/>
                    <a:pt x="564" y="205"/>
                    <a:pt x="565" y="203"/>
                  </a:cubicBezTo>
                  <a:cubicBezTo>
                    <a:pt x="568" y="205"/>
                    <a:pt x="570" y="210"/>
                    <a:pt x="567" y="212"/>
                  </a:cubicBezTo>
                  <a:close/>
                  <a:moveTo>
                    <a:pt x="567" y="313"/>
                  </a:moveTo>
                  <a:cubicBezTo>
                    <a:pt x="566" y="314"/>
                    <a:pt x="564" y="312"/>
                    <a:pt x="563" y="314"/>
                  </a:cubicBezTo>
                  <a:cubicBezTo>
                    <a:pt x="561" y="316"/>
                    <a:pt x="565" y="324"/>
                    <a:pt x="558" y="323"/>
                  </a:cubicBezTo>
                  <a:cubicBezTo>
                    <a:pt x="557" y="314"/>
                    <a:pt x="560" y="309"/>
                    <a:pt x="565" y="303"/>
                  </a:cubicBezTo>
                  <a:cubicBezTo>
                    <a:pt x="566" y="305"/>
                    <a:pt x="568" y="310"/>
                    <a:pt x="567" y="313"/>
                  </a:cubicBezTo>
                  <a:close/>
                  <a:moveTo>
                    <a:pt x="559" y="336"/>
                  </a:moveTo>
                  <a:cubicBezTo>
                    <a:pt x="562" y="336"/>
                    <a:pt x="560" y="340"/>
                    <a:pt x="563" y="341"/>
                  </a:cubicBezTo>
                  <a:cubicBezTo>
                    <a:pt x="561" y="342"/>
                    <a:pt x="560" y="345"/>
                    <a:pt x="558" y="346"/>
                  </a:cubicBezTo>
                  <a:cubicBezTo>
                    <a:pt x="557" y="341"/>
                    <a:pt x="558" y="339"/>
                    <a:pt x="559" y="336"/>
                  </a:cubicBezTo>
                  <a:close/>
                  <a:moveTo>
                    <a:pt x="561" y="366"/>
                  </a:moveTo>
                  <a:cubicBezTo>
                    <a:pt x="561" y="364"/>
                    <a:pt x="559" y="368"/>
                    <a:pt x="559" y="365"/>
                  </a:cubicBezTo>
                  <a:cubicBezTo>
                    <a:pt x="563" y="364"/>
                    <a:pt x="567" y="372"/>
                    <a:pt x="565" y="377"/>
                  </a:cubicBezTo>
                  <a:cubicBezTo>
                    <a:pt x="564" y="376"/>
                    <a:pt x="561" y="378"/>
                    <a:pt x="561" y="377"/>
                  </a:cubicBezTo>
                  <a:cubicBezTo>
                    <a:pt x="558" y="380"/>
                    <a:pt x="562" y="386"/>
                    <a:pt x="557" y="389"/>
                  </a:cubicBezTo>
                  <a:cubicBezTo>
                    <a:pt x="556" y="379"/>
                    <a:pt x="556" y="373"/>
                    <a:pt x="561" y="366"/>
                  </a:cubicBezTo>
                  <a:close/>
                  <a:moveTo>
                    <a:pt x="563" y="353"/>
                  </a:moveTo>
                  <a:cubicBezTo>
                    <a:pt x="563" y="352"/>
                    <a:pt x="565" y="351"/>
                    <a:pt x="565" y="350"/>
                  </a:cubicBezTo>
                  <a:cubicBezTo>
                    <a:pt x="567" y="350"/>
                    <a:pt x="565" y="354"/>
                    <a:pt x="563" y="353"/>
                  </a:cubicBezTo>
                  <a:close/>
                  <a:moveTo>
                    <a:pt x="565" y="329"/>
                  </a:moveTo>
                  <a:cubicBezTo>
                    <a:pt x="567" y="330"/>
                    <a:pt x="568" y="334"/>
                    <a:pt x="566" y="335"/>
                  </a:cubicBezTo>
                  <a:cubicBezTo>
                    <a:pt x="564" y="334"/>
                    <a:pt x="562" y="330"/>
                    <a:pt x="565" y="329"/>
                  </a:cubicBezTo>
                  <a:close/>
                  <a:moveTo>
                    <a:pt x="569" y="448"/>
                  </a:moveTo>
                  <a:cubicBezTo>
                    <a:pt x="567" y="445"/>
                    <a:pt x="564" y="439"/>
                    <a:pt x="565" y="436"/>
                  </a:cubicBezTo>
                  <a:cubicBezTo>
                    <a:pt x="568" y="438"/>
                    <a:pt x="568" y="443"/>
                    <a:pt x="569" y="448"/>
                  </a:cubicBezTo>
                  <a:close/>
                  <a:moveTo>
                    <a:pt x="568" y="466"/>
                  </a:moveTo>
                  <a:cubicBezTo>
                    <a:pt x="566" y="464"/>
                    <a:pt x="566" y="462"/>
                    <a:pt x="569" y="460"/>
                  </a:cubicBezTo>
                  <a:cubicBezTo>
                    <a:pt x="572" y="462"/>
                    <a:pt x="568" y="464"/>
                    <a:pt x="568" y="466"/>
                  </a:cubicBezTo>
                  <a:close/>
                  <a:moveTo>
                    <a:pt x="565" y="455"/>
                  </a:moveTo>
                  <a:cubicBezTo>
                    <a:pt x="562" y="453"/>
                    <a:pt x="563" y="447"/>
                    <a:pt x="561" y="444"/>
                  </a:cubicBezTo>
                  <a:cubicBezTo>
                    <a:pt x="564" y="444"/>
                    <a:pt x="566" y="452"/>
                    <a:pt x="565" y="455"/>
                  </a:cubicBezTo>
                  <a:close/>
                  <a:moveTo>
                    <a:pt x="566" y="469"/>
                  </a:moveTo>
                  <a:cubicBezTo>
                    <a:pt x="565" y="472"/>
                    <a:pt x="565" y="475"/>
                    <a:pt x="562" y="476"/>
                  </a:cubicBezTo>
                  <a:cubicBezTo>
                    <a:pt x="558" y="469"/>
                    <a:pt x="559" y="462"/>
                    <a:pt x="560" y="454"/>
                  </a:cubicBezTo>
                  <a:cubicBezTo>
                    <a:pt x="560" y="452"/>
                    <a:pt x="557" y="453"/>
                    <a:pt x="556" y="451"/>
                  </a:cubicBezTo>
                  <a:cubicBezTo>
                    <a:pt x="556" y="446"/>
                    <a:pt x="556" y="441"/>
                    <a:pt x="556" y="436"/>
                  </a:cubicBezTo>
                  <a:cubicBezTo>
                    <a:pt x="561" y="447"/>
                    <a:pt x="562" y="460"/>
                    <a:pt x="566" y="469"/>
                  </a:cubicBezTo>
                  <a:close/>
                  <a:moveTo>
                    <a:pt x="565" y="496"/>
                  </a:moveTo>
                  <a:cubicBezTo>
                    <a:pt x="562" y="494"/>
                    <a:pt x="563" y="492"/>
                    <a:pt x="562" y="487"/>
                  </a:cubicBezTo>
                  <a:cubicBezTo>
                    <a:pt x="565" y="489"/>
                    <a:pt x="567" y="493"/>
                    <a:pt x="565" y="496"/>
                  </a:cubicBezTo>
                  <a:close/>
                  <a:moveTo>
                    <a:pt x="562" y="500"/>
                  </a:moveTo>
                  <a:cubicBezTo>
                    <a:pt x="558" y="496"/>
                    <a:pt x="558" y="490"/>
                    <a:pt x="557" y="484"/>
                  </a:cubicBezTo>
                  <a:cubicBezTo>
                    <a:pt x="561" y="487"/>
                    <a:pt x="559" y="494"/>
                    <a:pt x="562" y="500"/>
                  </a:cubicBezTo>
                  <a:close/>
                  <a:moveTo>
                    <a:pt x="559" y="504"/>
                  </a:moveTo>
                  <a:cubicBezTo>
                    <a:pt x="561" y="508"/>
                    <a:pt x="565" y="514"/>
                    <a:pt x="563" y="519"/>
                  </a:cubicBezTo>
                  <a:cubicBezTo>
                    <a:pt x="559" y="517"/>
                    <a:pt x="558" y="510"/>
                    <a:pt x="559" y="504"/>
                  </a:cubicBezTo>
                  <a:close/>
                  <a:moveTo>
                    <a:pt x="564" y="585"/>
                  </a:moveTo>
                  <a:cubicBezTo>
                    <a:pt x="566" y="583"/>
                    <a:pt x="567" y="591"/>
                    <a:pt x="563" y="591"/>
                  </a:cubicBezTo>
                  <a:cubicBezTo>
                    <a:pt x="563" y="589"/>
                    <a:pt x="565" y="586"/>
                    <a:pt x="564" y="585"/>
                  </a:cubicBezTo>
                  <a:close/>
                  <a:moveTo>
                    <a:pt x="566" y="522"/>
                  </a:moveTo>
                  <a:cubicBezTo>
                    <a:pt x="570" y="524"/>
                    <a:pt x="567" y="529"/>
                    <a:pt x="566" y="533"/>
                  </a:cubicBezTo>
                  <a:cubicBezTo>
                    <a:pt x="563" y="530"/>
                    <a:pt x="566" y="526"/>
                    <a:pt x="566" y="522"/>
                  </a:cubicBezTo>
                  <a:close/>
                  <a:moveTo>
                    <a:pt x="568" y="505"/>
                  </a:moveTo>
                  <a:cubicBezTo>
                    <a:pt x="566" y="504"/>
                    <a:pt x="569" y="502"/>
                    <a:pt x="570" y="501"/>
                  </a:cubicBezTo>
                  <a:cubicBezTo>
                    <a:pt x="571" y="502"/>
                    <a:pt x="568" y="503"/>
                    <a:pt x="568" y="505"/>
                  </a:cubicBezTo>
                  <a:close/>
                  <a:moveTo>
                    <a:pt x="569" y="487"/>
                  </a:moveTo>
                  <a:cubicBezTo>
                    <a:pt x="564" y="485"/>
                    <a:pt x="568" y="480"/>
                    <a:pt x="567" y="477"/>
                  </a:cubicBezTo>
                  <a:cubicBezTo>
                    <a:pt x="570" y="479"/>
                    <a:pt x="571" y="484"/>
                    <a:pt x="569" y="487"/>
                  </a:cubicBezTo>
                  <a:close/>
                  <a:moveTo>
                    <a:pt x="568" y="430"/>
                  </a:moveTo>
                  <a:cubicBezTo>
                    <a:pt x="570" y="433"/>
                    <a:pt x="573" y="438"/>
                    <a:pt x="572" y="441"/>
                  </a:cubicBezTo>
                  <a:cubicBezTo>
                    <a:pt x="569" y="441"/>
                    <a:pt x="567" y="433"/>
                    <a:pt x="568" y="430"/>
                  </a:cubicBezTo>
                  <a:close/>
                  <a:moveTo>
                    <a:pt x="572" y="468"/>
                  </a:moveTo>
                  <a:cubicBezTo>
                    <a:pt x="574" y="469"/>
                    <a:pt x="574" y="472"/>
                    <a:pt x="575" y="474"/>
                  </a:cubicBezTo>
                  <a:cubicBezTo>
                    <a:pt x="573" y="475"/>
                    <a:pt x="574" y="479"/>
                    <a:pt x="572" y="479"/>
                  </a:cubicBezTo>
                  <a:cubicBezTo>
                    <a:pt x="570" y="475"/>
                    <a:pt x="571" y="472"/>
                    <a:pt x="572" y="468"/>
                  </a:cubicBezTo>
                  <a:close/>
                  <a:moveTo>
                    <a:pt x="573" y="452"/>
                  </a:moveTo>
                  <a:cubicBezTo>
                    <a:pt x="575" y="451"/>
                    <a:pt x="575" y="449"/>
                    <a:pt x="576" y="448"/>
                  </a:cubicBezTo>
                  <a:cubicBezTo>
                    <a:pt x="578" y="449"/>
                    <a:pt x="576" y="451"/>
                    <a:pt x="576" y="453"/>
                  </a:cubicBezTo>
                  <a:cubicBezTo>
                    <a:pt x="575" y="453"/>
                    <a:pt x="574" y="452"/>
                    <a:pt x="573" y="452"/>
                  </a:cubicBezTo>
                  <a:close/>
                  <a:moveTo>
                    <a:pt x="575" y="419"/>
                  </a:moveTo>
                  <a:cubicBezTo>
                    <a:pt x="576" y="419"/>
                    <a:pt x="576" y="419"/>
                    <a:pt x="577" y="419"/>
                  </a:cubicBezTo>
                  <a:cubicBezTo>
                    <a:pt x="577" y="423"/>
                    <a:pt x="582" y="427"/>
                    <a:pt x="578" y="429"/>
                  </a:cubicBezTo>
                  <a:cubicBezTo>
                    <a:pt x="577" y="424"/>
                    <a:pt x="574" y="423"/>
                    <a:pt x="575" y="419"/>
                  </a:cubicBezTo>
                  <a:close/>
                  <a:moveTo>
                    <a:pt x="575" y="368"/>
                  </a:moveTo>
                  <a:cubicBezTo>
                    <a:pt x="577" y="371"/>
                    <a:pt x="581" y="376"/>
                    <a:pt x="581" y="380"/>
                  </a:cubicBezTo>
                  <a:cubicBezTo>
                    <a:pt x="577" y="380"/>
                    <a:pt x="577" y="371"/>
                    <a:pt x="575" y="368"/>
                  </a:cubicBezTo>
                  <a:close/>
                  <a:moveTo>
                    <a:pt x="578" y="343"/>
                  </a:moveTo>
                  <a:cubicBezTo>
                    <a:pt x="581" y="343"/>
                    <a:pt x="581" y="346"/>
                    <a:pt x="581" y="349"/>
                  </a:cubicBezTo>
                  <a:cubicBezTo>
                    <a:pt x="579" y="347"/>
                    <a:pt x="578" y="345"/>
                    <a:pt x="578" y="343"/>
                  </a:cubicBezTo>
                  <a:close/>
                  <a:moveTo>
                    <a:pt x="587" y="362"/>
                  </a:moveTo>
                  <a:cubicBezTo>
                    <a:pt x="586" y="362"/>
                    <a:pt x="585" y="358"/>
                    <a:pt x="584" y="356"/>
                  </a:cubicBezTo>
                  <a:cubicBezTo>
                    <a:pt x="586" y="357"/>
                    <a:pt x="587" y="360"/>
                    <a:pt x="587" y="362"/>
                  </a:cubicBezTo>
                  <a:close/>
                  <a:moveTo>
                    <a:pt x="585" y="292"/>
                  </a:moveTo>
                  <a:cubicBezTo>
                    <a:pt x="587" y="290"/>
                    <a:pt x="589" y="288"/>
                    <a:pt x="590" y="285"/>
                  </a:cubicBezTo>
                  <a:cubicBezTo>
                    <a:pt x="593" y="287"/>
                    <a:pt x="595" y="290"/>
                    <a:pt x="596" y="294"/>
                  </a:cubicBezTo>
                  <a:cubicBezTo>
                    <a:pt x="596" y="294"/>
                    <a:pt x="595" y="295"/>
                    <a:pt x="595" y="295"/>
                  </a:cubicBezTo>
                  <a:cubicBezTo>
                    <a:pt x="593" y="294"/>
                    <a:pt x="591" y="293"/>
                    <a:pt x="591" y="290"/>
                  </a:cubicBezTo>
                  <a:cubicBezTo>
                    <a:pt x="589" y="291"/>
                    <a:pt x="589" y="293"/>
                    <a:pt x="588" y="295"/>
                  </a:cubicBezTo>
                  <a:cubicBezTo>
                    <a:pt x="587" y="295"/>
                    <a:pt x="587" y="293"/>
                    <a:pt x="585" y="292"/>
                  </a:cubicBezTo>
                  <a:close/>
                  <a:moveTo>
                    <a:pt x="591" y="300"/>
                  </a:moveTo>
                  <a:cubicBezTo>
                    <a:pt x="591" y="298"/>
                    <a:pt x="589" y="296"/>
                    <a:pt x="590" y="293"/>
                  </a:cubicBezTo>
                  <a:cubicBezTo>
                    <a:pt x="594" y="294"/>
                    <a:pt x="594" y="299"/>
                    <a:pt x="591" y="300"/>
                  </a:cubicBezTo>
                  <a:close/>
                  <a:moveTo>
                    <a:pt x="589" y="379"/>
                  </a:moveTo>
                  <a:cubicBezTo>
                    <a:pt x="591" y="380"/>
                    <a:pt x="591" y="383"/>
                    <a:pt x="591" y="386"/>
                  </a:cubicBezTo>
                  <a:cubicBezTo>
                    <a:pt x="591" y="384"/>
                    <a:pt x="588" y="381"/>
                    <a:pt x="589" y="379"/>
                  </a:cubicBezTo>
                  <a:close/>
                  <a:moveTo>
                    <a:pt x="587" y="332"/>
                  </a:moveTo>
                  <a:cubicBezTo>
                    <a:pt x="590" y="333"/>
                    <a:pt x="592" y="337"/>
                    <a:pt x="591" y="340"/>
                  </a:cubicBezTo>
                  <a:cubicBezTo>
                    <a:pt x="589" y="337"/>
                    <a:pt x="588" y="335"/>
                    <a:pt x="587" y="332"/>
                  </a:cubicBezTo>
                  <a:close/>
                  <a:moveTo>
                    <a:pt x="591" y="363"/>
                  </a:moveTo>
                  <a:cubicBezTo>
                    <a:pt x="591" y="360"/>
                    <a:pt x="590" y="359"/>
                    <a:pt x="590" y="357"/>
                  </a:cubicBezTo>
                  <a:cubicBezTo>
                    <a:pt x="590" y="359"/>
                    <a:pt x="594" y="363"/>
                    <a:pt x="591" y="363"/>
                  </a:cubicBezTo>
                  <a:close/>
                  <a:moveTo>
                    <a:pt x="592" y="322"/>
                  </a:moveTo>
                  <a:cubicBezTo>
                    <a:pt x="587" y="319"/>
                    <a:pt x="585" y="314"/>
                    <a:pt x="589" y="310"/>
                  </a:cubicBezTo>
                  <a:cubicBezTo>
                    <a:pt x="591" y="313"/>
                    <a:pt x="595" y="318"/>
                    <a:pt x="592" y="322"/>
                  </a:cubicBezTo>
                  <a:close/>
                  <a:moveTo>
                    <a:pt x="596" y="323"/>
                  </a:moveTo>
                  <a:cubicBezTo>
                    <a:pt x="597" y="324"/>
                    <a:pt x="599" y="328"/>
                    <a:pt x="598" y="331"/>
                  </a:cubicBezTo>
                  <a:cubicBezTo>
                    <a:pt x="595" y="330"/>
                    <a:pt x="592" y="325"/>
                    <a:pt x="596" y="323"/>
                  </a:cubicBezTo>
                  <a:close/>
                  <a:moveTo>
                    <a:pt x="596" y="317"/>
                  </a:moveTo>
                  <a:cubicBezTo>
                    <a:pt x="594" y="315"/>
                    <a:pt x="593" y="312"/>
                    <a:pt x="591" y="309"/>
                  </a:cubicBezTo>
                  <a:cubicBezTo>
                    <a:pt x="593" y="309"/>
                    <a:pt x="598" y="313"/>
                    <a:pt x="596" y="317"/>
                  </a:cubicBezTo>
                  <a:close/>
                  <a:moveTo>
                    <a:pt x="596" y="301"/>
                  </a:moveTo>
                  <a:cubicBezTo>
                    <a:pt x="598" y="304"/>
                    <a:pt x="600" y="307"/>
                    <a:pt x="601" y="311"/>
                  </a:cubicBezTo>
                  <a:cubicBezTo>
                    <a:pt x="597" y="310"/>
                    <a:pt x="592" y="305"/>
                    <a:pt x="596" y="301"/>
                  </a:cubicBezTo>
                  <a:close/>
                  <a:moveTo>
                    <a:pt x="599" y="273"/>
                  </a:moveTo>
                  <a:cubicBezTo>
                    <a:pt x="599" y="271"/>
                    <a:pt x="601" y="271"/>
                    <a:pt x="601" y="269"/>
                  </a:cubicBezTo>
                  <a:cubicBezTo>
                    <a:pt x="605" y="270"/>
                    <a:pt x="605" y="275"/>
                    <a:pt x="608" y="277"/>
                  </a:cubicBezTo>
                  <a:cubicBezTo>
                    <a:pt x="608" y="279"/>
                    <a:pt x="607" y="280"/>
                    <a:pt x="605" y="281"/>
                  </a:cubicBezTo>
                  <a:cubicBezTo>
                    <a:pt x="603" y="278"/>
                    <a:pt x="601" y="276"/>
                    <a:pt x="599" y="273"/>
                  </a:cubicBezTo>
                  <a:close/>
                  <a:moveTo>
                    <a:pt x="605" y="265"/>
                  </a:moveTo>
                  <a:cubicBezTo>
                    <a:pt x="605" y="263"/>
                    <a:pt x="608" y="262"/>
                    <a:pt x="608" y="259"/>
                  </a:cubicBezTo>
                  <a:cubicBezTo>
                    <a:pt x="612" y="261"/>
                    <a:pt x="613" y="265"/>
                    <a:pt x="615" y="268"/>
                  </a:cubicBezTo>
                  <a:cubicBezTo>
                    <a:pt x="615" y="270"/>
                    <a:pt x="612" y="271"/>
                    <a:pt x="612" y="273"/>
                  </a:cubicBezTo>
                  <a:cubicBezTo>
                    <a:pt x="609" y="271"/>
                    <a:pt x="608" y="267"/>
                    <a:pt x="605" y="265"/>
                  </a:cubicBezTo>
                  <a:close/>
                  <a:moveTo>
                    <a:pt x="612" y="253"/>
                  </a:moveTo>
                  <a:cubicBezTo>
                    <a:pt x="615" y="256"/>
                    <a:pt x="616" y="260"/>
                    <a:pt x="618" y="263"/>
                  </a:cubicBezTo>
                  <a:cubicBezTo>
                    <a:pt x="614" y="261"/>
                    <a:pt x="612" y="258"/>
                    <a:pt x="612" y="253"/>
                  </a:cubicBezTo>
                  <a:close/>
                  <a:moveTo>
                    <a:pt x="616" y="242"/>
                  </a:moveTo>
                  <a:cubicBezTo>
                    <a:pt x="612" y="240"/>
                    <a:pt x="610" y="236"/>
                    <a:pt x="608" y="232"/>
                  </a:cubicBezTo>
                  <a:cubicBezTo>
                    <a:pt x="612" y="227"/>
                    <a:pt x="618" y="238"/>
                    <a:pt x="616" y="242"/>
                  </a:cubicBezTo>
                  <a:close/>
                  <a:moveTo>
                    <a:pt x="614" y="225"/>
                  </a:moveTo>
                  <a:cubicBezTo>
                    <a:pt x="617" y="228"/>
                    <a:pt x="619" y="231"/>
                    <a:pt x="621" y="235"/>
                  </a:cubicBezTo>
                  <a:cubicBezTo>
                    <a:pt x="617" y="233"/>
                    <a:pt x="616" y="229"/>
                    <a:pt x="614" y="225"/>
                  </a:cubicBezTo>
                  <a:close/>
                  <a:moveTo>
                    <a:pt x="626" y="285"/>
                  </a:moveTo>
                  <a:cubicBezTo>
                    <a:pt x="629" y="284"/>
                    <a:pt x="628" y="287"/>
                    <a:pt x="630" y="287"/>
                  </a:cubicBezTo>
                  <a:cubicBezTo>
                    <a:pt x="629" y="290"/>
                    <a:pt x="627" y="292"/>
                    <a:pt x="625" y="293"/>
                  </a:cubicBezTo>
                  <a:cubicBezTo>
                    <a:pt x="625" y="289"/>
                    <a:pt x="626" y="287"/>
                    <a:pt x="626" y="285"/>
                  </a:cubicBezTo>
                  <a:close/>
                  <a:moveTo>
                    <a:pt x="630" y="249"/>
                  </a:moveTo>
                  <a:cubicBezTo>
                    <a:pt x="628" y="250"/>
                    <a:pt x="629" y="248"/>
                    <a:pt x="628" y="247"/>
                  </a:cubicBezTo>
                  <a:cubicBezTo>
                    <a:pt x="629" y="245"/>
                    <a:pt x="632" y="247"/>
                    <a:pt x="630" y="249"/>
                  </a:cubicBezTo>
                  <a:close/>
                  <a:moveTo>
                    <a:pt x="630" y="230"/>
                  </a:moveTo>
                  <a:cubicBezTo>
                    <a:pt x="633" y="233"/>
                    <a:pt x="636" y="238"/>
                    <a:pt x="636" y="241"/>
                  </a:cubicBezTo>
                  <a:cubicBezTo>
                    <a:pt x="633" y="242"/>
                    <a:pt x="628" y="235"/>
                    <a:pt x="630" y="230"/>
                  </a:cubicBezTo>
                  <a:close/>
                  <a:moveTo>
                    <a:pt x="633" y="225"/>
                  </a:moveTo>
                  <a:cubicBezTo>
                    <a:pt x="632" y="223"/>
                    <a:pt x="635" y="224"/>
                    <a:pt x="634" y="222"/>
                  </a:cubicBezTo>
                  <a:cubicBezTo>
                    <a:pt x="637" y="226"/>
                    <a:pt x="642" y="229"/>
                    <a:pt x="640" y="235"/>
                  </a:cubicBezTo>
                  <a:cubicBezTo>
                    <a:pt x="637" y="233"/>
                    <a:pt x="634" y="229"/>
                    <a:pt x="633" y="225"/>
                  </a:cubicBezTo>
                  <a:close/>
                  <a:moveTo>
                    <a:pt x="640" y="325"/>
                  </a:moveTo>
                  <a:cubicBezTo>
                    <a:pt x="644" y="328"/>
                    <a:pt x="646" y="333"/>
                    <a:pt x="649" y="336"/>
                  </a:cubicBezTo>
                  <a:cubicBezTo>
                    <a:pt x="648" y="338"/>
                    <a:pt x="647" y="339"/>
                    <a:pt x="646" y="340"/>
                  </a:cubicBezTo>
                  <a:cubicBezTo>
                    <a:pt x="643" y="338"/>
                    <a:pt x="641" y="334"/>
                    <a:pt x="639" y="331"/>
                  </a:cubicBezTo>
                  <a:cubicBezTo>
                    <a:pt x="642" y="330"/>
                    <a:pt x="639" y="327"/>
                    <a:pt x="640" y="325"/>
                  </a:cubicBezTo>
                  <a:close/>
                  <a:moveTo>
                    <a:pt x="642" y="346"/>
                  </a:moveTo>
                  <a:cubicBezTo>
                    <a:pt x="641" y="345"/>
                    <a:pt x="640" y="344"/>
                    <a:pt x="640" y="341"/>
                  </a:cubicBezTo>
                  <a:cubicBezTo>
                    <a:pt x="641" y="342"/>
                    <a:pt x="643" y="343"/>
                    <a:pt x="642" y="346"/>
                  </a:cubicBezTo>
                  <a:close/>
                  <a:moveTo>
                    <a:pt x="640" y="353"/>
                  </a:moveTo>
                  <a:cubicBezTo>
                    <a:pt x="643" y="356"/>
                    <a:pt x="645" y="359"/>
                    <a:pt x="647" y="363"/>
                  </a:cubicBezTo>
                  <a:cubicBezTo>
                    <a:pt x="645" y="365"/>
                    <a:pt x="644" y="369"/>
                    <a:pt x="641" y="371"/>
                  </a:cubicBezTo>
                  <a:cubicBezTo>
                    <a:pt x="639" y="365"/>
                    <a:pt x="639" y="361"/>
                    <a:pt x="640" y="353"/>
                  </a:cubicBezTo>
                  <a:close/>
                  <a:moveTo>
                    <a:pt x="645" y="349"/>
                  </a:moveTo>
                  <a:cubicBezTo>
                    <a:pt x="647" y="350"/>
                    <a:pt x="651" y="355"/>
                    <a:pt x="651" y="357"/>
                  </a:cubicBezTo>
                  <a:cubicBezTo>
                    <a:pt x="648" y="355"/>
                    <a:pt x="645" y="353"/>
                    <a:pt x="645" y="349"/>
                  </a:cubicBezTo>
                  <a:close/>
                  <a:moveTo>
                    <a:pt x="648" y="394"/>
                  </a:moveTo>
                  <a:cubicBezTo>
                    <a:pt x="651" y="396"/>
                    <a:pt x="651" y="401"/>
                    <a:pt x="651" y="405"/>
                  </a:cubicBezTo>
                  <a:cubicBezTo>
                    <a:pt x="649" y="402"/>
                    <a:pt x="646" y="398"/>
                    <a:pt x="648" y="394"/>
                  </a:cubicBezTo>
                  <a:close/>
                  <a:moveTo>
                    <a:pt x="651" y="437"/>
                  </a:moveTo>
                  <a:cubicBezTo>
                    <a:pt x="649" y="436"/>
                    <a:pt x="648" y="433"/>
                    <a:pt x="648" y="430"/>
                  </a:cubicBezTo>
                  <a:cubicBezTo>
                    <a:pt x="649" y="432"/>
                    <a:pt x="652" y="434"/>
                    <a:pt x="651" y="437"/>
                  </a:cubicBezTo>
                  <a:close/>
                  <a:moveTo>
                    <a:pt x="648" y="481"/>
                  </a:moveTo>
                  <a:cubicBezTo>
                    <a:pt x="650" y="481"/>
                    <a:pt x="649" y="482"/>
                    <a:pt x="651" y="482"/>
                  </a:cubicBezTo>
                  <a:cubicBezTo>
                    <a:pt x="651" y="484"/>
                    <a:pt x="649" y="484"/>
                    <a:pt x="649" y="486"/>
                  </a:cubicBezTo>
                  <a:cubicBezTo>
                    <a:pt x="647" y="484"/>
                    <a:pt x="647" y="484"/>
                    <a:pt x="648" y="481"/>
                  </a:cubicBezTo>
                  <a:close/>
                  <a:moveTo>
                    <a:pt x="650" y="470"/>
                  </a:moveTo>
                  <a:cubicBezTo>
                    <a:pt x="652" y="472"/>
                    <a:pt x="652" y="475"/>
                    <a:pt x="653" y="477"/>
                  </a:cubicBezTo>
                  <a:cubicBezTo>
                    <a:pt x="652" y="477"/>
                    <a:pt x="649" y="472"/>
                    <a:pt x="650" y="470"/>
                  </a:cubicBezTo>
                  <a:close/>
                  <a:moveTo>
                    <a:pt x="654" y="464"/>
                  </a:moveTo>
                  <a:cubicBezTo>
                    <a:pt x="656" y="466"/>
                    <a:pt x="659" y="470"/>
                    <a:pt x="657" y="474"/>
                  </a:cubicBezTo>
                  <a:cubicBezTo>
                    <a:pt x="654" y="471"/>
                    <a:pt x="651" y="468"/>
                    <a:pt x="654" y="464"/>
                  </a:cubicBezTo>
                  <a:close/>
                  <a:moveTo>
                    <a:pt x="657" y="435"/>
                  </a:moveTo>
                  <a:cubicBezTo>
                    <a:pt x="657" y="433"/>
                    <a:pt x="659" y="434"/>
                    <a:pt x="658" y="432"/>
                  </a:cubicBezTo>
                  <a:cubicBezTo>
                    <a:pt x="660" y="435"/>
                    <a:pt x="663" y="440"/>
                    <a:pt x="662" y="444"/>
                  </a:cubicBezTo>
                  <a:cubicBezTo>
                    <a:pt x="658" y="443"/>
                    <a:pt x="660" y="438"/>
                    <a:pt x="657" y="435"/>
                  </a:cubicBezTo>
                  <a:close/>
                  <a:moveTo>
                    <a:pt x="660" y="461"/>
                  </a:moveTo>
                  <a:cubicBezTo>
                    <a:pt x="659" y="458"/>
                    <a:pt x="658" y="456"/>
                    <a:pt x="660" y="454"/>
                  </a:cubicBezTo>
                  <a:cubicBezTo>
                    <a:pt x="662" y="455"/>
                    <a:pt x="662" y="460"/>
                    <a:pt x="660" y="461"/>
                  </a:cubicBezTo>
                  <a:close/>
                  <a:moveTo>
                    <a:pt x="659" y="478"/>
                  </a:moveTo>
                  <a:cubicBezTo>
                    <a:pt x="662" y="478"/>
                    <a:pt x="659" y="480"/>
                    <a:pt x="660" y="482"/>
                  </a:cubicBezTo>
                  <a:cubicBezTo>
                    <a:pt x="657" y="481"/>
                    <a:pt x="658" y="479"/>
                    <a:pt x="659" y="478"/>
                  </a:cubicBezTo>
                  <a:close/>
                  <a:moveTo>
                    <a:pt x="657" y="512"/>
                  </a:moveTo>
                  <a:cubicBezTo>
                    <a:pt x="656" y="509"/>
                    <a:pt x="658" y="506"/>
                    <a:pt x="660" y="503"/>
                  </a:cubicBezTo>
                  <a:cubicBezTo>
                    <a:pt x="665" y="504"/>
                    <a:pt x="659" y="511"/>
                    <a:pt x="657" y="512"/>
                  </a:cubicBezTo>
                  <a:close/>
                  <a:moveTo>
                    <a:pt x="658" y="522"/>
                  </a:moveTo>
                  <a:cubicBezTo>
                    <a:pt x="659" y="523"/>
                    <a:pt x="661" y="525"/>
                    <a:pt x="661" y="528"/>
                  </a:cubicBezTo>
                  <a:cubicBezTo>
                    <a:pt x="659" y="527"/>
                    <a:pt x="656" y="524"/>
                    <a:pt x="658" y="522"/>
                  </a:cubicBezTo>
                  <a:close/>
                  <a:moveTo>
                    <a:pt x="660" y="538"/>
                  </a:moveTo>
                  <a:cubicBezTo>
                    <a:pt x="663" y="541"/>
                    <a:pt x="667" y="548"/>
                    <a:pt x="662" y="552"/>
                  </a:cubicBezTo>
                  <a:cubicBezTo>
                    <a:pt x="658" y="549"/>
                    <a:pt x="655" y="541"/>
                    <a:pt x="660" y="538"/>
                  </a:cubicBezTo>
                  <a:close/>
                  <a:moveTo>
                    <a:pt x="657" y="604"/>
                  </a:moveTo>
                  <a:cubicBezTo>
                    <a:pt x="657" y="601"/>
                    <a:pt x="658" y="600"/>
                    <a:pt x="659" y="598"/>
                  </a:cubicBezTo>
                  <a:cubicBezTo>
                    <a:pt x="661" y="599"/>
                    <a:pt x="662" y="605"/>
                    <a:pt x="657" y="604"/>
                  </a:cubicBezTo>
                  <a:close/>
                  <a:moveTo>
                    <a:pt x="664" y="625"/>
                  </a:moveTo>
                  <a:cubicBezTo>
                    <a:pt x="665" y="627"/>
                    <a:pt x="663" y="627"/>
                    <a:pt x="663" y="629"/>
                  </a:cubicBezTo>
                  <a:cubicBezTo>
                    <a:pt x="661" y="626"/>
                    <a:pt x="659" y="620"/>
                    <a:pt x="658" y="618"/>
                  </a:cubicBezTo>
                  <a:cubicBezTo>
                    <a:pt x="661" y="617"/>
                    <a:pt x="662" y="623"/>
                    <a:pt x="664" y="625"/>
                  </a:cubicBezTo>
                  <a:close/>
                  <a:moveTo>
                    <a:pt x="662" y="188"/>
                  </a:moveTo>
                  <a:cubicBezTo>
                    <a:pt x="662" y="183"/>
                    <a:pt x="666" y="192"/>
                    <a:pt x="667" y="194"/>
                  </a:cubicBezTo>
                  <a:cubicBezTo>
                    <a:pt x="665" y="193"/>
                    <a:pt x="664" y="190"/>
                    <a:pt x="662" y="188"/>
                  </a:cubicBezTo>
                  <a:close/>
                  <a:moveTo>
                    <a:pt x="665" y="182"/>
                  </a:moveTo>
                  <a:cubicBezTo>
                    <a:pt x="664" y="180"/>
                    <a:pt x="666" y="181"/>
                    <a:pt x="666" y="179"/>
                  </a:cubicBezTo>
                  <a:cubicBezTo>
                    <a:pt x="670" y="180"/>
                    <a:pt x="668" y="182"/>
                    <a:pt x="669" y="186"/>
                  </a:cubicBezTo>
                  <a:cubicBezTo>
                    <a:pt x="667" y="185"/>
                    <a:pt x="666" y="183"/>
                    <a:pt x="665" y="182"/>
                  </a:cubicBezTo>
                  <a:close/>
                  <a:moveTo>
                    <a:pt x="667" y="167"/>
                  </a:moveTo>
                  <a:cubicBezTo>
                    <a:pt x="665" y="166"/>
                    <a:pt x="665" y="164"/>
                    <a:pt x="663" y="163"/>
                  </a:cubicBezTo>
                  <a:cubicBezTo>
                    <a:pt x="664" y="154"/>
                    <a:pt x="673" y="161"/>
                    <a:pt x="667" y="167"/>
                  </a:cubicBezTo>
                  <a:close/>
                  <a:moveTo>
                    <a:pt x="666" y="148"/>
                  </a:moveTo>
                  <a:cubicBezTo>
                    <a:pt x="666" y="146"/>
                    <a:pt x="664" y="146"/>
                    <a:pt x="663" y="143"/>
                  </a:cubicBezTo>
                  <a:cubicBezTo>
                    <a:pt x="663" y="142"/>
                    <a:pt x="665" y="142"/>
                    <a:pt x="665" y="140"/>
                  </a:cubicBezTo>
                  <a:cubicBezTo>
                    <a:pt x="667" y="142"/>
                    <a:pt x="668" y="145"/>
                    <a:pt x="669" y="147"/>
                  </a:cubicBezTo>
                  <a:cubicBezTo>
                    <a:pt x="667" y="147"/>
                    <a:pt x="668" y="149"/>
                    <a:pt x="666" y="148"/>
                  </a:cubicBezTo>
                  <a:close/>
                  <a:moveTo>
                    <a:pt x="662" y="114"/>
                  </a:moveTo>
                  <a:cubicBezTo>
                    <a:pt x="660" y="111"/>
                    <a:pt x="655" y="108"/>
                    <a:pt x="658" y="104"/>
                  </a:cubicBezTo>
                  <a:cubicBezTo>
                    <a:pt x="661" y="106"/>
                    <a:pt x="662" y="109"/>
                    <a:pt x="664" y="112"/>
                  </a:cubicBezTo>
                  <a:cubicBezTo>
                    <a:pt x="663" y="113"/>
                    <a:pt x="662" y="113"/>
                    <a:pt x="662" y="114"/>
                  </a:cubicBezTo>
                  <a:close/>
                  <a:moveTo>
                    <a:pt x="663" y="75"/>
                  </a:moveTo>
                  <a:cubicBezTo>
                    <a:pt x="662" y="73"/>
                    <a:pt x="665" y="73"/>
                    <a:pt x="665" y="72"/>
                  </a:cubicBezTo>
                  <a:cubicBezTo>
                    <a:pt x="666" y="76"/>
                    <a:pt x="670" y="79"/>
                    <a:pt x="669" y="84"/>
                  </a:cubicBezTo>
                  <a:cubicBezTo>
                    <a:pt x="665" y="81"/>
                    <a:pt x="666" y="78"/>
                    <a:pt x="663" y="75"/>
                  </a:cubicBezTo>
                  <a:close/>
                  <a:moveTo>
                    <a:pt x="667" y="63"/>
                  </a:moveTo>
                  <a:cubicBezTo>
                    <a:pt x="666" y="63"/>
                    <a:pt x="668" y="60"/>
                    <a:pt x="666" y="60"/>
                  </a:cubicBezTo>
                  <a:cubicBezTo>
                    <a:pt x="667" y="58"/>
                    <a:pt x="668" y="61"/>
                    <a:pt x="669" y="62"/>
                  </a:cubicBezTo>
                  <a:cubicBezTo>
                    <a:pt x="668" y="62"/>
                    <a:pt x="667" y="62"/>
                    <a:pt x="667" y="63"/>
                  </a:cubicBezTo>
                  <a:close/>
                  <a:moveTo>
                    <a:pt x="661" y="48"/>
                  </a:moveTo>
                  <a:cubicBezTo>
                    <a:pt x="661" y="48"/>
                    <a:pt x="661" y="47"/>
                    <a:pt x="660" y="47"/>
                  </a:cubicBezTo>
                  <a:cubicBezTo>
                    <a:pt x="661" y="44"/>
                    <a:pt x="657" y="40"/>
                    <a:pt x="661" y="38"/>
                  </a:cubicBezTo>
                  <a:cubicBezTo>
                    <a:pt x="664" y="39"/>
                    <a:pt x="664" y="44"/>
                    <a:pt x="667" y="46"/>
                  </a:cubicBezTo>
                  <a:cubicBezTo>
                    <a:pt x="666" y="47"/>
                    <a:pt x="664" y="48"/>
                    <a:pt x="661" y="48"/>
                  </a:cubicBezTo>
                  <a:close/>
                  <a:moveTo>
                    <a:pt x="658" y="68"/>
                  </a:moveTo>
                  <a:cubicBezTo>
                    <a:pt x="663" y="56"/>
                    <a:pt x="664" y="77"/>
                    <a:pt x="658" y="68"/>
                  </a:cubicBezTo>
                  <a:close/>
                  <a:moveTo>
                    <a:pt x="653" y="38"/>
                  </a:moveTo>
                  <a:cubicBezTo>
                    <a:pt x="651" y="37"/>
                    <a:pt x="650" y="36"/>
                    <a:pt x="650" y="34"/>
                  </a:cubicBezTo>
                  <a:cubicBezTo>
                    <a:pt x="654" y="34"/>
                    <a:pt x="656" y="30"/>
                    <a:pt x="659" y="31"/>
                  </a:cubicBezTo>
                  <a:cubicBezTo>
                    <a:pt x="658" y="34"/>
                    <a:pt x="655" y="36"/>
                    <a:pt x="653" y="38"/>
                  </a:cubicBezTo>
                  <a:close/>
                  <a:moveTo>
                    <a:pt x="651" y="43"/>
                  </a:moveTo>
                  <a:cubicBezTo>
                    <a:pt x="651" y="44"/>
                    <a:pt x="650" y="45"/>
                    <a:pt x="649" y="46"/>
                  </a:cubicBezTo>
                  <a:cubicBezTo>
                    <a:pt x="648" y="46"/>
                    <a:pt x="648" y="44"/>
                    <a:pt x="646" y="45"/>
                  </a:cubicBezTo>
                  <a:cubicBezTo>
                    <a:pt x="648" y="42"/>
                    <a:pt x="645" y="40"/>
                    <a:pt x="644" y="38"/>
                  </a:cubicBezTo>
                  <a:cubicBezTo>
                    <a:pt x="647" y="36"/>
                    <a:pt x="649" y="41"/>
                    <a:pt x="651" y="43"/>
                  </a:cubicBezTo>
                  <a:close/>
                  <a:moveTo>
                    <a:pt x="645" y="52"/>
                  </a:moveTo>
                  <a:cubicBezTo>
                    <a:pt x="640" y="51"/>
                    <a:pt x="641" y="45"/>
                    <a:pt x="639" y="41"/>
                  </a:cubicBezTo>
                  <a:cubicBezTo>
                    <a:pt x="639" y="41"/>
                    <a:pt x="640" y="40"/>
                    <a:pt x="642" y="41"/>
                  </a:cubicBezTo>
                  <a:cubicBezTo>
                    <a:pt x="644" y="44"/>
                    <a:pt x="643" y="48"/>
                    <a:pt x="645" y="52"/>
                  </a:cubicBezTo>
                  <a:close/>
                  <a:moveTo>
                    <a:pt x="633" y="41"/>
                  </a:moveTo>
                  <a:cubicBezTo>
                    <a:pt x="630" y="40"/>
                    <a:pt x="630" y="38"/>
                    <a:pt x="628" y="37"/>
                  </a:cubicBezTo>
                  <a:cubicBezTo>
                    <a:pt x="629" y="32"/>
                    <a:pt x="634" y="33"/>
                    <a:pt x="639" y="35"/>
                  </a:cubicBezTo>
                  <a:cubicBezTo>
                    <a:pt x="637" y="37"/>
                    <a:pt x="635" y="39"/>
                    <a:pt x="633" y="41"/>
                  </a:cubicBezTo>
                  <a:close/>
                  <a:moveTo>
                    <a:pt x="629" y="71"/>
                  </a:moveTo>
                  <a:cubicBezTo>
                    <a:pt x="628" y="72"/>
                    <a:pt x="627" y="75"/>
                    <a:pt x="625" y="75"/>
                  </a:cubicBezTo>
                  <a:cubicBezTo>
                    <a:pt x="623" y="72"/>
                    <a:pt x="621" y="69"/>
                    <a:pt x="619" y="66"/>
                  </a:cubicBezTo>
                  <a:cubicBezTo>
                    <a:pt x="620" y="64"/>
                    <a:pt x="622" y="63"/>
                    <a:pt x="623" y="60"/>
                  </a:cubicBezTo>
                  <a:cubicBezTo>
                    <a:pt x="627" y="62"/>
                    <a:pt x="628" y="67"/>
                    <a:pt x="629" y="71"/>
                  </a:cubicBezTo>
                  <a:close/>
                  <a:moveTo>
                    <a:pt x="615" y="114"/>
                  </a:moveTo>
                  <a:cubicBezTo>
                    <a:pt x="611" y="112"/>
                    <a:pt x="610" y="107"/>
                    <a:pt x="608" y="103"/>
                  </a:cubicBezTo>
                  <a:cubicBezTo>
                    <a:pt x="611" y="106"/>
                    <a:pt x="616" y="110"/>
                    <a:pt x="615" y="114"/>
                  </a:cubicBezTo>
                  <a:close/>
                  <a:moveTo>
                    <a:pt x="608" y="80"/>
                  </a:moveTo>
                  <a:cubicBezTo>
                    <a:pt x="611" y="82"/>
                    <a:pt x="613" y="87"/>
                    <a:pt x="613" y="91"/>
                  </a:cubicBezTo>
                  <a:cubicBezTo>
                    <a:pt x="609" y="90"/>
                    <a:pt x="606" y="83"/>
                    <a:pt x="608" y="80"/>
                  </a:cubicBezTo>
                  <a:close/>
                  <a:moveTo>
                    <a:pt x="611" y="70"/>
                  </a:moveTo>
                  <a:cubicBezTo>
                    <a:pt x="608" y="69"/>
                    <a:pt x="608" y="66"/>
                    <a:pt x="606" y="64"/>
                  </a:cubicBezTo>
                  <a:cubicBezTo>
                    <a:pt x="607" y="63"/>
                    <a:pt x="608" y="61"/>
                    <a:pt x="610" y="61"/>
                  </a:cubicBezTo>
                  <a:cubicBezTo>
                    <a:pt x="611" y="64"/>
                    <a:pt x="615" y="68"/>
                    <a:pt x="611" y="70"/>
                  </a:cubicBezTo>
                  <a:close/>
                  <a:moveTo>
                    <a:pt x="607" y="124"/>
                  </a:moveTo>
                  <a:cubicBezTo>
                    <a:pt x="606" y="124"/>
                    <a:pt x="606" y="125"/>
                    <a:pt x="605" y="126"/>
                  </a:cubicBezTo>
                  <a:cubicBezTo>
                    <a:pt x="602" y="124"/>
                    <a:pt x="601" y="119"/>
                    <a:pt x="599" y="116"/>
                  </a:cubicBezTo>
                  <a:cubicBezTo>
                    <a:pt x="598" y="114"/>
                    <a:pt x="599" y="114"/>
                    <a:pt x="600" y="112"/>
                  </a:cubicBezTo>
                  <a:cubicBezTo>
                    <a:pt x="603" y="116"/>
                    <a:pt x="605" y="119"/>
                    <a:pt x="607" y="124"/>
                  </a:cubicBezTo>
                  <a:close/>
                  <a:moveTo>
                    <a:pt x="603" y="78"/>
                  </a:moveTo>
                  <a:cubicBezTo>
                    <a:pt x="602" y="76"/>
                    <a:pt x="602" y="74"/>
                    <a:pt x="600" y="73"/>
                  </a:cubicBezTo>
                  <a:cubicBezTo>
                    <a:pt x="600" y="71"/>
                    <a:pt x="602" y="71"/>
                    <a:pt x="602" y="69"/>
                  </a:cubicBezTo>
                  <a:cubicBezTo>
                    <a:pt x="604" y="71"/>
                    <a:pt x="605" y="74"/>
                    <a:pt x="606" y="76"/>
                  </a:cubicBezTo>
                  <a:cubicBezTo>
                    <a:pt x="605" y="77"/>
                    <a:pt x="605" y="78"/>
                    <a:pt x="603" y="78"/>
                  </a:cubicBezTo>
                  <a:close/>
                  <a:moveTo>
                    <a:pt x="597" y="68"/>
                  </a:moveTo>
                  <a:cubicBezTo>
                    <a:pt x="596" y="65"/>
                    <a:pt x="595" y="63"/>
                    <a:pt x="593" y="61"/>
                  </a:cubicBezTo>
                  <a:cubicBezTo>
                    <a:pt x="594" y="59"/>
                    <a:pt x="595" y="59"/>
                    <a:pt x="596" y="57"/>
                  </a:cubicBezTo>
                  <a:cubicBezTo>
                    <a:pt x="597" y="60"/>
                    <a:pt x="599" y="62"/>
                    <a:pt x="600" y="66"/>
                  </a:cubicBezTo>
                  <a:cubicBezTo>
                    <a:pt x="599" y="66"/>
                    <a:pt x="599" y="68"/>
                    <a:pt x="597" y="68"/>
                  </a:cubicBezTo>
                  <a:close/>
                  <a:moveTo>
                    <a:pt x="593" y="40"/>
                  </a:moveTo>
                  <a:cubicBezTo>
                    <a:pt x="593" y="38"/>
                    <a:pt x="594" y="37"/>
                    <a:pt x="595" y="36"/>
                  </a:cubicBezTo>
                  <a:cubicBezTo>
                    <a:pt x="602" y="37"/>
                    <a:pt x="604" y="44"/>
                    <a:pt x="598" y="48"/>
                  </a:cubicBezTo>
                  <a:cubicBezTo>
                    <a:pt x="594" y="46"/>
                    <a:pt x="596" y="42"/>
                    <a:pt x="593" y="40"/>
                  </a:cubicBezTo>
                  <a:close/>
                  <a:moveTo>
                    <a:pt x="593" y="53"/>
                  </a:moveTo>
                  <a:cubicBezTo>
                    <a:pt x="593" y="54"/>
                    <a:pt x="592" y="55"/>
                    <a:pt x="590" y="56"/>
                  </a:cubicBezTo>
                  <a:cubicBezTo>
                    <a:pt x="590" y="52"/>
                    <a:pt x="586" y="49"/>
                    <a:pt x="587" y="46"/>
                  </a:cubicBezTo>
                  <a:cubicBezTo>
                    <a:pt x="591" y="44"/>
                    <a:pt x="591" y="51"/>
                    <a:pt x="593" y="53"/>
                  </a:cubicBezTo>
                  <a:close/>
                  <a:moveTo>
                    <a:pt x="588" y="32"/>
                  </a:moveTo>
                  <a:cubicBezTo>
                    <a:pt x="589" y="32"/>
                    <a:pt x="591" y="32"/>
                    <a:pt x="591" y="31"/>
                  </a:cubicBezTo>
                  <a:cubicBezTo>
                    <a:pt x="591" y="31"/>
                    <a:pt x="592" y="32"/>
                    <a:pt x="592" y="32"/>
                  </a:cubicBezTo>
                  <a:cubicBezTo>
                    <a:pt x="592" y="35"/>
                    <a:pt x="588" y="35"/>
                    <a:pt x="588" y="32"/>
                  </a:cubicBezTo>
                  <a:close/>
                  <a:moveTo>
                    <a:pt x="588" y="27"/>
                  </a:moveTo>
                  <a:cubicBezTo>
                    <a:pt x="586" y="28"/>
                    <a:pt x="588" y="29"/>
                    <a:pt x="588" y="30"/>
                  </a:cubicBezTo>
                  <a:cubicBezTo>
                    <a:pt x="586" y="30"/>
                    <a:pt x="587" y="27"/>
                    <a:pt x="585" y="27"/>
                  </a:cubicBezTo>
                  <a:cubicBezTo>
                    <a:pt x="586" y="25"/>
                    <a:pt x="589" y="26"/>
                    <a:pt x="588" y="29"/>
                  </a:cubicBezTo>
                  <a:cubicBezTo>
                    <a:pt x="588" y="29"/>
                    <a:pt x="588" y="28"/>
                    <a:pt x="588" y="27"/>
                  </a:cubicBezTo>
                  <a:close/>
                  <a:moveTo>
                    <a:pt x="590" y="76"/>
                  </a:moveTo>
                  <a:cubicBezTo>
                    <a:pt x="590" y="78"/>
                    <a:pt x="589" y="80"/>
                    <a:pt x="587" y="80"/>
                  </a:cubicBezTo>
                  <a:cubicBezTo>
                    <a:pt x="587" y="76"/>
                    <a:pt x="585" y="74"/>
                    <a:pt x="584" y="72"/>
                  </a:cubicBezTo>
                  <a:cubicBezTo>
                    <a:pt x="584" y="70"/>
                    <a:pt x="585" y="71"/>
                    <a:pt x="585" y="69"/>
                  </a:cubicBezTo>
                  <a:cubicBezTo>
                    <a:pt x="588" y="71"/>
                    <a:pt x="589" y="74"/>
                    <a:pt x="590" y="76"/>
                  </a:cubicBezTo>
                  <a:close/>
                  <a:moveTo>
                    <a:pt x="582" y="61"/>
                  </a:moveTo>
                  <a:cubicBezTo>
                    <a:pt x="583" y="64"/>
                    <a:pt x="584" y="65"/>
                    <a:pt x="582" y="67"/>
                  </a:cubicBezTo>
                  <a:cubicBezTo>
                    <a:pt x="578" y="66"/>
                    <a:pt x="578" y="58"/>
                    <a:pt x="583" y="58"/>
                  </a:cubicBezTo>
                  <a:cubicBezTo>
                    <a:pt x="583" y="57"/>
                    <a:pt x="582" y="57"/>
                    <a:pt x="582" y="56"/>
                  </a:cubicBezTo>
                  <a:cubicBezTo>
                    <a:pt x="579" y="56"/>
                    <a:pt x="579" y="61"/>
                    <a:pt x="576" y="59"/>
                  </a:cubicBezTo>
                  <a:cubicBezTo>
                    <a:pt x="578" y="57"/>
                    <a:pt x="579" y="53"/>
                    <a:pt x="583" y="53"/>
                  </a:cubicBezTo>
                  <a:cubicBezTo>
                    <a:pt x="583" y="55"/>
                    <a:pt x="584" y="57"/>
                    <a:pt x="585" y="58"/>
                  </a:cubicBezTo>
                  <a:cubicBezTo>
                    <a:pt x="585" y="60"/>
                    <a:pt x="583" y="59"/>
                    <a:pt x="582" y="61"/>
                  </a:cubicBezTo>
                  <a:close/>
                  <a:moveTo>
                    <a:pt x="572" y="87"/>
                  </a:moveTo>
                  <a:cubicBezTo>
                    <a:pt x="573" y="85"/>
                    <a:pt x="575" y="83"/>
                    <a:pt x="576" y="81"/>
                  </a:cubicBezTo>
                  <a:cubicBezTo>
                    <a:pt x="580" y="82"/>
                    <a:pt x="575" y="87"/>
                    <a:pt x="572" y="87"/>
                  </a:cubicBezTo>
                  <a:close/>
                  <a:moveTo>
                    <a:pt x="570" y="82"/>
                  </a:moveTo>
                  <a:cubicBezTo>
                    <a:pt x="569" y="82"/>
                    <a:pt x="569" y="79"/>
                    <a:pt x="567" y="78"/>
                  </a:cubicBezTo>
                  <a:cubicBezTo>
                    <a:pt x="568" y="75"/>
                    <a:pt x="571" y="74"/>
                    <a:pt x="572" y="72"/>
                  </a:cubicBezTo>
                  <a:cubicBezTo>
                    <a:pt x="573" y="72"/>
                    <a:pt x="573" y="75"/>
                    <a:pt x="575" y="76"/>
                  </a:cubicBezTo>
                  <a:cubicBezTo>
                    <a:pt x="574" y="78"/>
                    <a:pt x="571" y="80"/>
                    <a:pt x="570" y="82"/>
                  </a:cubicBezTo>
                  <a:close/>
                  <a:moveTo>
                    <a:pt x="567" y="85"/>
                  </a:moveTo>
                  <a:cubicBezTo>
                    <a:pt x="567" y="88"/>
                    <a:pt x="565" y="88"/>
                    <a:pt x="565" y="90"/>
                  </a:cubicBezTo>
                  <a:cubicBezTo>
                    <a:pt x="566" y="88"/>
                    <a:pt x="564" y="85"/>
                    <a:pt x="565" y="83"/>
                  </a:cubicBezTo>
                  <a:cubicBezTo>
                    <a:pt x="566" y="83"/>
                    <a:pt x="565" y="86"/>
                    <a:pt x="567" y="85"/>
                  </a:cubicBezTo>
                  <a:close/>
                  <a:moveTo>
                    <a:pt x="566" y="119"/>
                  </a:moveTo>
                  <a:cubicBezTo>
                    <a:pt x="570" y="121"/>
                    <a:pt x="568" y="126"/>
                    <a:pt x="565" y="128"/>
                  </a:cubicBezTo>
                  <a:cubicBezTo>
                    <a:pt x="561" y="126"/>
                    <a:pt x="565" y="122"/>
                    <a:pt x="566" y="119"/>
                  </a:cubicBezTo>
                  <a:close/>
                  <a:moveTo>
                    <a:pt x="566" y="141"/>
                  </a:moveTo>
                  <a:cubicBezTo>
                    <a:pt x="568" y="142"/>
                    <a:pt x="568" y="144"/>
                    <a:pt x="569" y="145"/>
                  </a:cubicBezTo>
                  <a:cubicBezTo>
                    <a:pt x="569" y="147"/>
                    <a:pt x="567" y="147"/>
                    <a:pt x="567" y="150"/>
                  </a:cubicBezTo>
                  <a:cubicBezTo>
                    <a:pt x="563" y="149"/>
                    <a:pt x="560" y="142"/>
                    <a:pt x="566" y="141"/>
                  </a:cubicBezTo>
                  <a:close/>
                  <a:moveTo>
                    <a:pt x="564" y="295"/>
                  </a:moveTo>
                  <a:cubicBezTo>
                    <a:pt x="561" y="298"/>
                    <a:pt x="560" y="303"/>
                    <a:pt x="557" y="306"/>
                  </a:cubicBezTo>
                  <a:cubicBezTo>
                    <a:pt x="557" y="302"/>
                    <a:pt x="557" y="296"/>
                    <a:pt x="557" y="291"/>
                  </a:cubicBezTo>
                  <a:cubicBezTo>
                    <a:pt x="559" y="292"/>
                    <a:pt x="561" y="294"/>
                    <a:pt x="564" y="295"/>
                  </a:cubicBezTo>
                  <a:close/>
                  <a:moveTo>
                    <a:pt x="561" y="390"/>
                  </a:moveTo>
                  <a:cubicBezTo>
                    <a:pt x="565" y="392"/>
                    <a:pt x="563" y="397"/>
                    <a:pt x="566" y="401"/>
                  </a:cubicBezTo>
                  <a:cubicBezTo>
                    <a:pt x="563" y="406"/>
                    <a:pt x="559" y="410"/>
                    <a:pt x="557" y="415"/>
                  </a:cubicBezTo>
                  <a:cubicBezTo>
                    <a:pt x="554" y="404"/>
                    <a:pt x="557" y="397"/>
                    <a:pt x="561" y="390"/>
                  </a:cubicBezTo>
                  <a:close/>
                  <a:moveTo>
                    <a:pt x="560" y="418"/>
                  </a:moveTo>
                  <a:cubicBezTo>
                    <a:pt x="563" y="421"/>
                    <a:pt x="564" y="426"/>
                    <a:pt x="562" y="429"/>
                  </a:cubicBezTo>
                  <a:cubicBezTo>
                    <a:pt x="560" y="430"/>
                    <a:pt x="561" y="427"/>
                    <a:pt x="560" y="427"/>
                  </a:cubicBezTo>
                  <a:cubicBezTo>
                    <a:pt x="558" y="427"/>
                    <a:pt x="558" y="429"/>
                    <a:pt x="556" y="429"/>
                  </a:cubicBezTo>
                  <a:cubicBezTo>
                    <a:pt x="554" y="423"/>
                    <a:pt x="559" y="422"/>
                    <a:pt x="560" y="418"/>
                  </a:cubicBezTo>
                  <a:close/>
                  <a:moveTo>
                    <a:pt x="557" y="573"/>
                  </a:moveTo>
                  <a:cubicBezTo>
                    <a:pt x="557" y="572"/>
                    <a:pt x="557" y="570"/>
                    <a:pt x="557" y="569"/>
                  </a:cubicBezTo>
                  <a:cubicBezTo>
                    <a:pt x="558" y="569"/>
                    <a:pt x="558" y="570"/>
                    <a:pt x="559" y="570"/>
                  </a:cubicBezTo>
                  <a:cubicBezTo>
                    <a:pt x="558" y="571"/>
                    <a:pt x="559" y="573"/>
                    <a:pt x="557" y="573"/>
                  </a:cubicBezTo>
                  <a:close/>
                  <a:moveTo>
                    <a:pt x="558" y="555"/>
                  </a:moveTo>
                  <a:cubicBezTo>
                    <a:pt x="556" y="553"/>
                    <a:pt x="559" y="548"/>
                    <a:pt x="557" y="546"/>
                  </a:cubicBezTo>
                  <a:cubicBezTo>
                    <a:pt x="561" y="545"/>
                    <a:pt x="560" y="553"/>
                    <a:pt x="558" y="555"/>
                  </a:cubicBezTo>
                  <a:close/>
                  <a:moveTo>
                    <a:pt x="559" y="523"/>
                  </a:moveTo>
                  <a:cubicBezTo>
                    <a:pt x="560" y="524"/>
                    <a:pt x="560" y="526"/>
                    <a:pt x="560" y="528"/>
                  </a:cubicBezTo>
                  <a:cubicBezTo>
                    <a:pt x="557" y="528"/>
                    <a:pt x="560" y="526"/>
                    <a:pt x="559" y="523"/>
                  </a:cubicBezTo>
                  <a:close/>
                  <a:moveTo>
                    <a:pt x="561" y="560"/>
                  </a:moveTo>
                  <a:cubicBezTo>
                    <a:pt x="563" y="561"/>
                    <a:pt x="561" y="563"/>
                    <a:pt x="561" y="564"/>
                  </a:cubicBezTo>
                  <a:cubicBezTo>
                    <a:pt x="559" y="563"/>
                    <a:pt x="560" y="561"/>
                    <a:pt x="561" y="560"/>
                  </a:cubicBezTo>
                  <a:close/>
                  <a:moveTo>
                    <a:pt x="562" y="642"/>
                  </a:moveTo>
                  <a:cubicBezTo>
                    <a:pt x="559" y="641"/>
                    <a:pt x="563" y="639"/>
                    <a:pt x="563" y="636"/>
                  </a:cubicBezTo>
                  <a:cubicBezTo>
                    <a:pt x="563" y="636"/>
                    <a:pt x="564" y="636"/>
                    <a:pt x="564" y="636"/>
                  </a:cubicBezTo>
                  <a:cubicBezTo>
                    <a:pt x="564" y="637"/>
                    <a:pt x="564" y="637"/>
                    <a:pt x="565" y="637"/>
                  </a:cubicBezTo>
                  <a:cubicBezTo>
                    <a:pt x="563" y="638"/>
                    <a:pt x="562" y="640"/>
                    <a:pt x="562" y="642"/>
                  </a:cubicBezTo>
                  <a:close/>
                  <a:moveTo>
                    <a:pt x="566" y="642"/>
                  </a:moveTo>
                  <a:cubicBezTo>
                    <a:pt x="568" y="643"/>
                    <a:pt x="568" y="646"/>
                    <a:pt x="570" y="647"/>
                  </a:cubicBezTo>
                  <a:cubicBezTo>
                    <a:pt x="569" y="650"/>
                    <a:pt x="568" y="651"/>
                    <a:pt x="567" y="653"/>
                  </a:cubicBezTo>
                  <a:cubicBezTo>
                    <a:pt x="565" y="653"/>
                    <a:pt x="565" y="650"/>
                    <a:pt x="563" y="649"/>
                  </a:cubicBezTo>
                  <a:cubicBezTo>
                    <a:pt x="564" y="647"/>
                    <a:pt x="566" y="645"/>
                    <a:pt x="566" y="642"/>
                  </a:cubicBezTo>
                  <a:close/>
                  <a:moveTo>
                    <a:pt x="566" y="686"/>
                  </a:moveTo>
                  <a:cubicBezTo>
                    <a:pt x="569" y="687"/>
                    <a:pt x="569" y="694"/>
                    <a:pt x="565" y="695"/>
                  </a:cubicBezTo>
                  <a:cubicBezTo>
                    <a:pt x="566" y="693"/>
                    <a:pt x="565" y="692"/>
                    <a:pt x="564" y="692"/>
                  </a:cubicBezTo>
                  <a:cubicBezTo>
                    <a:pt x="564" y="689"/>
                    <a:pt x="565" y="687"/>
                    <a:pt x="566" y="686"/>
                  </a:cubicBezTo>
                  <a:close/>
                  <a:moveTo>
                    <a:pt x="567" y="678"/>
                  </a:moveTo>
                  <a:cubicBezTo>
                    <a:pt x="570" y="677"/>
                    <a:pt x="567" y="677"/>
                    <a:pt x="568" y="674"/>
                  </a:cubicBezTo>
                  <a:cubicBezTo>
                    <a:pt x="564" y="672"/>
                    <a:pt x="564" y="669"/>
                    <a:pt x="566" y="666"/>
                  </a:cubicBezTo>
                  <a:cubicBezTo>
                    <a:pt x="568" y="668"/>
                    <a:pt x="569" y="671"/>
                    <a:pt x="572" y="672"/>
                  </a:cubicBezTo>
                  <a:cubicBezTo>
                    <a:pt x="571" y="675"/>
                    <a:pt x="573" y="681"/>
                    <a:pt x="572" y="684"/>
                  </a:cubicBezTo>
                  <a:cubicBezTo>
                    <a:pt x="570" y="683"/>
                    <a:pt x="570" y="679"/>
                    <a:pt x="567" y="678"/>
                  </a:cubicBezTo>
                  <a:close/>
                  <a:moveTo>
                    <a:pt x="568" y="630"/>
                  </a:moveTo>
                  <a:cubicBezTo>
                    <a:pt x="566" y="627"/>
                    <a:pt x="569" y="625"/>
                    <a:pt x="569" y="622"/>
                  </a:cubicBezTo>
                  <a:cubicBezTo>
                    <a:pt x="571" y="621"/>
                    <a:pt x="571" y="623"/>
                    <a:pt x="573" y="622"/>
                  </a:cubicBezTo>
                  <a:cubicBezTo>
                    <a:pt x="572" y="625"/>
                    <a:pt x="570" y="628"/>
                    <a:pt x="568" y="630"/>
                  </a:cubicBezTo>
                  <a:close/>
                  <a:moveTo>
                    <a:pt x="564" y="621"/>
                  </a:moveTo>
                  <a:cubicBezTo>
                    <a:pt x="562" y="616"/>
                    <a:pt x="560" y="611"/>
                    <a:pt x="563" y="606"/>
                  </a:cubicBezTo>
                  <a:cubicBezTo>
                    <a:pt x="567" y="607"/>
                    <a:pt x="567" y="611"/>
                    <a:pt x="569" y="613"/>
                  </a:cubicBezTo>
                  <a:cubicBezTo>
                    <a:pt x="568" y="616"/>
                    <a:pt x="567" y="619"/>
                    <a:pt x="564" y="621"/>
                  </a:cubicBezTo>
                  <a:close/>
                  <a:moveTo>
                    <a:pt x="568" y="558"/>
                  </a:moveTo>
                  <a:cubicBezTo>
                    <a:pt x="570" y="559"/>
                    <a:pt x="569" y="565"/>
                    <a:pt x="566" y="565"/>
                  </a:cubicBezTo>
                  <a:cubicBezTo>
                    <a:pt x="565" y="563"/>
                    <a:pt x="568" y="561"/>
                    <a:pt x="568" y="558"/>
                  </a:cubicBezTo>
                  <a:close/>
                  <a:moveTo>
                    <a:pt x="572" y="518"/>
                  </a:moveTo>
                  <a:cubicBezTo>
                    <a:pt x="568" y="515"/>
                    <a:pt x="571" y="511"/>
                    <a:pt x="572" y="507"/>
                  </a:cubicBezTo>
                  <a:cubicBezTo>
                    <a:pt x="577" y="509"/>
                    <a:pt x="573" y="515"/>
                    <a:pt x="572" y="518"/>
                  </a:cubicBezTo>
                  <a:close/>
                  <a:moveTo>
                    <a:pt x="576" y="525"/>
                  </a:moveTo>
                  <a:cubicBezTo>
                    <a:pt x="577" y="526"/>
                    <a:pt x="577" y="529"/>
                    <a:pt x="576" y="530"/>
                  </a:cubicBezTo>
                  <a:cubicBezTo>
                    <a:pt x="575" y="530"/>
                    <a:pt x="575" y="527"/>
                    <a:pt x="574" y="526"/>
                  </a:cubicBezTo>
                  <a:cubicBezTo>
                    <a:pt x="574" y="524"/>
                    <a:pt x="576" y="527"/>
                    <a:pt x="576" y="525"/>
                  </a:cubicBezTo>
                  <a:close/>
                  <a:moveTo>
                    <a:pt x="576" y="479"/>
                  </a:moveTo>
                  <a:cubicBezTo>
                    <a:pt x="579" y="479"/>
                    <a:pt x="579" y="482"/>
                    <a:pt x="579" y="483"/>
                  </a:cubicBezTo>
                  <a:cubicBezTo>
                    <a:pt x="579" y="485"/>
                    <a:pt x="577" y="486"/>
                    <a:pt x="577" y="489"/>
                  </a:cubicBezTo>
                  <a:cubicBezTo>
                    <a:pt x="572" y="488"/>
                    <a:pt x="576" y="483"/>
                    <a:pt x="576" y="479"/>
                  </a:cubicBezTo>
                  <a:close/>
                  <a:moveTo>
                    <a:pt x="579" y="467"/>
                  </a:moveTo>
                  <a:cubicBezTo>
                    <a:pt x="577" y="466"/>
                    <a:pt x="579" y="462"/>
                    <a:pt x="577" y="460"/>
                  </a:cubicBezTo>
                  <a:cubicBezTo>
                    <a:pt x="577" y="458"/>
                    <a:pt x="579" y="458"/>
                    <a:pt x="579" y="456"/>
                  </a:cubicBezTo>
                  <a:cubicBezTo>
                    <a:pt x="583" y="458"/>
                    <a:pt x="582" y="464"/>
                    <a:pt x="579" y="467"/>
                  </a:cubicBezTo>
                  <a:close/>
                  <a:moveTo>
                    <a:pt x="581" y="436"/>
                  </a:moveTo>
                  <a:cubicBezTo>
                    <a:pt x="579" y="435"/>
                    <a:pt x="581" y="434"/>
                    <a:pt x="581" y="432"/>
                  </a:cubicBezTo>
                  <a:cubicBezTo>
                    <a:pt x="584" y="432"/>
                    <a:pt x="581" y="435"/>
                    <a:pt x="581" y="436"/>
                  </a:cubicBezTo>
                  <a:close/>
                  <a:moveTo>
                    <a:pt x="584" y="386"/>
                  </a:moveTo>
                  <a:cubicBezTo>
                    <a:pt x="585" y="388"/>
                    <a:pt x="587" y="390"/>
                    <a:pt x="587" y="392"/>
                  </a:cubicBezTo>
                  <a:cubicBezTo>
                    <a:pt x="586" y="392"/>
                    <a:pt x="586" y="393"/>
                    <a:pt x="585" y="394"/>
                  </a:cubicBezTo>
                  <a:cubicBezTo>
                    <a:pt x="583" y="393"/>
                    <a:pt x="582" y="388"/>
                    <a:pt x="584" y="386"/>
                  </a:cubicBezTo>
                  <a:close/>
                  <a:moveTo>
                    <a:pt x="588" y="426"/>
                  </a:moveTo>
                  <a:cubicBezTo>
                    <a:pt x="587" y="425"/>
                    <a:pt x="587" y="423"/>
                    <a:pt x="587" y="421"/>
                  </a:cubicBezTo>
                  <a:cubicBezTo>
                    <a:pt x="587" y="421"/>
                    <a:pt x="588" y="421"/>
                    <a:pt x="588" y="421"/>
                  </a:cubicBezTo>
                  <a:cubicBezTo>
                    <a:pt x="590" y="423"/>
                    <a:pt x="590" y="425"/>
                    <a:pt x="588" y="426"/>
                  </a:cubicBezTo>
                  <a:close/>
                  <a:moveTo>
                    <a:pt x="588" y="397"/>
                  </a:moveTo>
                  <a:cubicBezTo>
                    <a:pt x="591" y="398"/>
                    <a:pt x="591" y="402"/>
                    <a:pt x="592" y="404"/>
                  </a:cubicBezTo>
                  <a:cubicBezTo>
                    <a:pt x="592" y="406"/>
                    <a:pt x="590" y="406"/>
                    <a:pt x="590" y="408"/>
                  </a:cubicBezTo>
                  <a:cubicBezTo>
                    <a:pt x="588" y="405"/>
                    <a:pt x="586" y="400"/>
                    <a:pt x="588" y="397"/>
                  </a:cubicBezTo>
                  <a:close/>
                  <a:moveTo>
                    <a:pt x="593" y="454"/>
                  </a:moveTo>
                  <a:cubicBezTo>
                    <a:pt x="594" y="454"/>
                    <a:pt x="593" y="457"/>
                    <a:pt x="591" y="457"/>
                  </a:cubicBezTo>
                  <a:cubicBezTo>
                    <a:pt x="591" y="455"/>
                    <a:pt x="592" y="454"/>
                    <a:pt x="593" y="454"/>
                  </a:cubicBezTo>
                  <a:close/>
                  <a:moveTo>
                    <a:pt x="592" y="436"/>
                  </a:moveTo>
                  <a:cubicBezTo>
                    <a:pt x="594" y="437"/>
                    <a:pt x="595" y="436"/>
                    <a:pt x="594" y="435"/>
                  </a:cubicBezTo>
                  <a:cubicBezTo>
                    <a:pt x="596" y="436"/>
                    <a:pt x="597" y="436"/>
                    <a:pt x="597" y="438"/>
                  </a:cubicBezTo>
                  <a:cubicBezTo>
                    <a:pt x="596" y="439"/>
                    <a:pt x="596" y="442"/>
                    <a:pt x="594" y="442"/>
                  </a:cubicBezTo>
                  <a:cubicBezTo>
                    <a:pt x="593" y="440"/>
                    <a:pt x="592" y="439"/>
                    <a:pt x="592" y="436"/>
                  </a:cubicBezTo>
                  <a:close/>
                  <a:moveTo>
                    <a:pt x="597" y="375"/>
                  </a:moveTo>
                  <a:cubicBezTo>
                    <a:pt x="595" y="375"/>
                    <a:pt x="596" y="372"/>
                    <a:pt x="596" y="371"/>
                  </a:cubicBezTo>
                  <a:cubicBezTo>
                    <a:pt x="597" y="372"/>
                    <a:pt x="598" y="373"/>
                    <a:pt x="597" y="375"/>
                  </a:cubicBezTo>
                  <a:close/>
                  <a:moveTo>
                    <a:pt x="597" y="338"/>
                  </a:moveTo>
                  <a:cubicBezTo>
                    <a:pt x="598" y="339"/>
                    <a:pt x="601" y="343"/>
                    <a:pt x="599" y="343"/>
                  </a:cubicBezTo>
                  <a:cubicBezTo>
                    <a:pt x="599" y="341"/>
                    <a:pt x="596" y="341"/>
                    <a:pt x="597" y="338"/>
                  </a:cubicBezTo>
                  <a:close/>
                  <a:moveTo>
                    <a:pt x="597" y="320"/>
                  </a:moveTo>
                  <a:cubicBezTo>
                    <a:pt x="598" y="320"/>
                    <a:pt x="599" y="319"/>
                    <a:pt x="599" y="319"/>
                  </a:cubicBezTo>
                  <a:cubicBezTo>
                    <a:pt x="602" y="320"/>
                    <a:pt x="604" y="324"/>
                    <a:pt x="601" y="326"/>
                  </a:cubicBezTo>
                  <a:cubicBezTo>
                    <a:pt x="598" y="325"/>
                    <a:pt x="598" y="322"/>
                    <a:pt x="597" y="320"/>
                  </a:cubicBezTo>
                  <a:close/>
                  <a:moveTo>
                    <a:pt x="605" y="327"/>
                  </a:moveTo>
                  <a:cubicBezTo>
                    <a:pt x="608" y="327"/>
                    <a:pt x="607" y="333"/>
                    <a:pt x="611" y="333"/>
                  </a:cubicBezTo>
                  <a:cubicBezTo>
                    <a:pt x="610" y="336"/>
                    <a:pt x="609" y="337"/>
                    <a:pt x="608" y="339"/>
                  </a:cubicBezTo>
                  <a:cubicBezTo>
                    <a:pt x="605" y="336"/>
                    <a:pt x="602" y="331"/>
                    <a:pt x="605" y="327"/>
                  </a:cubicBezTo>
                  <a:close/>
                  <a:moveTo>
                    <a:pt x="609" y="316"/>
                  </a:moveTo>
                  <a:cubicBezTo>
                    <a:pt x="606" y="316"/>
                    <a:pt x="607" y="313"/>
                    <a:pt x="605" y="313"/>
                  </a:cubicBezTo>
                  <a:cubicBezTo>
                    <a:pt x="605" y="310"/>
                    <a:pt x="607" y="310"/>
                    <a:pt x="608" y="308"/>
                  </a:cubicBezTo>
                  <a:cubicBezTo>
                    <a:pt x="612" y="309"/>
                    <a:pt x="612" y="314"/>
                    <a:pt x="609" y="316"/>
                  </a:cubicBezTo>
                  <a:close/>
                  <a:moveTo>
                    <a:pt x="614" y="316"/>
                  </a:moveTo>
                  <a:cubicBezTo>
                    <a:pt x="616" y="316"/>
                    <a:pt x="617" y="319"/>
                    <a:pt x="618" y="321"/>
                  </a:cubicBezTo>
                  <a:cubicBezTo>
                    <a:pt x="617" y="322"/>
                    <a:pt x="614" y="322"/>
                    <a:pt x="614" y="325"/>
                  </a:cubicBezTo>
                  <a:cubicBezTo>
                    <a:pt x="614" y="324"/>
                    <a:pt x="613" y="324"/>
                    <a:pt x="613" y="325"/>
                  </a:cubicBezTo>
                  <a:cubicBezTo>
                    <a:pt x="611" y="324"/>
                    <a:pt x="611" y="321"/>
                    <a:pt x="611" y="320"/>
                  </a:cubicBezTo>
                  <a:cubicBezTo>
                    <a:pt x="613" y="319"/>
                    <a:pt x="613" y="318"/>
                    <a:pt x="614" y="316"/>
                  </a:cubicBezTo>
                  <a:close/>
                  <a:moveTo>
                    <a:pt x="608" y="286"/>
                  </a:moveTo>
                  <a:cubicBezTo>
                    <a:pt x="608" y="284"/>
                    <a:pt x="610" y="283"/>
                    <a:pt x="611" y="281"/>
                  </a:cubicBezTo>
                  <a:cubicBezTo>
                    <a:pt x="615" y="282"/>
                    <a:pt x="614" y="287"/>
                    <a:pt x="617" y="289"/>
                  </a:cubicBezTo>
                  <a:cubicBezTo>
                    <a:pt x="617" y="291"/>
                    <a:pt x="615" y="292"/>
                    <a:pt x="614" y="294"/>
                  </a:cubicBezTo>
                  <a:cubicBezTo>
                    <a:pt x="612" y="291"/>
                    <a:pt x="610" y="288"/>
                    <a:pt x="608" y="286"/>
                  </a:cubicBezTo>
                  <a:close/>
                  <a:moveTo>
                    <a:pt x="614" y="277"/>
                  </a:moveTo>
                  <a:cubicBezTo>
                    <a:pt x="615" y="275"/>
                    <a:pt x="617" y="275"/>
                    <a:pt x="617" y="272"/>
                  </a:cubicBezTo>
                  <a:cubicBezTo>
                    <a:pt x="621" y="273"/>
                    <a:pt x="624" y="280"/>
                    <a:pt x="621" y="285"/>
                  </a:cubicBezTo>
                  <a:cubicBezTo>
                    <a:pt x="618" y="283"/>
                    <a:pt x="616" y="280"/>
                    <a:pt x="614" y="277"/>
                  </a:cubicBezTo>
                  <a:close/>
                  <a:moveTo>
                    <a:pt x="618" y="247"/>
                  </a:moveTo>
                  <a:cubicBezTo>
                    <a:pt x="621" y="239"/>
                    <a:pt x="626" y="252"/>
                    <a:pt x="625" y="256"/>
                  </a:cubicBezTo>
                  <a:cubicBezTo>
                    <a:pt x="621" y="254"/>
                    <a:pt x="620" y="250"/>
                    <a:pt x="618" y="247"/>
                  </a:cubicBezTo>
                  <a:close/>
                  <a:moveTo>
                    <a:pt x="624" y="303"/>
                  </a:moveTo>
                  <a:cubicBezTo>
                    <a:pt x="627" y="303"/>
                    <a:pt x="629" y="308"/>
                    <a:pt x="631" y="310"/>
                  </a:cubicBezTo>
                  <a:cubicBezTo>
                    <a:pt x="631" y="313"/>
                    <a:pt x="629" y="314"/>
                    <a:pt x="628" y="316"/>
                  </a:cubicBezTo>
                  <a:cubicBezTo>
                    <a:pt x="626" y="314"/>
                    <a:pt x="626" y="311"/>
                    <a:pt x="623" y="310"/>
                  </a:cubicBezTo>
                  <a:cubicBezTo>
                    <a:pt x="624" y="308"/>
                    <a:pt x="626" y="305"/>
                    <a:pt x="624" y="303"/>
                  </a:cubicBezTo>
                  <a:close/>
                  <a:moveTo>
                    <a:pt x="631" y="315"/>
                  </a:moveTo>
                  <a:cubicBezTo>
                    <a:pt x="633" y="315"/>
                    <a:pt x="633" y="314"/>
                    <a:pt x="634" y="314"/>
                  </a:cubicBezTo>
                  <a:cubicBezTo>
                    <a:pt x="634" y="317"/>
                    <a:pt x="633" y="319"/>
                    <a:pt x="630" y="320"/>
                  </a:cubicBezTo>
                  <a:cubicBezTo>
                    <a:pt x="630" y="318"/>
                    <a:pt x="632" y="317"/>
                    <a:pt x="631" y="315"/>
                  </a:cubicBezTo>
                  <a:close/>
                  <a:moveTo>
                    <a:pt x="633" y="331"/>
                  </a:moveTo>
                  <a:cubicBezTo>
                    <a:pt x="630" y="331"/>
                    <a:pt x="630" y="329"/>
                    <a:pt x="629" y="328"/>
                  </a:cubicBezTo>
                  <a:cubicBezTo>
                    <a:pt x="630" y="326"/>
                    <a:pt x="632" y="330"/>
                    <a:pt x="633" y="331"/>
                  </a:cubicBezTo>
                  <a:close/>
                  <a:moveTo>
                    <a:pt x="631" y="339"/>
                  </a:moveTo>
                  <a:cubicBezTo>
                    <a:pt x="634" y="340"/>
                    <a:pt x="633" y="344"/>
                    <a:pt x="636" y="345"/>
                  </a:cubicBezTo>
                  <a:cubicBezTo>
                    <a:pt x="634" y="347"/>
                    <a:pt x="632" y="349"/>
                    <a:pt x="629" y="351"/>
                  </a:cubicBezTo>
                  <a:cubicBezTo>
                    <a:pt x="624" y="347"/>
                    <a:pt x="630" y="343"/>
                    <a:pt x="631" y="339"/>
                  </a:cubicBezTo>
                  <a:close/>
                  <a:moveTo>
                    <a:pt x="632" y="357"/>
                  </a:moveTo>
                  <a:cubicBezTo>
                    <a:pt x="632" y="355"/>
                    <a:pt x="631" y="354"/>
                    <a:pt x="630" y="353"/>
                  </a:cubicBezTo>
                  <a:cubicBezTo>
                    <a:pt x="632" y="352"/>
                    <a:pt x="633" y="351"/>
                    <a:pt x="633" y="349"/>
                  </a:cubicBezTo>
                  <a:cubicBezTo>
                    <a:pt x="634" y="349"/>
                    <a:pt x="634" y="349"/>
                    <a:pt x="635" y="349"/>
                  </a:cubicBezTo>
                  <a:cubicBezTo>
                    <a:pt x="637" y="352"/>
                    <a:pt x="635" y="356"/>
                    <a:pt x="632" y="357"/>
                  </a:cubicBezTo>
                  <a:close/>
                  <a:moveTo>
                    <a:pt x="634" y="334"/>
                  </a:moveTo>
                  <a:cubicBezTo>
                    <a:pt x="637" y="333"/>
                    <a:pt x="635" y="337"/>
                    <a:pt x="636" y="337"/>
                  </a:cubicBezTo>
                  <a:cubicBezTo>
                    <a:pt x="635" y="339"/>
                    <a:pt x="634" y="336"/>
                    <a:pt x="634" y="334"/>
                  </a:cubicBezTo>
                  <a:close/>
                  <a:moveTo>
                    <a:pt x="635" y="305"/>
                  </a:moveTo>
                  <a:cubicBezTo>
                    <a:pt x="632" y="303"/>
                    <a:pt x="630" y="300"/>
                    <a:pt x="628" y="296"/>
                  </a:cubicBezTo>
                  <a:cubicBezTo>
                    <a:pt x="632" y="286"/>
                    <a:pt x="640" y="300"/>
                    <a:pt x="635" y="305"/>
                  </a:cubicBezTo>
                  <a:close/>
                  <a:moveTo>
                    <a:pt x="633" y="251"/>
                  </a:moveTo>
                  <a:cubicBezTo>
                    <a:pt x="636" y="254"/>
                    <a:pt x="639" y="256"/>
                    <a:pt x="639" y="262"/>
                  </a:cubicBezTo>
                  <a:cubicBezTo>
                    <a:pt x="636" y="259"/>
                    <a:pt x="633" y="257"/>
                    <a:pt x="633" y="251"/>
                  </a:cubicBezTo>
                  <a:close/>
                  <a:moveTo>
                    <a:pt x="638" y="244"/>
                  </a:moveTo>
                  <a:cubicBezTo>
                    <a:pt x="641" y="245"/>
                    <a:pt x="639" y="246"/>
                    <a:pt x="639" y="248"/>
                  </a:cubicBezTo>
                  <a:cubicBezTo>
                    <a:pt x="638" y="248"/>
                    <a:pt x="638" y="246"/>
                    <a:pt x="638" y="244"/>
                  </a:cubicBezTo>
                  <a:close/>
                  <a:moveTo>
                    <a:pt x="648" y="441"/>
                  </a:moveTo>
                  <a:cubicBezTo>
                    <a:pt x="645" y="442"/>
                    <a:pt x="643" y="438"/>
                    <a:pt x="643" y="434"/>
                  </a:cubicBezTo>
                  <a:cubicBezTo>
                    <a:pt x="647" y="434"/>
                    <a:pt x="645" y="440"/>
                    <a:pt x="648" y="441"/>
                  </a:cubicBezTo>
                  <a:close/>
                  <a:moveTo>
                    <a:pt x="646" y="477"/>
                  </a:moveTo>
                  <a:cubicBezTo>
                    <a:pt x="649" y="477"/>
                    <a:pt x="648" y="481"/>
                    <a:pt x="646" y="480"/>
                  </a:cubicBezTo>
                  <a:cubicBezTo>
                    <a:pt x="646" y="479"/>
                    <a:pt x="647" y="479"/>
                    <a:pt x="646" y="477"/>
                  </a:cubicBezTo>
                  <a:close/>
                  <a:moveTo>
                    <a:pt x="650" y="502"/>
                  </a:moveTo>
                  <a:cubicBezTo>
                    <a:pt x="653" y="505"/>
                    <a:pt x="653" y="508"/>
                    <a:pt x="651" y="511"/>
                  </a:cubicBezTo>
                  <a:cubicBezTo>
                    <a:pt x="648" y="509"/>
                    <a:pt x="648" y="505"/>
                    <a:pt x="650" y="502"/>
                  </a:cubicBezTo>
                  <a:close/>
                  <a:moveTo>
                    <a:pt x="653" y="488"/>
                  </a:moveTo>
                  <a:cubicBezTo>
                    <a:pt x="656" y="490"/>
                    <a:pt x="657" y="495"/>
                    <a:pt x="658" y="498"/>
                  </a:cubicBezTo>
                  <a:cubicBezTo>
                    <a:pt x="657" y="501"/>
                    <a:pt x="656" y="500"/>
                    <a:pt x="655" y="503"/>
                  </a:cubicBezTo>
                  <a:cubicBezTo>
                    <a:pt x="652" y="499"/>
                    <a:pt x="650" y="494"/>
                    <a:pt x="653" y="488"/>
                  </a:cubicBezTo>
                  <a:close/>
                  <a:moveTo>
                    <a:pt x="655" y="518"/>
                  </a:moveTo>
                  <a:cubicBezTo>
                    <a:pt x="652" y="518"/>
                    <a:pt x="655" y="515"/>
                    <a:pt x="654" y="514"/>
                  </a:cubicBezTo>
                  <a:cubicBezTo>
                    <a:pt x="656" y="514"/>
                    <a:pt x="656" y="517"/>
                    <a:pt x="655" y="518"/>
                  </a:cubicBezTo>
                  <a:close/>
                  <a:moveTo>
                    <a:pt x="654" y="528"/>
                  </a:moveTo>
                  <a:cubicBezTo>
                    <a:pt x="656" y="529"/>
                    <a:pt x="657" y="532"/>
                    <a:pt x="657" y="535"/>
                  </a:cubicBezTo>
                  <a:cubicBezTo>
                    <a:pt x="656" y="535"/>
                    <a:pt x="656" y="537"/>
                    <a:pt x="654" y="537"/>
                  </a:cubicBezTo>
                  <a:cubicBezTo>
                    <a:pt x="653" y="533"/>
                    <a:pt x="652" y="531"/>
                    <a:pt x="654" y="528"/>
                  </a:cubicBezTo>
                  <a:close/>
                  <a:moveTo>
                    <a:pt x="658" y="555"/>
                  </a:moveTo>
                  <a:cubicBezTo>
                    <a:pt x="657" y="553"/>
                    <a:pt x="655" y="550"/>
                    <a:pt x="655" y="547"/>
                  </a:cubicBezTo>
                  <a:cubicBezTo>
                    <a:pt x="657" y="549"/>
                    <a:pt x="658" y="552"/>
                    <a:pt x="658" y="555"/>
                  </a:cubicBezTo>
                  <a:close/>
                  <a:moveTo>
                    <a:pt x="656" y="623"/>
                  </a:moveTo>
                  <a:cubicBezTo>
                    <a:pt x="658" y="626"/>
                    <a:pt x="660" y="630"/>
                    <a:pt x="660" y="633"/>
                  </a:cubicBezTo>
                  <a:cubicBezTo>
                    <a:pt x="656" y="633"/>
                    <a:pt x="657" y="629"/>
                    <a:pt x="655" y="627"/>
                  </a:cubicBezTo>
                  <a:cubicBezTo>
                    <a:pt x="654" y="625"/>
                    <a:pt x="655" y="624"/>
                    <a:pt x="656" y="623"/>
                  </a:cubicBezTo>
                  <a:close/>
                  <a:moveTo>
                    <a:pt x="663" y="649"/>
                  </a:moveTo>
                  <a:cubicBezTo>
                    <a:pt x="665" y="651"/>
                    <a:pt x="667" y="655"/>
                    <a:pt x="669" y="658"/>
                  </a:cubicBezTo>
                  <a:cubicBezTo>
                    <a:pt x="665" y="659"/>
                    <a:pt x="662" y="651"/>
                    <a:pt x="663" y="649"/>
                  </a:cubicBezTo>
                  <a:close/>
                  <a:moveTo>
                    <a:pt x="668" y="393"/>
                  </a:moveTo>
                  <a:cubicBezTo>
                    <a:pt x="671" y="394"/>
                    <a:pt x="671" y="399"/>
                    <a:pt x="670" y="403"/>
                  </a:cubicBezTo>
                  <a:cubicBezTo>
                    <a:pt x="669" y="401"/>
                    <a:pt x="667" y="396"/>
                    <a:pt x="668" y="393"/>
                  </a:cubicBezTo>
                  <a:close/>
                  <a:moveTo>
                    <a:pt x="670" y="461"/>
                  </a:moveTo>
                  <a:cubicBezTo>
                    <a:pt x="673" y="461"/>
                    <a:pt x="672" y="464"/>
                    <a:pt x="674" y="465"/>
                  </a:cubicBezTo>
                  <a:cubicBezTo>
                    <a:pt x="672" y="467"/>
                    <a:pt x="670" y="464"/>
                    <a:pt x="670" y="461"/>
                  </a:cubicBezTo>
                  <a:close/>
                  <a:moveTo>
                    <a:pt x="672" y="591"/>
                  </a:moveTo>
                  <a:cubicBezTo>
                    <a:pt x="674" y="596"/>
                    <a:pt x="679" y="601"/>
                    <a:pt x="678" y="607"/>
                  </a:cubicBezTo>
                  <a:cubicBezTo>
                    <a:pt x="674" y="604"/>
                    <a:pt x="671" y="598"/>
                    <a:pt x="672" y="591"/>
                  </a:cubicBezTo>
                  <a:close/>
                  <a:moveTo>
                    <a:pt x="672" y="528"/>
                  </a:moveTo>
                  <a:cubicBezTo>
                    <a:pt x="672" y="528"/>
                    <a:pt x="673" y="528"/>
                    <a:pt x="673" y="528"/>
                  </a:cubicBezTo>
                  <a:cubicBezTo>
                    <a:pt x="674" y="529"/>
                    <a:pt x="672" y="529"/>
                    <a:pt x="673" y="531"/>
                  </a:cubicBezTo>
                  <a:cubicBezTo>
                    <a:pt x="671" y="531"/>
                    <a:pt x="671" y="529"/>
                    <a:pt x="672" y="528"/>
                  </a:cubicBezTo>
                  <a:close/>
                  <a:moveTo>
                    <a:pt x="675" y="386"/>
                  </a:moveTo>
                  <a:cubicBezTo>
                    <a:pt x="672" y="385"/>
                    <a:pt x="673" y="382"/>
                    <a:pt x="674" y="380"/>
                  </a:cubicBezTo>
                  <a:cubicBezTo>
                    <a:pt x="675" y="381"/>
                    <a:pt x="674" y="384"/>
                    <a:pt x="675" y="386"/>
                  </a:cubicBezTo>
                  <a:close/>
                  <a:moveTo>
                    <a:pt x="673" y="642"/>
                  </a:moveTo>
                  <a:cubicBezTo>
                    <a:pt x="678" y="644"/>
                    <a:pt x="678" y="654"/>
                    <a:pt x="678" y="662"/>
                  </a:cubicBezTo>
                  <a:cubicBezTo>
                    <a:pt x="673" y="656"/>
                    <a:pt x="674" y="649"/>
                    <a:pt x="673" y="642"/>
                  </a:cubicBezTo>
                  <a:close/>
                  <a:moveTo>
                    <a:pt x="678" y="633"/>
                  </a:moveTo>
                  <a:cubicBezTo>
                    <a:pt x="676" y="629"/>
                    <a:pt x="675" y="625"/>
                    <a:pt x="673" y="623"/>
                  </a:cubicBezTo>
                  <a:cubicBezTo>
                    <a:pt x="673" y="621"/>
                    <a:pt x="674" y="621"/>
                    <a:pt x="674" y="620"/>
                  </a:cubicBezTo>
                  <a:cubicBezTo>
                    <a:pt x="678" y="623"/>
                    <a:pt x="678" y="627"/>
                    <a:pt x="678" y="633"/>
                  </a:cubicBezTo>
                  <a:close/>
                  <a:moveTo>
                    <a:pt x="676" y="194"/>
                  </a:moveTo>
                  <a:cubicBezTo>
                    <a:pt x="676" y="194"/>
                    <a:pt x="677" y="194"/>
                    <a:pt x="678" y="194"/>
                  </a:cubicBezTo>
                  <a:cubicBezTo>
                    <a:pt x="678" y="195"/>
                    <a:pt x="678" y="196"/>
                    <a:pt x="678" y="197"/>
                  </a:cubicBezTo>
                  <a:cubicBezTo>
                    <a:pt x="675" y="197"/>
                    <a:pt x="674" y="195"/>
                    <a:pt x="676" y="194"/>
                  </a:cubicBezTo>
                  <a:close/>
                  <a:moveTo>
                    <a:pt x="674" y="214"/>
                  </a:moveTo>
                  <a:cubicBezTo>
                    <a:pt x="674" y="215"/>
                    <a:pt x="673" y="215"/>
                    <a:pt x="673" y="216"/>
                  </a:cubicBezTo>
                  <a:cubicBezTo>
                    <a:pt x="672" y="216"/>
                    <a:pt x="671" y="215"/>
                    <a:pt x="672" y="213"/>
                  </a:cubicBezTo>
                  <a:cubicBezTo>
                    <a:pt x="673" y="213"/>
                    <a:pt x="673" y="214"/>
                    <a:pt x="674" y="214"/>
                  </a:cubicBezTo>
                  <a:close/>
                  <a:moveTo>
                    <a:pt x="673" y="227"/>
                  </a:moveTo>
                  <a:cubicBezTo>
                    <a:pt x="673" y="228"/>
                    <a:pt x="675" y="230"/>
                    <a:pt x="674" y="231"/>
                  </a:cubicBezTo>
                  <a:cubicBezTo>
                    <a:pt x="673" y="230"/>
                    <a:pt x="672" y="229"/>
                    <a:pt x="672" y="227"/>
                  </a:cubicBezTo>
                  <a:cubicBezTo>
                    <a:pt x="672" y="227"/>
                    <a:pt x="673" y="227"/>
                    <a:pt x="673" y="227"/>
                  </a:cubicBezTo>
                  <a:close/>
                  <a:moveTo>
                    <a:pt x="672" y="240"/>
                  </a:moveTo>
                  <a:cubicBezTo>
                    <a:pt x="674" y="241"/>
                    <a:pt x="673" y="243"/>
                    <a:pt x="674" y="245"/>
                  </a:cubicBezTo>
                  <a:cubicBezTo>
                    <a:pt x="672" y="244"/>
                    <a:pt x="670" y="241"/>
                    <a:pt x="672" y="240"/>
                  </a:cubicBezTo>
                  <a:close/>
                  <a:moveTo>
                    <a:pt x="669" y="127"/>
                  </a:moveTo>
                  <a:cubicBezTo>
                    <a:pt x="667" y="125"/>
                    <a:pt x="667" y="121"/>
                    <a:pt x="664" y="120"/>
                  </a:cubicBezTo>
                  <a:cubicBezTo>
                    <a:pt x="664" y="118"/>
                    <a:pt x="665" y="117"/>
                    <a:pt x="667" y="117"/>
                  </a:cubicBezTo>
                  <a:cubicBezTo>
                    <a:pt x="668" y="120"/>
                    <a:pt x="670" y="122"/>
                    <a:pt x="671" y="124"/>
                  </a:cubicBezTo>
                  <a:cubicBezTo>
                    <a:pt x="671" y="125"/>
                    <a:pt x="669" y="125"/>
                    <a:pt x="669" y="127"/>
                  </a:cubicBezTo>
                  <a:close/>
                  <a:moveTo>
                    <a:pt x="670" y="44"/>
                  </a:moveTo>
                  <a:cubicBezTo>
                    <a:pt x="668" y="43"/>
                    <a:pt x="668" y="42"/>
                    <a:pt x="667" y="41"/>
                  </a:cubicBezTo>
                  <a:cubicBezTo>
                    <a:pt x="668" y="39"/>
                    <a:pt x="670" y="42"/>
                    <a:pt x="670" y="44"/>
                  </a:cubicBezTo>
                  <a:close/>
                  <a:moveTo>
                    <a:pt x="667" y="18"/>
                  </a:moveTo>
                  <a:cubicBezTo>
                    <a:pt x="668" y="22"/>
                    <a:pt x="659" y="24"/>
                    <a:pt x="658" y="23"/>
                  </a:cubicBezTo>
                  <a:cubicBezTo>
                    <a:pt x="655" y="28"/>
                    <a:pt x="650" y="29"/>
                    <a:pt x="643" y="29"/>
                  </a:cubicBezTo>
                  <a:cubicBezTo>
                    <a:pt x="642" y="26"/>
                    <a:pt x="639" y="25"/>
                    <a:pt x="637" y="23"/>
                  </a:cubicBezTo>
                  <a:cubicBezTo>
                    <a:pt x="635" y="25"/>
                    <a:pt x="630" y="28"/>
                    <a:pt x="626" y="26"/>
                  </a:cubicBezTo>
                  <a:cubicBezTo>
                    <a:pt x="637" y="18"/>
                    <a:pt x="652" y="19"/>
                    <a:pt x="667" y="18"/>
                  </a:cubicBezTo>
                  <a:close/>
                  <a:moveTo>
                    <a:pt x="626" y="31"/>
                  </a:moveTo>
                  <a:cubicBezTo>
                    <a:pt x="625" y="34"/>
                    <a:pt x="624" y="31"/>
                    <a:pt x="622" y="30"/>
                  </a:cubicBezTo>
                  <a:cubicBezTo>
                    <a:pt x="623" y="29"/>
                    <a:pt x="625" y="31"/>
                    <a:pt x="626" y="31"/>
                  </a:cubicBezTo>
                  <a:close/>
                  <a:moveTo>
                    <a:pt x="621" y="54"/>
                  </a:moveTo>
                  <a:cubicBezTo>
                    <a:pt x="619" y="53"/>
                    <a:pt x="618" y="52"/>
                    <a:pt x="618" y="50"/>
                  </a:cubicBezTo>
                  <a:cubicBezTo>
                    <a:pt x="620" y="50"/>
                    <a:pt x="619" y="49"/>
                    <a:pt x="620" y="48"/>
                  </a:cubicBezTo>
                  <a:cubicBezTo>
                    <a:pt x="623" y="49"/>
                    <a:pt x="623" y="53"/>
                    <a:pt x="621" y="54"/>
                  </a:cubicBezTo>
                  <a:close/>
                  <a:moveTo>
                    <a:pt x="621" y="37"/>
                  </a:moveTo>
                  <a:cubicBezTo>
                    <a:pt x="620" y="37"/>
                    <a:pt x="619" y="37"/>
                    <a:pt x="619" y="38"/>
                  </a:cubicBezTo>
                  <a:cubicBezTo>
                    <a:pt x="616" y="38"/>
                    <a:pt x="616" y="35"/>
                    <a:pt x="614" y="34"/>
                  </a:cubicBezTo>
                  <a:cubicBezTo>
                    <a:pt x="616" y="29"/>
                    <a:pt x="620" y="33"/>
                    <a:pt x="621" y="37"/>
                  </a:cubicBezTo>
                  <a:close/>
                  <a:moveTo>
                    <a:pt x="615" y="42"/>
                  </a:moveTo>
                  <a:cubicBezTo>
                    <a:pt x="614" y="43"/>
                    <a:pt x="614" y="43"/>
                    <a:pt x="614" y="44"/>
                  </a:cubicBezTo>
                  <a:cubicBezTo>
                    <a:pt x="611" y="42"/>
                    <a:pt x="610" y="42"/>
                    <a:pt x="611" y="38"/>
                  </a:cubicBezTo>
                  <a:cubicBezTo>
                    <a:pt x="614" y="38"/>
                    <a:pt x="614" y="40"/>
                    <a:pt x="615" y="42"/>
                  </a:cubicBezTo>
                  <a:close/>
                  <a:moveTo>
                    <a:pt x="606" y="21"/>
                  </a:moveTo>
                  <a:cubicBezTo>
                    <a:pt x="608" y="22"/>
                    <a:pt x="610" y="24"/>
                    <a:pt x="612" y="24"/>
                  </a:cubicBezTo>
                  <a:cubicBezTo>
                    <a:pt x="610" y="27"/>
                    <a:pt x="606" y="28"/>
                    <a:pt x="605" y="24"/>
                  </a:cubicBezTo>
                  <a:cubicBezTo>
                    <a:pt x="604" y="23"/>
                    <a:pt x="606" y="23"/>
                    <a:pt x="606" y="21"/>
                  </a:cubicBezTo>
                  <a:close/>
                  <a:moveTo>
                    <a:pt x="606" y="57"/>
                  </a:moveTo>
                  <a:cubicBezTo>
                    <a:pt x="606" y="58"/>
                    <a:pt x="605" y="60"/>
                    <a:pt x="604" y="60"/>
                  </a:cubicBezTo>
                  <a:cubicBezTo>
                    <a:pt x="601" y="59"/>
                    <a:pt x="601" y="55"/>
                    <a:pt x="599" y="54"/>
                  </a:cubicBezTo>
                  <a:cubicBezTo>
                    <a:pt x="600" y="51"/>
                    <a:pt x="601" y="50"/>
                    <a:pt x="603" y="49"/>
                  </a:cubicBezTo>
                  <a:cubicBezTo>
                    <a:pt x="604" y="50"/>
                    <a:pt x="604" y="51"/>
                    <a:pt x="605" y="53"/>
                  </a:cubicBezTo>
                  <a:cubicBezTo>
                    <a:pt x="604" y="54"/>
                    <a:pt x="603" y="55"/>
                    <a:pt x="602" y="57"/>
                  </a:cubicBezTo>
                  <a:cubicBezTo>
                    <a:pt x="603" y="57"/>
                    <a:pt x="605" y="57"/>
                    <a:pt x="606" y="57"/>
                  </a:cubicBezTo>
                  <a:close/>
                  <a:moveTo>
                    <a:pt x="600" y="33"/>
                  </a:moveTo>
                  <a:cubicBezTo>
                    <a:pt x="600" y="33"/>
                    <a:pt x="601" y="33"/>
                    <a:pt x="602" y="33"/>
                  </a:cubicBezTo>
                  <a:cubicBezTo>
                    <a:pt x="602" y="35"/>
                    <a:pt x="604" y="34"/>
                    <a:pt x="603" y="36"/>
                  </a:cubicBezTo>
                  <a:cubicBezTo>
                    <a:pt x="602" y="35"/>
                    <a:pt x="601" y="34"/>
                    <a:pt x="600" y="33"/>
                  </a:cubicBezTo>
                  <a:close/>
                  <a:moveTo>
                    <a:pt x="603" y="19"/>
                  </a:moveTo>
                  <a:cubicBezTo>
                    <a:pt x="601" y="19"/>
                    <a:pt x="602" y="20"/>
                    <a:pt x="600" y="20"/>
                  </a:cubicBezTo>
                  <a:cubicBezTo>
                    <a:pt x="597" y="19"/>
                    <a:pt x="597" y="14"/>
                    <a:pt x="593" y="13"/>
                  </a:cubicBezTo>
                  <a:cubicBezTo>
                    <a:pt x="595" y="12"/>
                    <a:pt x="602" y="16"/>
                    <a:pt x="603" y="19"/>
                  </a:cubicBezTo>
                  <a:close/>
                  <a:moveTo>
                    <a:pt x="590" y="17"/>
                  </a:moveTo>
                  <a:cubicBezTo>
                    <a:pt x="593" y="18"/>
                    <a:pt x="593" y="21"/>
                    <a:pt x="595" y="23"/>
                  </a:cubicBezTo>
                  <a:cubicBezTo>
                    <a:pt x="595" y="25"/>
                    <a:pt x="593" y="24"/>
                    <a:pt x="593" y="26"/>
                  </a:cubicBezTo>
                  <a:cubicBezTo>
                    <a:pt x="590" y="25"/>
                    <a:pt x="590" y="21"/>
                    <a:pt x="587" y="20"/>
                  </a:cubicBezTo>
                  <a:cubicBezTo>
                    <a:pt x="588" y="19"/>
                    <a:pt x="590" y="18"/>
                    <a:pt x="590" y="17"/>
                  </a:cubicBezTo>
                  <a:close/>
                  <a:moveTo>
                    <a:pt x="587" y="13"/>
                  </a:moveTo>
                  <a:cubicBezTo>
                    <a:pt x="586" y="14"/>
                    <a:pt x="586" y="15"/>
                    <a:pt x="585" y="16"/>
                  </a:cubicBezTo>
                  <a:cubicBezTo>
                    <a:pt x="583" y="15"/>
                    <a:pt x="583" y="13"/>
                    <a:pt x="582" y="11"/>
                  </a:cubicBezTo>
                  <a:cubicBezTo>
                    <a:pt x="584" y="12"/>
                    <a:pt x="585" y="12"/>
                    <a:pt x="587" y="13"/>
                  </a:cubicBezTo>
                  <a:close/>
                  <a:moveTo>
                    <a:pt x="576" y="12"/>
                  </a:moveTo>
                  <a:cubicBezTo>
                    <a:pt x="576" y="12"/>
                    <a:pt x="577" y="12"/>
                    <a:pt x="578" y="12"/>
                  </a:cubicBezTo>
                  <a:cubicBezTo>
                    <a:pt x="578" y="14"/>
                    <a:pt x="579" y="17"/>
                    <a:pt x="581" y="18"/>
                  </a:cubicBezTo>
                  <a:cubicBezTo>
                    <a:pt x="580" y="20"/>
                    <a:pt x="580" y="22"/>
                    <a:pt x="578" y="22"/>
                  </a:cubicBezTo>
                  <a:cubicBezTo>
                    <a:pt x="576" y="19"/>
                    <a:pt x="574" y="16"/>
                    <a:pt x="576" y="12"/>
                  </a:cubicBezTo>
                  <a:close/>
                  <a:moveTo>
                    <a:pt x="579" y="47"/>
                  </a:moveTo>
                  <a:cubicBezTo>
                    <a:pt x="578" y="50"/>
                    <a:pt x="576" y="52"/>
                    <a:pt x="575" y="54"/>
                  </a:cubicBezTo>
                  <a:cubicBezTo>
                    <a:pt x="572" y="52"/>
                    <a:pt x="572" y="48"/>
                    <a:pt x="569" y="45"/>
                  </a:cubicBezTo>
                  <a:cubicBezTo>
                    <a:pt x="571" y="43"/>
                    <a:pt x="573" y="41"/>
                    <a:pt x="574" y="39"/>
                  </a:cubicBezTo>
                  <a:cubicBezTo>
                    <a:pt x="577" y="40"/>
                    <a:pt x="577" y="45"/>
                    <a:pt x="579" y="47"/>
                  </a:cubicBezTo>
                  <a:close/>
                  <a:moveTo>
                    <a:pt x="574" y="27"/>
                  </a:moveTo>
                  <a:cubicBezTo>
                    <a:pt x="570" y="30"/>
                    <a:pt x="567" y="35"/>
                    <a:pt x="562" y="38"/>
                  </a:cubicBezTo>
                  <a:cubicBezTo>
                    <a:pt x="562" y="35"/>
                    <a:pt x="562" y="33"/>
                    <a:pt x="560" y="33"/>
                  </a:cubicBezTo>
                  <a:cubicBezTo>
                    <a:pt x="562" y="29"/>
                    <a:pt x="566" y="22"/>
                    <a:pt x="572" y="18"/>
                  </a:cubicBezTo>
                  <a:cubicBezTo>
                    <a:pt x="572" y="22"/>
                    <a:pt x="573" y="24"/>
                    <a:pt x="574" y="27"/>
                  </a:cubicBezTo>
                  <a:close/>
                  <a:moveTo>
                    <a:pt x="568" y="8"/>
                  </a:moveTo>
                  <a:cubicBezTo>
                    <a:pt x="567" y="10"/>
                    <a:pt x="563" y="11"/>
                    <a:pt x="560" y="11"/>
                  </a:cubicBezTo>
                  <a:cubicBezTo>
                    <a:pt x="561" y="9"/>
                    <a:pt x="565" y="9"/>
                    <a:pt x="568" y="8"/>
                  </a:cubicBezTo>
                  <a:close/>
                  <a:moveTo>
                    <a:pt x="559" y="16"/>
                  </a:moveTo>
                  <a:cubicBezTo>
                    <a:pt x="561" y="17"/>
                    <a:pt x="561" y="15"/>
                    <a:pt x="563" y="15"/>
                  </a:cubicBezTo>
                  <a:cubicBezTo>
                    <a:pt x="562" y="17"/>
                    <a:pt x="560" y="18"/>
                    <a:pt x="559" y="20"/>
                  </a:cubicBezTo>
                  <a:cubicBezTo>
                    <a:pt x="557" y="19"/>
                    <a:pt x="559" y="18"/>
                    <a:pt x="559" y="16"/>
                  </a:cubicBezTo>
                  <a:close/>
                  <a:moveTo>
                    <a:pt x="558" y="47"/>
                  </a:moveTo>
                  <a:cubicBezTo>
                    <a:pt x="559" y="47"/>
                    <a:pt x="560" y="48"/>
                    <a:pt x="560" y="49"/>
                  </a:cubicBezTo>
                  <a:cubicBezTo>
                    <a:pt x="560" y="51"/>
                    <a:pt x="559" y="52"/>
                    <a:pt x="557" y="53"/>
                  </a:cubicBezTo>
                  <a:cubicBezTo>
                    <a:pt x="557" y="50"/>
                    <a:pt x="557" y="49"/>
                    <a:pt x="558" y="47"/>
                  </a:cubicBezTo>
                  <a:close/>
                  <a:moveTo>
                    <a:pt x="554" y="52"/>
                  </a:moveTo>
                  <a:cubicBezTo>
                    <a:pt x="553" y="54"/>
                    <a:pt x="554" y="55"/>
                    <a:pt x="553" y="56"/>
                  </a:cubicBezTo>
                  <a:cubicBezTo>
                    <a:pt x="553" y="56"/>
                    <a:pt x="552" y="56"/>
                    <a:pt x="551" y="56"/>
                  </a:cubicBezTo>
                  <a:cubicBezTo>
                    <a:pt x="551" y="55"/>
                    <a:pt x="552" y="52"/>
                    <a:pt x="554" y="52"/>
                  </a:cubicBezTo>
                  <a:close/>
                  <a:moveTo>
                    <a:pt x="553" y="73"/>
                  </a:moveTo>
                  <a:cubicBezTo>
                    <a:pt x="554" y="75"/>
                    <a:pt x="554" y="78"/>
                    <a:pt x="554" y="80"/>
                  </a:cubicBezTo>
                  <a:cubicBezTo>
                    <a:pt x="553" y="79"/>
                    <a:pt x="553" y="77"/>
                    <a:pt x="551" y="76"/>
                  </a:cubicBezTo>
                  <a:cubicBezTo>
                    <a:pt x="551" y="74"/>
                    <a:pt x="553" y="74"/>
                    <a:pt x="553" y="73"/>
                  </a:cubicBezTo>
                  <a:close/>
                  <a:moveTo>
                    <a:pt x="549" y="89"/>
                  </a:moveTo>
                  <a:cubicBezTo>
                    <a:pt x="549" y="90"/>
                    <a:pt x="549" y="91"/>
                    <a:pt x="549" y="91"/>
                  </a:cubicBezTo>
                  <a:cubicBezTo>
                    <a:pt x="547" y="92"/>
                    <a:pt x="547" y="89"/>
                    <a:pt x="549" y="89"/>
                  </a:cubicBezTo>
                  <a:close/>
                  <a:moveTo>
                    <a:pt x="548" y="93"/>
                  </a:moveTo>
                  <a:cubicBezTo>
                    <a:pt x="550" y="92"/>
                    <a:pt x="550" y="95"/>
                    <a:pt x="549" y="96"/>
                  </a:cubicBezTo>
                  <a:cubicBezTo>
                    <a:pt x="548" y="95"/>
                    <a:pt x="548" y="94"/>
                    <a:pt x="548" y="93"/>
                  </a:cubicBezTo>
                  <a:close/>
                  <a:moveTo>
                    <a:pt x="552" y="127"/>
                  </a:moveTo>
                  <a:cubicBezTo>
                    <a:pt x="549" y="120"/>
                    <a:pt x="549" y="107"/>
                    <a:pt x="549" y="100"/>
                  </a:cubicBezTo>
                  <a:cubicBezTo>
                    <a:pt x="551" y="108"/>
                    <a:pt x="552" y="118"/>
                    <a:pt x="552" y="127"/>
                  </a:cubicBezTo>
                  <a:close/>
                  <a:moveTo>
                    <a:pt x="550" y="155"/>
                  </a:moveTo>
                  <a:cubicBezTo>
                    <a:pt x="550" y="155"/>
                    <a:pt x="551" y="155"/>
                    <a:pt x="551" y="155"/>
                  </a:cubicBezTo>
                  <a:cubicBezTo>
                    <a:pt x="552" y="158"/>
                    <a:pt x="554" y="170"/>
                    <a:pt x="551" y="175"/>
                  </a:cubicBezTo>
                  <a:cubicBezTo>
                    <a:pt x="556" y="182"/>
                    <a:pt x="553" y="196"/>
                    <a:pt x="556" y="204"/>
                  </a:cubicBezTo>
                  <a:cubicBezTo>
                    <a:pt x="555" y="208"/>
                    <a:pt x="553" y="211"/>
                    <a:pt x="550" y="213"/>
                  </a:cubicBezTo>
                  <a:cubicBezTo>
                    <a:pt x="550" y="192"/>
                    <a:pt x="549" y="175"/>
                    <a:pt x="550" y="155"/>
                  </a:cubicBezTo>
                  <a:close/>
                  <a:moveTo>
                    <a:pt x="550" y="217"/>
                  </a:moveTo>
                  <a:cubicBezTo>
                    <a:pt x="552" y="219"/>
                    <a:pt x="554" y="217"/>
                    <a:pt x="555" y="216"/>
                  </a:cubicBezTo>
                  <a:cubicBezTo>
                    <a:pt x="556" y="217"/>
                    <a:pt x="555" y="221"/>
                    <a:pt x="556" y="222"/>
                  </a:cubicBezTo>
                  <a:cubicBezTo>
                    <a:pt x="555" y="222"/>
                    <a:pt x="554" y="222"/>
                    <a:pt x="553" y="222"/>
                  </a:cubicBezTo>
                  <a:cubicBezTo>
                    <a:pt x="553" y="225"/>
                    <a:pt x="555" y="226"/>
                    <a:pt x="556" y="228"/>
                  </a:cubicBezTo>
                  <a:cubicBezTo>
                    <a:pt x="552" y="229"/>
                    <a:pt x="554" y="234"/>
                    <a:pt x="550" y="235"/>
                  </a:cubicBezTo>
                  <a:cubicBezTo>
                    <a:pt x="551" y="229"/>
                    <a:pt x="550" y="225"/>
                    <a:pt x="550" y="217"/>
                  </a:cubicBezTo>
                  <a:close/>
                  <a:moveTo>
                    <a:pt x="550" y="243"/>
                  </a:moveTo>
                  <a:cubicBezTo>
                    <a:pt x="553" y="242"/>
                    <a:pt x="555" y="240"/>
                    <a:pt x="557" y="238"/>
                  </a:cubicBezTo>
                  <a:cubicBezTo>
                    <a:pt x="560" y="246"/>
                    <a:pt x="555" y="254"/>
                    <a:pt x="551" y="256"/>
                  </a:cubicBezTo>
                  <a:cubicBezTo>
                    <a:pt x="550" y="250"/>
                    <a:pt x="551" y="248"/>
                    <a:pt x="550" y="243"/>
                  </a:cubicBezTo>
                  <a:close/>
                  <a:moveTo>
                    <a:pt x="552" y="282"/>
                  </a:moveTo>
                  <a:cubicBezTo>
                    <a:pt x="550" y="274"/>
                    <a:pt x="553" y="265"/>
                    <a:pt x="559" y="261"/>
                  </a:cubicBezTo>
                  <a:cubicBezTo>
                    <a:pt x="561" y="264"/>
                    <a:pt x="560" y="269"/>
                    <a:pt x="561" y="274"/>
                  </a:cubicBezTo>
                  <a:cubicBezTo>
                    <a:pt x="558" y="275"/>
                    <a:pt x="553" y="277"/>
                    <a:pt x="556" y="280"/>
                  </a:cubicBezTo>
                  <a:cubicBezTo>
                    <a:pt x="555" y="281"/>
                    <a:pt x="554" y="281"/>
                    <a:pt x="552" y="282"/>
                  </a:cubicBezTo>
                  <a:close/>
                  <a:moveTo>
                    <a:pt x="552" y="594"/>
                  </a:moveTo>
                  <a:cubicBezTo>
                    <a:pt x="554" y="596"/>
                    <a:pt x="556" y="600"/>
                    <a:pt x="554" y="603"/>
                  </a:cubicBezTo>
                  <a:cubicBezTo>
                    <a:pt x="556" y="605"/>
                    <a:pt x="558" y="609"/>
                    <a:pt x="556" y="613"/>
                  </a:cubicBezTo>
                  <a:cubicBezTo>
                    <a:pt x="552" y="608"/>
                    <a:pt x="549" y="601"/>
                    <a:pt x="552" y="594"/>
                  </a:cubicBezTo>
                  <a:close/>
                  <a:moveTo>
                    <a:pt x="550" y="613"/>
                  </a:moveTo>
                  <a:cubicBezTo>
                    <a:pt x="552" y="614"/>
                    <a:pt x="553" y="617"/>
                    <a:pt x="554" y="619"/>
                  </a:cubicBezTo>
                  <a:cubicBezTo>
                    <a:pt x="555" y="621"/>
                    <a:pt x="553" y="621"/>
                    <a:pt x="553" y="624"/>
                  </a:cubicBezTo>
                  <a:cubicBezTo>
                    <a:pt x="550" y="622"/>
                    <a:pt x="552" y="618"/>
                    <a:pt x="550" y="616"/>
                  </a:cubicBezTo>
                  <a:cubicBezTo>
                    <a:pt x="550" y="614"/>
                    <a:pt x="551" y="615"/>
                    <a:pt x="550" y="613"/>
                  </a:cubicBezTo>
                  <a:close/>
                  <a:moveTo>
                    <a:pt x="550" y="626"/>
                  </a:moveTo>
                  <a:cubicBezTo>
                    <a:pt x="552" y="626"/>
                    <a:pt x="550" y="629"/>
                    <a:pt x="552" y="630"/>
                  </a:cubicBezTo>
                  <a:cubicBezTo>
                    <a:pt x="550" y="631"/>
                    <a:pt x="548" y="628"/>
                    <a:pt x="550" y="626"/>
                  </a:cubicBezTo>
                  <a:close/>
                  <a:moveTo>
                    <a:pt x="551" y="651"/>
                  </a:moveTo>
                  <a:cubicBezTo>
                    <a:pt x="551" y="654"/>
                    <a:pt x="557" y="654"/>
                    <a:pt x="554" y="658"/>
                  </a:cubicBezTo>
                  <a:cubicBezTo>
                    <a:pt x="548" y="652"/>
                    <a:pt x="549" y="644"/>
                    <a:pt x="548" y="638"/>
                  </a:cubicBezTo>
                  <a:cubicBezTo>
                    <a:pt x="550" y="639"/>
                    <a:pt x="554" y="647"/>
                    <a:pt x="551" y="651"/>
                  </a:cubicBezTo>
                  <a:close/>
                  <a:moveTo>
                    <a:pt x="539" y="709"/>
                  </a:moveTo>
                  <a:cubicBezTo>
                    <a:pt x="538" y="710"/>
                    <a:pt x="537" y="710"/>
                    <a:pt x="535" y="710"/>
                  </a:cubicBezTo>
                  <a:cubicBezTo>
                    <a:pt x="534" y="709"/>
                    <a:pt x="533" y="707"/>
                    <a:pt x="532" y="705"/>
                  </a:cubicBezTo>
                  <a:cubicBezTo>
                    <a:pt x="534" y="704"/>
                    <a:pt x="537" y="708"/>
                    <a:pt x="539" y="709"/>
                  </a:cubicBezTo>
                  <a:close/>
                  <a:moveTo>
                    <a:pt x="537" y="726"/>
                  </a:moveTo>
                  <a:cubicBezTo>
                    <a:pt x="537" y="723"/>
                    <a:pt x="535" y="721"/>
                    <a:pt x="535" y="719"/>
                  </a:cubicBezTo>
                  <a:cubicBezTo>
                    <a:pt x="538" y="720"/>
                    <a:pt x="539" y="723"/>
                    <a:pt x="541" y="725"/>
                  </a:cubicBezTo>
                  <a:cubicBezTo>
                    <a:pt x="541" y="726"/>
                    <a:pt x="538" y="725"/>
                    <a:pt x="537" y="726"/>
                  </a:cubicBezTo>
                  <a:close/>
                  <a:moveTo>
                    <a:pt x="540" y="713"/>
                  </a:moveTo>
                  <a:cubicBezTo>
                    <a:pt x="543" y="714"/>
                    <a:pt x="544" y="718"/>
                    <a:pt x="544" y="722"/>
                  </a:cubicBezTo>
                  <a:cubicBezTo>
                    <a:pt x="543" y="719"/>
                    <a:pt x="536" y="716"/>
                    <a:pt x="540" y="713"/>
                  </a:cubicBezTo>
                  <a:close/>
                  <a:moveTo>
                    <a:pt x="545" y="704"/>
                  </a:moveTo>
                  <a:cubicBezTo>
                    <a:pt x="543" y="704"/>
                    <a:pt x="542" y="702"/>
                    <a:pt x="542" y="699"/>
                  </a:cubicBezTo>
                  <a:cubicBezTo>
                    <a:pt x="544" y="699"/>
                    <a:pt x="545" y="697"/>
                    <a:pt x="547" y="699"/>
                  </a:cubicBezTo>
                  <a:cubicBezTo>
                    <a:pt x="547" y="701"/>
                    <a:pt x="546" y="703"/>
                    <a:pt x="545" y="704"/>
                  </a:cubicBezTo>
                  <a:close/>
                  <a:moveTo>
                    <a:pt x="550" y="710"/>
                  </a:moveTo>
                  <a:cubicBezTo>
                    <a:pt x="548" y="710"/>
                    <a:pt x="547" y="709"/>
                    <a:pt x="547" y="707"/>
                  </a:cubicBezTo>
                  <a:cubicBezTo>
                    <a:pt x="548" y="708"/>
                    <a:pt x="550" y="707"/>
                    <a:pt x="550" y="710"/>
                  </a:cubicBezTo>
                  <a:close/>
                  <a:moveTo>
                    <a:pt x="548" y="685"/>
                  </a:moveTo>
                  <a:cubicBezTo>
                    <a:pt x="549" y="685"/>
                    <a:pt x="550" y="685"/>
                    <a:pt x="550" y="685"/>
                  </a:cubicBezTo>
                  <a:cubicBezTo>
                    <a:pt x="550" y="687"/>
                    <a:pt x="551" y="688"/>
                    <a:pt x="551" y="690"/>
                  </a:cubicBezTo>
                  <a:cubicBezTo>
                    <a:pt x="549" y="689"/>
                    <a:pt x="548" y="688"/>
                    <a:pt x="548" y="685"/>
                  </a:cubicBezTo>
                  <a:close/>
                  <a:moveTo>
                    <a:pt x="552" y="725"/>
                  </a:moveTo>
                  <a:cubicBezTo>
                    <a:pt x="550" y="725"/>
                    <a:pt x="551" y="722"/>
                    <a:pt x="551" y="721"/>
                  </a:cubicBezTo>
                  <a:cubicBezTo>
                    <a:pt x="553" y="721"/>
                    <a:pt x="553" y="724"/>
                    <a:pt x="552" y="725"/>
                  </a:cubicBezTo>
                  <a:close/>
                  <a:moveTo>
                    <a:pt x="550" y="671"/>
                  </a:moveTo>
                  <a:cubicBezTo>
                    <a:pt x="550" y="671"/>
                    <a:pt x="551" y="671"/>
                    <a:pt x="551" y="671"/>
                  </a:cubicBezTo>
                  <a:cubicBezTo>
                    <a:pt x="551" y="675"/>
                    <a:pt x="554" y="675"/>
                    <a:pt x="554" y="678"/>
                  </a:cubicBezTo>
                  <a:cubicBezTo>
                    <a:pt x="552" y="676"/>
                    <a:pt x="550" y="675"/>
                    <a:pt x="550" y="671"/>
                  </a:cubicBezTo>
                  <a:close/>
                  <a:moveTo>
                    <a:pt x="555" y="709"/>
                  </a:moveTo>
                  <a:cubicBezTo>
                    <a:pt x="556" y="710"/>
                    <a:pt x="558" y="711"/>
                    <a:pt x="557" y="714"/>
                  </a:cubicBezTo>
                  <a:cubicBezTo>
                    <a:pt x="555" y="713"/>
                    <a:pt x="556" y="711"/>
                    <a:pt x="555" y="709"/>
                  </a:cubicBezTo>
                  <a:close/>
                  <a:moveTo>
                    <a:pt x="557" y="676"/>
                  </a:moveTo>
                  <a:cubicBezTo>
                    <a:pt x="555" y="674"/>
                    <a:pt x="553" y="671"/>
                    <a:pt x="555" y="668"/>
                  </a:cubicBezTo>
                  <a:cubicBezTo>
                    <a:pt x="557" y="670"/>
                    <a:pt x="559" y="674"/>
                    <a:pt x="557" y="676"/>
                  </a:cubicBezTo>
                  <a:close/>
                  <a:moveTo>
                    <a:pt x="557" y="635"/>
                  </a:moveTo>
                  <a:cubicBezTo>
                    <a:pt x="558" y="632"/>
                    <a:pt x="555" y="633"/>
                    <a:pt x="555" y="630"/>
                  </a:cubicBezTo>
                  <a:cubicBezTo>
                    <a:pt x="555" y="628"/>
                    <a:pt x="557" y="627"/>
                    <a:pt x="557" y="625"/>
                  </a:cubicBezTo>
                  <a:cubicBezTo>
                    <a:pt x="561" y="627"/>
                    <a:pt x="561" y="634"/>
                    <a:pt x="557" y="635"/>
                  </a:cubicBezTo>
                  <a:close/>
                  <a:moveTo>
                    <a:pt x="560" y="678"/>
                  </a:moveTo>
                  <a:cubicBezTo>
                    <a:pt x="564" y="679"/>
                    <a:pt x="563" y="684"/>
                    <a:pt x="560" y="685"/>
                  </a:cubicBezTo>
                  <a:cubicBezTo>
                    <a:pt x="559" y="681"/>
                    <a:pt x="559" y="680"/>
                    <a:pt x="560" y="678"/>
                  </a:cubicBezTo>
                  <a:close/>
                  <a:moveTo>
                    <a:pt x="560" y="702"/>
                  </a:moveTo>
                  <a:cubicBezTo>
                    <a:pt x="561" y="700"/>
                    <a:pt x="559" y="699"/>
                    <a:pt x="560" y="697"/>
                  </a:cubicBezTo>
                  <a:cubicBezTo>
                    <a:pt x="561" y="699"/>
                    <a:pt x="563" y="700"/>
                    <a:pt x="563" y="702"/>
                  </a:cubicBezTo>
                  <a:cubicBezTo>
                    <a:pt x="563" y="702"/>
                    <a:pt x="562" y="703"/>
                    <a:pt x="562" y="704"/>
                  </a:cubicBezTo>
                  <a:cubicBezTo>
                    <a:pt x="561" y="703"/>
                    <a:pt x="562" y="701"/>
                    <a:pt x="560" y="702"/>
                  </a:cubicBezTo>
                  <a:close/>
                  <a:moveTo>
                    <a:pt x="563" y="726"/>
                  </a:moveTo>
                  <a:cubicBezTo>
                    <a:pt x="563" y="724"/>
                    <a:pt x="561" y="723"/>
                    <a:pt x="561" y="721"/>
                  </a:cubicBezTo>
                  <a:cubicBezTo>
                    <a:pt x="561" y="721"/>
                    <a:pt x="562" y="720"/>
                    <a:pt x="562" y="720"/>
                  </a:cubicBezTo>
                  <a:cubicBezTo>
                    <a:pt x="564" y="721"/>
                    <a:pt x="565" y="724"/>
                    <a:pt x="566" y="726"/>
                  </a:cubicBezTo>
                  <a:cubicBezTo>
                    <a:pt x="565" y="726"/>
                    <a:pt x="564" y="726"/>
                    <a:pt x="563" y="726"/>
                  </a:cubicBezTo>
                  <a:close/>
                  <a:moveTo>
                    <a:pt x="575" y="728"/>
                  </a:moveTo>
                  <a:cubicBezTo>
                    <a:pt x="571" y="723"/>
                    <a:pt x="569" y="718"/>
                    <a:pt x="566" y="713"/>
                  </a:cubicBezTo>
                  <a:cubicBezTo>
                    <a:pt x="566" y="711"/>
                    <a:pt x="568" y="712"/>
                    <a:pt x="568" y="710"/>
                  </a:cubicBezTo>
                  <a:cubicBezTo>
                    <a:pt x="571" y="715"/>
                    <a:pt x="577" y="722"/>
                    <a:pt x="575" y="728"/>
                  </a:cubicBezTo>
                  <a:close/>
                  <a:moveTo>
                    <a:pt x="575" y="711"/>
                  </a:moveTo>
                  <a:cubicBezTo>
                    <a:pt x="572" y="707"/>
                    <a:pt x="568" y="702"/>
                    <a:pt x="570" y="695"/>
                  </a:cubicBezTo>
                  <a:cubicBezTo>
                    <a:pt x="575" y="697"/>
                    <a:pt x="575" y="706"/>
                    <a:pt x="575" y="711"/>
                  </a:cubicBezTo>
                  <a:close/>
                  <a:moveTo>
                    <a:pt x="571" y="605"/>
                  </a:moveTo>
                  <a:cubicBezTo>
                    <a:pt x="570" y="600"/>
                    <a:pt x="566" y="598"/>
                    <a:pt x="567" y="594"/>
                  </a:cubicBezTo>
                  <a:cubicBezTo>
                    <a:pt x="568" y="594"/>
                    <a:pt x="569" y="594"/>
                    <a:pt x="569" y="594"/>
                  </a:cubicBezTo>
                  <a:cubicBezTo>
                    <a:pt x="570" y="597"/>
                    <a:pt x="573" y="599"/>
                    <a:pt x="574" y="601"/>
                  </a:cubicBezTo>
                  <a:cubicBezTo>
                    <a:pt x="574" y="603"/>
                    <a:pt x="573" y="605"/>
                    <a:pt x="571" y="605"/>
                  </a:cubicBezTo>
                  <a:close/>
                  <a:moveTo>
                    <a:pt x="577" y="593"/>
                  </a:moveTo>
                  <a:cubicBezTo>
                    <a:pt x="576" y="591"/>
                    <a:pt x="573" y="589"/>
                    <a:pt x="573" y="586"/>
                  </a:cubicBezTo>
                  <a:cubicBezTo>
                    <a:pt x="579" y="588"/>
                    <a:pt x="577" y="578"/>
                    <a:pt x="577" y="575"/>
                  </a:cubicBezTo>
                  <a:cubicBezTo>
                    <a:pt x="578" y="575"/>
                    <a:pt x="578" y="577"/>
                    <a:pt x="580" y="577"/>
                  </a:cubicBezTo>
                  <a:cubicBezTo>
                    <a:pt x="580" y="583"/>
                    <a:pt x="579" y="589"/>
                    <a:pt x="577" y="593"/>
                  </a:cubicBezTo>
                  <a:close/>
                  <a:moveTo>
                    <a:pt x="580" y="559"/>
                  </a:moveTo>
                  <a:cubicBezTo>
                    <a:pt x="578" y="555"/>
                    <a:pt x="581" y="554"/>
                    <a:pt x="579" y="549"/>
                  </a:cubicBezTo>
                  <a:cubicBezTo>
                    <a:pt x="581" y="550"/>
                    <a:pt x="581" y="549"/>
                    <a:pt x="582" y="549"/>
                  </a:cubicBezTo>
                  <a:cubicBezTo>
                    <a:pt x="581" y="546"/>
                    <a:pt x="582" y="542"/>
                    <a:pt x="585" y="541"/>
                  </a:cubicBezTo>
                  <a:cubicBezTo>
                    <a:pt x="583" y="547"/>
                    <a:pt x="585" y="555"/>
                    <a:pt x="580" y="559"/>
                  </a:cubicBezTo>
                  <a:close/>
                  <a:moveTo>
                    <a:pt x="582" y="537"/>
                  </a:moveTo>
                  <a:cubicBezTo>
                    <a:pt x="582" y="534"/>
                    <a:pt x="581" y="531"/>
                    <a:pt x="583" y="527"/>
                  </a:cubicBezTo>
                  <a:cubicBezTo>
                    <a:pt x="585" y="527"/>
                    <a:pt x="585" y="530"/>
                    <a:pt x="587" y="530"/>
                  </a:cubicBezTo>
                  <a:cubicBezTo>
                    <a:pt x="587" y="534"/>
                    <a:pt x="585" y="536"/>
                    <a:pt x="582" y="537"/>
                  </a:cubicBezTo>
                  <a:close/>
                  <a:moveTo>
                    <a:pt x="585" y="515"/>
                  </a:moveTo>
                  <a:cubicBezTo>
                    <a:pt x="585" y="514"/>
                    <a:pt x="585" y="514"/>
                    <a:pt x="584" y="514"/>
                  </a:cubicBezTo>
                  <a:cubicBezTo>
                    <a:pt x="586" y="506"/>
                    <a:pt x="584" y="498"/>
                    <a:pt x="590" y="494"/>
                  </a:cubicBezTo>
                  <a:cubicBezTo>
                    <a:pt x="590" y="490"/>
                    <a:pt x="591" y="491"/>
                    <a:pt x="593" y="488"/>
                  </a:cubicBezTo>
                  <a:cubicBezTo>
                    <a:pt x="592" y="488"/>
                    <a:pt x="592" y="487"/>
                    <a:pt x="592" y="487"/>
                  </a:cubicBezTo>
                  <a:cubicBezTo>
                    <a:pt x="590" y="486"/>
                    <a:pt x="590" y="488"/>
                    <a:pt x="588" y="487"/>
                  </a:cubicBezTo>
                  <a:cubicBezTo>
                    <a:pt x="587" y="483"/>
                    <a:pt x="590" y="482"/>
                    <a:pt x="588" y="478"/>
                  </a:cubicBezTo>
                  <a:cubicBezTo>
                    <a:pt x="590" y="477"/>
                    <a:pt x="590" y="479"/>
                    <a:pt x="591" y="478"/>
                  </a:cubicBezTo>
                  <a:cubicBezTo>
                    <a:pt x="591" y="477"/>
                    <a:pt x="587" y="477"/>
                    <a:pt x="590" y="476"/>
                  </a:cubicBezTo>
                  <a:cubicBezTo>
                    <a:pt x="590" y="474"/>
                    <a:pt x="591" y="478"/>
                    <a:pt x="593" y="476"/>
                  </a:cubicBezTo>
                  <a:cubicBezTo>
                    <a:pt x="595" y="471"/>
                    <a:pt x="593" y="466"/>
                    <a:pt x="597" y="463"/>
                  </a:cubicBezTo>
                  <a:cubicBezTo>
                    <a:pt x="596" y="478"/>
                    <a:pt x="594" y="491"/>
                    <a:pt x="590" y="505"/>
                  </a:cubicBezTo>
                  <a:cubicBezTo>
                    <a:pt x="592" y="508"/>
                    <a:pt x="589" y="512"/>
                    <a:pt x="585" y="515"/>
                  </a:cubicBezTo>
                  <a:close/>
                  <a:moveTo>
                    <a:pt x="595" y="457"/>
                  </a:moveTo>
                  <a:cubicBezTo>
                    <a:pt x="597" y="452"/>
                    <a:pt x="599" y="444"/>
                    <a:pt x="602" y="439"/>
                  </a:cubicBezTo>
                  <a:cubicBezTo>
                    <a:pt x="602" y="446"/>
                    <a:pt x="602" y="455"/>
                    <a:pt x="595" y="457"/>
                  </a:cubicBezTo>
                  <a:close/>
                  <a:moveTo>
                    <a:pt x="599" y="433"/>
                  </a:moveTo>
                  <a:cubicBezTo>
                    <a:pt x="601" y="430"/>
                    <a:pt x="598" y="429"/>
                    <a:pt x="598" y="426"/>
                  </a:cubicBezTo>
                  <a:cubicBezTo>
                    <a:pt x="602" y="422"/>
                    <a:pt x="604" y="417"/>
                    <a:pt x="607" y="412"/>
                  </a:cubicBezTo>
                  <a:cubicBezTo>
                    <a:pt x="608" y="420"/>
                    <a:pt x="603" y="428"/>
                    <a:pt x="599" y="433"/>
                  </a:cubicBezTo>
                  <a:close/>
                  <a:moveTo>
                    <a:pt x="597" y="420"/>
                  </a:moveTo>
                  <a:cubicBezTo>
                    <a:pt x="596" y="418"/>
                    <a:pt x="597" y="416"/>
                    <a:pt x="596" y="412"/>
                  </a:cubicBezTo>
                  <a:cubicBezTo>
                    <a:pt x="597" y="412"/>
                    <a:pt x="598" y="412"/>
                    <a:pt x="599" y="412"/>
                  </a:cubicBezTo>
                  <a:cubicBezTo>
                    <a:pt x="601" y="406"/>
                    <a:pt x="598" y="404"/>
                    <a:pt x="600" y="398"/>
                  </a:cubicBezTo>
                  <a:cubicBezTo>
                    <a:pt x="601" y="398"/>
                    <a:pt x="603" y="400"/>
                    <a:pt x="603" y="398"/>
                  </a:cubicBezTo>
                  <a:cubicBezTo>
                    <a:pt x="604" y="400"/>
                    <a:pt x="605" y="403"/>
                    <a:pt x="607" y="405"/>
                  </a:cubicBezTo>
                  <a:cubicBezTo>
                    <a:pt x="604" y="410"/>
                    <a:pt x="600" y="415"/>
                    <a:pt x="597" y="420"/>
                  </a:cubicBezTo>
                  <a:close/>
                  <a:moveTo>
                    <a:pt x="611" y="393"/>
                  </a:moveTo>
                  <a:cubicBezTo>
                    <a:pt x="607" y="393"/>
                    <a:pt x="605" y="394"/>
                    <a:pt x="604" y="396"/>
                  </a:cubicBezTo>
                  <a:cubicBezTo>
                    <a:pt x="602" y="391"/>
                    <a:pt x="607" y="386"/>
                    <a:pt x="609" y="381"/>
                  </a:cubicBezTo>
                  <a:cubicBezTo>
                    <a:pt x="608" y="379"/>
                    <a:pt x="606" y="379"/>
                    <a:pt x="606" y="376"/>
                  </a:cubicBezTo>
                  <a:cubicBezTo>
                    <a:pt x="606" y="374"/>
                    <a:pt x="608" y="374"/>
                    <a:pt x="608" y="372"/>
                  </a:cubicBezTo>
                  <a:cubicBezTo>
                    <a:pt x="612" y="376"/>
                    <a:pt x="615" y="385"/>
                    <a:pt x="611" y="393"/>
                  </a:cubicBezTo>
                  <a:close/>
                  <a:moveTo>
                    <a:pt x="612" y="372"/>
                  </a:moveTo>
                  <a:cubicBezTo>
                    <a:pt x="615" y="371"/>
                    <a:pt x="615" y="377"/>
                    <a:pt x="617" y="379"/>
                  </a:cubicBezTo>
                  <a:cubicBezTo>
                    <a:pt x="614" y="381"/>
                    <a:pt x="614" y="374"/>
                    <a:pt x="612" y="372"/>
                  </a:cubicBezTo>
                  <a:close/>
                  <a:moveTo>
                    <a:pt x="616" y="354"/>
                  </a:moveTo>
                  <a:cubicBezTo>
                    <a:pt x="613" y="349"/>
                    <a:pt x="608" y="345"/>
                    <a:pt x="613" y="338"/>
                  </a:cubicBezTo>
                  <a:cubicBezTo>
                    <a:pt x="618" y="340"/>
                    <a:pt x="621" y="350"/>
                    <a:pt x="616" y="354"/>
                  </a:cubicBezTo>
                  <a:close/>
                  <a:moveTo>
                    <a:pt x="619" y="333"/>
                  </a:moveTo>
                  <a:cubicBezTo>
                    <a:pt x="619" y="335"/>
                    <a:pt x="618" y="332"/>
                    <a:pt x="617" y="332"/>
                  </a:cubicBezTo>
                  <a:cubicBezTo>
                    <a:pt x="617" y="331"/>
                    <a:pt x="618" y="330"/>
                    <a:pt x="619" y="329"/>
                  </a:cubicBezTo>
                  <a:cubicBezTo>
                    <a:pt x="620" y="329"/>
                    <a:pt x="618" y="333"/>
                    <a:pt x="619" y="333"/>
                  </a:cubicBezTo>
                  <a:close/>
                  <a:moveTo>
                    <a:pt x="618" y="303"/>
                  </a:moveTo>
                  <a:cubicBezTo>
                    <a:pt x="618" y="301"/>
                    <a:pt x="616" y="300"/>
                    <a:pt x="616" y="299"/>
                  </a:cubicBezTo>
                  <a:cubicBezTo>
                    <a:pt x="616" y="290"/>
                    <a:pt x="626" y="298"/>
                    <a:pt x="618" y="303"/>
                  </a:cubicBezTo>
                  <a:close/>
                  <a:moveTo>
                    <a:pt x="625" y="331"/>
                  </a:moveTo>
                  <a:cubicBezTo>
                    <a:pt x="627" y="332"/>
                    <a:pt x="628" y="334"/>
                    <a:pt x="629" y="337"/>
                  </a:cubicBezTo>
                  <a:cubicBezTo>
                    <a:pt x="627" y="338"/>
                    <a:pt x="627" y="342"/>
                    <a:pt x="623" y="343"/>
                  </a:cubicBezTo>
                  <a:cubicBezTo>
                    <a:pt x="623" y="341"/>
                    <a:pt x="622" y="337"/>
                    <a:pt x="621" y="334"/>
                  </a:cubicBezTo>
                  <a:cubicBezTo>
                    <a:pt x="623" y="333"/>
                    <a:pt x="625" y="334"/>
                    <a:pt x="625" y="331"/>
                  </a:cubicBezTo>
                  <a:close/>
                  <a:moveTo>
                    <a:pt x="622" y="351"/>
                  </a:moveTo>
                  <a:cubicBezTo>
                    <a:pt x="625" y="351"/>
                    <a:pt x="623" y="354"/>
                    <a:pt x="625" y="354"/>
                  </a:cubicBezTo>
                  <a:cubicBezTo>
                    <a:pt x="625" y="355"/>
                    <a:pt x="624" y="356"/>
                    <a:pt x="622" y="357"/>
                  </a:cubicBezTo>
                  <a:cubicBezTo>
                    <a:pt x="621" y="356"/>
                    <a:pt x="622" y="354"/>
                    <a:pt x="622" y="351"/>
                  </a:cubicBezTo>
                  <a:close/>
                  <a:moveTo>
                    <a:pt x="622" y="362"/>
                  </a:moveTo>
                  <a:cubicBezTo>
                    <a:pt x="624" y="361"/>
                    <a:pt x="625" y="360"/>
                    <a:pt x="625" y="357"/>
                  </a:cubicBezTo>
                  <a:cubicBezTo>
                    <a:pt x="633" y="359"/>
                    <a:pt x="626" y="366"/>
                    <a:pt x="624" y="368"/>
                  </a:cubicBezTo>
                  <a:cubicBezTo>
                    <a:pt x="622" y="367"/>
                    <a:pt x="622" y="365"/>
                    <a:pt x="622" y="362"/>
                  </a:cubicBezTo>
                  <a:close/>
                  <a:moveTo>
                    <a:pt x="628" y="395"/>
                  </a:moveTo>
                  <a:cubicBezTo>
                    <a:pt x="626" y="390"/>
                    <a:pt x="621" y="385"/>
                    <a:pt x="624" y="381"/>
                  </a:cubicBezTo>
                  <a:cubicBezTo>
                    <a:pt x="628" y="382"/>
                    <a:pt x="628" y="386"/>
                    <a:pt x="631" y="389"/>
                  </a:cubicBezTo>
                  <a:cubicBezTo>
                    <a:pt x="630" y="391"/>
                    <a:pt x="629" y="393"/>
                    <a:pt x="628" y="395"/>
                  </a:cubicBezTo>
                  <a:close/>
                  <a:moveTo>
                    <a:pt x="636" y="396"/>
                  </a:moveTo>
                  <a:cubicBezTo>
                    <a:pt x="638" y="401"/>
                    <a:pt x="634" y="405"/>
                    <a:pt x="634" y="409"/>
                  </a:cubicBezTo>
                  <a:cubicBezTo>
                    <a:pt x="632" y="407"/>
                    <a:pt x="632" y="403"/>
                    <a:pt x="630" y="400"/>
                  </a:cubicBezTo>
                  <a:cubicBezTo>
                    <a:pt x="631" y="398"/>
                    <a:pt x="634" y="395"/>
                    <a:pt x="636" y="396"/>
                  </a:cubicBezTo>
                  <a:close/>
                  <a:moveTo>
                    <a:pt x="631" y="412"/>
                  </a:moveTo>
                  <a:cubicBezTo>
                    <a:pt x="634" y="413"/>
                    <a:pt x="634" y="417"/>
                    <a:pt x="633" y="420"/>
                  </a:cubicBezTo>
                  <a:cubicBezTo>
                    <a:pt x="635" y="422"/>
                    <a:pt x="636" y="422"/>
                    <a:pt x="639" y="421"/>
                  </a:cubicBezTo>
                  <a:cubicBezTo>
                    <a:pt x="640" y="426"/>
                    <a:pt x="638" y="427"/>
                    <a:pt x="636" y="429"/>
                  </a:cubicBezTo>
                  <a:cubicBezTo>
                    <a:pt x="637" y="439"/>
                    <a:pt x="645" y="444"/>
                    <a:pt x="643" y="455"/>
                  </a:cubicBezTo>
                  <a:cubicBezTo>
                    <a:pt x="641" y="456"/>
                    <a:pt x="642" y="454"/>
                    <a:pt x="640" y="454"/>
                  </a:cubicBezTo>
                  <a:cubicBezTo>
                    <a:pt x="639" y="453"/>
                    <a:pt x="639" y="455"/>
                    <a:pt x="637" y="455"/>
                  </a:cubicBezTo>
                  <a:cubicBezTo>
                    <a:pt x="637" y="460"/>
                    <a:pt x="640" y="463"/>
                    <a:pt x="637" y="467"/>
                  </a:cubicBezTo>
                  <a:cubicBezTo>
                    <a:pt x="634" y="449"/>
                    <a:pt x="632" y="430"/>
                    <a:pt x="631" y="412"/>
                  </a:cubicBezTo>
                  <a:close/>
                  <a:moveTo>
                    <a:pt x="637" y="469"/>
                  </a:moveTo>
                  <a:cubicBezTo>
                    <a:pt x="644" y="470"/>
                    <a:pt x="642" y="478"/>
                    <a:pt x="639" y="483"/>
                  </a:cubicBezTo>
                  <a:cubicBezTo>
                    <a:pt x="637" y="481"/>
                    <a:pt x="639" y="474"/>
                    <a:pt x="637" y="469"/>
                  </a:cubicBezTo>
                  <a:close/>
                  <a:moveTo>
                    <a:pt x="645" y="488"/>
                  </a:moveTo>
                  <a:cubicBezTo>
                    <a:pt x="645" y="489"/>
                    <a:pt x="646" y="489"/>
                    <a:pt x="646" y="489"/>
                  </a:cubicBezTo>
                  <a:cubicBezTo>
                    <a:pt x="646" y="494"/>
                    <a:pt x="642" y="496"/>
                    <a:pt x="642" y="501"/>
                  </a:cubicBezTo>
                  <a:cubicBezTo>
                    <a:pt x="637" y="498"/>
                    <a:pt x="641" y="491"/>
                    <a:pt x="645" y="488"/>
                  </a:cubicBezTo>
                  <a:close/>
                  <a:moveTo>
                    <a:pt x="642" y="510"/>
                  </a:moveTo>
                  <a:cubicBezTo>
                    <a:pt x="647" y="515"/>
                    <a:pt x="643" y="524"/>
                    <a:pt x="648" y="528"/>
                  </a:cubicBezTo>
                  <a:cubicBezTo>
                    <a:pt x="648" y="532"/>
                    <a:pt x="646" y="533"/>
                    <a:pt x="645" y="536"/>
                  </a:cubicBezTo>
                  <a:cubicBezTo>
                    <a:pt x="643" y="526"/>
                    <a:pt x="643" y="520"/>
                    <a:pt x="642" y="510"/>
                  </a:cubicBezTo>
                  <a:close/>
                  <a:moveTo>
                    <a:pt x="648" y="548"/>
                  </a:moveTo>
                  <a:cubicBezTo>
                    <a:pt x="650" y="550"/>
                    <a:pt x="647" y="551"/>
                    <a:pt x="647" y="553"/>
                  </a:cubicBezTo>
                  <a:cubicBezTo>
                    <a:pt x="645" y="552"/>
                    <a:pt x="648" y="550"/>
                    <a:pt x="648" y="548"/>
                  </a:cubicBezTo>
                  <a:close/>
                  <a:moveTo>
                    <a:pt x="649" y="589"/>
                  </a:moveTo>
                  <a:cubicBezTo>
                    <a:pt x="649" y="577"/>
                    <a:pt x="647" y="573"/>
                    <a:pt x="647" y="563"/>
                  </a:cubicBezTo>
                  <a:cubicBezTo>
                    <a:pt x="649" y="564"/>
                    <a:pt x="651" y="562"/>
                    <a:pt x="652" y="561"/>
                  </a:cubicBezTo>
                  <a:cubicBezTo>
                    <a:pt x="654" y="563"/>
                    <a:pt x="655" y="564"/>
                    <a:pt x="655" y="567"/>
                  </a:cubicBezTo>
                  <a:cubicBezTo>
                    <a:pt x="653" y="568"/>
                    <a:pt x="653" y="570"/>
                    <a:pt x="652" y="570"/>
                  </a:cubicBezTo>
                  <a:cubicBezTo>
                    <a:pt x="653" y="577"/>
                    <a:pt x="654" y="585"/>
                    <a:pt x="649" y="589"/>
                  </a:cubicBezTo>
                  <a:close/>
                  <a:moveTo>
                    <a:pt x="646" y="683"/>
                  </a:moveTo>
                  <a:cubicBezTo>
                    <a:pt x="646" y="680"/>
                    <a:pt x="651" y="674"/>
                    <a:pt x="651" y="671"/>
                  </a:cubicBezTo>
                  <a:cubicBezTo>
                    <a:pt x="652" y="671"/>
                    <a:pt x="651" y="669"/>
                    <a:pt x="653" y="670"/>
                  </a:cubicBezTo>
                  <a:cubicBezTo>
                    <a:pt x="653" y="668"/>
                    <a:pt x="653" y="667"/>
                    <a:pt x="654" y="665"/>
                  </a:cubicBezTo>
                  <a:cubicBezTo>
                    <a:pt x="655" y="666"/>
                    <a:pt x="655" y="667"/>
                    <a:pt x="656" y="669"/>
                  </a:cubicBezTo>
                  <a:cubicBezTo>
                    <a:pt x="655" y="670"/>
                    <a:pt x="654" y="670"/>
                    <a:pt x="653" y="671"/>
                  </a:cubicBezTo>
                  <a:cubicBezTo>
                    <a:pt x="659" y="679"/>
                    <a:pt x="650" y="685"/>
                    <a:pt x="648" y="692"/>
                  </a:cubicBezTo>
                  <a:cubicBezTo>
                    <a:pt x="645" y="691"/>
                    <a:pt x="650" y="689"/>
                    <a:pt x="648" y="686"/>
                  </a:cubicBezTo>
                  <a:cubicBezTo>
                    <a:pt x="645" y="688"/>
                    <a:pt x="645" y="686"/>
                    <a:pt x="646" y="683"/>
                  </a:cubicBezTo>
                  <a:close/>
                  <a:moveTo>
                    <a:pt x="652" y="693"/>
                  </a:moveTo>
                  <a:cubicBezTo>
                    <a:pt x="654" y="694"/>
                    <a:pt x="654" y="695"/>
                    <a:pt x="654" y="697"/>
                  </a:cubicBezTo>
                  <a:cubicBezTo>
                    <a:pt x="652" y="697"/>
                    <a:pt x="651" y="694"/>
                    <a:pt x="652" y="693"/>
                  </a:cubicBezTo>
                  <a:close/>
                  <a:moveTo>
                    <a:pt x="652" y="713"/>
                  </a:moveTo>
                  <a:cubicBezTo>
                    <a:pt x="651" y="712"/>
                    <a:pt x="650" y="711"/>
                    <a:pt x="650" y="709"/>
                  </a:cubicBezTo>
                  <a:cubicBezTo>
                    <a:pt x="651" y="710"/>
                    <a:pt x="653" y="711"/>
                    <a:pt x="652" y="713"/>
                  </a:cubicBezTo>
                  <a:close/>
                  <a:moveTo>
                    <a:pt x="649" y="714"/>
                  </a:moveTo>
                  <a:cubicBezTo>
                    <a:pt x="649" y="716"/>
                    <a:pt x="648" y="716"/>
                    <a:pt x="646" y="716"/>
                  </a:cubicBezTo>
                  <a:cubicBezTo>
                    <a:pt x="646" y="715"/>
                    <a:pt x="648" y="713"/>
                    <a:pt x="649" y="714"/>
                  </a:cubicBezTo>
                  <a:close/>
                  <a:moveTo>
                    <a:pt x="633" y="681"/>
                  </a:moveTo>
                  <a:cubicBezTo>
                    <a:pt x="630" y="688"/>
                    <a:pt x="626" y="696"/>
                    <a:pt x="624" y="704"/>
                  </a:cubicBezTo>
                  <a:cubicBezTo>
                    <a:pt x="621" y="702"/>
                    <a:pt x="620" y="698"/>
                    <a:pt x="618" y="695"/>
                  </a:cubicBezTo>
                  <a:cubicBezTo>
                    <a:pt x="617" y="696"/>
                    <a:pt x="615" y="695"/>
                    <a:pt x="615" y="696"/>
                  </a:cubicBezTo>
                  <a:cubicBezTo>
                    <a:pt x="617" y="690"/>
                    <a:pt x="623" y="682"/>
                    <a:pt x="633" y="681"/>
                  </a:cubicBezTo>
                  <a:close/>
                  <a:moveTo>
                    <a:pt x="602" y="734"/>
                  </a:moveTo>
                  <a:cubicBezTo>
                    <a:pt x="603" y="729"/>
                    <a:pt x="603" y="724"/>
                    <a:pt x="605" y="716"/>
                  </a:cubicBezTo>
                  <a:cubicBezTo>
                    <a:pt x="610" y="723"/>
                    <a:pt x="618" y="731"/>
                    <a:pt x="620" y="738"/>
                  </a:cubicBezTo>
                  <a:cubicBezTo>
                    <a:pt x="615" y="738"/>
                    <a:pt x="606" y="738"/>
                    <a:pt x="602" y="734"/>
                  </a:cubicBezTo>
                  <a:close/>
                  <a:moveTo>
                    <a:pt x="608" y="709"/>
                  </a:moveTo>
                  <a:cubicBezTo>
                    <a:pt x="609" y="705"/>
                    <a:pt x="611" y="701"/>
                    <a:pt x="613" y="697"/>
                  </a:cubicBezTo>
                  <a:cubicBezTo>
                    <a:pt x="615" y="704"/>
                    <a:pt x="620" y="709"/>
                    <a:pt x="620" y="716"/>
                  </a:cubicBezTo>
                  <a:cubicBezTo>
                    <a:pt x="626" y="720"/>
                    <a:pt x="626" y="730"/>
                    <a:pt x="631" y="736"/>
                  </a:cubicBezTo>
                  <a:cubicBezTo>
                    <a:pt x="621" y="731"/>
                    <a:pt x="619" y="714"/>
                    <a:pt x="608" y="709"/>
                  </a:cubicBezTo>
                  <a:close/>
                  <a:moveTo>
                    <a:pt x="630" y="725"/>
                  </a:moveTo>
                  <a:cubicBezTo>
                    <a:pt x="632" y="726"/>
                    <a:pt x="638" y="731"/>
                    <a:pt x="637" y="735"/>
                  </a:cubicBezTo>
                  <a:cubicBezTo>
                    <a:pt x="633" y="734"/>
                    <a:pt x="633" y="728"/>
                    <a:pt x="630" y="725"/>
                  </a:cubicBezTo>
                  <a:close/>
                  <a:moveTo>
                    <a:pt x="633" y="719"/>
                  </a:moveTo>
                  <a:cubicBezTo>
                    <a:pt x="630" y="716"/>
                    <a:pt x="624" y="710"/>
                    <a:pt x="628" y="704"/>
                  </a:cubicBezTo>
                  <a:cubicBezTo>
                    <a:pt x="634" y="711"/>
                    <a:pt x="636" y="720"/>
                    <a:pt x="641" y="728"/>
                  </a:cubicBezTo>
                  <a:cubicBezTo>
                    <a:pt x="638" y="729"/>
                    <a:pt x="635" y="723"/>
                    <a:pt x="633" y="719"/>
                  </a:cubicBezTo>
                  <a:close/>
                  <a:moveTo>
                    <a:pt x="641" y="710"/>
                  </a:moveTo>
                  <a:cubicBezTo>
                    <a:pt x="634" y="704"/>
                    <a:pt x="627" y="692"/>
                    <a:pt x="637" y="686"/>
                  </a:cubicBezTo>
                  <a:cubicBezTo>
                    <a:pt x="641" y="687"/>
                    <a:pt x="641" y="693"/>
                    <a:pt x="639" y="696"/>
                  </a:cubicBezTo>
                  <a:cubicBezTo>
                    <a:pt x="641" y="700"/>
                    <a:pt x="643" y="704"/>
                    <a:pt x="641" y="710"/>
                  </a:cubicBezTo>
                  <a:close/>
                  <a:moveTo>
                    <a:pt x="648" y="734"/>
                  </a:moveTo>
                  <a:cubicBezTo>
                    <a:pt x="647" y="732"/>
                    <a:pt x="647" y="730"/>
                    <a:pt x="645" y="728"/>
                  </a:cubicBezTo>
                  <a:cubicBezTo>
                    <a:pt x="645" y="726"/>
                    <a:pt x="647" y="727"/>
                    <a:pt x="646" y="725"/>
                  </a:cubicBezTo>
                  <a:cubicBezTo>
                    <a:pt x="650" y="726"/>
                    <a:pt x="652" y="730"/>
                    <a:pt x="654" y="734"/>
                  </a:cubicBezTo>
                  <a:cubicBezTo>
                    <a:pt x="651" y="733"/>
                    <a:pt x="650" y="734"/>
                    <a:pt x="648" y="734"/>
                  </a:cubicBezTo>
                  <a:close/>
                  <a:moveTo>
                    <a:pt x="655" y="706"/>
                  </a:moveTo>
                  <a:cubicBezTo>
                    <a:pt x="654" y="706"/>
                    <a:pt x="654" y="705"/>
                    <a:pt x="653" y="705"/>
                  </a:cubicBezTo>
                  <a:cubicBezTo>
                    <a:pt x="653" y="703"/>
                    <a:pt x="655" y="702"/>
                    <a:pt x="657" y="701"/>
                  </a:cubicBezTo>
                  <a:cubicBezTo>
                    <a:pt x="656" y="703"/>
                    <a:pt x="656" y="705"/>
                    <a:pt x="655" y="706"/>
                  </a:cubicBezTo>
                  <a:close/>
                  <a:moveTo>
                    <a:pt x="657" y="722"/>
                  </a:moveTo>
                  <a:cubicBezTo>
                    <a:pt x="656" y="721"/>
                    <a:pt x="657" y="718"/>
                    <a:pt x="658" y="717"/>
                  </a:cubicBezTo>
                  <a:cubicBezTo>
                    <a:pt x="660" y="718"/>
                    <a:pt x="658" y="721"/>
                    <a:pt x="657" y="722"/>
                  </a:cubicBezTo>
                  <a:close/>
                  <a:moveTo>
                    <a:pt x="654" y="692"/>
                  </a:moveTo>
                  <a:cubicBezTo>
                    <a:pt x="654" y="688"/>
                    <a:pt x="657" y="687"/>
                    <a:pt x="657" y="684"/>
                  </a:cubicBezTo>
                  <a:cubicBezTo>
                    <a:pt x="659" y="685"/>
                    <a:pt x="660" y="687"/>
                    <a:pt x="661" y="689"/>
                  </a:cubicBezTo>
                  <a:cubicBezTo>
                    <a:pt x="659" y="691"/>
                    <a:pt x="656" y="691"/>
                    <a:pt x="654" y="692"/>
                  </a:cubicBezTo>
                  <a:close/>
                  <a:moveTo>
                    <a:pt x="660" y="707"/>
                  </a:moveTo>
                  <a:cubicBezTo>
                    <a:pt x="662" y="708"/>
                    <a:pt x="663" y="711"/>
                    <a:pt x="662" y="713"/>
                  </a:cubicBezTo>
                  <a:cubicBezTo>
                    <a:pt x="659" y="713"/>
                    <a:pt x="658" y="709"/>
                    <a:pt x="660" y="707"/>
                  </a:cubicBezTo>
                  <a:close/>
                  <a:moveTo>
                    <a:pt x="662" y="731"/>
                  </a:moveTo>
                  <a:cubicBezTo>
                    <a:pt x="662" y="729"/>
                    <a:pt x="664" y="728"/>
                    <a:pt x="664" y="726"/>
                  </a:cubicBezTo>
                  <a:cubicBezTo>
                    <a:pt x="662" y="725"/>
                    <a:pt x="663" y="728"/>
                    <a:pt x="661" y="728"/>
                  </a:cubicBezTo>
                  <a:cubicBezTo>
                    <a:pt x="661" y="725"/>
                    <a:pt x="662" y="724"/>
                    <a:pt x="663" y="722"/>
                  </a:cubicBezTo>
                  <a:cubicBezTo>
                    <a:pt x="664" y="723"/>
                    <a:pt x="664" y="725"/>
                    <a:pt x="666" y="725"/>
                  </a:cubicBezTo>
                  <a:cubicBezTo>
                    <a:pt x="665" y="727"/>
                    <a:pt x="664" y="730"/>
                    <a:pt x="662" y="731"/>
                  </a:cubicBezTo>
                  <a:close/>
                  <a:moveTo>
                    <a:pt x="666" y="716"/>
                  </a:moveTo>
                  <a:cubicBezTo>
                    <a:pt x="668" y="716"/>
                    <a:pt x="667" y="719"/>
                    <a:pt x="669" y="720"/>
                  </a:cubicBezTo>
                  <a:cubicBezTo>
                    <a:pt x="668" y="721"/>
                    <a:pt x="664" y="717"/>
                    <a:pt x="666" y="716"/>
                  </a:cubicBezTo>
                  <a:close/>
                  <a:moveTo>
                    <a:pt x="667" y="670"/>
                  </a:moveTo>
                  <a:cubicBezTo>
                    <a:pt x="667" y="670"/>
                    <a:pt x="668" y="670"/>
                    <a:pt x="669" y="670"/>
                  </a:cubicBezTo>
                  <a:cubicBezTo>
                    <a:pt x="668" y="673"/>
                    <a:pt x="672" y="675"/>
                    <a:pt x="671" y="678"/>
                  </a:cubicBezTo>
                  <a:cubicBezTo>
                    <a:pt x="669" y="676"/>
                    <a:pt x="664" y="672"/>
                    <a:pt x="667" y="670"/>
                  </a:cubicBezTo>
                  <a:close/>
                  <a:moveTo>
                    <a:pt x="670" y="738"/>
                  </a:moveTo>
                  <a:cubicBezTo>
                    <a:pt x="669" y="737"/>
                    <a:pt x="673" y="736"/>
                    <a:pt x="675" y="735"/>
                  </a:cubicBezTo>
                  <a:cubicBezTo>
                    <a:pt x="675" y="736"/>
                    <a:pt x="675" y="737"/>
                    <a:pt x="676" y="737"/>
                  </a:cubicBezTo>
                  <a:cubicBezTo>
                    <a:pt x="674" y="738"/>
                    <a:pt x="672" y="737"/>
                    <a:pt x="670" y="738"/>
                  </a:cubicBezTo>
                  <a:close/>
                  <a:moveTo>
                    <a:pt x="676" y="696"/>
                  </a:moveTo>
                  <a:cubicBezTo>
                    <a:pt x="678" y="697"/>
                    <a:pt x="677" y="700"/>
                    <a:pt x="679" y="701"/>
                  </a:cubicBezTo>
                  <a:cubicBezTo>
                    <a:pt x="677" y="702"/>
                    <a:pt x="676" y="698"/>
                    <a:pt x="676" y="696"/>
                  </a:cubicBezTo>
                  <a:close/>
                  <a:moveTo>
                    <a:pt x="689" y="727"/>
                  </a:moveTo>
                  <a:cubicBezTo>
                    <a:pt x="689" y="730"/>
                    <a:pt x="690" y="730"/>
                    <a:pt x="690" y="732"/>
                  </a:cubicBezTo>
                  <a:cubicBezTo>
                    <a:pt x="689" y="733"/>
                    <a:pt x="687" y="729"/>
                    <a:pt x="686" y="728"/>
                  </a:cubicBezTo>
                  <a:cubicBezTo>
                    <a:pt x="686" y="726"/>
                    <a:pt x="689" y="727"/>
                    <a:pt x="689" y="727"/>
                  </a:cubicBezTo>
                  <a:close/>
                  <a:moveTo>
                    <a:pt x="680" y="736"/>
                  </a:moveTo>
                  <a:cubicBezTo>
                    <a:pt x="680" y="733"/>
                    <a:pt x="678" y="732"/>
                    <a:pt x="679" y="729"/>
                  </a:cubicBezTo>
                  <a:cubicBezTo>
                    <a:pt x="682" y="730"/>
                    <a:pt x="682" y="734"/>
                    <a:pt x="684" y="737"/>
                  </a:cubicBezTo>
                  <a:cubicBezTo>
                    <a:pt x="682" y="737"/>
                    <a:pt x="682" y="735"/>
                    <a:pt x="680" y="736"/>
                  </a:cubicBezTo>
                  <a:close/>
                  <a:moveTo>
                    <a:pt x="682" y="708"/>
                  </a:moveTo>
                  <a:cubicBezTo>
                    <a:pt x="681" y="707"/>
                    <a:pt x="680" y="705"/>
                    <a:pt x="679" y="702"/>
                  </a:cubicBezTo>
                  <a:cubicBezTo>
                    <a:pt x="681" y="704"/>
                    <a:pt x="682" y="706"/>
                    <a:pt x="682" y="708"/>
                  </a:cubicBezTo>
                  <a:close/>
                  <a:moveTo>
                    <a:pt x="680" y="576"/>
                  </a:moveTo>
                  <a:cubicBezTo>
                    <a:pt x="679" y="576"/>
                    <a:pt x="678" y="576"/>
                    <a:pt x="676" y="576"/>
                  </a:cubicBezTo>
                  <a:cubicBezTo>
                    <a:pt x="678" y="575"/>
                    <a:pt x="677" y="572"/>
                    <a:pt x="677" y="570"/>
                  </a:cubicBezTo>
                  <a:cubicBezTo>
                    <a:pt x="677" y="569"/>
                    <a:pt x="679" y="572"/>
                    <a:pt x="680" y="572"/>
                  </a:cubicBezTo>
                  <a:cubicBezTo>
                    <a:pt x="680" y="573"/>
                    <a:pt x="680" y="575"/>
                    <a:pt x="680" y="576"/>
                  </a:cubicBezTo>
                  <a:close/>
                  <a:moveTo>
                    <a:pt x="676" y="542"/>
                  </a:moveTo>
                  <a:cubicBezTo>
                    <a:pt x="676" y="538"/>
                    <a:pt x="678" y="534"/>
                    <a:pt x="682" y="533"/>
                  </a:cubicBezTo>
                  <a:cubicBezTo>
                    <a:pt x="682" y="538"/>
                    <a:pt x="679" y="540"/>
                    <a:pt x="676" y="542"/>
                  </a:cubicBezTo>
                  <a:close/>
                  <a:moveTo>
                    <a:pt x="680" y="561"/>
                  </a:moveTo>
                  <a:cubicBezTo>
                    <a:pt x="675" y="556"/>
                    <a:pt x="677" y="547"/>
                    <a:pt x="680" y="543"/>
                  </a:cubicBezTo>
                  <a:cubicBezTo>
                    <a:pt x="684" y="547"/>
                    <a:pt x="680" y="555"/>
                    <a:pt x="680" y="561"/>
                  </a:cubicBezTo>
                  <a:close/>
                  <a:moveTo>
                    <a:pt x="679" y="527"/>
                  </a:moveTo>
                  <a:cubicBezTo>
                    <a:pt x="679" y="522"/>
                    <a:pt x="672" y="512"/>
                    <a:pt x="681" y="509"/>
                  </a:cubicBezTo>
                  <a:cubicBezTo>
                    <a:pt x="678" y="496"/>
                    <a:pt x="676" y="487"/>
                    <a:pt x="678" y="474"/>
                  </a:cubicBezTo>
                  <a:cubicBezTo>
                    <a:pt x="680" y="478"/>
                    <a:pt x="680" y="482"/>
                    <a:pt x="680" y="487"/>
                  </a:cubicBezTo>
                  <a:cubicBezTo>
                    <a:pt x="680" y="495"/>
                    <a:pt x="682" y="503"/>
                    <a:pt x="683" y="510"/>
                  </a:cubicBezTo>
                  <a:cubicBezTo>
                    <a:pt x="683" y="516"/>
                    <a:pt x="683" y="524"/>
                    <a:pt x="679" y="527"/>
                  </a:cubicBezTo>
                  <a:close/>
                  <a:moveTo>
                    <a:pt x="679" y="450"/>
                  </a:moveTo>
                  <a:cubicBezTo>
                    <a:pt x="679" y="448"/>
                    <a:pt x="681" y="448"/>
                    <a:pt x="682" y="447"/>
                  </a:cubicBezTo>
                  <a:cubicBezTo>
                    <a:pt x="683" y="446"/>
                    <a:pt x="682" y="448"/>
                    <a:pt x="684" y="448"/>
                  </a:cubicBezTo>
                  <a:cubicBezTo>
                    <a:pt x="683" y="450"/>
                    <a:pt x="680" y="450"/>
                    <a:pt x="679" y="450"/>
                  </a:cubicBezTo>
                  <a:close/>
                  <a:moveTo>
                    <a:pt x="684" y="435"/>
                  </a:moveTo>
                  <a:cubicBezTo>
                    <a:pt x="679" y="432"/>
                    <a:pt x="681" y="427"/>
                    <a:pt x="682" y="423"/>
                  </a:cubicBezTo>
                  <a:cubicBezTo>
                    <a:pt x="682" y="423"/>
                    <a:pt x="683" y="423"/>
                    <a:pt x="684" y="423"/>
                  </a:cubicBezTo>
                  <a:cubicBezTo>
                    <a:pt x="684" y="426"/>
                    <a:pt x="683" y="431"/>
                    <a:pt x="684" y="435"/>
                  </a:cubicBezTo>
                  <a:close/>
                  <a:moveTo>
                    <a:pt x="683" y="417"/>
                  </a:moveTo>
                  <a:cubicBezTo>
                    <a:pt x="680" y="411"/>
                    <a:pt x="685" y="402"/>
                    <a:pt x="682" y="396"/>
                  </a:cubicBezTo>
                  <a:cubicBezTo>
                    <a:pt x="683" y="394"/>
                    <a:pt x="684" y="397"/>
                    <a:pt x="684" y="394"/>
                  </a:cubicBezTo>
                  <a:cubicBezTo>
                    <a:pt x="685" y="398"/>
                    <a:pt x="685" y="412"/>
                    <a:pt x="683" y="417"/>
                  </a:cubicBezTo>
                  <a:close/>
                  <a:moveTo>
                    <a:pt x="683" y="387"/>
                  </a:moveTo>
                  <a:cubicBezTo>
                    <a:pt x="683" y="386"/>
                    <a:pt x="684" y="384"/>
                    <a:pt x="685" y="384"/>
                  </a:cubicBezTo>
                  <a:cubicBezTo>
                    <a:pt x="686" y="385"/>
                    <a:pt x="684" y="387"/>
                    <a:pt x="683" y="387"/>
                  </a:cubicBezTo>
                  <a:close/>
                  <a:moveTo>
                    <a:pt x="685" y="383"/>
                  </a:moveTo>
                  <a:cubicBezTo>
                    <a:pt x="684" y="380"/>
                    <a:pt x="684" y="377"/>
                    <a:pt x="685" y="374"/>
                  </a:cubicBezTo>
                  <a:cubicBezTo>
                    <a:pt x="687" y="377"/>
                    <a:pt x="685" y="380"/>
                    <a:pt x="685" y="383"/>
                  </a:cubicBezTo>
                  <a:close/>
                  <a:moveTo>
                    <a:pt x="686" y="374"/>
                  </a:moveTo>
                  <a:cubicBezTo>
                    <a:pt x="684" y="373"/>
                    <a:pt x="685" y="371"/>
                    <a:pt x="684" y="371"/>
                  </a:cubicBezTo>
                  <a:cubicBezTo>
                    <a:pt x="685" y="370"/>
                    <a:pt x="684" y="366"/>
                    <a:pt x="686" y="363"/>
                  </a:cubicBezTo>
                  <a:cubicBezTo>
                    <a:pt x="688" y="365"/>
                    <a:pt x="686" y="372"/>
                    <a:pt x="686" y="374"/>
                  </a:cubicBezTo>
                  <a:close/>
                  <a:moveTo>
                    <a:pt x="688" y="331"/>
                  </a:moveTo>
                  <a:cubicBezTo>
                    <a:pt x="691" y="340"/>
                    <a:pt x="686" y="350"/>
                    <a:pt x="687" y="363"/>
                  </a:cubicBezTo>
                  <a:cubicBezTo>
                    <a:pt x="683" y="355"/>
                    <a:pt x="688" y="342"/>
                    <a:pt x="686" y="333"/>
                  </a:cubicBezTo>
                  <a:cubicBezTo>
                    <a:pt x="687" y="333"/>
                    <a:pt x="687" y="332"/>
                    <a:pt x="688" y="331"/>
                  </a:cubicBezTo>
                  <a:close/>
                  <a:moveTo>
                    <a:pt x="684" y="273"/>
                  </a:moveTo>
                  <a:cubicBezTo>
                    <a:pt x="684" y="272"/>
                    <a:pt x="684" y="271"/>
                    <a:pt x="684" y="271"/>
                  </a:cubicBezTo>
                  <a:cubicBezTo>
                    <a:pt x="686" y="271"/>
                    <a:pt x="686" y="270"/>
                    <a:pt x="687" y="271"/>
                  </a:cubicBezTo>
                  <a:cubicBezTo>
                    <a:pt x="687" y="272"/>
                    <a:pt x="685" y="272"/>
                    <a:pt x="684" y="273"/>
                  </a:cubicBezTo>
                  <a:close/>
                  <a:moveTo>
                    <a:pt x="687" y="164"/>
                  </a:moveTo>
                  <a:cubicBezTo>
                    <a:pt x="684" y="160"/>
                    <a:pt x="688" y="153"/>
                    <a:pt x="688" y="147"/>
                  </a:cubicBezTo>
                  <a:cubicBezTo>
                    <a:pt x="689" y="151"/>
                    <a:pt x="688" y="162"/>
                    <a:pt x="687" y="164"/>
                  </a:cubicBezTo>
                  <a:close/>
                  <a:moveTo>
                    <a:pt x="689" y="85"/>
                  </a:moveTo>
                  <a:cubicBezTo>
                    <a:pt x="690" y="82"/>
                    <a:pt x="688" y="81"/>
                    <a:pt x="688" y="78"/>
                  </a:cubicBezTo>
                  <a:cubicBezTo>
                    <a:pt x="690" y="79"/>
                    <a:pt x="689" y="84"/>
                    <a:pt x="692" y="85"/>
                  </a:cubicBezTo>
                  <a:cubicBezTo>
                    <a:pt x="692" y="86"/>
                    <a:pt x="690" y="85"/>
                    <a:pt x="689" y="85"/>
                  </a:cubicBezTo>
                  <a:close/>
                  <a:moveTo>
                    <a:pt x="692" y="147"/>
                  </a:moveTo>
                  <a:cubicBezTo>
                    <a:pt x="691" y="144"/>
                    <a:pt x="691" y="134"/>
                    <a:pt x="692" y="131"/>
                  </a:cubicBezTo>
                  <a:cubicBezTo>
                    <a:pt x="693" y="136"/>
                    <a:pt x="693" y="141"/>
                    <a:pt x="692" y="147"/>
                  </a:cubicBezTo>
                  <a:close/>
                  <a:moveTo>
                    <a:pt x="695" y="50"/>
                  </a:moveTo>
                  <a:cubicBezTo>
                    <a:pt x="691" y="46"/>
                    <a:pt x="688" y="37"/>
                    <a:pt x="689" y="32"/>
                  </a:cubicBezTo>
                  <a:cubicBezTo>
                    <a:pt x="692" y="31"/>
                    <a:pt x="696" y="35"/>
                    <a:pt x="700" y="36"/>
                  </a:cubicBezTo>
                  <a:cubicBezTo>
                    <a:pt x="698" y="41"/>
                    <a:pt x="701" y="45"/>
                    <a:pt x="701" y="50"/>
                  </a:cubicBezTo>
                  <a:cubicBezTo>
                    <a:pt x="699" y="49"/>
                    <a:pt x="697" y="48"/>
                    <a:pt x="695" y="50"/>
                  </a:cubicBezTo>
                  <a:close/>
                  <a:moveTo>
                    <a:pt x="701" y="51"/>
                  </a:moveTo>
                  <a:cubicBezTo>
                    <a:pt x="701" y="52"/>
                    <a:pt x="701" y="53"/>
                    <a:pt x="703" y="53"/>
                  </a:cubicBezTo>
                  <a:cubicBezTo>
                    <a:pt x="701" y="58"/>
                    <a:pt x="705" y="59"/>
                    <a:pt x="704" y="64"/>
                  </a:cubicBezTo>
                  <a:cubicBezTo>
                    <a:pt x="701" y="61"/>
                    <a:pt x="698" y="56"/>
                    <a:pt x="701" y="51"/>
                  </a:cubicBezTo>
                  <a:close/>
                  <a:moveTo>
                    <a:pt x="701" y="131"/>
                  </a:moveTo>
                  <a:cubicBezTo>
                    <a:pt x="699" y="121"/>
                    <a:pt x="702" y="109"/>
                    <a:pt x="701" y="96"/>
                  </a:cubicBezTo>
                  <a:cubicBezTo>
                    <a:pt x="704" y="98"/>
                    <a:pt x="704" y="102"/>
                    <a:pt x="706" y="104"/>
                  </a:cubicBezTo>
                  <a:cubicBezTo>
                    <a:pt x="701" y="109"/>
                    <a:pt x="709" y="128"/>
                    <a:pt x="701" y="131"/>
                  </a:cubicBezTo>
                  <a:close/>
                  <a:moveTo>
                    <a:pt x="710" y="91"/>
                  </a:moveTo>
                  <a:cubicBezTo>
                    <a:pt x="714" y="94"/>
                    <a:pt x="713" y="100"/>
                    <a:pt x="716" y="105"/>
                  </a:cubicBezTo>
                  <a:cubicBezTo>
                    <a:pt x="713" y="103"/>
                    <a:pt x="711" y="96"/>
                    <a:pt x="710" y="91"/>
                  </a:cubicBezTo>
                  <a:close/>
                  <a:moveTo>
                    <a:pt x="719" y="75"/>
                  </a:moveTo>
                  <a:cubicBezTo>
                    <a:pt x="726" y="90"/>
                    <a:pt x="731" y="108"/>
                    <a:pt x="734" y="124"/>
                  </a:cubicBezTo>
                  <a:cubicBezTo>
                    <a:pt x="729" y="108"/>
                    <a:pt x="722" y="94"/>
                    <a:pt x="719" y="75"/>
                  </a:cubicBezTo>
                  <a:close/>
                  <a:moveTo>
                    <a:pt x="734" y="343"/>
                  </a:moveTo>
                  <a:cubicBezTo>
                    <a:pt x="736" y="345"/>
                    <a:pt x="735" y="350"/>
                    <a:pt x="734" y="352"/>
                  </a:cubicBezTo>
                  <a:cubicBezTo>
                    <a:pt x="731" y="351"/>
                    <a:pt x="731" y="353"/>
                    <a:pt x="730" y="353"/>
                  </a:cubicBezTo>
                  <a:cubicBezTo>
                    <a:pt x="730" y="349"/>
                    <a:pt x="732" y="346"/>
                    <a:pt x="734" y="343"/>
                  </a:cubicBezTo>
                  <a:close/>
                  <a:moveTo>
                    <a:pt x="732" y="399"/>
                  </a:moveTo>
                  <a:cubicBezTo>
                    <a:pt x="729" y="384"/>
                    <a:pt x="731" y="371"/>
                    <a:pt x="730" y="355"/>
                  </a:cubicBezTo>
                  <a:cubicBezTo>
                    <a:pt x="734" y="363"/>
                    <a:pt x="735" y="372"/>
                    <a:pt x="736" y="382"/>
                  </a:cubicBezTo>
                  <a:cubicBezTo>
                    <a:pt x="732" y="386"/>
                    <a:pt x="733" y="394"/>
                    <a:pt x="732" y="399"/>
                  </a:cubicBezTo>
                  <a:close/>
                  <a:moveTo>
                    <a:pt x="742" y="408"/>
                  </a:moveTo>
                  <a:cubicBezTo>
                    <a:pt x="740" y="408"/>
                    <a:pt x="742" y="410"/>
                    <a:pt x="740" y="409"/>
                  </a:cubicBezTo>
                  <a:cubicBezTo>
                    <a:pt x="739" y="405"/>
                    <a:pt x="740" y="404"/>
                    <a:pt x="739" y="399"/>
                  </a:cubicBezTo>
                  <a:cubicBezTo>
                    <a:pt x="741" y="401"/>
                    <a:pt x="742" y="404"/>
                    <a:pt x="742" y="408"/>
                  </a:cubicBezTo>
                  <a:close/>
                  <a:moveTo>
                    <a:pt x="747" y="225"/>
                  </a:moveTo>
                  <a:cubicBezTo>
                    <a:pt x="745" y="220"/>
                    <a:pt x="745" y="210"/>
                    <a:pt x="749" y="207"/>
                  </a:cubicBezTo>
                  <a:cubicBezTo>
                    <a:pt x="749" y="214"/>
                    <a:pt x="749" y="218"/>
                    <a:pt x="747" y="225"/>
                  </a:cubicBezTo>
                  <a:close/>
                  <a:moveTo>
                    <a:pt x="751" y="232"/>
                  </a:moveTo>
                  <a:cubicBezTo>
                    <a:pt x="749" y="230"/>
                    <a:pt x="753" y="228"/>
                    <a:pt x="751" y="227"/>
                  </a:cubicBezTo>
                  <a:cubicBezTo>
                    <a:pt x="751" y="226"/>
                    <a:pt x="752" y="226"/>
                    <a:pt x="753" y="226"/>
                  </a:cubicBezTo>
                  <a:cubicBezTo>
                    <a:pt x="753" y="228"/>
                    <a:pt x="752" y="230"/>
                    <a:pt x="751" y="232"/>
                  </a:cubicBezTo>
                  <a:close/>
                  <a:moveTo>
                    <a:pt x="755" y="208"/>
                  </a:moveTo>
                  <a:cubicBezTo>
                    <a:pt x="754" y="207"/>
                    <a:pt x="755" y="204"/>
                    <a:pt x="754" y="204"/>
                  </a:cubicBezTo>
                  <a:cubicBezTo>
                    <a:pt x="755" y="202"/>
                    <a:pt x="755" y="206"/>
                    <a:pt x="756" y="206"/>
                  </a:cubicBezTo>
                  <a:cubicBezTo>
                    <a:pt x="756" y="207"/>
                    <a:pt x="756" y="208"/>
                    <a:pt x="755" y="2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2" tIns="60941" rIns="121882" bIns="60941" numCol="1" anchor="t" anchorCtr="0" compatLnSpc="1">
              <a:prstTxWarp prst="textNoShape">
                <a:avLst/>
              </a:prstTxWarp>
            </a:bodyPr>
            <a:lstStyle/>
            <a:p>
              <a:endParaRPr lang="zh-CN" altLang="en-US" sz="2399"/>
            </a:p>
          </p:txBody>
        </p:sp>
      </p:grpSp>
      <p:grpSp>
        <p:nvGrpSpPr>
          <p:cNvPr id="5" name="组合 25"/>
          <p:cNvGrpSpPr/>
          <p:nvPr/>
        </p:nvGrpSpPr>
        <p:grpSpPr>
          <a:xfrm>
            <a:off x="7842949" y="3270093"/>
            <a:ext cx="3318476" cy="949173"/>
            <a:chOff x="8291427" y="2152361"/>
            <a:chExt cx="3319500" cy="949170"/>
          </a:xfrm>
        </p:grpSpPr>
        <p:sp>
          <p:nvSpPr>
            <p:cNvPr id="27" name="矩形 26"/>
            <p:cNvSpPr/>
            <p:nvPr/>
          </p:nvSpPr>
          <p:spPr>
            <a:xfrm>
              <a:off x="8937951" y="2152361"/>
              <a:ext cx="1005713" cy="338425"/>
            </a:xfrm>
            <a:prstGeom prst="rect">
              <a:avLst/>
            </a:prstGeom>
          </p:spPr>
          <p:txBody>
            <a:bodyPr wrap="none">
              <a:spAutoFit/>
            </a:bodyPr>
            <a:lstStyle/>
            <a:p>
              <a:r>
                <a:rPr lang="zh-CN" altLang="en-US" sz="1599" dirty="0">
                  <a:solidFill>
                    <a:schemeClr val="tx1">
                      <a:lumMod val="75000"/>
                      <a:lumOff val="25000"/>
                    </a:schemeClr>
                  </a:solidFill>
                  <a:latin typeface="微软雅黑" pitchFamily="34" charset="-122"/>
                  <a:ea typeface="微软雅黑" pitchFamily="34" charset="-122"/>
                </a:rPr>
                <a:t>添加标题</a:t>
              </a:r>
            </a:p>
          </p:txBody>
        </p:sp>
        <p:sp>
          <p:nvSpPr>
            <p:cNvPr id="28" name="矩形 27"/>
            <p:cNvSpPr/>
            <p:nvPr/>
          </p:nvSpPr>
          <p:spPr>
            <a:xfrm>
              <a:off x="8291427" y="2552471"/>
              <a:ext cx="3319500" cy="549060"/>
            </a:xfrm>
            <a:prstGeom prst="rect">
              <a:avLst/>
            </a:prstGeom>
          </p:spPr>
          <p:txBody>
            <a:bodyPr wrap="square">
              <a:spAutoFit/>
            </a:bodyPr>
            <a:lstStyle/>
            <a:p>
              <a:pPr>
                <a:lnSpc>
                  <a:spcPct val="130000"/>
                </a:lnSpc>
                <a:spcBef>
                  <a:spcPct val="0"/>
                </a:spcBef>
                <a:buNone/>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itchFamily="34" charset="-122"/>
                </a:rPr>
                <a:t>在此录入上述图表的描述说明，在此录入上述图表的综合描述说明。</a:t>
              </a:r>
            </a:p>
          </p:txBody>
        </p:sp>
      </p:grpSp>
      <p:grpSp>
        <p:nvGrpSpPr>
          <p:cNvPr id="8" name="组合 28"/>
          <p:cNvGrpSpPr/>
          <p:nvPr/>
        </p:nvGrpSpPr>
        <p:grpSpPr>
          <a:xfrm>
            <a:off x="1030577" y="3270091"/>
            <a:ext cx="3318476" cy="949174"/>
            <a:chOff x="486239" y="2152361"/>
            <a:chExt cx="3319500" cy="949172"/>
          </a:xfrm>
        </p:grpSpPr>
        <p:sp>
          <p:nvSpPr>
            <p:cNvPr id="30" name="矩形 29"/>
            <p:cNvSpPr/>
            <p:nvPr/>
          </p:nvSpPr>
          <p:spPr>
            <a:xfrm>
              <a:off x="2646137" y="2152361"/>
              <a:ext cx="1005713" cy="338425"/>
            </a:xfrm>
            <a:prstGeom prst="rect">
              <a:avLst/>
            </a:prstGeom>
          </p:spPr>
          <p:txBody>
            <a:bodyPr wrap="none">
              <a:spAutoFit/>
            </a:bodyPr>
            <a:lstStyle/>
            <a:p>
              <a:pPr algn="r"/>
              <a:r>
                <a:rPr lang="zh-CN" altLang="en-US" sz="1599" dirty="0">
                  <a:solidFill>
                    <a:schemeClr val="tx1">
                      <a:lumMod val="75000"/>
                      <a:lumOff val="25000"/>
                    </a:schemeClr>
                  </a:solidFill>
                  <a:latin typeface="微软雅黑" pitchFamily="34" charset="-122"/>
                  <a:ea typeface="微软雅黑" pitchFamily="34" charset="-122"/>
                </a:rPr>
                <a:t>添加标题</a:t>
              </a:r>
            </a:p>
          </p:txBody>
        </p:sp>
        <p:sp>
          <p:nvSpPr>
            <p:cNvPr id="31" name="矩形 30"/>
            <p:cNvSpPr/>
            <p:nvPr/>
          </p:nvSpPr>
          <p:spPr>
            <a:xfrm>
              <a:off x="486239" y="2552473"/>
              <a:ext cx="3319500" cy="549060"/>
            </a:xfrm>
            <a:prstGeom prst="rect">
              <a:avLst/>
            </a:prstGeom>
          </p:spPr>
          <p:txBody>
            <a:bodyPr wrap="square">
              <a:spAutoFit/>
            </a:bodyPr>
            <a:lstStyle/>
            <a:p>
              <a:pPr algn="r">
                <a:lnSpc>
                  <a:spcPct val="130000"/>
                </a:lnSpc>
                <a:spcBef>
                  <a:spcPct val="0"/>
                </a:spcBef>
                <a:buNone/>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itchFamily="34" charset="-122"/>
                </a:rPr>
                <a:t>在此录入上述图表的描述说明，在此录入上述图表的综合描述说明。</a:t>
              </a:r>
            </a:p>
          </p:txBody>
        </p:sp>
      </p:grpSp>
      <p:grpSp>
        <p:nvGrpSpPr>
          <p:cNvPr id="9" name="组合 31"/>
          <p:cNvGrpSpPr/>
          <p:nvPr/>
        </p:nvGrpSpPr>
        <p:grpSpPr>
          <a:xfrm>
            <a:off x="7842949" y="4542664"/>
            <a:ext cx="3318476" cy="949173"/>
            <a:chOff x="8291427" y="2152361"/>
            <a:chExt cx="3319500" cy="949170"/>
          </a:xfrm>
        </p:grpSpPr>
        <p:sp>
          <p:nvSpPr>
            <p:cNvPr id="33" name="矩形 32"/>
            <p:cNvSpPr/>
            <p:nvPr/>
          </p:nvSpPr>
          <p:spPr>
            <a:xfrm>
              <a:off x="8937951" y="2152361"/>
              <a:ext cx="1005713" cy="338425"/>
            </a:xfrm>
            <a:prstGeom prst="rect">
              <a:avLst/>
            </a:prstGeom>
          </p:spPr>
          <p:txBody>
            <a:bodyPr wrap="none">
              <a:spAutoFit/>
            </a:bodyPr>
            <a:lstStyle/>
            <a:p>
              <a:r>
                <a:rPr lang="zh-CN" altLang="en-US" sz="1599" dirty="0">
                  <a:solidFill>
                    <a:schemeClr val="tx1">
                      <a:lumMod val="75000"/>
                      <a:lumOff val="25000"/>
                    </a:schemeClr>
                  </a:solidFill>
                  <a:latin typeface="微软雅黑" pitchFamily="34" charset="-122"/>
                  <a:ea typeface="微软雅黑" pitchFamily="34" charset="-122"/>
                </a:rPr>
                <a:t>添加标题</a:t>
              </a:r>
            </a:p>
          </p:txBody>
        </p:sp>
        <p:sp>
          <p:nvSpPr>
            <p:cNvPr id="34" name="矩形 33"/>
            <p:cNvSpPr/>
            <p:nvPr/>
          </p:nvSpPr>
          <p:spPr>
            <a:xfrm>
              <a:off x="8291427" y="2552471"/>
              <a:ext cx="3319500" cy="549060"/>
            </a:xfrm>
            <a:prstGeom prst="rect">
              <a:avLst/>
            </a:prstGeom>
          </p:spPr>
          <p:txBody>
            <a:bodyPr wrap="square">
              <a:spAutoFit/>
            </a:bodyPr>
            <a:lstStyle/>
            <a:p>
              <a:pPr>
                <a:lnSpc>
                  <a:spcPct val="130000"/>
                </a:lnSpc>
                <a:spcBef>
                  <a:spcPct val="0"/>
                </a:spcBef>
                <a:buNone/>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itchFamily="34" charset="-122"/>
                </a:rPr>
                <a:t>在此录入上述图表的描述说明，在此录入上述图表的综合描述说明。</a:t>
              </a:r>
            </a:p>
          </p:txBody>
        </p:sp>
      </p:grpSp>
      <p:grpSp>
        <p:nvGrpSpPr>
          <p:cNvPr id="11" name="组合 34"/>
          <p:cNvGrpSpPr/>
          <p:nvPr/>
        </p:nvGrpSpPr>
        <p:grpSpPr>
          <a:xfrm>
            <a:off x="1030577" y="4542664"/>
            <a:ext cx="3318476" cy="949173"/>
            <a:chOff x="486239" y="2152361"/>
            <a:chExt cx="3319500" cy="949170"/>
          </a:xfrm>
        </p:grpSpPr>
        <p:sp>
          <p:nvSpPr>
            <p:cNvPr id="36" name="矩形 35"/>
            <p:cNvSpPr/>
            <p:nvPr/>
          </p:nvSpPr>
          <p:spPr>
            <a:xfrm>
              <a:off x="2646137" y="2152361"/>
              <a:ext cx="1005713" cy="338425"/>
            </a:xfrm>
            <a:prstGeom prst="rect">
              <a:avLst/>
            </a:prstGeom>
          </p:spPr>
          <p:txBody>
            <a:bodyPr wrap="none">
              <a:spAutoFit/>
            </a:bodyPr>
            <a:lstStyle/>
            <a:p>
              <a:pPr algn="r"/>
              <a:r>
                <a:rPr lang="zh-CN" altLang="en-US" sz="1599" dirty="0">
                  <a:solidFill>
                    <a:schemeClr val="tx1">
                      <a:lumMod val="75000"/>
                      <a:lumOff val="25000"/>
                    </a:schemeClr>
                  </a:solidFill>
                  <a:latin typeface="微软雅黑" pitchFamily="34" charset="-122"/>
                  <a:ea typeface="微软雅黑" pitchFamily="34" charset="-122"/>
                </a:rPr>
                <a:t>添加标题</a:t>
              </a:r>
            </a:p>
          </p:txBody>
        </p:sp>
        <p:sp>
          <p:nvSpPr>
            <p:cNvPr id="37" name="矩形 36"/>
            <p:cNvSpPr/>
            <p:nvPr/>
          </p:nvSpPr>
          <p:spPr>
            <a:xfrm>
              <a:off x="486239" y="2552471"/>
              <a:ext cx="3319500" cy="549060"/>
            </a:xfrm>
            <a:prstGeom prst="rect">
              <a:avLst/>
            </a:prstGeom>
          </p:spPr>
          <p:txBody>
            <a:bodyPr wrap="square">
              <a:spAutoFit/>
            </a:bodyPr>
            <a:lstStyle/>
            <a:p>
              <a:pPr algn="r">
                <a:lnSpc>
                  <a:spcPct val="130000"/>
                </a:lnSpc>
                <a:spcBef>
                  <a:spcPct val="0"/>
                </a:spcBef>
                <a:buNone/>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itchFamily="34" charset="-122"/>
                </a:rPr>
                <a:t>在此录入上述图表的描述说明，在此录入上述图表的综合描述说明。</a:t>
              </a:r>
            </a:p>
          </p:txBody>
        </p:sp>
      </p:grpSp>
      <p:sp>
        <p:nvSpPr>
          <p:cNvPr id="40" name="矩形 39"/>
          <p:cNvSpPr/>
          <p:nvPr/>
        </p:nvSpPr>
        <p:spPr>
          <a:xfrm>
            <a:off x="4600038" y="1526008"/>
            <a:ext cx="2991926" cy="420536"/>
          </a:xfrm>
          <a:prstGeom prst="rect">
            <a:avLst/>
          </a:prstGeom>
        </p:spPr>
        <p:txBody>
          <a:bodyPr wrap="square" lIns="91412" tIns="45706" rIns="91412" bIns="45706">
            <a:spAutoFit/>
          </a:bodyPr>
          <a:lstStyle/>
          <a:p>
            <a:pPr algn="ctr"/>
            <a:r>
              <a:rPr lang="zh-CN" altLang="en-US" sz="2133" dirty="0">
                <a:solidFill>
                  <a:schemeClr val="tx1">
                    <a:lumMod val="75000"/>
                    <a:lumOff val="25000"/>
                  </a:schemeClr>
                </a:solidFill>
                <a:latin typeface="微软雅黑" pitchFamily="34" charset="-122"/>
                <a:ea typeface="微软雅黑" pitchFamily="34" charset="-122"/>
              </a:rPr>
              <a:t>添加标题</a:t>
            </a:r>
          </a:p>
        </p:txBody>
      </p:sp>
      <p:sp>
        <p:nvSpPr>
          <p:cNvPr id="41" name="矩形 40"/>
          <p:cNvSpPr/>
          <p:nvPr/>
        </p:nvSpPr>
        <p:spPr>
          <a:xfrm>
            <a:off x="1899466" y="1987673"/>
            <a:ext cx="8393068" cy="789099"/>
          </a:xfrm>
          <a:prstGeom prst="rect">
            <a:avLst/>
          </a:prstGeom>
        </p:spPr>
        <p:txBody>
          <a:bodyPr wrap="square" lIns="91412" tIns="45706" rIns="91412" bIns="45706">
            <a:spAutoFit/>
          </a:bodyPr>
          <a:lstStyle/>
          <a:p>
            <a:pPr algn="r">
              <a:lnSpc>
                <a:spcPct val="130000"/>
              </a:lnSpc>
              <a:spcBef>
                <a:spcPct val="0"/>
              </a:spcBef>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itchFamily="34" charset="-122"/>
              </a:rPr>
              <a:t>在此录入上述图表的描述说明，在此录入上述图表的综合描述说明。在此录入上述图表的描述说明，在此录入上述图表的综合描述说明。在此录入上述图表的描述说明，在此录入上述图表的综合描述说明。</a:t>
            </a:r>
          </a:p>
          <a:p>
            <a:pPr algn="r">
              <a:lnSpc>
                <a:spcPct val="130000"/>
              </a:lnSpc>
              <a:spcBef>
                <a:spcPct val="0"/>
              </a:spcBef>
              <a:buNone/>
            </a:pP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itchFamily="34" charset="-122"/>
            </a:endParaRPr>
          </a:p>
        </p:txBody>
      </p:sp>
      <p:cxnSp>
        <p:nvCxnSpPr>
          <p:cNvPr id="20" name="直接连接符 19">
            <a:extLst>
              <a:ext uri="{FF2B5EF4-FFF2-40B4-BE49-F238E27FC236}">
                <a16:creationId xmlns:a16="http://schemas.microsoft.com/office/drawing/2014/main" xmlns="" id="{6E447B84-7FB1-4873-A9C6-BB221BD42C1B}"/>
              </a:ext>
            </a:extLst>
          </p:cNvPr>
          <p:cNvCxnSpPr>
            <a:cxnSpLocks/>
          </p:cNvCxnSpPr>
          <p:nvPr/>
        </p:nvCxnSpPr>
        <p:spPr>
          <a:xfrm>
            <a:off x="298340" y="797406"/>
            <a:ext cx="7080461"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1" name="Freeform 6">
            <a:extLst>
              <a:ext uri="{FF2B5EF4-FFF2-40B4-BE49-F238E27FC236}">
                <a16:creationId xmlns:a16="http://schemas.microsoft.com/office/drawing/2014/main" xmlns="" id="{C5D0AAAB-2028-4D19-B93F-FB4A7AAAFB63}"/>
              </a:ext>
            </a:extLst>
          </p:cNvPr>
          <p:cNvSpPr>
            <a:spLocks noEditPoints="1"/>
          </p:cNvSpPr>
          <p:nvPr/>
        </p:nvSpPr>
        <p:spPr bwMode="auto">
          <a:xfrm>
            <a:off x="7378801" y="304061"/>
            <a:ext cx="477985" cy="493818"/>
          </a:xfrm>
          <a:custGeom>
            <a:avLst/>
            <a:gdLst>
              <a:gd name="T0" fmla="*/ 760 w 1905"/>
              <a:gd name="T1" fmla="*/ 1455 h 1912"/>
              <a:gd name="T2" fmla="*/ 448 w 1905"/>
              <a:gd name="T3" fmla="*/ 1143 h 1912"/>
              <a:gd name="T4" fmla="*/ 529 w 1905"/>
              <a:gd name="T5" fmla="*/ 1061 h 1912"/>
              <a:gd name="T6" fmla="*/ 841 w 1905"/>
              <a:gd name="T7" fmla="*/ 1374 h 1912"/>
              <a:gd name="T8" fmla="*/ 1802 w 1905"/>
              <a:gd name="T9" fmla="*/ 108 h 1912"/>
              <a:gd name="T10" fmla="*/ 748 w 1905"/>
              <a:gd name="T11" fmla="*/ 785 h 1912"/>
              <a:gd name="T12" fmla="*/ 55 w 1905"/>
              <a:gd name="T13" fmla="*/ 1737 h 1912"/>
              <a:gd name="T14" fmla="*/ 173 w 1905"/>
              <a:gd name="T15" fmla="*/ 1854 h 1912"/>
              <a:gd name="T16" fmla="*/ 1124 w 1905"/>
              <a:gd name="T17" fmla="*/ 1161 h 1912"/>
              <a:gd name="T18" fmla="*/ 1802 w 1905"/>
              <a:gd name="T19" fmla="*/ 108 h 1912"/>
              <a:gd name="T20" fmla="*/ 110 w 1905"/>
              <a:gd name="T21" fmla="*/ 1803 h 1912"/>
              <a:gd name="T22" fmla="*/ 0 w 1905"/>
              <a:gd name="T23" fmla="*/ 1912 h 1912"/>
              <a:gd name="T24" fmla="*/ 1758 w 1905"/>
              <a:gd name="T25" fmla="*/ 368 h 1912"/>
              <a:gd name="T26" fmla="*/ 1544 w 1905"/>
              <a:gd name="T27" fmla="*/ 153 h 1912"/>
              <a:gd name="T28" fmla="*/ 786 w 1905"/>
              <a:gd name="T29" fmla="*/ 513 h 1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5" h="1912">
                <a:moveTo>
                  <a:pt x="760" y="1455"/>
                </a:moveTo>
                <a:cubicBezTo>
                  <a:pt x="448" y="1143"/>
                  <a:pt x="448" y="1143"/>
                  <a:pt x="448" y="1143"/>
                </a:cubicBezTo>
                <a:moveTo>
                  <a:pt x="529" y="1061"/>
                </a:moveTo>
                <a:cubicBezTo>
                  <a:pt x="841" y="1374"/>
                  <a:pt x="841" y="1374"/>
                  <a:pt x="841" y="1374"/>
                </a:cubicBezTo>
                <a:moveTo>
                  <a:pt x="1802" y="108"/>
                </a:moveTo>
                <a:cubicBezTo>
                  <a:pt x="1698" y="4"/>
                  <a:pt x="1226" y="307"/>
                  <a:pt x="748" y="785"/>
                </a:cubicBezTo>
                <a:cubicBezTo>
                  <a:pt x="364" y="1169"/>
                  <a:pt x="94" y="1548"/>
                  <a:pt x="55" y="1737"/>
                </a:cubicBezTo>
                <a:cubicBezTo>
                  <a:pt x="173" y="1854"/>
                  <a:pt x="173" y="1854"/>
                  <a:pt x="173" y="1854"/>
                </a:cubicBezTo>
                <a:cubicBezTo>
                  <a:pt x="361" y="1815"/>
                  <a:pt x="740" y="1545"/>
                  <a:pt x="1124" y="1161"/>
                </a:cubicBezTo>
                <a:cubicBezTo>
                  <a:pt x="1602" y="683"/>
                  <a:pt x="1905" y="212"/>
                  <a:pt x="1802" y="108"/>
                </a:cubicBezTo>
                <a:close/>
                <a:moveTo>
                  <a:pt x="110" y="1803"/>
                </a:moveTo>
                <a:cubicBezTo>
                  <a:pt x="0" y="1912"/>
                  <a:pt x="0" y="1912"/>
                  <a:pt x="0" y="1912"/>
                </a:cubicBezTo>
                <a:moveTo>
                  <a:pt x="1758" y="368"/>
                </a:moveTo>
                <a:cubicBezTo>
                  <a:pt x="1758" y="368"/>
                  <a:pt x="1643" y="253"/>
                  <a:pt x="1544" y="153"/>
                </a:cubicBezTo>
                <a:cubicBezTo>
                  <a:pt x="1544" y="153"/>
                  <a:pt x="1319" y="0"/>
                  <a:pt x="786" y="513"/>
                </a:cubicBezTo>
              </a:path>
            </a:pathLst>
          </a:custGeom>
          <a:noFill/>
          <a:ln w="12700"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03693" tIns="51846" rIns="103693" bIns="51846" numCol="1" anchor="t" anchorCtr="0" compatLnSpc="1">
            <a:prstTxWarp prst="textNoShape">
              <a:avLst/>
            </a:prstTxWarp>
          </a:bodyPr>
          <a:lstStyle/>
          <a:p>
            <a:endParaRPr lang="zh-CN" altLang="en-US"/>
          </a:p>
        </p:txBody>
      </p:sp>
      <p:sp>
        <p:nvSpPr>
          <p:cNvPr id="22" name="TextBox 28">
            <a:extLst>
              <a:ext uri="{FF2B5EF4-FFF2-40B4-BE49-F238E27FC236}">
                <a16:creationId xmlns:a16="http://schemas.microsoft.com/office/drawing/2014/main" xmlns="" id="{E2A17B4A-BC55-49C7-AA4C-871AE586B3A6}"/>
              </a:ext>
            </a:extLst>
          </p:cNvPr>
          <p:cNvSpPr txBox="1"/>
          <p:nvPr/>
        </p:nvSpPr>
        <p:spPr>
          <a:xfrm>
            <a:off x="681253" y="275546"/>
            <a:ext cx="2423342" cy="430841"/>
          </a:xfrm>
          <a:prstGeom prst="rect">
            <a:avLst/>
          </a:prstGeom>
          <a:noFill/>
        </p:spPr>
        <p:txBody>
          <a:bodyPr wrap="square" lIns="121873" tIns="60937" rIns="121873" bIns="60937" rtlCol="0">
            <a:spAutoFit/>
          </a:bodyPr>
          <a:lstStyle/>
          <a:p>
            <a:r>
              <a:rPr lang="zh-CN" altLang="en-US" sz="2000" dirty="0">
                <a:solidFill>
                  <a:schemeClr val="tx1">
                    <a:lumMod val="65000"/>
                    <a:lumOff val="35000"/>
                  </a:schemeClr>
                </a:solidFill>
                <a:latin typeface="文鼎谁的字体" panose="020B0602010101010101" pitchFamily="33" charset="-122"/>
                <a:ea typeface="文鼎谁的字体" panose="020B0602010101010101" pitchFamily="33" charset="-122"/>
              </a:rPr>
              <a:t>点击添加您的标题</a:t>
            </a:r>
          </a:p>
        </p:txBody>
      </p:sp>
      <p:grpSp>
        <p:nvGrpSpPr>
          <p:cNvPr id="23" name="组合 22">
            <a:extLst>
              <a:ext uri="{FF2B5EF4-FFF2-40B4-BE49-F238E27FC236}">
                <a16:creationId xmlns:a16="http://schemas.microsoft.com/office/drawing/2014/main" xmlns="" id="{8A82AC73-0E84-46FF-A926-D5CA86DA1EB7}"/>
              </a:ext>
            </a:extLst>
          </p:cNvPr>
          <p:cNvGrpSpPr/>
          <p:nvPr/>
        </p:nvGrpSpPr>
        <p:grpSpPr>
          <a:xfrm>
            <a:off x="214323" y="266495"/>
            <a:ext cx="406366" cy="418246"/>
            <a:chOff x="848004" y="393400"/>
            <a:chExt cx="406366" cy="418246"/>
          </a:xfrm>
          <a:effectLst>
            <a:outerShdw blurRad="165100" dist="38100" dir="6960000" sx="98000" sy="98000" algn="t" rotWithShape="0">
              <a:prstClr val="black">
                <a:alpha val="34000"/>
              </a:prstClr>
            </a:outerShdw>
          </a:effectLst>
        </p:grpSpPr>
        <p:grpSp>
          <p:nvGrpSpPr>
            <p:cNvPr id="24" name="组合 23">
              <a:extLst>
                <a:ext uri="{FF2B5EF4-FFF2-40B4-BE49-F238E27FC236}">
                  <a16:creationId xmlns:a16="http://schemas.microsoft.com/office/drawing/2014/main" xmlns="" id="{E12B7A91-ABEA-4571-A116-0712E09BAE6F}"/>
                </a:ext>
              </a:extLst>
            </p:cNvPr>
            <p:cNvGrpSpPr/>
            <p:nvPr/>
          </p:nvGrpSpPr>
          <p:grpSpPr>
            <a:xfrm>
              <a:off x="848004" y="393400"/>
              <a:ext cx="406366" cy="418246"/>
              <a:chOff x="848005" y="369553"/>
              <a:chExt cx="406366" cy="418246"/>
            </a:xfrm>
          </p:grpSpPr>
          <p:sp>
            <p:nvSpPr>
              <p:cNvPr id="26" name="椭圆 25">
                <a:extLst>
                  <a:ext uri="{FF2B5EF4-FFF2-40B4-BE49-F238E27FC236}">
                    <a16:creationId xmlns:a16="http://schemas.microsoft.com/office/drawing/2014/main" xmlns="" id="{611232C7-E53D-4CBF-87EB-200BA341CA6F}"/>
                  </a:ext>
                </a:extLst>
              </p:cNvPr>
              <p:cNvSpPr/>
              <p:nvPr/>
            </p:nvSpPr>
            <p:spPr>
              <a:xfrm>
                <a:off x="848005" y="369553"/>
                <a:ext cx="406366" cy="418246"/>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a:extLst>
                  <a:ext uri="{FF2B5EF4-FFF2-40B4-BE49-F238E27FC236}">
                    <a16:creationId xmlns:a16="http://schemas.microsoft.com/office/drawing/2014/main" xmlns="" id="{019806D0-A04B-4345-BAA4-F4EEEA3CFB2F}"/>
                  </a:ext>
                </a:extLst>
              </p:cNvPr>
              <p:cNvSpPr/>
              <p:nvPr/>
            </p:nvSpPr>
            <p:spPr>
              <a:xfrm>
                <a:off x="856799" y="378604"/>
                <a:ext cx="388778" cy="400144"/>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椭圆 24">
              <a:extLst>
                <a:ext uri="{FF2B5EF4-FFF2-40B4-BE49-F238E27FC236}">
                  <a16:creationId xmlns:a16="http://schemas.microsoft.com/office/drawing/2014/main" xmlns="" id="{0D39FDE6-2C6E-4330-A91E-AECAA6392DAD}"/>
                </a:ext>
              </a:extLst>
            </p:cNvPr>
            <p:cNvSpPr/>
            <p:nvPr/>
          </p:nvSpPr>
          <p:spPr>
            <a:xfrm>
              <a:off x="907857" y="455002"/>
              <a:ext cx="286661" cy="295042"/>
            </a:xfrm>
            <a:prstGeom prst="ellipse">
              <a:avLst/>
            </a:prstGeom>
            <a:solidFill>
              <a:srgbClr val="5092E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51846" rIns="0" bIns="51846" rtlCol="0" anchor="ctr"/>
            <a:lstStyle/>
            <a:p>
              <a:pPr algn="ctr"/>
              <a:endParaRPr lang="zh-CN" altLang="en-US" sz="3600" dirty="0">
                <a:solidFill>
                  <a:schemeClr val="bg1"/>
                </a:solidFill>
                <a:latin typeface="DIN Mittelschrift Std" pitchFamily="50" charset="0"/>
                <a:ea typeface="微软雅黑" pitchFamily="34" charset="-122"/>
              </a:endParaRPr>
            </a:p>
          </p:txBody>
        </p:sp>
      </p:grpSp>
    </p:spTree>
    <p:extLst>
      <p:ext uri="{BB962C8B-B14F-4D97-AF65-F5344CB8AC3E}">
        <p14:creationId xmlns:p14="http://schemas.microsoft.com/office/powerpoint/2010/main" val="1210094503"/>
      </p:ext>
    </p:extLst>
  </p:cSld>
  <p:clrMapOvr>
    <a:masterClrMapping/>
  </p:clrMapOvr>
  <mc:AlternateContent xmlns:mc="http://schemas.openxmlformats.org/markup-compatibility/2006" xmlns:p14="http://schemas.microsoft.com/office/powerpoint/2010/main">
    <mc:Choice Requires="p14">
      <p:transition spd="slow" p14:dur="1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2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1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180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nodeType="withEffect">
                                  <p:stCondLst>
                                    <p:cond delay="210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nodeType="withEffect">
                                  <p:stCondLst>
                                    <p:cond delay="240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grpId="0" nodeType="withEffect">
                                  <p:stCondLst>
                                    <p:cond delay="2700"/>
                                  </p:stCondLst>
                                  <p:childTnLst>
                                    <p:set>
                                      <p:cBhvr>
                                        <p:cTn id="21" dur="1" fill="hold">
                                          <p:stCondLst>
                                            <p:cond delay="0"/>
                                          </p:stCondLst>
                                        </p:cTn>
                                        <p:tgtEl>
                                          <p:spTgt spid="40"/>
                                        </p:tgtEl>
                                        <p:attrNameLst>
                                          <p:attrName>style.visibility</p:attrName>
                                        </p:attrNameLst>
                                      </p:cBhvr>
                                      <p:to>
                                        <p:strVal val="visible"/>
                                      </p:to>
                                    </p:set>
                                    <p:animEffect transition="in" filter="fade">
                                      <p:cBhvr>
                                        <p:cTn id="22" dur="500"/>
                                        <p:tgtEl>
                                          <p:spTgt spid="40"/>
                                        </p:tgtEl>
                                      </p:cBhvr>
                                    </p:animEffect>
                                  </p:childTnLst>
                                </p:cTn>
                              </p:par>
                              <p:par>
                                <p:cTn id="23" presetID="10" presetClass="entr" presetSubtype="0" fill="hold" grpId="0" nodeType="withEffect">
                                  <p:stCondLst>
                                    <p:cond delay="3000"/>
                                  </p:stCondLst>
                                  <p:childTnLst>
                                    <p:set>
                                      <p:cBhvr>
                                        <p:cTn id="24" dur="1" fill="hold">
                                          <p:stCondLst>
                                            <p:cond delay="0"/>
                                          </p:stCondLst>
                                        </p:cTn>
                                        <p:tgtEl>
                                          <p:spTgt spid="41"/>
                                        </p:tgtEl>
                                        <p:attrNameLst>
                                          <p:attrName>style.visibility</p:attrName>
                                        </p:attrNameLst>
                                      </p:cBhvr>
                                      <p:to>
                                        <p:strVal val="visible"/>
                                      </p:to>
                                    </p:set>
                                    <p:animEffect transition="in" filter="fade">
                                      <p:cBhvr>
                                        <p:cTn id="25" dur="500"/>
                                        <p:tgtEl>
                                          <p:spTgt spid="41"/>
                                        </p:tgtEl>
                                      </p:cBhvr>
                                    </p:animEffect>
                                  </p:childTnLst>
                                </p:cTn>
                              </p:par>
                              <p:par>
                                <p:cTn id="26" presetID="2" presetClass="entr" presetSubtype="8" fill="hold" grpId="0" nodeType="withEffect">
                                  <p:stCondLst>
                                    <p:cond delay="0"/>
                                  </p:stCondLst>
                                  <p:childTnLst>
                                    <p:set>
                                      <p:cBhvr>
                                        <p:cTn id="27" dur="1" fill="hold">
                                          <p:stCondLst>
                                            <p:cond delay="0"/>
                                          </p:stCondLst>
                                        </p:cTn>
                                        <p:tgtEl>
                                          <p:spTgt spid="21"/>
                                        </p:tgtEl>
                                        <p:attrNameLst>
                                          <p:attrName>style.visibility</p:attrName>
                                        </p:attrNameLst>
                                      </p:cBhvr>
                                      <p:to>
                                        <p:strVal val="visible"/>
                                      </p:to>
                                    </p:set>
                                    <p:anim calcmode="lin" valueType="num">
                                      <p:cBhvr additive="base">
                                        <p:cTn id="28" dur="1000" fill="hold"/>
                                        <p:tgtEl>
                                          <p:spTgt spid="21"/>
                                        </p:tgtEl>
                                        <p:attrNameLst>
                                          <p:attrName>ppt_x</p:attrName>
                                        </p:attrNameLst>
                                      </p:cBhvr>
                                      <p:tavLst>
                                        <p:tav tm="0">
                                          <p:val>
                                            <p:strVal val="0-#ppt_w/2"/>
                                          </p:val>
                                        </p:tav>
                                        <p:tav tm="100000">
                                          <p:val>
                                            <p:strVal val="#ppt_x"/>
                                          </p:val>
                                        </p:tav>
                                      </p:tavLst>
                                    </p:anim>
                                    <p:anim calcmode="lin" valueType="num">
                                      <p:cBhvr additive="base">
                                        <p:cTn id="29" dur="1000" fill="hold"/>
                                        <p:tgtEl>
                                          <p:spTgt spid="21"/>
                                        </p:tgtEl>
                                        <p:attrNameLst>
                                          <p:attrName>ppt_y</p:attrName>
                                        </p:attrNameLst>
                                      </p:cBhvr>
                                      <p:tavLst>
                                        <p:tav tm="0">
                                          <p:val>
                                            <p:strVal val="#ppt_y"/>
                                          </p:val>
                                        </p:tav>
                                        <p:tav tm="100000">
                                          <p:val>
                                            <p:strVal val="#ppt_y"/>
                                          </p:val>
                                        </p:tav>
                                      </p:tavLst>
                                    </p:anim>
                                  </p:childTnLst>
                                </p:cTn>
                              </p:par>
                              <p:par>
                                <p:cTn id="30" presetID="22" presetClass="entr" presetSubtype="8" fill="hold" nodeType="withEffect">
                                  <p:stCondLst>
                                    <p:cond delay="100"/>
                                  </p:stCondLst>
                                  <p:childTnLst>
                                    <p:set>
                                      <p:cBhvr>
                                        <p:cTn id="31" dur="1" fill="hold">
                                          <p:stCondLst>
                                            <p:cond delay="0"/>
                                          </p:stCondLst>
                                        </p:cTn>
                                        <p:tgtEl>
                                          <p:spTgt spid="20"/>
                                        </p:tgtEl>
                                        <p:attrNameLst>
                                          <p:attrName>style.visibility</p:attrName>
                                        </p:attrNameLst>
                                      </p:cBhvr>
                                      <p:to>
                                        <p:strVal val="visible"/>
                                      </p:to>
                                    </p:set>
                                    <p:animEffect transition="in" filter="wipe(left)">
                                      <p:cBhvr>
                                        <p:cTn id="32" dur="1000"/>
                                        <p:tgtEl>
                                          <p:spTgt spid="20"/>
                                        </p:tgtEl>
                                      </p:cBhvr>
                                    </p:animEffect>
                                  </p:childTnLst>
                                </p:cTn>
                              </p:par>
                              <p:par>
                                <p:cTn id="33" presetID="10" presetClass="entr" presetSubtype="0" fill="hold" nodeType="withEffect">
                                  <p:stCondLst>
                                    <p:cond delay="10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par>
                                <p:cTn id="36" presetID="19" presetClass="entr" presetSubtype="5" fill="hold" grpId="0" nodeType="withEffect">
                                  <p:stCondLst>
                                    <p:cond delay="100"/>
                                  </p:stCondLst>
                                  <p:iterate type="lt">
                                    <p:tmPct val="10000"/>
                                  </p:iterate>
                                  <p:childTnLst>
                                    <p:set>
                                      <p:cBhvr>
                                        <p:cTn id="37" dur="1" fill="hold">
                                          <p:stCondLst>
                                            <p:cond delay="0"/>
                                          </p:stCondLst>
                                        </p:cTn>
                                        <p:tgtEl>
                                          <p:spTgt spid="22"/>
                                        </p:tgtEl>
                                        <p:attrNameLst>
                                          <p:attrName>style.visibility</p:attrName>
                                        </p:attrNameLst>
                                      </p:cBhvr>
                                      <p:to>
                                        <p:strVal val="visible"/>
                                      </p:to>
                                    </p:set>
                                    <p:anim calcmode="lin" valueType="num">
                                      <p:cBhvr>
                                        <p:cTn id="38" dur="500" fill="hold"/>
                                        <p:tgtEl>
                                          <p:spTgt spid="22"/>
                                        </p:tgtEl>
                                        <p:attrNameLst>
                                          <p:attrName>ppt_w</p:attrName>
                                        </p:attrNameLst>
                                      </p:cBhvr>
                                      <p:tavLst>
                                        <p:tav tm="0">
                                          <p:val>
                                            <p:strVal val="#ppt_w"/>
                                          </p:val>
                                        </p:tav>
                                        <p:tav tm="100000">
                                          <p:val>
                                            <p:strVal val="#ppt_w"/>
                                          </p:val>
                                        </p:tav>
                                      </p:tavLst>
                                    </p:anim>
                                    <p:anim calcmode="lin" valueType="num">
                                      <p:cBhvr>
                                        <p:cTn id="39" dur="500" fill="hold"/>
                                        <p:tgtEl>
                                          <p:spTgt spid="22"/>
                                        </p:tgtEl>
                                        <p:attrNameLst>
                                          <p:attrName>ppt_h</p:attrName>
                                        </p:attrNameLst>
                                      </p:cBhvr>
                                      <p:tavLst>
                                        <p:tav tm="0" fmla="#ppt_h*sin(2.5*pi*$)">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21" grpId="0" animBg="1"/>
      <p:bldP spid="2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xmlns="" id="{0902D3E2-89A0-4380-AB48-8CFB55A0C150}"/>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23" name="文本框 22">
            <a:extLst>
              <a:ext uri="{FF2B5EF4-FFF2-40B4-BE49-F238E27FC236}">
                <a16:creationId xmlns:a16="http://schemas.microsoft.com/office/drawing/2014/main" xmlns="" id="{FE921E6F-4B3F-411D-80E2-50BA86B36CEA}"/>
              </a:ext>
            </a:extLst>
          </p:cNvPr>
          <p:cNvSpPr txBox="1"/>
          <p:nvPr/>
        </p:nvSpPr>
        <p:spPr>
          <a:xfrm>
            <a:off x="5763492" y="4009162"/>
            <a:ext cx="5368965" cy="1938992"/>
          </a:xfrm>
          <a:prstGeom prst="rect">
            <a:avLst/>
          </a:prstGeom>
          <a:noFill/>
        </p:spPr>
        <p:txBody>
          <a:bodyPr wrap="square" rtlCol="0">
            <a:spAutoFit/>
          </a:bodyPr>
          <a:lstStyle/>
          <a:p>
            <a:pPr algn="dist"/>
            <a:r>
              <a:rPr lang="en-US" altLang="zh-CN" sz="6000" dirty="0">
                <a:blipFill dpi="0" rotWithShape="1">
                  <a:blip r:embed="rId3"/>
                  <a:srcRect/>
                  <a:stretch>
                    <a:fillRect/>
                  </a:stretch>
                </a:blipFill>
                <a:latin typeface="微软雅黑" panose="020B0503020204020204" pitchFamily="34" charset="-122"/>
                <a:ea typeface="微软雅黑" panose="020B0503020204020204" pitchFamily="34" charset="-122"/>
              </a:rPr>
              <a:t>GENERAL TEMPLATE</a:t>
            </a:r>
            <a:endParaRPr lang="zh-CN" altLang="en-US" sz="6000" dirty="0">
              <a:blipFill dpi="0" rotWithShape="1">
                <a:blip r:embed="rId3"/>
                <a:srcRect/>
                <a:stretch>
                  <a:fillRect/>
                </a:stretch>
              </a:blipFill>
              <a:latin typeface="微软雅黑" panose="020B0503020204020204" pitchFamily="34" charset="-122"/>
              <a:ea typeface="微软雅黑" panose="020B0503020204020204" pitchFamily="34" charset="-122"/>
            </a:endParaRPr>
          </a:p>
        </p:txBody>
      </p:sp>
      <p:sp>
        <p:nvSpPr>
          <p:cNvPr id="24" name="矩形 23">
            <a:extLst>
              <a:ext uri="{FF2B5EF4-FFF2-40B4-BE49-F238E27FC236}">
                <a16:creationId xmlns:a16="http://schemas.microsoft.com/office/drawing/2014/main" xmlns="" id="{B99BBE80-D337-42DF-A37F-8698D9A5328A}"/>
              </a:ext>
            </a:extLst>
          </p:cNvPr>
          <p:cNvSpPr/>
          <p:nvPr/>
        </p:nvSpPr>
        <p:spPr>
          <a:xfrm flipV="1">
            <a:off x="5647378" y="5854123"/>
            <a:ext cx="5833196" cy="45719"/>
          </a:xfrm>
          <a:prstGeom prst="rect">
            <a:avLst/>
          </a:prstGeom>
          <a:blipFill>
            <a:blip r:embed="rId4"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a:extLst>
              <a:ext uri="{FF2B5EF4-FFF2-40B4-BE49-F238E27FC236}">
                <a16:creationId xmlns:a16="http://schemas.microsoft.com/office/drawing/2014/main" xmlns="" id="{16FEBA03-83B4-461C-9660-2A23CFE31174}"/>
              </a:ext>
            </a:extLst>
          </p:cNvPr>
          <p:cNvSpPr txBox="1"/>
          <p:nvPr/>
        </p:nvSpPr>
        <p:spPr>
          <a:xfrm>
            <a:off x="5647378" y="5996466"/>
            <a:ext cx="6102953" cy="461665"/>
          </a:xfrm>
          <a:prstGeom prst="rect">
            <a:avLst/>
          </a:prstGeom>
          <a:noFill/>
        </p:spPr>
        <p:txBody>
          <a:bodyPr wrap="none" rtlCol="0">
            <a:spAutoFit/>
          </a:bodyPr>
          <a:lstStyle/>
          <a:p>
            <a:r>
              <a:rPr lang="zh-CN" altLang="en-US" sz="2400" dirty="0">
                <a:solidFill>
                  <a:srgbClr val="0096E0"/>
                </a:solidFill>
                <a:latin typeface="文鼎谁的字体" panose="020B0602010101010101" pitchFamily="33" charset="-122"/>
                <a:ea typeface="文鼎谁的字体" panose="020B0602010101010101" pitchFamily="33" charset="-122"/>
              </a:rPr>
              <a:t>工作总结 </a:t>
            </a:r>
            <a:r>
              <a:rPr lang="en-US" altLang="zh-CN" sz="2400" dirty="0">
                <a:solidFill>
                  <a:srgbClr val="0096E0"/>
                </a:solidFill>
                <a:latin typeface="文鼎谁的字体" panose="020B0602010101010101" pitchFamily="33" charset="-122"/>
                <a:ea typeface="文鼎谁的字体" panose="020B0602010101010101" pitchFamily="33" charset="-122"/>
              </a:rPr>
              <a:t>/ </a:t>
            </a:r>
            <a:r>
              <a:rPr lang="zh-CN" altLang="en-US" sz="2400" dirty="0">
                <a:solidFill>
                  <a:srgbClr val="0096E0"/>
                </a:solidFill>
                <a:latin typeface="文鼎谁的字体" panose="020B0602010101010101" pitchFamily="33" charset="-122"/>
                <a:ea typeface="文鼎谁的字体" panose="020B0602010101010101" pitchFamily="33" charset="-122"/>
              </a:rPr>
              <a:t>述职汇报 </a:t>
            </a:r>
            <a:r>
              <a:rPr lang="en-US" altLang="zh-CN" sz="2400" dirty="0">
                <a:solidFill>
                  <a:srgbClr val="0096E0"/>
                </a:solidFill>
                <a:latin typeface="文鼎谁的字体" panose="020B0602010101010101" pitchFamily="33" charset="-122"/>
                <a:ea typeface="文鼎谁的字体" panose="020B0602010101010101" pitchFamily="33" charset="-122"/>
              </a:rPr>
              <a:t>/ </a:t>
            </a:r>
            <a:r>
              <a:rPr lang="zh-CN" altLang="en-US" sz="2400" dirty="0">
                <a:solidFill>
                  <a:srgbClr val="0096E0"/>
                </a:solidFill>
                <a:latin typeface="文鼎谁的字体" panose="020B0602010101010101" pitchFamily="33" charset="-122"/>
                <a:ea typeface="文鼎谁的字体" panose="020B0602010101010101" pitchFamily="33" charset="-122"/>
              </a:rPr>
              <a:t>论文答辩 </a:t>
            </a:r>
            <a:r>
              <a:rPr lang="en-US" altLang="zh-CN" sz="2400" dirty="0">
                <a:solidFill>
                  <a:srgbClr val="0096E0"/>
                </a:solidFill>
                <a:latin typeface="文鼎谁的字体" panose="020B0602010101010101" pitchFamily="33" charset="-122"/>
                <a:ea typeface="文鼎谁的字体" panose="020B0602010101010101" pitchFamily="33" charset="-122"/>
              </a:rPr>
              <a:t>/ </a:t>
            </a:r>
            <a:r>
              <a:rPr lang="zh-CN" altLang="en-US" sz="2400" dirty="0">
                <a:solidFill>
                  <a:srgbClr val="0096E0"/>
                </a:solidFill>
                <a:latin typeface="文鼎谁的字体" panose="020B0602010101010101" pitchFamily="33" charset="-122"/>
                <a:ea typeface="文鼎谁的字体" panose="020B0602010101010101" pitchFamily="33" charset="-122"/>
              </a:rPr>
              <a:t>产品介绍</a:t>
            </a:r>
          </a:p>
        </p:txBody>
      </p:sp>
    </p:spTree>
    <p:extLst>
      <p:ext uri="{BB962C8B-B14F-4D97-AF65-F5344CB8AC3E}">
        <p14:creationId xmlns:p14="http://schemas.microsoft.com/office/powerpoint/2010/main" val="2793257375"/>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63554" y="4437115"/>
            <a:ext cx="8607439" cy="16927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www.1ppt.com/sucai/</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资料</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2"/>
              </a:rPr>
              <a:t>www.1ppt.com/ziliao/</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课件下载：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范文下载</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4"/>
              </a:rPr>
              <a:t>www.1ppt.com/fanwen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4"/>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试卷</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教案</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字体下载</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7"/>
              </a:rPr>
              <a:t>www.1ppt.com/ziti/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998275"/>
            <a:ext cx="12192000" cy="1366829"/>
          </a:xfrm>
          <a:prstGeom prst="rect">
            <a:avLst/>
          </a:prstGeom>
          <a:solidFill>
            <a:schemeClr val="tx2">
              <a:lumMod val="75000"/>
            </a:schemeClr>
          </a:solidFill>
          <a:ln w="9525">
            <a:noFill/>
            <a:miter lim="800000"/>
            <a:headEnd/>
            <a:tailEnd/>
          </a:ln>
        </p:spPr>
        <p:txBody>
          <a:bodyPr wrap="none" anchor="ctr"/>
          <a:lstStyle/>
          <a:p>
            <a:pPr>
              <a:defRPr/>
            </a:pPr>
            <a:endParaRPr lang="zh-CN" altLang="en-US" kern="0" dirty="0">
              <a:solidFill>
                <a:srgbClr val="005397"/>
              </a:solidFill>
              <a:latin typeface="Arial"/>
              <a:ea typeface="微软雅黑"/>
            </a:endParaRPr>
          </a:p>
        </p:txBody>
      </p:sp>
      <p:pic>
        <p:nvPicPr>
          <p:cNvPr id="10" name="图片 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094403" y="315180"/>
            <a:ext cx="10282184" cy="2681772"/>
          </a:xfrm>
          <a:prstGeom prst="rect">
            <a:avLst/>
          </a:prstGeom>
          <a:noFill/>
          <a:ln>
            <a:noFill/>
          </a:ln>
        </p:spPr>
      </p:pic>
      <p:sp>
        <p:nvSpPr>
          <p:cNvPr id="15" name="Rectangle 3"/>
          <p:cNvSpPr>
            <a:spLocks noChangeArrowheads="1"/>
          </p:cNvSpPr>
          <p:nvPr/>
        </p:nvSpPr>
        <p:spPr bwMode="auto">
          <a:xfrm>
            <a:off x="624419" y="3097348"/>
            <a:ext cx="5471583" cy="1618679"/>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可以在下列情况使用</a:t>
            </a:r>
            <a:endParaRPr lang="zh-CN" altLang="en-US" sz="1200"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不限次数的用于您个人</a:t>
            </a:r>
            <a:r>
              <a:rPr lang="en-US" altLang="zh-CN" sz="1200" kern="0" dirty="0" smtClean="0">
                <a:solidFill>
                  <a:prstClr val="white"/>
                </a:solidFill>
                <a:latin typeface="微软雅黑" pitchFamily="34" charset="-122"/>
                <a:ea typeface="微软雅黑" pitchFamily="34" charset="-122"/>
              </a:rPr>
              <a:t>/</a:t>
            </a:r>
            <a:r>
              <a:rPr lang="zh-CN" altLang="en-US" sz="1200" kern="0" dirty="0" smtClean="0">
                <a:solidFill>
                  <a:prstClr val="white"/>
                </a:solidFill>
                <a:latin typeface="微软雅黑" pitchFamily="34" charset="-122"/>
                <a:ea typeface="微软雅黑" pitchFamily="34" charset="-122"/>
              </a:rPr>
              <a:t>公司、企业的商业演示。</a:t>
            </a: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6096000" y="3097348"/>
            <a:ext cx="5471584" cy="154667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不可以在以下情况使用</a:t>
            </a:r>
            <a:endParaRPr lang="zh-CN" altLang="en-US" sz="1050" b="1"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用于任何形式的在线付费下载。</a:t>
            </a: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收集整理我们发布的免费资源后，刻录光碟销售。</a:t>
            </a:r>
            <a:endParaRPr lang="zh-CN" altLang="en-GB" sz="1200" kern="0" dirty="0" smtClean="0">
              <a:solidFill>
                <a:prstClr val="white"/>
              </a:solidFill>
              <a:latin typeface="微软雅黑" pitchFamily="34" charset="-122"/>
              <a:ea typeface="微软雅黑" pitchFamily="34" charset="-122"/>
            </a:endParaRPr>
          </a:p>
        </p:txBody>
      </p:sp>
      <p:pic>
        <p:nvPicPr>
          <p:cNvPr id="17" name="Picture 10" descr="png-064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887756" y="3097345"/>
            <a:ext cx="52493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1" descr="png-065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645336" y="3097345"/>
            <a:ext cx="52493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747966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a:extLst>
              <a:ext uri="{FF2B5EF4-FFF2-40B4-BE49-F238E27FC236}">
                <a16:creationId xmlns:a16="http://schemas.microsoft.com/office/drawing/2014/main" xmlns="" id="{1301699A-F7A4-4B1B-B20F-E446D2EB8EFE}"/>
              </a:ext>
            </a:extLst>
          </p:cNvPr>
          <p:cNvSpPr txBox="1"/>
          <p:nvPr/>
        </p:nvSpPr>
        <p:spPr>
          <a:xfrm>
            <a:off x="5602424" y="3453492"/>
            <a:ext cx="2376264" cy="253916"/>
          </a:xfrm>
          <a:prstGeom prst="rect">
            <a:avLst/>
          </a:prstGeom>
          <a:noFill/>
        </p:spPr>
        <p:txBody>
          <a:bodyPr wrap="square" lIns="68580" tIns="34290" rIns="68580" bIns="34290" rtlCol="0">
            <a:spAutoFit/>
          </a:bodyPr>
          <a:lstStyle/>
          <a:p>
            <a:pPr algn="dist"/>
            <a:r>
              <a:rPr lang="en-US" altLang="zh-CN" sz="1200" dirty="0">
                <a:solidFill>
                  <a:schemeClr val="tx1">
                    <a:lumMod val="50000"/>
                    <a:lumOff val="50000"/>
                  </a:schemeClr>
                </a:solidFill>
                <a:latin typeface="迷你简丫丫" panose="02010604000101010101" pitchFamily="2" charset="-122"/>
                <a:ea typeface="迷你简丫丫" panose="02010604000101010101" pitchFamily="2" charset="-122"/>
              </a:rPr>
              <a:t>ADD YOUR TITLE HERE</a:t>
            </a:r>
            <a:endParaRPr lang="zh-CN" altLang="en-US" sz="1200" dirty="0">
              <a:solidFill>
                <a:schemeClr val="tx1">
                  <a:lumMod val="50000"/>
                  <a:lumOff val="50000"/>
                </a:schemeClr>
              </a:solidFill>
              <a:latin typeface="迷你简丫丫" panose="02010604000101010101" pitchFamily="2" charset="-122"/>
              <a:ea typeface="迷你简丫丫" panose="02010604000101010101" pitchFamily="2" charset="-122"/>
            </a:endParaRPr>
          </a:p>
        </p:txBody>
      </p:sp>
      <p:sp>
        <p:nvSpPr>
          <p:cNvPr id="23" name="文本框 25">
            <a:extLst>
              <a:ext uri="{FF2B5EF4-FFF2-40B4-BE49-F238E27FC236}">
                <a16:creationId xmlns:a16="http://schemas.microsoft.com/office/drawing/2014/main" xmlns="" id="{3B18FBED-50EC-4A2C-B87E-7AD18086145C}"/>
              </a:ext>
            </a:extLst>
          </p:cNvPr>
          <p:cNvSpPr txBox="1"/>
          <p:nvPr/>
        </p:nvSpPr>
        <p:spPr>
          <a:xfrm>
            <a:off x="5557996" y="2985440"/>
            <a:ext cx="2600712" cy="438582"/>
          </a:xfrm>
          <a:prstGeom prst="rect">
            <a:avLst/>
          </a:prstGeom>
          <a:noFill/>
        </p:spPr>
        <p:txBody>
          <a:bodyPr wrap="none" lIns="68580" tIns="34290" rIns="68580" bIns="34290" rtlCol="0">
            <a:spAutoFit/>
          </a:bodyPr>
          <a:lstStyle/>
          <a:p>
            <a:r>
              <a:rPr lang="zh-CN" altLang="en-US" sz="2400" dirty="0">
                <a:solidFill>
                  <a:srgbClr val="5092E0"/>
                </a:solidFill>
                <a:latin typeface="微软雅黑" pitchFamily="34" charset="-122"/>
                <a:ea typeface="微软雅黑" pitchFamily="34" charset="-122"/>
              </a:rPr>
              <a:t>单击此处添加标题</a:t>
            </a:r>
          </a:p>
        </p:txBody>
      </p:sp>
      <p:sp>
        <p:nvSpPr>
          <p:cNvPr id="24" name="矩形 23">
            <a:extLst>
              <a:ext uri="{FF2B5EF4-FFF2-40B4-BE49-F238E27FC236}">
                <a16:creationId xmlns:a16="http://schemas.microsoft.com/office/drawing/2014/main" xmlns="" id="{4BFC41E5-B144-4672-BFD4-F54938A37F23}"/>
              </a:ext>
            </a:extLst>
          </p:cNvPr>
          <p:cNvSpPr/>
          <p:nvPr/>
        </p:nvSpPr>
        <p:spPr>
          <a:xfrm>
            <a:off x="5602424" y="2589396"/>
            <a:ext cx="1573076" cy="369332"/>
          </a:xfrm>
          <a:prstGeom prst="rect">
            <a:avLst/>
          </a:prstGeom>
          <a:solidFill>
            <a:srgbClr val="5092E0"/>
          </a:solidFill>
        </p:spPr>
        <p:txBody>
          <a:bodyPr wrap="square">
            <a:spAutoFit/>
          </a:bodyPr>
          <a:lstStyle/>
          <a:p>
            <a:r>
              <a:rPr lang="en-US" altLang="zh-CN" dirty="0">
                <a:solidFill>
                  <a:schemeClr val="bg1"/>
                </a:solidFill>
                <a:latin typeface="迷你简丫丫" panose="02010604000101010101" pitchFamily="2" charset="-122"/>
                <a:ea typeface="迷你简丫丫" panose="02010604000101010101" pitchFamily="2" charset="-122"/>
              </a:rPr>
              <a:t>PART  ONE</a:t>
            </a:r>
            <a:endParaRPr lang="zh-CN" altLang="en-US" dirty="0">
              <a:solidFill>
                <a:schemeClr val="bg1"/>
              </a:solidFill>
              <a:latin typeface="迷你简丫丫" panose="02010604000101010101" pitchFamily="2" charset="-122"/>
              <a:ea typeface="迷你简丫丫" panose="02010604000101010101" pitchFamily="2" charset="-122"/>
            </a:endParaRPr>
          </a:p>
        </p:txBody>
      </p:sp>
      <p:grpSp>
        <p:nvGrpSpPr>
          <p:cNvPr id="25" name="Group 4">
            <a:extLst>
              <a:ext uri="{FF2B5EF4-FFF2-40B4-BE49-F238E27FC236}">
                <a16:creationId xmlns:a16="http://schemas.microsoft.com/office/drawing/2014/main" xmlns="" id="{E220914B-EAD4-44D8-B7E7-16EBC713CF32}"/>
              </a:ext>
            </a:extLst>
          </p:cNvPr>
          <p:cNvGrpSpPr>
            <a:grpSpLocks noChangeAspect="1"/>
          </p:cNvGrpSpPr>
          <p:nvPr/>
        </p:nvGrpSpPr>
        <p:grpSpPr bwMode="auto">
          <a:xfrm>
            <a:off x="3730216" y="1835200"/>
            <a:ext cx="1565672" cy="2155697"/>
            <a:chOff x="1558" y="1280"/>
            <a:chExt cx="1315" cy="1810"/>
          </a:xfrm>
          <a:solidFill>
            <a:srgbClr val="5092E0"/>
          </a:solidFill>
        </p:grpSpPr>
        <p:sp>
          <p:nvSpPr>
            <p:cNvPr id="26" name="Freeform 5">
              <a:extLst>
                <a:ext uri="{FF2B5EF4-FFF2-40B4-BE49-F238E27FC236}">
                  <a16:creationId xmlns:a16="http://schemas.microsoft.com/office/drawing/2014/main" xmlns="" id="{0A493B61-CBEE-4373-A2FB-209592249D62}"/>
                </a:ext>
              </a:extLst>
            </p:cNvPr>
            <p:cNvSpPr>
              <a:spLocks/>
            </p:cNvSpPr>
            <p:nvPr/>
          </p:nvSpPr>
          <p:spPr bwMode="auto">
            <a:xfrm>
              <a:off x="1838" y="1280"/>
              <a:ext cx="1035" cy="922"/>
            </a:xfrm>
            <a:custGeom>
              <a:avLst/>
              <a:gdLst>
                <a:gd name="T0" fmla="*/ 9 w 244"/>
                <a:gd name="T1" fmla="*/ 127 h 218"/>
                <a:gd name="T2" fmla="*/ 53 w 244"/>
                <a:gd name="T3" fmla="*/ 203 h 218"/>
                <a:gd name="T4" fmla="*/ 141 w 244"/>
                <a:gd name="T5" fmla="*/ 212 h 218"/>
                <a:gd name="T6" fmla="*/ 209 w 244"/>
                <a:gd name="T7" fmla="*/ 84 h 218"/>
                <a:gd name="T8" fmla="*/ 45 w 244"/>
                <a:gd name="T9" fmla="*/ 42 h 218"/>
                <a:gd name="T10" fmla="*/ 2 w 244"/>
                <a:gd name="T11" fmla="*/ 115 h 218"/>
                <a:gd name="T12" fmla="*/ 44 w 244"/>
                <a:gd name="T13" fmla="*/ 188 h 218"/>
                <a:gd name="T14" fmla="*/ 48 w 244"/>
                <a:gd name="T15" fmla="*/ 181 h 218"/>
                <a:gd name="T16" fmla="*/ 9 w 244"/>
                <a:gd name="T17" fmla="*/ 129 h 218"/>
                <a:gd name="T18" fmla="*/ 53 w 244"/>
                <a:gd name="T19" fmla="*/ 44 h 218"/>
                <a:gd name="T20" fmla="*/ 196 w 244"/>
                <a:gd name="T21" fmla="*/ 80 h 218"/>
                <a:gd name="T22" fmla="*/ 210 w 244"/>
                <a:gd name="T23" fmla="*/ 155 h 218"/>
                <a:gd name="T24" fmla="*/ 141 w 244"/>
                <a:gd name="T25" fmla="*/ 205 h 218"/>
                <a:gd name="T26" fmla="*/ 63 w 244"/>
                <a:gd name="T27" fmla="*/ 199 h 218"/>
                <a:gd name="T28" fmla="*/ 16 w 244"/>
                <a:gd name="T29" fmla="*/ 125 h 218"/>
                <a:gd name="T30" fmla="*/ 9 w 244"/>
                <a:gd name="T31" fmla="*/ 127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4" h="218">
                  <a:moveTo>
                    <a:pt x="9" y="127"/>
                  </a:moveTo>
                  <a:cubicBezTo>
                    <a:pt x="6" y="163"/>
                    <a:pt x="21" y="188"/>
                    <a:pt x="53" y="203"/>
                  </a:cubicBezTo>
                  <a:cubicBezTo>
                    <a:pt x="80" y="216"/>
                    <a:pt x="112" y="218"/>
                    <a:pt x="141" y="212"/>
                  </a:cubicBezTo>
                  <a:cubicBezTo>
                    <a:pt x="201" y="200"/>
                    <a:pt x="244" y="141"/>
                    <a:pt x="209" y="84"/>
                  </a:cubicBezTo>
                  <a:cubicBezTo>
                    <a:pt x="177" y="33"/>
                    <a:pt x="97" y="0"/>
                    <a:pt x="45" y="42"/>
                  </a:cubicBezTo>
                  <a:cubicBezTo>
                    <a:pt x="24" y="59"/>
                    <a:pt x="2" y="86"/>
                    <a:pt x="2" y="115"/>
                  </a:cubicBezTo>
                  <a:cubicBezTo>
                    <a:pt x="1" y="147"/>
                    <a:pt x="21" y="168"/>
                    <a:pt x="44" y="188"/>
                  </a:cubicBezTo>
                  <a:cubicBezTo>
                    <a:pt x="47" y="190"/>
                    <a:pt x="51" y="184"/>
                    <a:pt x="48" y="181"/>
                  </a:cubicBezTo>
                  <a:cubicBezTo>
                    <a:pt x="32" y="166"/>
                    <a:pt x="16" y="151"/>
                    <a:pt x="9" y="129"/>
                  </a:cubicBezTo>
                  <a:cubicBezTo>
                    <a:pt x="0" y="96"/>
                    <a:pt x="28" y="62"/>
                    <a:pt x="53" y="44"/>
                  </a:cubicBezTo>
                  <a:cubicBezTo>
                    <a:pt x="100" y="10"/>
                    <a:pt x="163" y="41"/>
                    <a:pt x="196" y="80"/>
                  </a:cubicBezTo>
                  <a:cubicBezTo>
                    <a:pt x="215" y="101"/>
                    <a:pt x="221" y="129"/>
                    <a:pt x="210" y="155"/>
                  </a:cubicBezTo>
                  <a:cubicBezTo>
                    <a:pt x="199" y="183"/>
                    <a:pt x="168" y="198"/>
                    <a:pt x="141" y="205"/>
                  </a:cubicBezTo>
                  <a:cubicBezTo>
                    <a:pt x="115" y="211"/>
                    <a:pt x="88" y="207"/>
                    <a:pt x="63" y="199"/>
                  </a:cubicBezTo>
                  <a:cubicBezTo>
                    <a:pt x="30" y="187"/>
                    <a:pt x="13" y="160"/>
                    <a:pt x="16" y="125"/>
                  </a:cubicBezTo>
                  <a:cubicBezTo>
                    <a:pt x="16" y="120"/>
                    <a:pt x="9" y="124"/>
                    <a:pt x="9" y="1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6">
              <a:extLst>
                <a:ext uri="{FF2B5EF4-FFF2-40B4-BE49-F238E27FC236}">
                  <a16:creationId xmlns:a16="http://schemas.microsoft.com/office/drawing/2014/main" xmlns="" id="{3B22D548-17FC-4B4F-B342-CC310700F639}"/>
                </a:ext>
              </a:extLst>
            </p:cNvPr>
            <p:cNvSpPr>
              <a:spLocks/>
            </p:cNvSpPr>
            <p:nvPr/>
          </p:nvSpPr>
          <p:spPr bwMode="auto">
            <a:xfrm>
              <a:off x="1775" y="2126"/>
              <a:ext cx="670" cy="537"/>
            </a:xfrm>
            <a:custGeom>
              <a:avLst/>
              <a:gdLst>
                <a:gd name="T0" fmla="*/ 64 w 158"/>
                <a:gd name="T1" fmla="*/ 3 h 127"/>
                <a:gd name="T2" fmla="*/ 32 w 158"/>
                <a:gd name="T3" fmla="*/ 38 h 127"/>
                <a:gd name="T4" fmla="*/ 7 w 158"/>
                <a:gd name="T5" fmla="*/ 76 h 127"/>
                <a:gd name="T6" fmla="*/ 60 w 158"/>
                <a:gd name="T7" fmla="*/ 115 h 127"/>
                <a:gd name="T8" fmla="*/ 139 w 158"/>
                <a:gd name="T9" fmla="*/ 103 h 127"/>
                <a:gd name="T10" fmla="*/ 153 w 158"/>
                <a:gd name="T11" fmla="*/ 5 h 127"/>
                <a:gd name="T12" fmla="*/ 146 w 158"/>
                <a:gd name="T13" fmla="*/ 8 h 127"/>
                <a:gd name="T14" fmla="*/ 142 w 158"/>
                <a:gd name="T15" fmla="*/ 76 h 127"/>
                <a:gd name="T16" fmla="*/ 100 w 158"/>
                <a:gd name="T17" fmla="*/ 111 h 127"/>
                <a:gd name="T18" fmla="*/ 75 w 158"/>
                <a:gd name="T19" fmla="*/ 109 h 127"/>
                <a:gd name="T20" fmla="*/ 15 w 158"/>
                <a:gd name="T21" fmla="*/ 84 h 127"/>
                <a:gd name="T22" fmla="*/ 37 w 158"/>
                <a:gd name="T23" fmla="*/ 41 h 127"/>
                <a:gd name="T24" fmla="*/ 66 w 158"/>
                <a:gd name="T25" fmla="*/ 10 h 127"/>
                <a:gd name="T26" fmla="*/ 64 w 158"/>
                <a:gd name="T27" fmla="*/ 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8" h="127">
                  <a:moveTo>
                    <a:pt x="64" y="3"/>
                  </a:moveTo>
                  <a:cubicBezTo>
                    <a:pt x="51" y="12"/>
                    <a:pt x="42" y="26"/>
                    <a:pt x="32" y="38"/>
                  </a:cubicBezTo>
                  <a:cubicBezTo>
                    <a:pt x="22" y="50"/>
                    <a:pt x="12" y="61"/>
                    <a:pt x="7" y="76"/>
                  </a:cubicBezTo>
                  <a:cubicBezTo>
                    <a:pt x="0" y="104"/>
                    <a:pt x="42" y="113"/>
                    <a:pt x="60" y="115"/>
                  </a:cubicBezTo>
                  <a:cubicBezTo>
                    <a:pt x="86" y="118"/>
                    <a:pt x="121" y="127"/>
                    <a:pt x="139" y="103"/>
                  </a:cubicBezTo>
                  <a:cubicBezTo>
                    <a:pt x="158" y="77"/>
                    <a:pt x="151" y="35"/>
                    <a:pt x="153" y="5"/>
                  </a:cubicBezTo>
                  <a:cubicBezTo>
                    <a:pt x="153" y="0"/>
                    <a:pt x="146" y="4"/>
                    <a:pt x="146" y="8"/>
                  </a:cubicBezTo>
                  <a:cubicBezTo>
                    <a:pt x="145" y="30"/>
                    <a:pt x="147" y="54"/>
                    <a:pt x="142" y="76"/>
                  </a:cubicBezTo>
                  <a:cubicBezTo>
                    <a:pt x="138" y="97"/>
                    <a:pt x="125" y="113"/>
                    <a:pt x="100" y="111"/>
                  </a:cubicBezTo>
                  <a:cubicBezTo>
                    <a:pt x="92" y="110"/>
                    <a:pt x="83" y="110"/>
                    <a:pt x="75" y="109"/>
                  </a:cubicBezTo>
                  <a:cubicBezTo>
                    <a:pt x="54" y="108"/>
                    <a:pt x="24" y="106"/>
                    <a:pt x="15" y="84"/>
                  </a:cubicBezTo>
                  <a:cubicBezTo>
                    <a:pt x="9" y="70"/>
                    <a:pt x="29" y="51"/>
                    <a:pt x="37" y="41"/>
                  </a:cubicBezTo>
                  <a:cubicBezTo>
                    <a:pt x="46" y="30"/>
                    <a:pt x="54" y="18"/>
                    <a:pt x="66" y="10"/>
                  </a:cubicBezTo>
                  <a:cubicBezTo>
                    <a:pt x="70" y="7"/>
                    <a:pt x="69" y="0"/>
                    <a:pt x="6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7">
              <a:extLst>
                <a:ext uri="{FF2B5EF4-FFF2-40B4-BE49-F238E27FC236}">
                  <a16:creationId xmlns:a16="http://schemas.microsoft.com/office/drawing/2014/main" xmlns="" id="{7E3639C4-8F5B-46A4-8162-7D9D2FFB4F4A}"/>
                </a:ext>
              </a:extLst>
            </p:cNvPr>
            <p:cNvSpPr>
              <a:spLocks/>
            </p:cNvSpPr>
            <p:nvPr/>
          </p:nvSpPr>
          <p:spPr bwMode="auto">
            <a:xfrm>
              <a:off x="1787" y="2562"/>
              <a:ext cx="365" cy="528"/>
            </a:xfrm>
            <a:custGeom>
              <a:avLst/>
              <a:gdLst>
                <a:gd name="T0" fmla="*/ 35 w 86"/>
                <a:gd name="T1" fmla="*/ 8 h 125"/>
                <a:gd name="T2" fmla="*/ 35 w 86"/>
                <a:gd name="T3" fmla="*/ 5 h 125"/>
                <a:gd name="T4" fmla="*/ 28 w 86"/>
                <a:gd name="T5" fmla="*/ 8 h 125"/>
                <a:gd name="T6" fmla="*/ 52 w 86"/>
                <a:gd name="T7" fmla="*/ 54 h 125"/>
                <a:gd name="T8" fmla="*/ 67 w 86"/>
                <a:gd name="T9" fmla="*/ 80 h 125"/>
                <a:gd name="T10" fmla="*/ 46 w 86"/>
                <a:gd name="T11" fmla="*/ 88 h 125"/>
                <a:gd name="T12" fmla="*/ 10 w 86"/>
                <a:gd name="T13" fmla="*/ 111 h 125"/>
                <a:gd name="T14" fmla="*/ 68 w 86"/>
                <a:gd name="T15" fmla="*/ 110 h 125"/>
                <a:gd name="T16" fmla="*/ 86 w 86"/>
                <a:gd name="T17" fmla="*/ 95 h 125"/>
                <a:gd name="T18" fmla="*/ 60 w 86"/>
                <a:gd name="T19" fmla="*/ 84 h 125"/>
                <a:gd name="T20" fmla="*/ 59 w 86"/>
                <a:gd name="T21" fmla="*/ 91 h 125"/>
                <a:gd name="T22" fmla="*/ 63 w 86"/>
                <a:gd name="T23" fmla="*/ 91 h 125"/>
                <a:gd name="T24" fmla="*/ 68 w 86"/>
                <a:gd name="T25" fmla="*/ 103 h 125"/>
                <a:gd name="T26" fmla="*/ 52 w 86"/>
                <a:gd name="T27" fmla="*/ 107 h 125"/>
                <a:gd name="T28" fmla="*/ 28 w 86"/>
                <a:gd name="T29" fmla="*/ 109 h 125"/>
                <a:gd name="T30" fmla="*/ 21 w 86"/>
                <a:gd name="T31" fmla="*/ 98 h 125"/>
                <a:gd name="T32" fmla="*/ 37 w 86"/>
                <a:gd name="T33" fmla="*/ 95 h 125"/>
                <a:gd name="T34" fmla="*/ 70 w 86"/>
                <a:gd name="T35" fmla="*/ 95 h 125"/>
                <a:gd name="T36" fmla="*/ 73 w 86"/>
                <a:gd name="T37" fmla="*/ 74 h 125"/>
                <a:gd name="T38" fmla="*/ 35 w 86"/>
                <a:gd name="T39" fmla="*/ 4 h 125"/>
                <a:gd name="T40" fmla="*/ 28 w 86"/>
                <a:gd name="T41" fmla="*/ 7 h 125"/>
                <a:gd name="T42" fmla="*/ 28 w 86"/>
                <a:gd name="T43" fmla="*/ 10 h 125"/>
                <a:gd name="T44" fmla="*/ 35 w 86"/>
                <a:gd name="T45" fmla="*/ 8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6" h="125">
                  <a:moveTo>
                    <a:pt x="35" y="8"/>
                  </a:moveTo>
                  <a:cubicBezTo>
                    <a:pt x="35" y="7"/>
                    <a:pt x="35" y="6"/>
                    <a:pt x="35" y="5"/>
                  </a:cubicBezTo>
                  <a:cubicBezTo>
                    <a:pt x="33" y="6"/>
                    <a:pt x="31" y="7"/>
                    <a:pt x="28" y="8"/>
                  </a:cubicBezTo>
                  <a:cubicBezTo>
                    <a:pt x="32" y="23"/>
                    <a:pt x="44" y="40"/>
                    <a:pt x="52" y="54"/>
                  </a:cubicBezTo>
                  <a:cubicBezTo>
                    <a:pt x="57" y="62"/>
                    <a:pt x="61" y="72"/>
                    <a:pt x="67" y="80"/>
                  </a:cubicBezTo>
                  <a:cubicBezTo>
                    <a:pt x="77" y="92"/>
                    <a:pt x="51" y="88"/>
                    <a:pt x="46" y="88"/>
                  </a:cubicBezTo>
                  <a:cubicBezTo>
                    <a:pt x="34" y="88"/>
                    <a:pt x="0" y="91"/>
                    <a:pt x="10" y="111"/>
                  </a:cubicBezTo>
                  <a:cubicBezTo>
                    <a:pt x="17" y="125"/>
                    <a:pt x="57" y="113"/>
                    <a:pt x="68" y="110"/>
                  </a:cubicBezTo>
                  <a:cubicBezTo>
                    <a:pt x="74" y="109"/>
                    <a:pt x="86" y="102"/>
                    <a:pt x="86" y="95"/>
                  </a:cubicBezTo>
                  <a:cubicBezTo>
                    <a:pt x="85" y="83"/>
                    <a:pt x="69" y="84"/>
                    <a:pt x="60" y="84"/>
                  </a:cubicBezTo>
                  <a:cubicBezTo>
                    <a:pt x="57" y="84"/>
                    <a:pt x="54" y="91"/>
                    <a:pt x="59" y="91"/>
                  </a:cubicBezTo>
                  <a:cubicBezTo>
                    <a:pt x="60" y="91"/>
                    <a:pt x="62" y="91"/>
                    <a:pt x="63" y="91"/>
                  </a:cubicBezTo>
                  <a:cubicBezTo>
                    <a:pt x="74" y="89"/>
                    <a:pt x="75" y="93"/>
                    <a:pt x="68" y="103"/>
                  </a:cubicBezTo>
                  <a:cubicBezTo>
                    <a:pt x="63" y="105"/>
                    <a:pt x="57" y="106"/>
                    <a:pt x="52" y="107"/>
                  </a:cubicBezTo>
                  <a:cubicBezTo>
                    <a:pt x="44" y="108"/>
                    <a:pt x="36" y="109"/>
                    <a:pt x="28" y="109"/>
                  </a:cubicBezTo>
                  <a:cubicBezTo>
                    <a:pt x="26" y="109"/>
                    <a:pt x="4" y="105"/>
                    <a:pt x="21" y="98"/>
                  </a:cubicBezTo>
                  <a:cubicBezTo>
                    <a:pt x="26" y="96"/>
                    <a:pt x="32" y="96"/>
                    <a:pt x="37" y="95"/>
                  </a:cubicBezTo>
                  <a:cubicBezTo>
                    <a:pt x="48" y="94"/>
                    <a:pt x="59" y="96"/>
                    <a:pt x="70" y="95"/>
                  </a:cubicBezTo>
                  <a:cubicBezTo>
                    <a:pt x="82" y="94"/>
                    <a:pt x="76" y="80"/>
                    <a:pt x="73" y="74"/>
                  </a:cubicBezTo>
                  <a:cubicBezTo>
                    <a:pt x="60" y="54"/>
                    <a:pt x="40" y="28"/>
                    <a:pt x="35" y="4"/>
                  </a:cubicBezTo>
                  <a:cubicBezTo>
                    <a:pt x="34" y="0"/>
                    <a:pt x="28" y="4"/>
                    <a:pt x="28" y="7"/>
                  </a:cubicBezTo>
                  <a:cubicBezTo>
                    <a:pt x="28" y="8"/>
                    <a:pt x="28" y="9"/>
                    <a:pt x="28" y="10"/>
                  </a:cubicBezTo>
                  <a:cubicBezTo>
                    <a:pt x="28" y="15"/>
                    <a:pt x="35" y="11"/>
                    <a:pt x="35"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8">
              <a:extLst>
                <a:ext uri="{FF2B5EF4-FFF2-40B4-BE49-F238E27FC236}">
                  <a16:creationId xmlns:a16="http://schemas.microsoft.com/office/drawing/2014/main" xmlns="" id="{872756FB-CB07-4C24-812D-6D9379776695}"/>
                </a:ext>
              </a:extLst>
            </p:cNvPr>
            <p:cNvSpPr>
              <a:spLocks/>
            </p:cNvSpPr>
            <p:nvPr/>
          </p:nvSpPr>
          <p:spPr bwMode="auto">
            <a:xfrm>
              <a:off x="2228" y="2591"/>
              <a:ext cx="276" cy="474"/>
            </a:xfrm>
            <a:custGeom>
              <a:avLst/>
              <a:gdLst>
                <a:gd name="T0" fmla="*/ 2 w 65"/>
                <a:gd name="T1" fmla="*/ 8 h 112"/>
                <a:gd name="T2" fmla="*/ 26 w 65"/>
                <a:gd name="T3" fmla="*/ 44 h 112"/>
                <a:gd name="T4" fmla="*/ 50 w 65"/>
                <a:gd name="T5" fmla="*/ 85 h 112"/>
                <a:gd name="T6" fmla="*/ 55 w 65"/>
                <a:gd name="T7" fmla="*/ 79 h 112"/>
                <a:gd name="T8" fmla="*/ 12 w 65"/>
                <a:gd name="T9" fmla="*/ 85 h 112"/>
                <a:gd name="T10" fmla="*/ 18 w 65"/>
                <a:gd name="T11" fmla="*/ 103 h 112"/>
                <a:gd name="T12" fmla="*/ 64 w 65"/>
                <a:gd name="T13" fmla="*/ 79 h 112"/>
                <a:gd name="T14" fmla="*/ 58 w 65"/>
                <a:gd name="T15" fmla="*/ 79 h 112"/>
                <a:gd name="T16" fmla="*/ 32 w 65"/>
                <a:gd name="T17" fmla="*/ 98 h 112"/>
                <a:gd name="T18" fmla="*/ 25 w 65"/>
                <a:gd name="T19" fmla="*/ 97 h 112"/>
                <a:gd name="T20" fmla="*/ 27 w 65"/>
                <a:gd name="T21" fmla="*/ 86 h 112"/>
                <a:gd name="T22" fmla="*/ 51 w 65"/>
                <a:gd name="T23" fmla="*/ 87 h 112"/>
                <a:gd name="T24" fmla="*/ 56 w 65"/>
                <a:gd name="T25" fmla="*/ 81 h 112"/>
                <a:gd name="T26" fmla="*/ 38 w 65"/>
                <a:gd name="T27" fmla="*/ 49 h 112"/>
                <a:gd name="T28" fmla="*/ 8 w 65"/>
                <a:gd name="T29" fmla="*/ 3 h 112"/>
                <a:gd name="T30" fmla="*/ 2 w 65"/>
                <a:gd name="T31" fmla="*/ 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5" h="112">
                  <a:moveTo>
                    <a:pt x="2" y="8"/>
                  </a:moveTo>
                  <a:cubicBezTo>
                    <a:pt x="10" y="20"/>
                    <a:pt x="18" y="32"/>
                    <a:pt x="26" y="44"/>
                  </a:cubicBezTo>
                  <a:cubicBezTo>
                    <a:pt x="34" y="56"/>
                    <a:pt x="46" y="71"/>
                    <a:pt x="50" y="85"/>
                  </a:cubicBezTo>
                  <a:cubicBezTo>
                    <a:pt x="51" y="83"/>
                    <a:pt x="53" y="81"/>
                    <a:pt x="55" y="79"/>
                  </a:cubicBezTo>
                  <a:cubicBezTo>
                    <a:pt x="40" y="78"/>
                    <a:pt x="23" y="75"/>
                    <a:pt x="12" y="85"/>
                  </a:cubicBezTo>
                  <a:cubicBezTo>
                    <a:pt x="5" y="92"/>
                    <a:pt x="12" y="100"/>
                    <a:pt x="18" y="103"/>
                  </a:cubicBezTo>
                  <a:cubicBezTo>
                    <a:pt x="36" y="112"/>
                    <a:pt x="61" y="99"/>
                    <a:pt x="64" y="79"/>
                  </a:cubicBezTo>
                  <a:cubicBezTo>
                    <a:pt x="65" y="74"/>
                    <a:pt x="58" y="75"/>
                    <a:pt x="58" y="79"/>
                  </a:cubicBezTo>
                  <a:cubicBezTo>
                    <a:pt x="56" y="93"/>
                    <a:pt x="44" y="98"/>
                    <a:pt x="32" y="98"/>
                  </a:cubicBezTo>
                  <a:cubicBezTo>
                    <a:pt x="29" y="98"/>
                    <a:pt x="27" y="97"/>
                    <a:pt x="25" y="97"/>
                  </a:cubicBezTo>
                  <a:cubicBezTo>
                    <a:pt x="16" y="95"/>
                    <a:pt x="17" y="92"/>
                    <a:pt x="27" y="86"/>
                  </a:cubicBezTo>
                  <a:cubicBezTo>
                    <a:pt x="34" y="84"/>
                    <a:pt x="44" y="86"/>
                    <a:pt x="51" y="87"/>
                  </a:cubicBezTo>
                  <a:cubicBezTo>
                    <a:pt x="54" y="87"/>
                    <a:pt x="57" y="84"/>
                    <a:pt x="56" y="81"/>
                  </a:cubicBezTo>
                  <a:cubicBezTo>
                    <a:pt x="53" y="70"/>
                    <a:pt x="44" y="59"/>
                    <a:pt x="38" y="49"/>
                  </a:cubicBezTo>
                  <a:cubicBezTo>
                    <a:pt x="29" y="33"/>
                    <a:pt x="18" y="18"/>
                    <a:pt x="8" y="3"/>
                  </a:cubicBezTo>
                  <a:cubicBezTo>
                    <a:pt x="5" y="0"/>
                    <a:pt x="0" y="5"/>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9">
              <a:extLst>
                <a:ext uri="{FF2B5EF4-FFF2-40B4-BE49-F238E27FC236}">
                  <a16:creationId xmlns:a16="http://schemas.microsoft.com/office/drawing/2014/main" xmlns="" id="{97B16132-325D-4C6F-9741-960F1D098914}"/>
                </a:ext>
              </a:extLst>
            </p:cNvPr>
            <p:cNvSpPr>
              <a:spLocks/>
            </p:cNvSpPr>
            <p:nvPr/>
          </p:nvSpPr>
          <p:spPr bwMode="auto">
            <a:xfrm>
              <a:off x="1783" y="2164"/>
              <a:ext cx="598" cy="355"/>
            </a:xfrm>
            <a:custGeom>
              <a:avLst/>
              <a:gdLst>
                <a:gd name="T0" fmla="*/ 50 w 141"/>
                <a:gd name="T1" fmla="*/ 10 h 84"/>
                <a:gd name="T2" fmla="*/ 52 w 141"/>
                <a:gd name="T3" fmla="*/ 6 h 84"/>
                <a:gd name="T4" fmla="*/ 48 w 141"/>
                <a:gd name="T5" fmla="*/ 2 h 84"/>
                <a:gd name="T6" fmla="*/ 13 w 141"/>
                <a:gd name="T7" fmla="*/ 25 h 84"/>
                <a:gd name="T8" fmla="*/ 1 w 141"/>
                <a:gd name="T9" fmla="*/ 35 h 84"/>
                <a:gd name="T10" fmla="*/ 2 w 141"/>
                <a:gd name="T11" fmla="*/ 39 h 84"/>
                <a:gd name="T12" fmla="*/ 82 w 141"/>
                <a:gd name="T13" fmla="*/ 65 h 84"/>
                <a:gd name="T14" fmla="*/ 120 w 141"/>
                <a:gd name="T15" fmla="*/ 66 h 84"/>
                <a:gd name="T16" fmla="*/ 85 w 141"/>
                <a:gd name="T17" fmla="*/ 61 h 84"/>
                <a:gd name="T18" fmla="*/ 92 w 141"/>
                <a:gd name="T19" fmla="*/ 57 h 84"/>
                <a:gd name="T20" fmla="*/ 106 w 141"/>
                <a:gd name="T21" fmla="*/ 54 h 84"/>
                <a:gd name="T22" fmla="*/ 89 w 141"/>
                <a:gd name="T23" fmla="*/ 60 h 84"/>
                <a:gd name="T24" fmla="*/ 87 w 141"/>
                <a:gd name="T25" fmla="*/ 56 h 84"/>
                <a:gd name="T26" fmla="*/ 25 w 141"/>
                <a:gd name="T27" fmla="*/ 41 h 84"/>
                <a:gd name="T28" fmla="*/ 11 w 141"/>
                <a:gd name="T29" fmla="*/ 35 h 84"/>
                <a:gd name="T30" fmla="*/ 15 w 141"/>
                <a:gd name="T31" fmla="*/ 31 h 84"/>
                <a:gd name="T32" fmla="*/ 50 w 141"/>
                <a:gd name="T33" fmla="*/ 9 h 84"/>
                <a:gd name="T34" fmla="*/ 46 w 141"/>
                <a:gd name="T35" fmla="*/ 5 h 84"/>
                <a:gd name="T36" fmla="*/ 44 w 141"/>
                <a:gd name="T37" fmla="*/ 9 h 84"/>
                <a:gd name="T38" fmla="*/ 50 w 141"/>
                <a:gd name="T39" fmla="*/ 1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1" h="84">
                  <a:moveTo>
                    <a:pt x="50" y="10"/>
                  </a:moveTo>
                  <a:cubicBezTo>
                    <a:pt x="51" y="9"/>
                    <a:pt x="51" y="8"/>
                    <a:pt x="52" y="6"/>
                  </a:cubicBezTo>
                  <a:cubicBezTo>
                    <a:pt x="52" y="4"/>
                    <a:pt x="51" y="0"/>
                    <a:pt x="48" y="2"/>
                  </a:cubicBezTo>
                  <a:cubicBezTo>
                    <a:pt x="36" y="10"/>
                    <a:pt x="25" y="18"/>
                    <a:pt x="13" y="25"/>
                  </a:cubicBezTo>
                  <a:cubicBezTo>
                    <a:pt x="8" y="28"/>
                    <a:pt x="3" y="29"/>
                    <a:pt x="1" y="35"/>
                  </a:cubicBezTo>
                  <a:cubicBezTo>
                    <a:pt x="0" y="36"/>
                    <a:pt x="0" y="38"/>
                    <a:pt x="2" y="39"/>
                  </a:cubicBezTo>
                  <a:cubicBezTo>
                    <a:pt x="10" y="46"/>
                    <a:pt x="82" y="64"/>
                    <a:pt x="82" y="65"/>
                  </a:cubicBezTo>
                  <a:cubicBezTo>
                    <a:pt x="77" y="84"/>
                    <a:pt x="115" y="73"/>
                    <a:pt x="120" y="66"/>
                  </a:cubicBezTo>
                  <a:cubicBezTo>
                    <a:pt x="141" y="41"/>
                    <a:pt x="80" y="41"/>
                    <a:pt x="85" y="61"/>
                  </a:cubicBezTo>
                  <a:cubicBezTo>
                    <a:pt x="87" y="65"/>
                    <a:pt x="93" y="60"/>
                    <a:pt x="92" y="57"/>
                  </a:cubicBezTo>
                  <a:cubicBezTo>
                    <a:pt x="91" y="55"/>
                    <a:pt x="104" y="54"/>
                    <a:pt x="106" y="54"/>
                  </a:cubicBezTo>
                  <a:cubicBezTo>
                    <a:pt x="138" y="53"/>
                    <a:pt x="84" y="81"/>
                    <a:pt x="89" y="60"/>
                  </a:cubicBezTo>
                  <a:cubicBezTo>
                    <a:pt x="90" y="58"/>
                    <a:pt x="89" y="56"/>
                    <a:pt x="87" y="56"/>
                  </a:cubicBezTo>
                  <a:cubicBezTo>
                    <a:pt x="66" y="56"/>
                    <a:pt x="46" y="45"/>
                    <a:pt x="25" y="41"/>
                  </a:cubicBezTo>
                  <a:cubicBezTo>
                    <a:pt x="20" y="40"/>
                    <a:pt x="15" y="38"/>
                    <a:pt x="11" y="35"/>
                  </a:cubicBezTo>
                  <a:cubicBezTo>
                    <a:pt x="7" y="33"/>
                    <a:pt x="10" y="34"/>
                    <a:pt x="15" y="31"/>
                  </a:cubicBezTo>
                  <a:cubicBezTo>
                    <a:pt x="27" y="24"/>
                    <a:pt x="38" y="16"/>
                    <a:pt x="50" y="9"/>
                  </a:cubicBezTo>
                  <a:cubicBezTo>
                    <a:pt x="48" y="7"/>
                    <a:pt x="47" y="6"/>
                    <a:pt x="46" y="5"/>
                  </a:cubicBezTo>
                  <a:cubicBezTo>
                    <a:pt x="45" y="6"/>
                    <a:pt x="45" y="7"/>
                    <a:pt x="44" y="9"/>
                  </a:cubicBezTo>
                  <a:cubicBezTo>
                    <a:pt x="43" y="14"/>
                    <a:pt x="49" y="15"/>
                    <a:pt x="5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10">
              <a:extLst>
                <a:ext uri="{FF2B5EF4-FFF2-40B4-BE49-F238E27FC236}">
                  <a16:creationId xmlns:a16="http://schemas.microsoft.com/office/drawing/2014/main" xmlns="" id="{6EFD52DB-9C7C-4BAF-A8CC-9F5F0523F3D4}"/>
                </a:ext>
              </a:extLst>
            </p:cNvPr>
            <p:cNvSpPr>
              <a:spLocks/>
            </p:cNvSpPr>
            <p:nvPr/>
          </p:nvSpPr>
          <p:spPr bwMode="auto">
            <a:xfrm>
              <a:off x="2347" y="2227"/>
              <a:ext cx="496" cy="267"/>
            </a:xfrm>
            <a:custGeom>
              <a:avLst/>
              <a:gdLst>
                <a:gd name="T0" fmla="*/ 14 w 117"/>
                <a:gd name="T1" fmla="*/ 9 h 63"/>
                <a:gd name="T2" fmla="*/ 14 w 117"/>
                <a:gd name="T3" fmla="*/ 5 h 63"/>
                <a:gd name="T4" fmla="*/ 7 w 117"/>
                <a:gd name="T5" fmla="*/ 8 h 63"/>
                <a:gd name="T6" fmla="*/ 16 w 117"/>
                <a:gd name="T7" fmla="*/ 42 h 63"/>
                <a:gd name="T8" fmla="*/ 80 w 117"/>
                <a:gd name="T9" fmla="*/ 55 h 63"/>
                <a:gd name="T10" fmla="*/ 82 w 117"/>
                <a:gd name="T11" fmla="*/ 48 h 63"/>
                <a:gd name="T12" fmla="*/ 80 w 117"/>
                <a:gd name="T13" fmla="*/ 48 h 63"/>
                <a:gd name="T14" fmla="*/ 77 w 117"/>
                <a:gd name="T15" fmla="*/ 55 h 63"/>
                <a:gd name="T16" fmla="*/ 116 w 117"/>
                <a:gd name="T17" fmla="*/ 43 h 63"/>
                <a:gd name="T18" fmla="*/ 116 w 117"/>
                <a:gd name="T19" fmla="*/ 40 h 63"/>
                <a:gd name="T20" fmla="*/ 76 w 117"/>
                <a:gd name="T21" fmla="*/ 48 h 63"/>
                <a:gd name="T22" fmla="*/ 109 w 117"/>
                <a:gd name="T23" fmla="*/ 51 h 63"/>
                <a:gd name="T24" fmla="*/ 109 w 117"/>
                <a:gd name="T25" fmla="*/ 44 h 63"/>
                <a:gd name="T26" fmla="*/ 102 w 117"/>
                <a:gd name="T27" fmla="*/ 46 h 63"/>
                <a:gd name="T28" fmla="*/ 91 w 117"/>
                <a:gd name="T29" fmla="*/ 48 h 63"/>
                <a:gd name="T30" fmla="*/ 91 w 117"/>
                <a:gd name="T31" fmla="*/ 45 h 63"/>
                <a:gd name="T32" fmla="*/ 82 w 117"/>
                <a:gd name="T33" fmla="*/ 48 h 63"/>
                <a:gd name="T34" fmla="*/ 79 w 117"/>
                <a:gd name="T35" fmla="*/ 55 h 63"/>
                <a:gd name="T36" fmla="*/ 80 w 117"/>
                <a:gd name="T37" fmla="*/ 55 h 63"/>
                <a:gd name="T38" fmla="*/ 82 w 117"/>
                <a:gd name="T39" fmla="*/ 48 h 63"/>
                <a:gd name="T40" fmla="*/ 35 w 117"/>
                <a:gd name="T41" fmla="*/ 40 h 63"/>
                <a:gd name="T42" fmla="*/ 12 w 117"/>
                <a:gd name="T43" fmla="*/ 23 h 63"/>
                <a:gd name="T44" fmla="*/ 14 w 117"/>
                <a:gd name="T45" fmla="*/ 5 h 63"/>
                <a:gd name="T46" fmla="*/ 7 w 117"/>
                <a:gd name="T47" fmla="*/ 8 h 63"/>
                <a:gd name="T48" fmla="*/ 7 w 117"/>
                <a:gd name="T49" fmla="*/ 12 h 63"/>
                <a:gd name="T50" fmla="*/ 14 w 117"/>
                <a:gd name="T51" fmla="*/ 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7" h="63">
                  <a:moveTo>
                    <a:pt x="14" y="9"/>
                  </a:moveTo>
                  <a:cubicBezTo>
                    <a:pt x="14" y="8"/>
                    <a:pt x="14" y="7"/>
                    <a:pt x="14" y="5"/>
                  </a:cubicBezTo>
                  <a:cubicBezTo>
                    <a:pt x="14" y="0"/>
                    <a:pt x="7" y="4"/>
                    <a:pt x="7" y="8"/>
                  </a:cubicBezTo>
                  <a:cubicBezTo>
                    <a:pt x="7" y="20"/>
                    <a:pt x="0" y="36"/>
                    <a:pt x="16" y="42"/>
                  </a:cubicBezTo>
                  <a:cubicBezTo>
                    <a:pt x="38" y="49"/>
                    <a:pt x="58" y="55"/>
                    <a:pt x="80" y="55"/>
                  </a:cubicBezTo>
                  <a:cubicBezTo>
                    <a:pt x="84" y="55"/>
                    <a:pt x="86" y="48"/>
                    <a:pt x="82" y="48"/>
                  </a:cubicBezTo>
                  <a:cubicBezTo>
                    <a:pt x="81" y="48"/>
                    <a:pt x="81" y="48"/>
                    <a:pt x="80" y="48"/>
                  </a:cubicBezTo>
                  <a:cubicBezTo>
                    <a:pt x="78" y="48"/>
                    <a:pt x="74" y="53"/>
                    <a:pt x="77" y="55"/>
                  </a:cubicBezTo>
                  <a:cubicBezTo>
                    <a:pt x="87" y="62"/>
                    <a:pt x="111" y="54"/>
                    <a:pt x="116" y="43"/>
                  </a:cubicBezTo>
                  <a:cubicBezTo>
                    <a:pt x="116" y="42"/>
                    <a:pt x="116" y="40"/>
                    <a:pt x="116" y="40"/>
                  </a:cubicBezTo>
                  <a:cubicBezTo>
                    <a:pt x="108" y="32"/>
                    <a:pt x="79" y="35"/>
                    <a:pt x="76" y="48"/>
                  </a:cubicBezTo>
                  <a:cubicBezTo>
                    <a:pt x="73" y="63"/>
                    <a:pt x="103" y="53"/>
                    <a:pt x="109" y="51"/>
                  </a:cubicBezTo>
                  <a:cubicBezTo>
                    <a:pt x="113" y="50"/>
                    <a:pt x="114" y="43"/>
                    <a:pt x="109" y="44"/>
                  </a:cubicBezTo>
                  <a:cubicBezTo>
                    <a:pt x="106" y="45"/>
                    <a:pt x="104" y="46"/>
                    <a:pt x="102" y="46"/>
                  </a:cubicBezTo>
                  <a:cubicBezTo>
                    <a:pt x="98" y="47"/>
                    <a:pt x="95" y="48"/>
                    <a:pt x="91" y="48"/>
                  </a:cubicBezTo>
                  <a:cubicBezTo>
                    <a:pt x="86" y="49"/>
                    <a:pt x="86" y="48"/>
                    <a:pt x="91" y="45"/>
                  </a:cubicBezTo>
                  <a:cubicBezTo>
                    <a:pt x="117" y="41"/>
                    <a:pt x="91" y="54"/>
                    <a:pt x="82" y="48"/>
                  </a:cubicBezTo>
                  <a:cubicBezTo>
                    <a:pt x="81" y="51"/>
                    <a:pt x="80" y="53"/>
                    <a:pt x="79" y="55"/>
                  </a:cubicBezTo>
                  <a:cubicBezTo>
                    <a:pt x="79" y="55"/>
                    <a:pt x="80" y="55"/>
                    <a:pt x="80" y="55"/>
                  </a:cubicBezTo>
                  <a:cubicBezTo>
                    <a:pt x="84" y="55"/>
                    <a:pt x="86" y="48"/>
                    <a:pt x="82" y="48"/>
                  </a:cubicBezTo>
                  <a:cubicBezTo>
                    <a:pt x="65" y="48"/>
                    <a:pt x="50" y="44"/>
                    <a:pt x="35" y="40"/>
                  </a:cubicBezTo>
                  <a:cubicBezTo>
                    <a:pt x="26" y="38"/>
                    <a:pt x="12" y="34"/>
                    <a:pt x="12" y="23"/>
                  </a:cubicBezTo>
                  <a:cubicBezTo>
                    <a:pt x="13" y="17"/>
                    <a:pt x="14" y="11"/>
                    <a:pt x="14" y="5"/>
                  </a:cubicBezTo>
                  <a:cubicBezTo>
                    <a:pt x="14" y="0"/>
                    <a:pt x="7" y="4"/>
                    <a:pt x="7" y="8"/>
                  </a:cubicBezTo>
                  <a:cubicBezTo>
                    <a:pt x="7" y="9"/>
                    <a:pt x="7" y="10"/>
                    <a:pt x="7" y="12"/>
                  </a:cubicBezTo>
                  <a:cubicBezTo>
                    <a:pt x="7" y="17"/>
                    <a:pt x="14" y="13"/>
                    <a:pt x="14"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11">
              <a:extLst>
                <a:ext uri="{FF2B5EF4-FFF2-40B4-BE49-F238E27FC236}">
                  <a16:creationId xmlns:a16="http://schemas.microsoft.com/office/drawing/2014/main" xmlns="" id="{8CB6F9BB-6F10-4F3C-8EB1-FE39ED9112E2}"/>
                </a:ext>
              </a:extLst>
            </p:cNvPr>
            <p:cNvSpPr>
              <a:spLocks/>
            </p:cNvSpPr>
            <p:nvPr/>
          </p:nvSpPr>
          <p:spPr bwMode="auto">
            <a:xfrm>
              <a:off x="2665" y="1808"/>
              <a:ext cx="55" cy="60"/>
            </a:xfrm>
            <a:custGeom>
              <a:avLst/>
              <a:gdLst>
                <a:gd name="T0" fmla="*/ 8 w 13"/>
                <a:gd name="T1" fmla="*/ 3 h 14"/>
                <a:gd name="T2" fmla="*/ 1 w 13"/>
                <a:gd name="T3" fmla="*/ 8 h 14"/>
                <a:gd name="T4" fmla="*/ 4 w 13"/>
                <a:gd name="T5" fmla="*/ 12 h 14"/>
                <a:gd name="T6" fmla="*/ 9 w 13"/>
                <a:gd name="T7" fmla="*/ 4 h 14"/>
                <a:gd name="T8" fmla="*/ 7 w 13"/>
                <a:gd name="T9" fmla="*/ 2 h 14"/>
                <a:gd name="T10" fmla="*/ 0 w 13"/>
                <a:gd name="T11" fmla="*/ 11 h 14"/>
                <a:gd name="T12" fmla="*/ 5 w 13"/>
                <a:gd name="T13" fmla="*/ 12 h 14"/>
                <a:gd name="T14" fmla="*/ 9 w 13"/>
                <a:gd name="T15" fmla="*/ 5 h 14"/>
                <a:gd name="T16" fmla="*/ 3 w 13"/>
                <a:gd name="T17" fmla="*/ 6 h 14"/>
                <a:gd name="T18" fmla="*/ 2 w 13"/>
                <a:gd name="T19" fmla="*/ 7 h 14"/>
                <a:gd name="T20" fmla="*/ 7 w 13"/>
                <a:gd name="T21" fmla="*/ 8 h 14"/>
                <a:gd name="T22" fmla="*/ 7 w 13"/>
                <a:gd name="T23" fmla="*/ 9 h 14"/>
                <a:gd name="T24" fmla="*/ 5 w 13"/>
                <a:gd name="T25" fmla="*/ 9 h 14"/>
                <a:gd name="T26" fmla="*/ 3 w 13"/>
                <a:gd name="T27" fmla="*/ 7 h 14"/>
                <a:gd name="T28" fmla="*/ 3 w 13"/>
                <a:gd name="T29" fmla="*/ 7 h 14"/>
                <a:gd name="T30" fmla="*/ 4 w 13"/>
                <a:gd name="T31" fmla="*/ 5 h 14"/>
                <a:gd name="T32" fmla="*/ 4 w 13"/>
                <a:gd name="T33" fmla="*/ 5 h 14"/>
                <a:gd name="T34" fmla="*/ 6 w 13"/>
                <a:gd name="T35" fmla="*/ 4 h 14"/>
                <a:gd name="T36" fmla="*/ 5 w 13"/>
                <a:gd name="T37" fmla="*/ 4 h 14"/>
                <a:gd name="T38" fmla="*/ 8 w 13"/>
                <a:gd name="T39" fmla="*/ 8 h 14"/>
                <a:gd name="T40" fmla="*/ 8 w 13"/>
                <a:gd name="T41" fmla="*/ 8 h 14"/>
                <a:gd name="T42" fmla="*/ 7 w 13"/>
                <a:gd name="T43" fmla="*/ 10 h 14"/>
                <a:gd name="T44" fmla="*/ 7 w 13"/>
                <a:gd name="T45" fmla="*/ 10 h 14"/>
                <a:gd name="T46" fmla="*/ 5 w 13"/>
                <a:gd name="T47" fmla="*/ 11 h 14"/>
                <a:gd name="T48" fmla="*/ 7 w 13"/>
                <a:gd name="T49" fmla="*/ 10 h 14"/>
                <a:gd name="T50" fmla="*/ 8 w 13"/>
                <a:gd name="T51"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 h="14">
                  <a:moveTo>
                    <a:pt x="8" y="3"/>
                  </a:moveTo>
                  <a:cubicBezTo>
                    <a:pt x="5" y="3"/>
                    <a:pt x="2" y="5"/>
                    <a:pt x="1" y="8"/>
                  </a:cubicBezTo>
                  <a:cubicBezTo>
                    <a:pt x="1" y="10"/>
                    <a:pt x="2" y="12"/>
                    <a:pt x="4" y="12"/>
                  </a:cubicBezTo>
                  <a:cubicBezTo>
                    <a:pt x="8" y="11"/>
                    <a:pt x="9" y="8"/>
                    <a:pt x="9" y="4"/>
                  </a:cubicBezTo>
                  <a:cubicBezTo>
                    <a:pt x="9" y="3"/>
                    <a:pt x="8" y="2"/>
                    <a:pt x="7" y="2"/>
                  </a:cubicBezTo>
                  <a:cubicBezTo>
                    <a:pt x="3" y="2"/>
                    <a:pt x="0" y="7"/>
                    <a:pt x="0" y="11"/>
                  </a:cubicBezTo>
                  <a:cubicBezTo>
                    <a:pt x="0" y="14"/>
                    <a:pt x="3" y="14"/>
                    <a:pt x="5" y="12"/>
                  </a:cubicBezTo>
                  <a:cubicBezTo>
                    <a:pt x="7" y="10"/>
                    <a:pt x="9" y="8"/>
                    <a:pt x="9" y="5"/>
                  </a:cubicBezTo>
                  <a:cubicBezTo>
                    <a:pt x="10" y="0"/>
                    <a:pt x="3" y="2"/>
                    <a:pt x="3" y="6"/>
                  </a:cubicBezTo>
                  <a:cubicBezTo>
                    <a:pt x="3" y="6"/>
                    <a:pt x="2" y="7"/>
                    <a:pt x="2" y="7"/>
                  </a:cubicBezTo>
                  <a:cubicBezTo>
                    <a:pt x="3" y="7"/>
                    <a:pt x="5" y="8"/>
                    <a:pt x="7" y="8"/>
                  </a:cubicBezTo>
                  <a:cubicBezTo>
                    <a:pt x="7" y="8"/>
                    <a:pt x="7" y="8"/>
                    <a:pt x="7" y="9"/>
                  </a:cubicBezTo>
                  <a:cubicBezTo>
                    <a:pt x="7" y="8"/>
                    <a:pt x="7" y="9"/>
                    <a:pt x="5" y="9"/>
                  </a:cubicBezTo>
                  <a:cubicBezTo>
                    <a:pt x="4" y="8"/>
                    <a:pt x="4" y="7"/>
                    <a:pt x="3" y="7"/>
                  </a:cubicBezTo>
                  <a:cubicBezTo>
                    <a:pt x="3" y="7"/>
                    <a:pt x="3" y="7"/>
                    <a:pt x="3" y="7"/>
                  </a:cubicBezTo>
                  <a:cubicBezTo>
                    <a:pt x="3" y="6"/>
                    <a:pt x="4" y="6"/>
                    <a:pt x="4" y="5"/>
                  </a:cubicBezTo>
                  <a:cubicBezTo>
                    <a:pt x="4" y="5"/>
                    <a:pt x="4" y="5"/>
                    <a:pt x="4" y="5"/>
                  </a:cubicBezTo>
                  <a:cubicBezTo>
                    <a:pt x="5" y="5"/>
                    <a:pt x="5" y="5"/>
                    <a:pt x="6" y="4"/>
                  </a:cubicBezTo>
                  <a:cubicBezTo>
                    <a:pt x="6" y="4"/>
                    <a:pt x="6" y="4"/>
                    <a:pt x="5" y="4"/>
                  </a:cubicBezTo>
                  <a:cubicBezTo>
                    <a:pt x="6" y="6"/>
                    <a:pt x="7" y="7"/>
                    <a:pt x="8" y="8"/>
                  </a:cubicBezTo>
                  <a:cubicBezTo>
                    <a:pt x="8" y="8"/>
                    <a:pt x="8" y="8"/>
                    <a:pt x="8" y="8"/>
                  </a:cubicBezTo>
                  <a:cubicBezTo>
                    <a:pt x="7" y="9"/>
                    <a:pt x="7" y="9"/>
                    <a:pt x="7" y="10"/>
                  </a:cubicBezTo>
                  <a:cubicBezTo>
                    <a:pt x="7" y="10"/>
                    <a:pt x="7" y="10"/>
                    <a:pt x="7" y="10"/>
                  </a:cubicBezTo>
                  <a:cubicBezTo>
                    <a:pt x="6" y="10"/>
                    <a:pt x="6" y="10"/>
                    <a:pt x="5" y="11"/>
                  </a:cubicBezTo>
                  <a:cubicBezTo>
                    <a:pt x="6" y="10"/>
                    <a:pt x="6" y="10"/>
                    <a:pt x="7" y="10"/>
                  </a:cubicBezTo>
                  <a:cubicBezTo>
                    <a:pt x="10" y="10"/>
                    <a:pt x="13" y="3"/>
                    <a:pt x="8"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12">
              <a:extLst>
                <a:ext uri="{FF2B5EF4-FFF2-40B4-BE49-F238E27FC236}">
                  <a16:creationId xmlns:a16="http://schemas.microsoft.com/office/drawing/2014/main" xmlns="" id="{75273170-3D68-4D25-9BCC-8CEFCCB5BA8D}"/>
                </a:ext>
              </a:extLst>
            </p:cNvPr>
            <p:cNvSpPr>
              <a:spLocks/>
            </p:cNvSpPr>
            <p:nvPr/>
          </p:nvSpPr>
          <p:spPr bwMode="auto">
            <a:xfrm>
              <a:off x="2648" y="1770"/>
              <a:ext cx="144" cy="195"/>
            </a:xfrm>
            <a:custGeom>
              <a:avLst/>
              <a:gdLst>
                <a:gd name="T0" fmla="*/ 7 w 34"/>
                <a:gd name="T1" fmla="*/ 39 h 46"/>
                <a:gd name="T2" fmla="*/ 7 w 34"/>
                <a:gd name="T3" fmla="*/ 37 h 46"/>
                <a:gd name="T4" fmla="*/ 3 w 34"/>
                <a:gd name="T5" fmla="*/ 42 h 46"/>
                <a:gd name="T6" fmla="*/ 12 w 34"/>
                <a:gd name="T7" fmla="*/ 38 h 46"/>
                <a:gd name="T8" fmla="*/ 18 w 34"/>
                <a:gd name="T9" fmla="*/ 32 h 46"/>
                <a:gd name="T10" fmla="*/ 25 w 34"/>
                <a:gd name="T11" fmla="*/ 26 h 46"/>
                <a:gd name="T12" fmla="*/ 33 w 34"/>
                <a:gd name="T13" fmla="*/ 13 h 46"/>
                <a:gd name="T14" fmla="*/ 30 w 34"/>
                <a:gd name="T15" fmla="*/ 4 h 46"/>
                <a:gd name="T16" fmla="*/ 24 w 34"/>
                <a:gd name="T17" fmla="*/ 9 h 46"/>
                <a:gd name="T18" fmla="*/ 25 w 34"/>
                <a:gd name="T19" fmla="*/ 15 h 46"/>
                <a:gd name="T20" fmla="*/ 20 w 34"/>
                <a:gd name="T21" fmla="*/ 22 h 46"/>
                <a:gd name="T22" fmla="*/ 4 w 34"/>
                <a:gd name="T23" fmla="*/ 35 h 46"/>
                <a:gd name="T24" fmla="*/ 0 w 34"/>
                <a:gd name="T25" fmla="*/ 40 h 46"/>
                <a:gd name="T26" fmla="*/ 0 w 34"/>
                <a:gd name="T27" fmla="*/ 41 h 46"/>
                <a:gd name="T28" fmla="*/ 7 w 34"/>
                <a:gd name="T29" fmla="*/ 3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 h="46">
                  <a:moveTo>
                    <a:pt x="7" y="39"/>
                  </a:moveTo>
                  <a:cubicBezTo>
                    <a:pt x="7" y="38"/>
                    <a:pt x="7" y="38"/>
                    <a:pt x="7" y="37"/>
                  </a:cubicBezTo>
                  <a:cubicBezTo>
                    <a:pt x="5" y="39"/>
                    <a:pt x="4" y="41"/>
                    <a:pt x="3" y="42"/>
                  </a:cubicBezTo>
                  <a:cubicBezTo>
                    <a:pt x="6" y="41"/>
                    <a:pt x="9" y="39"/>
                    <a:pt x="12" y="38"/>
                  </a:cubicBezTo>
                  <a:cubicBezTo>
                    <a:pt x="14" y="36"/>
                    <a:pt x="16" y="34"/>
                    <a:pt x="18" y="32"/>
                  </a:cubicBezTo>
                  <a:cubicBezTo>
                    <a:pt x="20" y="30"/>
                    <a:pt x="23" y="28"/>
                    <a:pt x="25" y="26"/>
                  </a:cubicBezTo>
                  <a:cubicBezTo>
                    <a:pt x="29" y="23"/>
                    <a:pt x="31" y="17"/>
                    <a:pt x="33" y="13"/>
                  </a:cubicBezTo>
                  <a:cubicBezTo>
                    <a:pt x="34" y="9"/>
                    <a:pt x="32" y="6"/>
                    <a:pt x="30" y="4"/>
                  </a:cubicBezTo>
                  <a:cubicBezTo>
                    <a:pt x="28" y="0"/>
                    <a:pt x="22" y="6"/>
                    <a:pt x="24" y="9"/>
                  </a:cubicBezTo>
                  <a:cubicBezTo>
                    <a:pt x="26" y="12"/>
                    <a:pt x="27" y="12"/>
                    <a:pt x="25" y="15"/>
                  </a:cubicBezTo>
                  <a:cubicBezTo>
                    <a:pt x="24" y="18"/>
                    <a:pt x="22" y="21"/>
                    <a:pt x="20" y="22"/>
                  </a:cubicBezTo>
                  <a:cubicBezTo>
                    <a:pt x="15" y="26"/>
                    <a:pt x="10" y="34"/>
                    <a:pt x="4" y="35"/>
                  </a:cubicBezTo>
                  <a:cubicBezTo>
                    <a:pt x="2" y="35"/>
                    <a:pt x="0" y="37"/>
                    <a:pt x="0" y="40"/>
                  </a:cubicBezTo>
                  <a:cubicBezTo>
                    <a:pt x="0" y="40"/>
                    <a:pt x="0" y="40"/>
                    <a:pt x="0" y="41"/>
                  </a:cubicBezTo>
                  <a:cubicBezTo>
                    <a:pt x="0" y="46"/>
                    <a:pt x="7" y="42"/>
                    <a:pt x="7"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13">
              <a:extLst>
                <a:ext uri="{FF2B5EF4-FFF2-40B4-BE49-F238E27FC236}">
                  <a16:creationId xmlns:a16="http://schemas.microsoft.com/office/drawing/2014/main" xmlns="" id="{350C9C20-6DD6-4E83-8B3B-1AF0AB055052}"/>
                </a:ext>
              </a:extLst>
            </p:cNvPr>
            <p:cNvSpPr>
              <a:spLocks/>
            </p:cNvSpPr>
            <p:nvPr/>
          </p:nvSpPr>
          <p:spPr bwMode="auto">
            <a:xfrm>
              <a:off x="2466" y="1635"/>
              <a:ext cx="182" cy="114"/>
            </a:xfrm>
            <a:custGeom>
              <a:avLst/>
              <a:gdLst>
                <a:gd name="T0" fmla="*/ 3 w 43"/>
                <a:gd name="T1" fmla="*/ 23 h 27"/>
                <a:gd name="T2" fmla="*/ 21 w 43"/>
                <a:gd name="T3" fmla="*/ 22 h 27"/>
                <a:gd name="T4" fmla="*/ 31 w 43"/>
                <a:gd name="T5" fmla="*/ 18 h 27"/>
                <a:gd name="T6" fmla="*/ 41 w 43"/>
                <a:gd name="T7" fmla="*/ 8 h 27"/>
                <a:gd name="T8" fmla="*/ 36 w 43"/>
                <a:gd name="T9" fmla="*/ 5 h 27"/>
                <a:gd name="T10" fmla="*/ 21 w 43"/>
                <a:gd name="T11" fmla="*/ 15 h 27"/>
                <a:gd name="T12" fmla="*/ 16 w 43"/>
                <a:gd name="T13" fmla="*/ 17 h 27"/>
                <a:gd name="T14" fmla="*/ 7 w 43"/>
                <a:gd name="T15" fmla="*/ 16 h 27"/>
                <a:gd name="T16" fmla="*/ 3 w 43"/>
                <a:gd name="T17" fmla="*/ 23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27">
                  <a:moveTo>
                    <a:pt x="3" y="23"/>
                  </a:moveTo>
                  <a:cubicBezTo>
                    <a:pt x="8" y="27"/>
                    <a:pt x="16" y="26"/>
                    <a:pt x="21" y="22"/>
                  </a:cubicBezTo>
                  <a:cubicBezTo>
                    <a:pt x="24" y="20"/>
                    <a:pt x="28" y="20"/>
                    <a:pt x="31" y="18"/>
                  </a:cubicBezTo>
                  <a:cubicBezTo>
                    <a:pt x="35" y="15"/>
                    <a:pt x="38" y="12"/>
                    <a:pt x="41" y="8"/>
                  </a:cubicBezTo>
                  <a:cubicBezTo>
                    <a:pt x="43" y="4"/>
                    <a:pt x="38" y="0"/>
                    <a:pt x="36" y="5"/>
                  </a:cubicBezTo>
                  <a:cubicBezTo>
                    <a:pt x="33" y="10"/>
                    <a:pt x="27" y="13"/>
                    <a:pt x="21" y="15"/>
                  </a:cubicBezTo>
                  <a:cubicBezTo>
                    <a:pt x="19" y="15"/>
                    <a:pt x="18" y="17"/>
                    <a:pt x="16" y="17"/>
                  </a:cubicBezTo>
                  <a:cubicBezTo>
                    <a:pt x="13" y="19"/>
                    <a:pt x="10" y="19"/>
                    <a:pt x="7" y="16"/>
                  </a:cubicBezTo>
                  <a:cubicBezTo>
                    <a:pt x="4" y="14"/>
                    <a:pt x="0" y="21"/>
                    <a:pt x="3"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14">
              <a:extLst>
                <a:ext uri="{FF2B5EF4-FFF2-40B4-BE49-F238E27FC236}">
                  <a16:creationId xmlns:a16="http://schemas.microsoft.com/office/drawing/2014/main" xmlns="" id="{77405DD8-B175-4B43-B162-A5A9DECB8317}"/>
                </a:ext>
              </a:extLst>
            </p:cNvPr>
            <p:cNvSpPr>
              <a:spLocks/>
            </p:cNvSpPr>
            <p:nvPr/>
          </p:nvSpPr>
          <p:spPr bwMode="auto">
            <a:xfrm>
              <a:off x="2330" y="1580"/>
              <a:ext cx="127" cy="63"/>
            </a:xfrm>
            <a:custGeom>
              <a:avLst/>
              <a:gdLst>
                <a:gd name="T0" fmla="*/ 25 w 30"/>
                <a:gd name="T1" fmla="*/ 1 h 15"/>
                <a:gd name="T2" fmla="*/ 5 w 30"/>
                <a:gd name="T3" fmla="*/ 8 h 15"/>
                <a:gd name="T4" fmla="*/ 4 w 30"/>
                <a:gd name="T5" fmla="*/ 15 h 15"/>
                <a:gd name="T6" fmla="*/ 6 w 30"/>
                <a:gd name="T7" fmla="*/ 15 h 15"/>
                <a:gd name="T8" fmla="*/ 7 w 30"/>
                <a:gd name="T9" fmla="*/ 8 h 15"/>
                <a:gd name="T10" fmla="*/ 6 w 30"/>
                <a:gd name="T11" fmla="*/ 8 h 15"/>
                <a:gd name="T12" fmla="*/ 5 w 30"/>
                <a:gd name="T13" fmla="*/ 15 h 15"/>
                <a:gd name="T14" fmla="*/ 25 w 30"/>
                <a:gd name="T15" fmla="*/ 8 h 15"/>
                <a:gd name="T16" fmla="*/ 25 w 30"/>
                <a:gd name="T17"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5">
                  <a:moveTo>
                    <a:pt x="25" y="1"/>
                  </a:moveTo>
                  <a:cubicBezTo>
                    <a:pt x="18" y="3"/>
                    <a:pt x="11" y="5"/>
                    <a:pt x="5" y="8"/>
                  </a:cubicBezTo>
                  <a:cubicBezTo>
                    <a:pt x="2" y="9"/>
                    <a:pt x="0" y="15"/>
                    <a:pt x="4" y="15"/>
                  </a:cubicBezTo>
                  <a:cubicBezTo>
                    <a:pt x="5" y="15"/>
                    <a:pt x="5" y="15"/>
                    <a:pt x="6" y="15"/>
                  </a:cubicBezTo>
                  <a:cubicBezTo>
                    <a:pt x="9" y="15"/>
                    <a:pt x="12" y="8"/>
                    <a:pt x="7" y="8"/>
                  </a:cubicBezTo>
                  <a:cubicBezTo>
                    <a:pt x="7" y="8"/>
                    <a:pt x="6" y="8"/>
                    <a:pt x="6" y="8"/>
                  </a:cubicBezTo>
                  <a:cubicBezTo>
                    <a:pt x="6" y="10"/>
                    <a:pt x="5" y="13"/>
                    <a:pt x="5" y="15"/>
                  </a:cubicBezTo>
                  <a:cubicBezTo>
                    <a:pt x="12" y="12"/>
                    <a:pt x="18" y="10"/>
                    <a:pt x="25" y="8"/>
                  </a:cubicBezTo>
                  <a:cubicBezTo>
                    <a:pt x="29" y="7"/>
                    <a:pt x="30" y="0"/>
                    <a:pt x="2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15">
              <a:extLst>
                <a:ext uri="{FF2B5EF4-FFF2-40B4-BE49-F238E27FC236}">
                  <a16:creationId xmlns:a16="http://schemas.microsoft.com/office/drawing/2014/main" xmlns="" id="{31072511-A203-40B7-B064-2A760DC72735}"/>
                </a:ext>
              </a:extLst>
            </p:cNvPr>
            <p:cNvSpPr>
              <a:spLocks/>
            </p:cNvSpPr>
            <p:nvPr/>
          </p:nvSpPr>
          <p:spPr bwMode="auto">
            <a:xfrm>
              <a:off x="2500" y="1546"/>
              <a:ext cx="102" cy="47"/>
            </a:xfrm>
            <a:custGeom>
              <a:avLst/>
              <a:gdLst>
                <a:gd name="T0" fmla="*/ 7 w 24"/>
                <a:gd name="T1" fmla="*/ 7 h 11"/>
                <a:gd name="T2" fmla="*/ 7 w 24"/>
                <a:gd name="T3" fmla="*/ 7 h 11"/>
                <a:gd name="T4" fmla="*/ 6 w 24"/>
                <a:gd name="T5" fmla="*/ 9 h 11"/>
                <a:gd name="T6" fmla="*/ 6 w 24"/>
                <a:gd name="T7" fmla="*/ 10 h 11"/>
                <a:gd name="T8" fmla="*/ 11 w 24"/>
                <a:gd name="T9" fmla="*/ 10 h 11"/>
                <a:gd name="T10" fmla="*/ 20 w 24"/>
                <a:gd name="T11" fmla="*/ 8 h 11"/>
                <a:gd name="T12" fmla="*/ 20 w 24"/>
                <a:gd name="T13" fmla="*/ 1 h 11"/>
                <a:gd name="T14" fmla="*/ 7 w 24"/>
                <a:gd name="T15" fmla="*/ 2 h 11"/>
                <a:gd name="T16" fmla="*/ 0 w 24"/>
                <a:gd name="T17" fmla="*/ 8 h 11"/>
                <a:gd name="T18" fmla="*/ 3 w 24"/>
                <a:gd name="T19" fmla="*/ 11 h 11"/>
                <a:gd name="T20" fmla="*/ 7 w 24"/>
                <a:gd name="T21"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 h="11">
                  <a:moveTo>
                    <a:pt x="7" y="7"/>
                  </a:moveTo>
                  <a:cubicBezTo>
                    <a:pt x="7" y="7"/>
                    <a:pt x="7" y="7"/>
                    <a:pt x="7" y="7"/>
                  </a:cubicBezTo>
                  <a:cubicBezTo>
                    <a:pt x="7" y="8"/>
                    <a:pt x="6" y="9"/>
                    <a:pt x="6" y="9"/>
                  </a:cubicBezTo>
                  <a:cubicBezTo>
                    <a:pt x="5" y="10"/>
                    <a:pt x="5" y="10"/>
                    <a:pt x="6" y="10"/>
                  </a:cubicBezTo>
                  <a:cubicBezTo>
                    <a:pt x="8" y="10"/>
                    <a:pt x="9" y="10"/>
                    <a:pt x="11" y="10"/>
                  </a:cubicBezTo>
                  <a:cubicBezTo>
                    <a:pt x="14" y="10"/>
                    <a:pt x="17" y="9"/>
                    <a:pt x="20" y="8"/>
                  </a:cubicBezTo>
                  <a:cubicBezTo>
                    <a:pt x="23" y="7"/>
                    <a:pt x="24" y="0"/>
                    <a:pt x="20" y="1"/>
                  </a:cubicBezTo>
                  <a:cubicBezTo>
                    <a:pt x="15" y="3"/>
                    <a:pt x="11" y="2"/>
                    <a:pt x="7" y="2"/>
                  </a:cubicBezTo>
                  <a:cubicBezTo>
                    <a:pt x="4" y="3"/>
                    <a:pt x="1" y="4"/>
                    <a:pt x="0" y="8"/>
                  </a:cubicBezTo>
                  <a:cubicBezTo>
                    <a:pt x="0" y="9"/>
                    <a:pt x="1" y="11"/>
                    <a:pt x="3" y="11"/>
                  </a:cubicBezTo>
                  <a:cubicBezTo>
                    <a:pt x="5" y="11"/>
                    <a:pt x="6" y="9"/>
                    <a:pt x="7"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16">
              <a:extLst>
                <a:ext uri="{FF2B5EF4-FFF2-40B4-BE49-F238E27FC236}">
                  <a16:creationId xmlns:a16="http://schemas.microsoft.com/office/drawing/2014/main" xmlns="" id="{BEE57299-03CC-451E-BF86-A61CEB7F6967}"/>
                </a:ext>
              </a:extLst>
            </p:cNvPr>
            <p:cNvSpPr>
              <a:spLocks/>
            </p:cNvSpPr>
            <p:nvPr/>
          </p:nvSpPr>
          <p:spPr bwMode="auto">
            <a:xfrm>
              <a:off x="1613" y="2430"/>
              <a:ext cx="106" cy="165"/>
            </a:xfrm>
            <a:custGeom>
              <a:avLst/>
              <a:gdLst>
                <a:gd name="T0" fmla="*/ 20 w 25"/>
                <a:gd name="T1" fmla="*/ 0 h 39"/>
                <a:gd name="T2" fmla="*/ 8 w 25"/>
                <a:gd name="T3" fmla="*/ 36 h 39"/>
                <a:gd name="T4" fmla="*/ 14 w 25"/>
                <a:gd name="T5" fmla="*/ 30 h 39"/>
                <a:gd name="T6" fmla="*/ 19 w 25"/>
                <a:gd name="T7" fmla="*/ 7 h 39"/>
                <a:gd name="T8" fmla="*/ 20 w 25"/>
                <a:gd name="T9" fmla="*/ 0 h 39"/>
              </a:gdLst>
              <a:ahLst/>
              <a:cxnLst>
                <a:cxn ang="0">
                  <a:pos x="T0" y="T1"/>
                </a:cxn>
                <a:cxn ang="0">
                  <a:pos x="T2" y="T3"/>
                </a:cxn>
                <a:cxn ang="0">
                  <a:pos x="T4" y="T5"/>
                </a:cxn>
                <a:cxn ang="0">
                  <a:pos x="T6" y="T7"/>
                </a:cxn>
                <a:cxn ang="0">
                  <a:pos x="T8" y="T9"/>
                </a:cxn>
              </a:cxnLst>
              <a:rect l="0" t="0" r="r" b="b"/>
              <a:pathLst>
                <a:path w="25" h="39">
                  <a:moveTo>
                    <a:pt x="20" y="0"/>
                  </a:moveTo>
                  <a:cubicBezTo>
                    <a:pt x="6" y="2"/>
                    <a:pt x="0" y="26"/>
                    <a:pt x="8" y="36"/>
                  </a:cubicBezTo>
                  <a:cubicBezTo>
                    <a:pt x="11" y="39"/>
                    <a:pt x="17" y="33"/>
                    <a:pt x="14" y="30"/>
                  </a:cubicBezTo>
                  <a:cubicBezTo>
                    <a:pt x="10" y="26"/>
                    <a:pt x="10" y="8"/>
                    <a:pt x="19" y="7"/>
                  </a:cubicBezTo>
                  <a:cubicBezTo>
                    <a:pt x="22" y="7"/>
                    <a:pt x="25" y="0"/>
                    <a:pt x="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17">
              <a:extLst>
                <a:ext uri="{FF2B5EF4-FFF2-40B4-BE49-F238E27FC236}">
                  <a16:creationId xmlns:a16="http://schemas.microsoft.com/office/drawing/2014/main" xmlns="" id="{62387C69-38FB-449C-A4FE-202685FF145C}"/>
                </a:ext>
              </a:extLst>
            </p:cNvPr>
            <p:cNvSpPr>
              <a:spLocks/>
            </p:cNvSpPr>
            <p:nvPr/>
          </p:nvSpPr>
          <p:spPr bwMode="auto">
            <a:xfrm>
              <a:off x="1558" y="2418"/>
              <a:ext cx="60" cy="156"/>
            </a:xfrm>
            <a:custGeom>
              <a:avLst/>
              <a:gdLst>
                <a:gd name="T0" fmla="*/ 6 w 14"/>
                <a:gd name="T1" fmla="*/ 6 h 37"/>
                <a:gd name="T2" fmla="*/ 4 w 14"/>
                <a:gd name="T3" fmla="*/ 11 h 37"/>
                <a:gd name="T4" fmla="*/ 2 w 14"/>
                <a:gd name="T5" fmla="*/ 18 h 37"/>
                <a:gd name="T6" fmla="*/ 0 w 14"/>
                <a:gd name="T7" fmla="*/ 32 h 37"/>
                <a:gd name="T8" fmla="*/ 6 w 14"/>
                <a:gd name="T9" fmla="*/ 30 h 37"/>
                <a:gd name="T10" fmla="*/ 7 w 14"/>
                <a:gd name="T11" fmla="*/ 21 h 37"/>
                <a:gd name="T12" fmla="*/ 10 w 14"/>
                <a:gd name="T13" fmla="*/ 15 h 37"/>
                <a:gd name="T14" fmla="*/ 10 w 14"/>
                <a:gd name="T15" fmla="*/ 12 h 37"/>
                <a:gd name="T16" fmla="*/ 11 w 14"/>
                <a:gd name="T17" fmla="*/ 10 h 37"/>
                <a:gd name="T18" fmla="*/ 13 w 14"/>
                <a:gd name="T19" fmla="*/ 5 h 37"/>
                <a:gd name="T20" fmla="*/ 6 w 14"/>
                <a:gd name="T21" fmla="*/ 6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37">
                  <a:moveTo>
                    <a:pt x="6" y="6"/>
                  </a:moveTo>
                  <a:cubicBezTo>
                    <a:pt x="6" y="8"/>
                    <a:pt x="4" y="9"/>
                    <a:pt x="4" y="11"/>
                  </a:cubicBezTo>
                  <a:cubicBezTo>
                    <a:pt x="3" y="14"/>
                    <a:pt x="3" y="16"/>
                    <a:pt x="2" y="18"/>
                  </a:cubicBezTo>
                  <a:cubicBezTo>
                    <a:pt x="0" y="23"/>
                    <a:pt x="0" y="27"/>
                    <a:pt x="0" y="32"/>
                  </a:cubicBezTo>
                  <a:cubicBezTo>
                    <a:pt x="0" y="37"/>
                    <a:pt x="6" y="33"/>
                    <a:pt x="6" y="30"/>
                  </a:cubicBezTo>
                  <a:cubicBezTo>
                    <a:pt x="6" y="27"/>
                    <a:pt x="6" y="24"/>
                    <a:pt x="7" y="21"/>
                  </a:cubicBezTo>
                  <a:cubicBezTo>
                    <a:pt x="8" y="19"/>
                    <a:pt x="9" y="17"/>
                    <a:pt x="10" y="15"/>
                  </a:cubicBezTo>
                  <a:cubicBezTo>
                    <a:pt x="10" y="14"/>
                    <a:pt x="10" y="13"/>
                    <a:pt x="10" y="12"/>
                  </a:cubicBezTo>
                  <a:cubicBezTo>
                    <a:pt x="10" y="10"/>
                    <a:pt x="10" y="12"/>
                    <a:pt x="11" y="10"/>
                  </a:cubicBezTo>
                  <a:cubicBezTo>
                    <a:pt x="12" y="9"/>
                    <a:pt x="13" y="7"/>
                    <a:pt x="13" y="5"/>
                  </a:cubicBezTo>
                  <a:cubicBezTo>
                    <a:pt x="14" y="0"/>
                    <a:pt x="7" y="2"/>
                    <a:pt x="6"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9" name="Freeform 21">
            <a:extLst>
              <a:ext uri="{FF2B5EF4-FFF2-40B4-BE49-F238E27FC236}">
                <a16:creationId xmlns:a16="http://schemas.microsoft.com/office/drawing/2014/main" xmlns="" id="{C816BAED-4242-4A18-8032-88D63D07BB33}"/>
              </a:ext>
            </a:extLst>
          </p:cNvPr>
          <p:cNvSpPr>
            <a:spLocks/>
          </p:cNvSpPr>
          <p:nvPr/>
        </p:nvSpPr>
        <p:spPr bwMode="auto">
          <a:xfrm>
            <a:off x="3766220" y="3959436"/>
            <a:ext cx="5506640" cy="265928"/>
          </a:xfrm>
          <a:custGeom>
            <a:avLst/>
            <a:gdLst>
              <a:gd name="T0" fmla="*/ 3 w 764"/>
              <a:gd name="T1" fmla="*/ 1 h 70"/>
              <a:gd name="T2" fmla="*/ 0 w 764"/>
              <a:gd name="T3" fmla="*/ 4 h 70"/>
              <a:gd name="T4" fmla="*/ 3 w 764"/>
              <a:gd name="T5" fmla="*/ 8 h 70"/>
              <a:gd name="T6" fmla="*/ 183 w 764"/>
              <a:gd name="T7" fmla="*/ 7 h 70"/>
              <a:gd name="T8" fmla="*/ 625 w 764"/>
              <a:gd name="T9" fmla="*/ 9 h 70"/>
              <a:gd name="T10" fmla="*/ 638 w 764"/>
              <a:gd name="T11" fmla="*/ 9 h 70"/>
              <a:gd name="T12" fmla="*/ 517 w 764"/>
              <a:gd name="T13" fmla="*/ 13 h 70"/>
              <a:gd name="T14" fmla="*/ 241 w 764"/>
              <a:gd name="T15" fmla="*/ 22 h 70"/>
              <a:gd name="T16" fmla="*/ 47 w 764"/>
              <a:gd name="T17" fmla="*/ 33 h 70"/>
              <a:gd name="T18" fmla="*/ 47 w 764"/>
              <a:gd name="T19" fmla="*/ 39 h 70"/>
              <a:gd name="T20" fmla="*/ 215 w 764"/>
              <a:gd name="T21" fmla="*/ 33 h 70"/>
              <a:gd name="T22" fmla="*/ 539 w 764"/>
              <a:gd name="T23" fmla="*/ 40 h 70"/>
              <a:gd name="T24" fmla="*/ 530 w 764"/>
              <a:gd name="T25" fmla="*/ 40 h 70"/>
              <a:gd name="T26" fmla="*/ 236 w 764"/>
              <a:gd name="T27" fmla="*/ 60 h 70"/>
              <a:gd name="T28" fmla="*/ 217 w 764"/>
              <a:gd name="T29" fmla="*/ 63 h 70"/>
              <a:gd name="T30" fmla="*/ 215 w 764"/>
              <a:gd name="T31" fmla="*/ 67 h 70"/>
              <a:gd name="T32" fmla="*/ 218 w 764"/>
              <a:gd name="T33" fmla="*/ 70 h 70"/>
              <a:gd name="T34" fmla="*/ 237 w 764"/>
              <a:gd name="T35" fmla="*/ 67 h 70"/>
              <a:gd name="T36" fmla="*/ 530 w 764"/>
              <a:gd name="T37" fmla="*/ 47 h 70"/>
              <a:gd name="T38" fmla="*/ 575 w 764"/>
              <a:gd name="T39" fmla="*/ 47 h 70"/>
              <a:gd name="T40" fmla="*/ 575 w 764"/>
              <a:gd name="T41" fmla="*/ 41 h 70"/>
              <a:gd name="T42" fmla="*/ 573 w 764"/>
              <a:gd name="T43" fmla="*/ 40 h 70"/>
              <a:gd name="T44" fmla="*/ 560 w 764"/>
              <a:gd name="T45" fmla="*/ 37 h 70"/>
              <a:gd name="T46" fmla="*/ 321 w 764"/>
              <a:gd name="T47" fmla="*/ 22 h 70"/>
              <a:gd name="T48" fmla="*/ 517 w 764"/>
              <a:gd name="T49" fmla="*/ 19 h 70"/>
              <a:gd name="T50" fmla="*/ 668 w 764"/>
              <a:gd name="T51" fmla="*/ 14 h 70"/>
              <a:gd name="T52" fmla="*/ 761 w 764"/>
              <a:gd name="T53" fmla="*/ 8 h 70"/>
              <a:gd name="T54" fmla="*/ 763 w 764"/>
              <a:gd name="T55" fmla="*/ 7 h 70"/>
              <a:gd name="T56" fmla="*/ 763 w 764"/>
              <a:gd name="T57" fmla="*/ 2 h 70"/>
              <a:gd name="T58" fmla="*/ 763 w 764"/>
              <a:gd name="T59" fmla="*/ 2 h 70"/>
              <a:gd name="T60" fmla="*/ 759 w 764"/>
              <a:gd name="T61" fmla="*/ 2 h 70"/>
              <a:gd name="T62" fmla="*/ 759 w 764"/>
              <a:gd name="T63" fmla="*/ 2 h 70"/>
              <a:gd name="T64" fmla="*/ 759 w 764"/>
              <a:gd name="T65" fmla="*/ 2 h 70"/>
              <a:gd name="T66" fmla="*/ 682 w 764"/>
              <a:gd name="T67" fmla="*/ 2 h 70"/>
              <a:gd name="T68" fmla="*/ 625 w 764"/>
              <a:gd name="T69" fmla="*/ 2 h 70"/>
              <a:gd name="T70" fmla="*/ 183 w 764"/>
              <a:gd name="T71" fmla="*/ 1 h 70"/>
              <a:gd name="T72" fmla="*/ 3 w 764"/>
              <a:gd name="T73" fmla="*/ 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4" h="70">
                <a:moveTo>
                  <a:pt x="3" y="1"/>
                </a:moveTo>
                <a:cubicBezTo>
                  <a:pt x="1" y="1"/>
                  <a:pt x="0" y="3"/>
                  <a:pt x="0" y="4"/>
                </a:cubicBezTo>
                <a:cubicBezTo>
                  <a:pt x="0" y="6"/>
                  <a:pt x="1" y="8"/>
                  <a:pt x="3" y="8"/>
                </a:cubicBezTo>
                <a:cubicBezTo>
                  <a:pt x="59" y="8"/>
                  <a:pt x="121" y="8"/>
                  <a:pt x="183" y="7"/>
                </a:cubicBezTo>
                <a:cubicBezTo>
                  <a:pt x="330" y="7"/>
                  <a:pt x="473" y="7"/>
                  <a:pt x="625" y="9"/>
                </a:cubicBezTo>
                <a:cubicBezTo>
                  <a:pt x="627" y="9"/>
                  <a:pt x="632" y="9"/>
                  <a:pt x="638" y="9"/>
                </a:cubicBezTo>
                <a:cubicBezTo>
                  <a:pt x="581" y="11"/>
                  <a:pt x="523" y="13"/>
                  <a:pt x="517" y="13"/>
                </a:cubicBezTo>
                <a:cubicBezTo>
                  <a:pt x="414" y="7"/>
                  <a:pt x="327" y="15"/>
                  <a:pt x="241" y="22"/>
                </a:cubicBezTo>
                <a:cubicBezTo>
                  <a:pt x="178" y="28"/>
                  <a:pt x="115" y="33"/>
                  <a:pt x="47" y="33"/>
                </a:cubicBezTo>
                <a:cubicBezTo>
                  <a:pt x="47" y="39"/>
                  <a:pt x="47" y="39"/>
                  <a:pt x="47" y="39"/>
                </a:cubicBezTo>
                <a:cubicBezTo>
                  <a:pt x="108" y="39"/>
                  <a:pt x="162" y="36"/>
                  <a:pt x="215" y="33"/>
                </a:cubicBezTo>
                <a:cubicBezTo>
                  <a:pt x="316" y="28"/>
                  <a:pt x="411" y="22"/>
                  <a:pt x="539" y="40"/>
                </a:cubicBezTo>
                <a:cubicBezTo>
                  <a:pt x="530" y="40"/>
                  <a:pt x="530" y="40"/>
                  <a:pt x="530" y="40"/>
                </a:cubicBezTo>
                <a:cubicBezTo>
                  <a:pt x="427" y="40"/>
                  <a:pt x="355" y="40"/>
                  <a:pt x="236" y="60"/>
                </a:cubicBezTo>
                <a:cubicBezTo>
                  <a:pt x="217" y="63"/>
                  <a:pt x="217" y="63"/>
                  <a:pt x="217" y="63"/>
                </a:cubicBezTo>
                <a:cubicBezTo>
                  <a:pt x="216" y="64"/>
                  <a:pt x="214" y="65"/>
                  <a:pt x="215" y="67"/>
                </a:cubicBezTo>
                <a:cubicBezTo>
                  <a:pt x="215" y="69"/>
                  <a:pt x="217" y="70"/>
                  <a:pt x="218" y="70"/>
                </a:cubicBezTo>
                <a:cubicBezTo>
                  <a:pt x="237" y="67"/>
                  <a:pt x="237" y="67"/>
                  <a:pt x="237" y="67"/>
                </a:cubicBezTo>
                <a:cubicBezTo>
                  <a:pt x="356" y="46"/>
                  <a:pt x="427" y="47"/>
                  <a:pt x="530" y="47"/>
                </a:cubicBezTo>
                <a:cubicBezTo>
                  <a:pt x="546" y="47"/>
                  <a:pt x="563" y="47"/>
                  <a:pt x="575" y="47"/>
                </a:cubicBezTo>
                <a:cubicBezTo>
                  <a:pt x="575" y="41"/>
                  <a:pt x="575" y="41"/>
                  <a:pt x="575" y="41"/>
                </a:cubicBezTo>
                <a:cubicBezTo>
                  <a:pt x="574" y="41"/>
                  <a:pt x="574" y="40"/>
                  <a:pt x="573" y="40"/>
                </a:cubicBezTo>
                <a:cubicBezTo>
                  <a:pt x="569" y="39"/>
                  <a:pt x="561" y="37"/>
                  <a:pt x="560" y="37"/>
                </a:cubicBezTo>
                <a:cubicBezTo>
                  <a:pt x="467" y="23"/>
                  <a:pt x="392" y="20"/>
                  <a:pt x="321" y="22"/>
                </a:cubicBezTo>
                <a:cubicBezTo>
                  <a:pt x="382" y="18"/>
                  <a:pt x="446" y="15"/>
                  <a:pt x="517" y="19"/>
                </a:cubicBezTo>
                <a:cubicBezTo>
                  <a:pt x="524" y="20"/>
                  <a:pt x="602" y="17"/>
                  <a:pt x="668" y="14"/>
                </a:cubicBezTo>
                <a:cubicBezTo>
                  <a:pt x="713" y="12"/>
                  <a:pt x="753" y="10"/>
                  <a:pt x="761" y="8"/>
                </a:cubicBezTo>
                <a:cubicBezTo>
                  <a:pt x="762" y="8"/>
                  <a:pt x="763" y="8"/>
                  <a:pt x="763" y="7"/>
                </a:cubicBezTo>
                <a:cubicBezTo>
                  <a:pt x="764" y="6"/>
                  <a:pt x="764" y="4"/>
                  <a:pt x="763" y="2"/>
                </a:cubicBezTo>
                <a:cubicBezTo>
                  <a:pt x="763" y="2"/>
                  <a:pt x="763" y="2"/>
                  <a:pt x="763" y="2"/>
                </a:cubicBezTo>
                <a:cubicBezTo>
                  <a:pt x="763" y="2"/>
                  <a:pt x="761" y="2"/>
                  <a:pt x="759" y="2"/>
                </a:cubicBezTo>
                <a:cubicBezTo>
                  <a:pt x="759" y="2"/>
                  <a:pt x="759" y="2"/>
                  <a:pt x="759" y="2"/>
                </a:cubicBezTo>
                <a:cubicBezTo>
                  <a:pt x="759" y="2"/>
                  <a:pt x="759" y="2"/>
                  <a:pt x="759" y="2"/>
                </a:cubicBezTo>
                <a:cubicBezTo>
                  <a:pt x="748" y="2"/>
                  <a:pt x="713" y="2"/>
                  <a:pt x="682" y="2"/>
                </a:cubicBezTo>
                <a:cubicBezTo>
                  <a:pt x="655" y="2"/>
                  <a:pt x="631" y="2"/>
                  <a:pt x="625" y="2"/>
                </a:cubicBezTo>
                <a:cubicBezTo>
                  <a:pt x="474" y="0"/>
                  <a:pt x="330" y="1"/>
                  <a:pt x="183" y="1"/>
                </a:cubicBezTo>
                <a:cubicBezTo>
                  <a:pt x="126" y="1"/>
                  <a:pt x="68" y="1"/>
                  <a:pt x="3" y="1"/>
                </a:cubicBezTo>
                <a:close/>
              </a:path>
            </a:pathLst>
          </a:custGeom>
          <a:solidFill>
            <a:srgbClr val="5092E0"/>
          </a:solidFill>
          <a:ln>
            <a:noFill/>
          </a:ln>
        </p:spPr>
        <p:txBody>
          <a:bodyPr vert="horz" wrap="square" lIns="68580" tIns="34290" rIns="68580" bIns="3429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32194414"/>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slide(fromBottom)">
                                      <p:cBhvr>
                                        <p:cTn id="7" dur="500"/>
                                        <p:tgtEl>
                                          <p:spTgt spid="24"/>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23"/>
                                        </p:tgtEl>
                                        <p:attrNameLst>
                                          <p:attrName>style.visibility</p:attrName>
                                        </p:attrNameLst>
                                      </p:cBhvr>
                                      <p:to>
                                        <p:strVal val="visible"/>
                                      </p:to>
                                    </p:set>
                                    <p:anim calcmode="lin" valueType="num">
                                      <p:cBhvr>
                                        <p:cTn id="11" dur="500" fill="hold"/>
                                        <p:tgtEl>
                                          <p:spTgt spid="23"/>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23"/>
                                        </p:tgtEl>
                                        <p:attrNameLst>
                                          <p:attrName>ppt_y</p:attrName>
                                        </p:attrNameLst>
                                      </p:cBhvr>
                                      <p:tavLst>
                                        <p:tav tm="0">
                                          <p:val>
                                            <p:strVal val="#ppt_y"/>
                                          </p:val>
                                        </p:tav>
                                        <p:tav tm="100000">
                                          <p:val>
                                            <p:strVal val="#ppt_y"/>
                                          </p:val>
                                        </p:tav>
                                      </p:tavLst>
                                    </p:anim>
                                    <p:anim calcmode="lin" valueType="num">
                                      <p:cBhvr>
                                        <p:cTn id="13" dur="500" fill="hold"/>
                                        <p:tgtEl>
                                          <p:spTgt spid="23"/>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23"/>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23"/>
                                        </p:tgtEl>
                                      </p:cBhvr>
                                    </p:animEffect>
                                  </p:childTnLst>
                                </p:cTn>
                              </p:par>
                              <p:par>
                                <p:cTn id="16" presetID="10" presetClass="entr" presetSubtype="0" fill="hold" grpId="0" nodeType="withEffect">
                                  <p:stCondLst>
                                    <p:cond delay="50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par>
                                <p:cTn id="24" presetID="10" presetClass="entr" presetSubtype="0" fill="hold" grpId="0" nodeType="withEffect">
                                  <p:stCondLst>
                                    <p:cond delay="600"/>
                                  </p:stCondLst>
                                  <p:childTnLst>
                                    <p:set>
                                      <p:cBhvr>
                                        <p:cTn id="25" dur="1" fill="hold">
                                          <p:stCondLst>
                                            <p:cond delay="0"/>
                                          </p:stCondLst>
                                        </p:cTn>
                                        <p:tgtEl>
                                          <p:spTgt spid="39"/>
                                        </p:tgtEl>
                                        <p:attrNameLst>
                                          <p:attrName>style.visibility</p:attrName>
                                        </p:attrNameLst>
                                      </p:cBhvr>
                                      <p:to>
                                        <p:strVal val="visible"/>
                                      </p:to>
                                    </p:set>
                                    <p:animEffect transition="in" filter="fade">
                                      <p:cBhvr>
                                        <p:cTn id="26"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animBg="1"/>
      <p:bldP spid="3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1"/>
          <p:cNvGrpSpPr>
            <a:grpSpLocks/>
          </p:cNvGrpSpPr>
          <p:nvPr/>
        </p:nvGrpSpPr>
        <p:grpSpPr bwMode="auto">
          <a:xfrm>
            <a:off x="1201661" y="1892300"/>
            <a:ext cx="2706381" cy="883495"/>
            <a:chOff x="783626" y="3401046"/>
            <a:chExt cx="2030981" cy="662725"/>
          </a:xfrm>
        </p:grpSpPr>
        <p:sp>
          <p:nvSpPr>
            <p:cNvPr id="18" name="Rectangle 16"/>
            <p:cNvSpPr/>
            <p:nvPr/>
          </p:nvSpPr>
          <p:spPr>
            <a:xfrm>
              <a:off x="783626" y="3651911"/>
              <a:ext cx="2030981" cy="411860"/>
            </a:xfrm>
            <a:prstGeom prst="rect">
              <a:avLst/>
            </a:prstGeom>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130000"/>
                </a:lnSpc>
                <a:spcBef>
                  <a:spcPct val="0"/>
                </a:spcBef>
                <a:buNone/>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itchFamily="34" charset="-122"/>
                </a:rPr>
                <a:t>在此录入上述图表的描述说明，在此录入上述图表的综合描述说明。</a:t>
              </a:r>
            </a:p>
          </p:txBody>
        </p:sp>
        <p:sp>
          <p:nvSpPr>
            <p:cNvPr id="19" name="Rectangle 17"/>
            <p:cNvSpPr/>
            <p:nvPr/>
          </p:nvSpPr>
          <p:spPr>
            <a:xfrm>
              <a:off x="1253015" y="3401046"/>
              <a:ext cx="701566" cy="238468"/>
            </a:xfrm>
            <a:prstGeom prst="rect">
              <a:avLst/>
            </a:prstGeom>
          </p:spPr>
          <p:txBody>
            <a:bodyPr wrap="none">
              <a:spAutoFit/>
            </a:bodyPr>
            <a:lstStyle/>
            <a:p>
              <a:pPr algn="ctr"/>
              <a:r>
                <a:rPr lang="zh-CN" altLang="en-US" sz="1466" dirty="0">
                  <a:solidFill>
                    <a:schemeClr val="tx1">
                      <a:lumMod val="75000"/>
                      <a:lumOff val="25000"/>
                    </a:schemeClr>
                  </a:solidFill>
                  <a:latin typeface="微软雅黑" pitchFamily="34" charset="-122"/>
                  <a:ea typeface="微软雅黑" pitchFamily="34" charset="-122"/>
                </a:rPr>
                <a:t>添加标题</a:t>
              </a:r>
            </a:p>
          </p:txBody>
        </p:sp>
      </p:grpSp>
      <p:grpSp>
        <p:nvGrpSpPr>
          <p:cNvPr id="4" name="组合 1"/>
          <p:cNvGrpSpPr>
            <a:grpSpLocks/>
          </p:cNvGrpSpPr>
          <p:nvPr/>
        </p:nvGrpSpPr>
        <p:grpSpPr bwMode="auto">
          <a:xfrm>
            <a:off x="4316433" y="2175933"/>
            <a:ext cx="1546805" cy="2288118"/>
            <a:chOff x="3510498" y="1715525"/>
            <a:chExt cx="1161003" cy="1715296"/>
          </a:xfrm>
          <a:solidFill>
            <a:schemeClr val="accent4"/>
          </a:solidFill>
        </p:grpSpPr>
        <p:sp>
          <p:nvSpPr>
            <p:cNvPr id="25637" name="Freeform 167"/>
            <p:cNvSpPr>
              <a:spLocks noEditPoints="1"/>
            </p:cNvSpPr>
            <p:nvPr/>
          </p:nvSpPr>
          <p:spPr bwMode="auto">
            <a:xfrm>
              <a:off x="3510498" y="1715525"/>
              <a:ext cx="1161003" cy="1373905"/>
            </a:xfrm>
            <a:custGeom>
              <a:avLst/>
              <a:gdLst>
                <a:gd name="T0" fmla="*/ 2147483647 w 138"/>
                <a:gd name="T1" fmla="*/ 2147483647 h 181"/>
                <a:gd name="T2" fmla="*/ 2147483647 w 138"/>
                <a:gd name="T3" fmla="*/ 2147483647 h 181"/>
                <a:gd name="T4" fmla="*/ 2147483647 w 138"/>
                <a:gd name="T5" fmla="*/ 2147483647 h 181"/>
                <a:gd name="T6" fmla="*/ 2147483647 w 138"/>
                <a:gd name="T7" fmla="*/ 2147483647 h 181"/>
                <a:gd name="T8" fmla="*/ 2147483647 w 138"/>
                <a:gd name="T9" fmla="*/ 2147483647 h 181"/>
                <a:gd name="T10" fmla="*/ 2147483647 w 138"/>
                <a:gd name="T11" fmla="*/ 2147483647 h 181"/>
                <a:gd name="T12" fmla="*/ 2147483647 w 138"/>
                <a:gd name="T13" fmla="*/ 2147483647 h 181"/>
                <a:gd name="T14" fmla="*/ 2147483647 w 138"/>
                <a:gd name="T15" fmla="*/ 2147483647 h 181"/>
                <a:gd name="T16" fmla="*/ 2147483647 w 138"/>
                <a:gd name="T17" fmla="*/ 2147483647 h 181"/>
                <a:gd name="T18" fmla="*/ 2147483647 w 138"/>
                <a:gd name="T19" fmla="*/ 2147483647 h 181"/>
                <a:gd name="T20" fmla="*/ 2147483647 w 138"/>
                <a:gd name="T21" fmla="*/ 2147483647 h 181"/>
                <a:gd name="T22" fmla="*/ 2147483647 w 138"/>
                <a:gd name="T23" fmla="*/ 2147483647 h 181"/>
                <a:gd name="T24" fmla="*/ 2147483647 w 138"/>
                <a:gd name="T25" fmla="*/ 2147483647 h 181"/>
                <a:gd name="T26" fmla="*/ 2147483647 w 138"/>
                <a:gd name="T27" fmla="*/ 2147483647 h 181"/>
                <a:gd name="T28" fmla="*/ 2147483647 w 138"/>
                <a:gd name="T29" fmla="*/ 2147483647 h 181"/>
                <a:gd name="T30" fmla="*/ 2147483647 w 138"/>
                <a:gd name="T31" fmla="*/ 2147483647 h 181"/>
                <a:gd name="T32" fmla="*/ 2147483647 w 138"/>
                <a:gd name="T33" fmla="*/ 2147483647 h 181"/>
                <a:gd name="T34" fmla="*/ 2147483647 w 138"/>
                <a:gd name="T35" fmla="*/ 2147483647 h 181"/>
                <a:gd name="T36" fmla="*/ 2147483647 w 138"/>
                <a:gd name="T37" fmla="*/ 2147483647 h 181"/>
                <a:gd name="T38" fmla="*/ 2147483647 w 138"/>
                <a:gd name="T39" fmla="*/ 2147483647 h 181"/>
                <a:gd name="T40" fmla="*/ 2147483647 w 138"/>
                <a:gd name="T41" fmla="*/ 2147483647 h 181"/>
                <a:gd name="T42" fmla="*/ 2147483647 w 138"/>
                <a:gd name="T43" fmla="*/ 2147483647 h 181"/>
                <a:gd name="T44" fmla="*/ 2147483647 w 138"/>
                <a:gd name="T45" fmla="*/ 2147483647 h 181"/>
                <a:gd name="T46" fmla="*/ 2147483647 w 138"/>
                <a:gd name="T47" fmla="*/ 2147483647 h 181"/>
                <a:gd name="T48" fmla="*/ 2147483647 w 138"/>
                <a:gd name="T49" fmla="*/ 2147483647 h 18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38" h="181">
                  <a:moveTo>
                    <a:pt x="135" y="52"/>
                  </a:moveTo>
                  <a:cubicBezTo>
                    <a:pt x="130" y="0"/>
                    <a:pt x="60" y="26"/>
                    <a:pt x="33" y="43"/>
                  </a:cubicBezTo>
                  <a:cubicBezTo>
                    <a:pt x="32" y="41"/>
                    <a:pt x="30" y="40"/>
                    <a:pt x="28" y="41"/>
                  </a:cubicBezTo>
                  <a:cubicBezTo>
                    <a:pt x="11" y="48"/>
                    <a:pt x="0" y="68"/>
                    <a:pt x="11" y="85"/>
                  </a:cubicBezTo>
                  <a:cubicBezTo>
                    <a:pt x="19" y="97"/>
                    <a:pt x="33" y="99"/>
                    <a:pt x="44" y="92"/>
                  </a:cubicBezTo>
                  <a:cubicBezTo>
                    <a:pt x="45" y="94"/>
                    <a:pt x="49" y="94"/>
                    <a:pt x="50" y="91"/>
                  </a:cubicBezTo>
                  <a:cubicBezTo>
                    <a:pt x="50" y="90"/>
                    <a:pt x="51" y="88"/>
                    <a:pt x="51" y="86"/>
                  </a:cubicBezTo>
                  <a:cubicBezTo>
                    <a:pt x="51" y="85"/>
                    <a:pt x="51" y="85"/>
                    <a:pt x="51" y="85"/>
                  </a:cubicBezTo>
                  <a:cubicBezTo>
                    <a:pt x="52" y="85"/>
                    <a:pt x="52" y="84"/>
                    <a:pt x="52" y="83"/>
                  </a:cubicBezTo>
                  <a:cubicBezTo>
                    <a:pt x="57" y="68"/>
                    <a:pt x="66" y="53"/>
                    <a:pt x="84" y="56"/>
                  </a:cubicBezTo>
                  <a:cubicBezTo>
                    <a:pt x="108" y="60"/>
                    <a:pt x="97" y="93"/>
                    <a:pt x="90" y="105"/>
                  </a:cubicBezTo>
                  <a:cubicBezTo>
                    <a:pt x="79" y="123"/>
                    <a:pt x="63" y="140"/>
                    <a:pt x="65" y="160"/>
                  </a:cubicBezTo>
                  <a:cubicBezTo>
                    <a:pt x="58" y="158"/>
                    <a:pt x="55" y="169"/>
                    <a:pt x="62" y="172"/>
                  </a:cubicBezTo>
                  <a:cubicBezTo>
                    <a:pt x="85" y="181"/>
                    <a:pt x="96" y="175"/>
                    <a:pt x="100" y="151"/>
                  </a:cubicBezTo>
                  <a:cubicBezTo>
                    <a:pt x="107" y="116"/>
                    <a:pt x="138" y="90"/>
                    <a:pt x="135" y="52"/>
                  </a:cubicBezTo>
                  <a:close/>
                  <a:moveTo>
                    <a:pt x="95" y="128"/>
                  </a:moveTo>
                  <a:cubicBezTo>
                    <a:pt x="92" y="135"/>
                    <a:pt x="90" y="141"/>
                    <a:pt x="89" y="148"/>
                  </a:cubicBezTo>
                  <a:cubicBezTo>
                    <a:pt x="87" y="161"/>
                    <a:pt x="83" y="164"/>
                    <a:pt x="73" y="163"/>
                  </a:cubicBezTo>
                  <a:cubicBezTo>
                    <a:pt x="74" y="125"/>
                    <a:pt x="127" y="101"/>
                    <a:pt x="103" y="60"/>
                  </a:cubicBezTo>
                  <a:cubicBezTo>
                    <a:pt x="86" y="32"/>
                    <a:pt x="50" y="58"/>
                    <a:pt x="44" y="83"/>
                  </a:cubicBezTo>
                  <a:cubicBezTo>
                    <a:pt x="36" y="87"/>
                    <a:pt x="26" y="86"/>
                    <a:pt x="20" y="78"/>
                  </a:cubicBezTo>
                  <a:cubicBezTo>
                    <a:pt x="13" y="66"/>
                    <a:pt x="22" y="56"/>
                    <a:pt x="30" y="49"/>
                  </a:cubicBezTo>
                  <a:cubicBezTo>
                    <a:pt x="31" y="50"/>
                    <a:pt x="32" y="50"/>
                    <a:pt x="34" y="49"/>
                  </a:cubicBezTo>
                  <a:cubicBezTo>
                    <a:pt x="56" y="37"/>
                    <a:pt x="120" y="13"/>
                    <a:pt x="123" y="57"/>
                  </a:cubicBezTo>
                  <a:cubicBezTo>
                    <a:pt x="124" y="82"/>
                    <a:pt x="106" y="107"/>
                    <a:pt x="95"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399"/>
            </a:p>
          </p:txBody>
        </p:sp>
        <p:sp>
          <p:nvSpPr>
            <p:cNvPr id="25638" name="Freeform 168"/>
            <p:cNvSpPr>
              <a:spLocks noEditPoints="1"/>
            </p:cNvSpPr>
            <p:nvPr/>
          </p:nvSpPr>
          <p:spPr bwMode="auto">
            <a:xfrm>
              <a:off x="4026499" y="3081100"/>
              <a:ext cx="405430" cy="349721"/>
            </a:xfrm>
            <a:custGeom>
              <a:avLst/>
              <a:gdLst>
                <a:gd name="T0" fmla="*/ 2147483647 w 49"/>
                <a:gd name="T1" fmla="*/ 2147483647 h 46"/>
                <a:gd name="T2" fmla="*/ 2147483647 w 49"/>
                <a:gd name="T3" fmla="*/ 2147483647 h 46"/>
                <a:gd name="T4" fmla="*/ 2147483647 w 49"/>
                <a:gd name="T5" fmla="*/ 2147483647 h 46"/>
                <a:gd name="T6" fmla="*/ 2147483647 w 49"/>
                <a:gd name="T7" fmla="*/ 2147483647 h 46"/>
                <a:gd name="T8" fmla="*/ 2147483647 w 49"/>
                <a:gd name="T9" fmla="*/ 2147483647 h 46"/>
                <a:gd name="T10" fmla="*/ 2147483647 w 49"/>
                <a:gd name="T11" fmla="*/ 2147483647 h 46"/>
                <a:gd name="T12" fmla="*/ 2147483647 w 49"/>
                <a:gd name="T13" fmla="*/ 2147483647 h 46"/>
                <a:gd name="T14" fmla="*/ 2147483647 w 49"/>
                <a:gd name="T15" fmla="*/ 2147483647 h 46"/>
                <a:gd name="T16" fmla="*/ 2147483647 w 49"/>
                <a:gd name="T17" fmla="*/ 2147483647 h 46"/>
                <a:gd name="T18" fmla="*/ 2147483647 w 49"/>
                <a:gd name="T19" fmla="*/ 2147483647 h 46"/>
                <a:gd name="T20" fmla="*/ 2147483647 w 49"/>
                <a:gd name="T21" fmla="*/ 2147483647 h 46"/>
                <a:gd name="T22" fmla="*/ 2147483647 w 49"/>
                <a:gd name="T23" fmla="*/ 2147483647 h 46"/>
                <a:gd name="T24" fmla="*/ 2147483647 w 49"/>
                <a:gd name="T25" fmla="*/ 2147483647 h 46"/>
                <a:gd name="T26" fmla="*/ 2147483647 w 49"/>
                <a:gd name="T27" fmla="*/ 2147483647 h 46"/>
                <a:gd name="T28" fmla="*/ 2147483647 w 49"/>
                <a:gd name="T29" fmla="*/ 2147483647 h 46"/>
                <a:gd name="T30" fmla="*/ 2147483647 w 49"/>
                <a:gd name="T31" fmla="*/ 2147483647 h 46"/>
                <a:gd name="T32" fmla="*/ 2147483647 w 49"/>
                <a:gd name="T33" fmla="*/ 2147483647 h 4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9" h="46">
                  <a:moveTo>
                    <a:pt x="41" y="3"/>
                  </a:moveTo>
                  <a:cubicBezTo>
                    <a:pt x="36" y="0"/>
                    <a:pt x="28" y="0"/>
                    <a:pt x="23" y="3"/>
                  </a:cubicBezTo>
                  <a:cubicBezTo>
                    <a:pt x="8" y="4"/>
                    <a:pt x="0" y="19"/>
                    <a:pt x="1" y="35"/>
                  </a:cubicBezTo>
                  <a:cubicBezTo>
                    <a:pt x="2" y="37"/>
                    <a:pt x="2" y="39"/>
                    <a:pt x="5" y="40"/>
                  </a:cubicBezTo>
                  <a:cubicBezTo>
                    <a:pt x="14" y="44"/>
                    <a:pt x="25" y="46"/>
                    <a:pt x="35" y="41"/>
                  </a:cubicBezTo>
                  <a:cubicBezTo>
                    <a:pt x="43" y="37"/>
                    <a:pt x="47" y="29"/>
                    <a:pt x="48" y="21"/>
                  </a:cubicBezTo>
                  <a:cubicBezTo>
                    <a:pt x="49" y="14"/>
                    <a:pt x="47" y="7"/>
                    <a:pt x="41" y="3"/>
                  </a:cubicBezTo>
                  <a:close/>
                  <a:moveTo>
                    <a:pt x="36" y="20"/>
                  </a:moveTo>
                  <a:cubicBezTo>
                    <a:pt x="35" y="24"/>
                    <a:pt x="33" y="28"/>
                    <a:pt x="29" y="30"/>
                  </a:cubicBezTo>
                  <a:cubicBezTo>
                    <a:pt x="24" y="32"/>
                    <a:pt x="18" y="32"/>
                    <a:pt x="13" y="30"/>
                  </a:cubicBezTo>
                  <a:cubicBezTo>
                    <a:pt x="13" y="26"/>
                    <a:pt x="13" y="21"/>
                    <a:pt x="16" y="17"/>
                  </a:cubicBezTo>
                  <a:cubicBezTo>
                    <a:pt x="16" y="16"/>
                    <a:pt x="17" y="15"/>
                    <a:pt x="17" y="15"/>
                  </a:cubicBezTo>
                  <a:cubicBezTo>
                    <a:pt x="18" y="15"/>
                    <a:pt x="19" y="15"/>
                    <a:pt x="20" y="15"/>
                  </a:cubicBezTo>
                  <a:cubicBezTo>
                    <a:pt x="23" y="15"/>
                    <a:pt x="26" y="13"/>
                    <a:pt x="30" y="13"/>
                  </a:cubicBezTo>
                  <a:cubicBezTo>
                    <a:pt x="32" y="12"/>
                    <a:pt x="33" y="12"/>
                    <a:pt x="34" y="13"/>
                  </a:cubicBezTo>
                  <a:cubicBezTo>
                    <a:pt x="35" y="13"/>
                    <a:pt x="35" y="14"/>
                    <a:pt x="36" y="15"/>
                  </a:cubicBezTo>
                  <a:cubicBezTo>
                    <a:pt x="36" y="17"/>
                    <a:pt x="36" y="19"/>
                    <a:pt x="36"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399"/>
            </a:p>
          </p:txBody>
        </p:sp>
      </p:grpSp>
      <p:grpSp>
        <p:nvGrpSpPr>
          <p:cNvPr id="5" name="组合 2"/>
          <p:cNvGrpSpPr>
            <a:grpSpLocks/>
          </p:cNvGrpSpPr>
          <p:nvPr/>
        </p:nvGrpSpPr>
        <p:grpSpPr bwMode="auto">
          <a:xfrm>
            <a:off x="6567874" y="2296584"/>
            <a:ext cx="848521" cy="2110317"/>
            <a:chOff x="4818930" y="1615605"/>
            <a:chExt cx="635784" cy="1582069"/>
          </a:xfrm>
          <a:solidFill>
            <a:schemeClr val="accent2"/>
          </a:solidFill>
        </p:grpSpPr>
        <p:sp>
          <p:nvSpPr>
            <p:cNvPr id="25635" name="Freeform 169"/>
            <p:cNvSpPr>
              <a:spLocks noEditPoints="1"/>
            </p:cNvSpPr>
            <p:nvPr/>
          </p:nvSpPr>
          <p:spPr bwMode="auto">
            <a:xfrm>
              <a:off x="4818930" y="1615605"/>
              <a:ext cx="635784" cy="1199042"/>
            </a:xfrm>
            <a:custGeom>
              <a:avLst/>
              <a:gdLst>
                <a:gd name="T0" fmla="*/ 2147483647 w 75"/>
                <a:gd name="T1" fmla="*/ 2147483647 h 158"/>
                <a:gd name="T2" fmla="*/ 2147483647 w 75"/>
                <a:gd name="T3" fmla="*/ 2147483647 h 158"/>
                <a:gd name="T4" fmla="*/ 2147483647 w 75"/>
                <a:gd name="T5" fmla="*/ 2147483647 h 158"/>
                <a:gd name="T6" fmla="*/ 2147483647 w 75"/>
                <a:gd name="T7" fmla="*/ 2147483647 h 158"/>
                <a:gd name="T8" fmla="*/ 2147483647 w 75"/>
                <a:gd name="T9" fmla="*/ 2147483647 h 158"/>
                <a:gd name="T10" fmla="*/ 2147483647 w 75"/>
                <a:gd name="T11" fmla="*/ 2147483647 h 158"/>
                <a:gd name="T12" fmla="*/ 2147483647 w 75"/>
                <a:gd name="T13" fmla="*/ 2147483647 h 158"/>
                <a:gd name="T14" fmla="*/ 2147483647 w 75"/>
                <a:gd name="T15" fmla="*/ 2147483647 h 158"/>
                <a:gd name="T16" fmla="*/ 2147483647 w 75"/>
                <a:gd name="T17" fmla="*/ 2147483647 h 158"/>
                <a:gd name="T18" fmla="*/ 2147483647 w 75"/>
                <a:gd name="T19" fmla="*/ 2147483647 h 158"/>
                <a:gd name="T20" fmla="*/ 2147483647 w 75"/>
                <a:gd name="T21" fmla="*/ 2147483647 h 158"/>
                <a:gd name="T22" fmla="*/ 2147483647 w 75"/>
                <a:gd name="T23" fmla="*/ 2147483647 h 158"/>
                <a:gd name="T24" fmla="*/ 2147483647 w 75"/>
                <a:gd name="T25" fmla="*/ 2147483647 h 158"/>
                <a:gd name="T26" fmla="*/ 2147483647 w 75"/>
                <a:gd name="T27" fmla="*/ 2147483647 h 158"/>
                <a:gd name="T28" fmla="*/ 2147483647 w 75"/>
                <a:gd name="T29" fmla="*/ 2147483647 h 15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75" h="158">
                  <a:moveTo>
                    <a:pt x="27" y="3"/>
                  </a:moveTo>
                  <a:cubicBezTo>
                    <a:pt x="0" y="4"/>
                    <a:pt x="0" y="40"/>
                    <a:pt x="3" y="59"/>
                  </a:cubicBezTo>
                  <a:cubicBezTo>
                    <a:pt x="5" y="79"/>
                    <a:pt x="10" y="99"/>
                    <a:pt x="16" y="118"/>
                  </a:cubicBezTo>
                  <a:cubicBezTo>
                    <a:pt x="17" y="120"/>
                    <a:pt x="21" y="132"/>
                    <a:pt x="25" y="142"/>
                  </a:cubicBezTo>
                  <a:cubicBezTo>
                    <a:pt x="24" y="145"/>
                    <a:pt x="24" y="147"/>
                    <a:pt x="24" y="150"/>
                  </a:cubicBezTo>
                  <a:cubicBezTo>
                    <a:pt x="24" y="152"/>
                    <a:pt x="25" y="154"/>
                    <a:pt x="27" y="155"/>
                  </a:cubicBezTo>
                  <a:cubicBezTo>
                    <a:pt x="27" y="156"/>
                    <a:pt x="28" y="158"/>
                    <a:pt x="30" y="157"/>
                  </a:cubicBezTo>
                  <a:cubicBezTo>
                    <a:pt x="32" y="156"/>
                    <a:pt x="34" y="154"/>
                    <a:pt x="34" y="152"/>
                  </a:cubicBezTo>
                  <a:cubicBezTo>
                    <a:pt x="35" y="151"/>
                    <a:pt x="35" y="151"/>
                    <a:pt x="35" y="151"/>
                  </a:cubicBezTo>
                  <a:cubicBezTo>
                    <a:pt x="40" y="128"/>
                    <a:pt x="75" y="0"/>
                    <a:pt x="27" y="3"/>
                  </a:cubicBezTo>
                  <a:close/>
                  <a:moveTo>
                    <a:pt x="15" y="38"/>
                  </a:moveTo>
                  <a:cubicBezTo>
                    <a:pt x="15" y="22"/>
                    <a:pt x="34" y="3"/>
                    <a:pt x="39" y="27"/>
                  </a:cubicBezTo>
                  <a:cubicBezTo>
                    <a:pt x="43" y="42"/>
                    <a:pt x="40" y="60"/>
                    <a:pt x="38" y="76"/>
                  </a:cubicBezTo>
                  <a:cubicBezTo>
                    <a:pt x="36" y="90"/>
                    <a:pt x="32" y="105"/>
                    <a:pt x="29" y="119"/>
                  </a:cubicBezTo>
                  <a:cubicBezTo>
                    <a:pt x="22" y="92"/>
                    <a:pt x="14" y="65"/>
                    <a:pt x="15"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399"/>
            </a:p>
          </p:txBody>
        </p:sp>
        <p:sp>
          <p:nvSpPr>
            <p:cNvPr id="25636" name="Freeform 170"/>
            <p:cNvSpPr>
              <a:spLocks noEditPoints="1"/>
            </p:cNvSpPr>
            <p:nvPr/>
          </p:nvSpPr>
          <p:spPr bwMode="auto">
            <a:xfrm>
              <a:off x="5021644" y="2931220"/>
              <a:ext cx="359355" cy="266454"/>
            </a:xfrm>
            <a:custGeom>
              <a:avLst/>
              <a:gdLst>
                <a:gd name="T0" fmla="*/ 2147483647 w 43"/>
                <a:gd name="T1" fmla="*/ 2147483647 h 36"/>
                <a:gd name="T2" fmla="*/ 2147483647 w 43"/>
                <a:gd name="T3" fmla="*/ 2147483647 h 36"/>
                <a:gd name="T4" fmla="*/ 2147483647 w 43"/>
                <a:gd name="T5" fmla="*/ 2147483647 h 36"/>
                <a:gd name="T6" fmla="*/ 2147483647 w 43"/>
                <a:gd name="T7" fmla="*/ 2147483647 h 36"/>
                <a:gd name="T8" fmla="*/ 2147483647 w 43"/>
                <a:gd name="T9" fmla="*/ 2147483647 h 36"/>
                <a:gd name="T10" fmla="*/ 2147483647 w 43"/>
                <a:gd name="T11" fmla="*/ 2147483647 h 36"/>
                <a:gd name="T12" fmla="*/ 2147483647 w 43"/>
                <a:gd name="T13" fmla="*/ 2147483647 h 36"/>
                <a:gd name="T14" fmla="*/ 2147483647 w 43"/>
                <a:gd name="T15" fmla="*/ 2147483647 h 36"/>
                <a:gd name="T16" fmla="*/ 2147483647 w 43"/>
                <a:gd name="T17" fmla="*/ 2147483647 h 36"/>
                <a:gd name="T18" fmla="*/ 2147483647 w 43"/>
                <a:gd name="T19" fmla="*/ 2147483647 h 36"/>
                <a:gd name="T20" fmla="*/ 2147483647 w 43"/>
                <a:gd name="T21" fmla="*/ 2147483647 h 36"/>
                <a:gd name="T22" fmla="*/ 2147483647 w 43"/>
                <a:gd name="T23" fmla="*/ 2147483647 h 36"/>
                <a:gd name="T24" fmla="*/ 2147483647 w 43"/>
                <a:gd name="T25" fmla="*/ 2147483647 h 36"/>
                <a:gd name="T26" fmla="*/ 2147483647 w 43"/>
                <a:gd name="T27" fmla="*/ 2147483647 h 36"/>
                <a:gd name="T28" fmla="*/ 2147483647 w 43"/>
                <a:gd name="T29" fmla="*/ 2147483647 h 36"/>
                <a:gd name="T30" fmla="*/ 2147483647 w 43"/>
                <a:gd name="T31" fmla="*/ 2147483647 h 36"/>
                <a:gd name="T32" fmla="*/ 2147483647 w 43"/>
                <a:gd name="T33" fmla="*/ 2147483647 h 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3" h="36">
                  <a:moveTo>
                    <a:pt x="33" y="5"/>
                  </a:moveTo>
                  <a:cubicBezTo>
                    <a:pt x="29" y="2"/>
                    <a:pt x="24" y="0"/>
                    <a:pt x="18" y="1"/>
                  </a:cubicBezTo>
                  <a:cubicBezTo>
                    <a:pt x="18" y="1"/>
                    <a:pt x="17" y="1"/>
                    <a:pt x="17" y="1"/>
                  </a:cubicBezTo>
                  <a:cubicBezTo>
                    <a:pt x="16" y="0"/>
                    <a:pt x="15" y="0"/>
                    <a:pt x="14" y="1"/>
                  </a:cubicBezTo>
                  <a:cubicBezTo>
                    <a:pt x="13" y="1"/>
                    <a:pt x="12" y="2"/>
                    <a:pt x="11" y="3"/>
                  </a:cubicBezTo>
                  <a:cubicBezTo>
                    <a:pt x="6" y="4"/>
                    <a:pt x="2" y="7"/>
                    <a:pt x="1" y="12"/>
                  </a:cubicBezTo>
                  <a:cubicBezTo>
                    <a:pt x="1" y="13"/>
                    <a:pt x="1" y="14"/>
                    <a:pt x="1" y="15"/>
                  </a:cubicBezTo>
                  <a:cubicBezTo>
                    <a:pt x="0" y="20"/>
                    <a:pt x="0" y="25"/>
                    <a:pt x="4" y="30"/>
                  </a:cubicBezTo>
                  <a:cubicBezTo>
                    <a:pt x="8" y="36"/>
                    <a:pt x="17" y="36"/>
                    <a:pt x="23" y="36"/>
                  </a:cubicBezTo>
                  <a:cubicBezTo>
                    <a:pt x="28" y="36"/>
                    <a:pt x="33" y="35"/>
                    <a:pt x="37" y="31"/>
                  </a:cubicBezTo>
                  <a:cubicBezTo>
                    <a:pt x="43" y="23"/>
                    <a:pt x="40" y="11"/>
                    <a:pt x="33" y="5"/>
                  </a:cubicBezTo>
                  <a:close/>
                  <a:moveTo>
                    <a:pt x="28" y="23"/>
                  </a:moveTo>
                  <a:cubicBezTo>
                    <a:pt x="28" y="24"/>
                    <a:pt x="27" y="25"/>
                    <a:pt x="25" y="25"/>
                  </a:cubicBezTo>
                  <a:cubicBezTo>
                    <a:pt x="20" y="25"/>
                    <a:pt x="16" y="26"/>
                    <a:pt x="12" y="23"/>
                  </a:cubicBezTo>
                  <a:cubicBezTo>
                    <a:pt x="9" y="22"/>
                    <a:pt x="9" y="20"/>
                    <a:pt x="10" y="17"/>
                  </a:cubicBezTo>
                  <a:cubicBezTo>
                    <a:pt x="15" y="15"/>
                    <a:pt x="19" y="11"/>
                    <a:pt x="25" y="14"/>
                  </a:cubicBezTo>
                  <a:cubicBezTo>
                    <a:pt x="28" y="16"/>
                    <a:pt x="29" y="21"/>
                    <a:pt x="28"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399"/>
            </a:p>
          </p:txBody>
        </p:sp>
      </p:grpSp>
      <p:sp>
        <p:nvSpPr>
          <p:cNvPr id="26" name="TextBox 25"/>
          <p:cNvSpPr txBox="1"/>
          <p:nvPr/>
        </p:nvSpPr>
        <p:spPr>
          <a:xfrm>
            <a:off x="625081" y="1645284"/>
            <a:ext cx="575886" cy="830677"/>
          </a:xfrm>
          <a:prstGeom prst="rect">
            <a:avLst/>
          </a:prstGeom>
          <a:noFill/>
        </p:spPr>
        <p:txBody>
          <a:bodyPr>
            <a:spAutoFit/>
          </a:bodyPr>
          <a:lstStyle/>
          <a:p>
            <a:pPr>
              <a:defRPr/>
            </a:pPr>
            <a:r>
              <a:rPr lang="en-US" altLang="zh-CN" sz="4798" dirty="0">
                <a:solidFill>
                  <a:schemeClr val="accent4"/>
                </a:solidFill>
                <a:latin typeface="Cooper Std Black" pitchFamily="18" charset="0"/>
              </a:rPr>
              <a:t>1</a:t>
            </a:r>
            <a:endParaRPr lang="zh-CN" altLang="en-US" sz="4798" dirty="0">
              <a:solidFill>
                <a:schemeClr val="accent4"/>
              </a:solidFill>
              <a:latin typeface="Cooper Std Black" pitchFamily="18" charset="0"/>
            </a:endParaRPr>
          </a:p>
        </p:txBody>
      </p:sp>
      <p:grpSp>
        <p:nvGrpSpPr>
          <p:cNvPr id="6" name="组合 1"/>
          <p:cNvGrpSpPr>
            <a:grpSpLocks/>
          </p:cNvGrpSpPr>
          <p:nvPr/>
        </p:nvGrpSpPr>
        <p:grpSpPr bwMode="auto">
          <a:xfrm>
            <a:off x="1201661" y="2948516"/>
            <a:ext cx="2706381" cy="883495"/>
            <a:chOff x="783626" y="3401046"/>
            <a:chExt cx="2030981" cy="662725"/>
          </a:xfrm>
        </p:grpSpPr>
        <p:sp>
          <p:nvSpPr>
            <p:cNvPr id="28" name="Rectangle 16"/>
            <p:cNvSpPr/>
            <p:nvPr/>
          </p:nvSpPr>
          <p:spPr>
            <a:xfrm>
              <a:off x="783626" y="3651911"/>
              <a:ext cx="2030981" cy="411860"/>
            </a:xfrm>
            <a:prstGeom prst="rect">
              <a:avLst/>
            </a:prstGeom>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130000"/>
                </a:lnSpc>
                <a:spcBef>
                  <a:spcPct val="0"/>
                </a:spcBef>
                <a:buNone/>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itchFamily="34" charset="-122"/>
                </a:rPr>
                <a:t>在此录入上述图表的描述说明，在此录入上述图表的综合描述说明。</a:t>
              </a:r>
            </a:p>
          </p:txBody>
        </p:sp>
        <p:sp>
          <p:nvSpPr>
            <p:cNvPr id="29" name="Rectangle 17"/>
            <p:cNvSpPr/>
            <p:nvPr/>
          </p:nvSpPr>
          <p:spPr>
            <a:xfrm>
              <a:off x="1253015" y="3401046"/>
              <a:ext cx="701566" cy="238468"/>
            </a:xfrm>
            <a:prstGeom prst="rect">
              <a:avLst/>
            </a:prstGeom>
          </p:spPr>
          <p:txBody>
            <a:bodyPr wrap="none">
              <a:spAutoFit/>
            </a:bodyPr>
            <a:lstStyle/>
            <a:p>
              <a:pPr algn="ctr"/>
              <a:r>
                <a:rPr lang="zh-CN" altLang="en-US" sz="1466" dirty="0">
                  <a:solidFill>
                    <a:schemeClr val="tx1">
                      <a:lumMod val="75000"/>
                      <a:lumOff val="25000"/>
                    </a:schemeClr>
                  </a:solidFill>
                  <a:latin typeface="微软雅黑" pitchFamily="34" charset="-122"/>
                  <a:ea typeface="微软雅黑" pitchFamily="34" charset="-122"/>
                </a:rPr>
                <a:t>添加标题</a:t>
              </a:r>
            </a:p>
          </p:txBody>
        </p:sp>
      </p:grpSp>
      <p:sp>
        <p:nvSpPr>
          <p:cNvPr id="30" name="TextBox 29"/>
          <p:cNvSpPr txBox="1"/>
          <p:nvPr/>
        </p:nvSpPr>
        <p:spPr>
          <a:xfrm>
            <a:off x="625081" y="2702725"/>
            <a:ext cx="575886" cy="830677"/>
          </a:xfrm>
          <a:prstGeom prst="rect">
            <a:avLst/>
          </a:prstGeom>
          <a:noFill/>
        </p:spPr>
        <p:txBody>
          <a:bodyPr>
            <a:spAutoFit/>
          </a:bodyPr>
          <a:lstStyle/>
          <a:p>
            <a:pPr>
              <a:defRPr/>
            </a:pPr>
            <a:r>
              <a:rPr lang="en-US" altLang="zh-CN" sz="4798" dirty="0">
                <a:solidFill>
                  <a:schemeClr val="accent4"/>
                </a:solidFill>
                <a:latin typeface="Cooper Std Black" pitchFamily="18" charset="0"/>
              </a:rPr>
              <a:t>2</a:t>
            </a:r>
            <a:endParaRPr lang="zh-CN" altLang="en-US" sz="4798" dirty="0">
              <a:solidFill>
                <a:schemeClr val="accent4"/>
              </a:solidFill>
              <a:latin typeface="Cooper Std Black" pitchFamily="18" charset="0"/>
            </a:endParaRPr>
          </a:p>
        </p:txBody>
      </p:sp>
      <p:grpSp>
        <p:nvGrpSpPr>
          <p:cNvPr id="7" name="组合 1"/>
          <p:cNvGrpSpPr>
            <a:grpSpLocks/>
          </p:cNvGrpSpPr>
          <p:nvPr/>
        </p:nvGrpSpPr>
        <p:grpSpPr bwMode="auto">
          <a:xfrm>
            <a:off x="1201661" y="4006850"/>
            <a:ext cx="2706381" cy="883495"/>
            <a:chOff x="783626" y="3401046"/>
            <a:chExt cx="2030981" cy="662725"/>
          </a:xfrm>
        </p:grpSpPr>
        <p:sp>
          <p:nvSpPr>
            <p:cNvPr id="32" name="Rectangle 16"/>
            <p:cNvSpPr/>
            <p:nvPr/>
          </p:nvSpPr>
          <p:spPr>
            <a:xfrm>
              <a:off x="783626" y="3651911"/>
              <a:ext cx="2030981" cy="411860"/>
            </a:xfrm>
            <a:prstGeom prst="rect">
              <a:avLst/>
            </a:prstGeom>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130000"/>
                </a:lnSpc>
                <a:spcBef>
                  <a:spcPct val="0"/>
                </a:spcBef>
                <a:buNone/>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itchFamily="34" charset="-122"/>
                </a:rPr>
                <a:t>在此录入上述图表的描述说明，在此录入上述图表的综合描述说明。</a:t>
              </a:r>
            </a:p>
          </p:txBody>
        </p:sp>
        <p:sp>
          <p:nvSpPr>
            <p:cNvPr id="33" name="Rectangle 17"/>
            <p:cNvSpPr/>
            <p:nvPr/>
          </p:nvSpPr>
          <p:spPr>
            <a:xfrm>
              <a:off x="1253015" y="3401046"/>
              <a:ext cx="701566" cy="238468"/>
            </a:xfrm>
            <a:prstGeom prst="rect">
              <a:avLst/>
            </a:prstGeom>
          </p:spPr>
          <p:txBody>
            <a:bodyPr wrap="none">
              <a:spAutoFit/>
            </a:bodyPr>
            <a:lstStyle/>
            <a:p>
              <a:pPr algn="ctr"/>
              <a:r>
                <a:rPr lang="zh-CN" altLang="en-US" sz="1466" dirty="0">
                  <a:solidFill>
                    <a:schemeClr val="tx1">
                      <a:lumMod val="75000"/>
                      <a:lumOff val="25000"/>
                    </a:schemeClr>
                  </a:solidFill>
                  <a:latin typeface="微软雅黑" pitchFamily="34" charset="-122"/>
                  <a:ea typeface="微软雅黑" pitchFamily="34" charset="-122"/>
                </a:rPr>
                <a:t>添加标题</a:t>
              </a:r>
            </a:p>
          </p:txBody>
        </p:sp>
      </p:grpSp>
      <p:sp>
        <p:nvSpPr>
          <p:cNvPr id="34" name="TextBox 33"/>
          <p:cNvSpPr txBox="1"/>
          <p:nvPr/>
        </p:nvSpPr>
        <p:spPr>
          <a:xfrm>
            <a:off x="625081" y="3760165"/>
            <a:ext cx="575886" cy="830677"/>
          </a:xfrm>
          <a:prstGeom prst="rect">
            <a:avLst/>
          </a:prstGeom>
          <a:noFill/>
        </p:spPr>
        <p:txBody>
          <a:bodyPr>
            <a:spAutoFit/>
          </a:bodyPr>
          <a:lstStyle/>
          <a:p>
            <a:pPr>
              <a:defRPr/>
            </a:pPr>
            <a:r>
              <a:rPr lang="en-US" altLang="zh-CN" sz="4798" dirty="0">
                <a:solidFill>
                  <a:schemeClr val="accent4"/>
                </a:solidFill>
                <a:latin typeface="Cooper Std Black" pitchFamily="18" charset="0"/>
              </a:rPr>
              <a:t>3</a:t>
            </a:r>
            <a:endParaRPr lang="zh-CN" altLang="en-US" sz="4798" dirty="0">
              <a:solidFill>
                <a:schemeClr val="accent4"/>
              </a:solidFill>
              <a:latin typeface="Cooper Std Black" pitchFamily="18" charset="0"/>
            </a:endParaRPr>
          </a:p>
        </p:txBody>
      </p:sp>
      <p:grpSp>
        <p:nvGrpSpPr>
          <p:cNvPr id="8" name="组合 1"/>
          <p:cNvGrpSpPr>
            <a:grpSpLocks/>
          </p:cNvGrpSpPr>
          <p:nvPr/>
        </p:nvGrpSpPr>
        <p:grpSpPr bwMode="auto">
          <a:xfrm>
            <a:off x="1201661" y="5063067"/>
            <a:ext cx="2706381" cy="883496"/>
            <a:chOff x="783626" y="3401046"/>
            <a:chExt cx="2030981" cy="662726"/>
          </a:xfrm>
        </p:grpSpPr>
        <p:sp>
          <p:nvSpPr>
            <p:cNvPr id="36" name="Rectangle 16"/>
            <p:cNvSpPr/>
            <p:nvPr/>
          </p:nvSpPr>
          <p:spPr>
            <a:xfrm>
              <a:off x="783626" y="3651912"/>
              <a:ext cx="2030981" cy="411860"/>
            </a:xfrm>
            <a:prstGeom prst="rect">
              <a:avLst/>
            </a:prstGeom>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130000"/>
                </a:lnSpc>
                <a:spcBef>
                  <a:spcPct val="0"/>
                </a:spcBef>
                <a:buNone/>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itchFamily="34" charset="-122"/>
                </a:rPr>
                <a:t>在此录入上述图表的描述说明，在此录入上述图表的综合描述说明。</a:t>
              </a:r>
            </a:p>
          </p:txBody>
        </p:sp>
        <p:sp>
          <p:nvSpPr>
            <p:cNvPr id="37" name="Rectangle 17"/>
            <p:cNvSpPr/>
            <p:nvPr/>
          </p:nvSpPr>
          <p:spPr>
            <a:xfrm>
              <a:off x="1253015" y="3401046"/>
              <a:ext cx="701566" cy="238468"/>
            </a:xfrm>
            <a:prstGeom prst="rect">
              <a:avLst/>
            </a:prstGeom>
          </p:spPr>
          <p:txBody>
            <a:bodyPr wrap="none">
              <a:spAutoFit/>
            </a:bodyPr>
            <a:lstStyle/>
            <a:p>
              <a:pPr algn="ctr"/>
              <a:r>
                <a:rPr lang="zh-CN" altLang="en-US" sz="1466" dirty="0">
                  <a:solidFill>
                    <a:schemeClr val="tx1">
                      <a:lumMod val="75000"/>
                      <a:lumOff val="25000"/>
                    </a:schemeClr>
                  </a:solidFill>
                  <a:latin typeface="微软雅黑" pitchFamily="34" charset="-122"/>
                  <a:ea typeface="微软雅黑" pitchFamily="34" charset="-122"/>
                </a:rPr>
                <a:t>添加标题</a:t>
              </a:r>
            </a:p>
          </p:txBody>
        </p:sp>
      </p:grpSp>
      <p:sp>
        <p:nvSpPr>
          <p:cNvPr id="38" name="TextBox 37"/>
          <p:cNvSpPr txBox="1"/>
          <p:nvPr/>
        </p:nvSpPr>
        <p:spPr>
          <a:xfrm>
            <a:off x="625081" y="4817605"/>
            <a:ext cx="575886" cy="830677"/>
          </a:xfrm>
          <a:prstGeom prst="rect">
            <a:avLst/>
          </a:prstGeom>
          <a:noFill/>
        </p:spPr>
        <p:txBody>
          <a:bodyPr>
            <a:spAutoFit/>
          </a:bodyPr>
          <a:lstStyle/>
          <a:p>
            <a:pPr>
              <a:defRPr/>
            </a:pPr>
            <a:r>
              <a:rPr lang="en-US" altLang="zh-CN" sz="4798" dirty="0">
                <a:solidFill>
                  <a:schemeClr val="accent4"/>
                </a:solidFill>
                <a:latin typeface="Cooper Std Black" pitchFamily="18" charset="0"/>
              </a:rPr>
              <a:t>4</a:t>
            </a:r>
            <a:endParaRPr lang="zh-CN" altLang="en-US" sz="4798" dirty="0">
              <a:solidFill>
                <a:schemeClr val="accent4"/>
              </a:solidFill>
              <a:latin typeface="Cooper Std Black" pitchFamily="18" charset="0"/>
            </a:endParaRPr>
          </a:p>
        </p:txBody>
      </p:sp>
      <p:grpSp>
        <p:nvGrpSpPr>
          <p:cNvPr id="9" name="组合 1"/>
          <p:cNvGrpSpPr>
            <a:grpSpLocks/>
          </p:cNvGrpSpPr>
          <p:nvPr/>
        </p:nvGrpSpPr>
        <p:grpSpPr bwMode="auto">
          <a:xfrm>
            <a:off x="7951745" y="1892301"/>
            <a:ext cx="2708497" cy="883496"/>
            <a:chOff x="783626" y="3401047"/>
            <a:chExt cx="2030981" cy="662726"/>
          </a:xfrm>
        </p:grpSpPr>
        <p:sp>
          <p:nvSpPr>
            <p:cNvPr id="40" name="Rectangle 16"/>
            <p:cNvSpPr/>
            <p:nvPr/>
          </p:nvSpPr>
          <p:spPr>
            <a:xfrm>
              <a:off x="783626" y="3651913"/>
              <a:ext cx="2030981" cy="411860"/>
            </a:xfrm>
            <a:prstGeom prst="rect">
              <a:avLst/>
            </a:prstGeom>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130000"/>
                </a:lnSpc>
                <a:spcBef>
                  <a:spcPct val="0"/>
                </a:spcBef>
                <a:buNone/>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itchFamily="34" charset="-122"/>
                </a:rPr>
                <a:t>在此录入上述图表的描述说明，在此录入上述图表的综合描述说明。</a:t>
              </a:r>
            </a:p>
          </p:txBody>
        </p:sp>
        <p:sp>
          <p:nvSpPr>
            <p:cNvPr id="41" name="Rectangle 17"/>
            <p:cNvSpPr/>
            <p:nvPr/>
          </p:nvSpPr>
          <p:spPr>
            <a:xfrm>
              <a:off x="1644565" y="3401047"/>
              <a:ext cx="701018" cy="238468"/>
            </a:xfrm>
            <a:prstGeom prst="rect">
              <a:avLst/>
            </a:prstGeom>
          </p:spPr>
          <p:txBody>
            <a:bodyPr wrap="none">
              <a:spAutoFit/>
            </a:bodyPr>
            <a:lstStyle/>
            <a:p>
              <a:pPr algn="ctr"/>
              <a:r>
                <a:rPr lang="zh-CN" altLang="en-US" sz="1466" dirty="0">
                  <a:solidFill>
                    <a:schemeClr val="tx1">
                      <a:lumMod val="75000"/>
                      <a:lumOff val="25000"/>
                    </a:schemeClr>
                  </a:solidFill>
                  <a:latin typeface="微软雅黑" pitchFamily="34" charset="-122"/>
                  <a:ea typeface="微软雅黑" pitchFamily="34" charset="-122"/>
                </a:rPr>
                <a:t>添加标题</a:t>
              </a:r>
            </a:p>
          </p:txBody>
        </p:sp>
      </p:grpSp>
      <p:sp>
        <p:nvSpPr>
          <p:cNvPr id="42" name="TextBox 41"/>
          <p:cNvSpPr txBox="1"/>
          <p:nvPr/>
        </p:nvSpPr>
        <p:spPr>
          <a:xfrm>
            <a:off x="10698280" y="1645284"/>
            <a:ext cx="575886" cy="830677"/>
          </a:xfrm>
          <a:prstGeom prst="rect">
            <a:avLst/>
          </a:prstGeom>
          <a:noFill/>
        </p:spPr>
        <p:txBody>
          <a:bodyPr>
            <a:spAutoFit/>
          </a:bodyPr>
          <a:lstStyle>
            <a:defPPr>
              <a:defRPr lang="zh-CN"/>
            </a:defPPr>
            <a:lvl1pPr>
              <a:defRPr sz="6000">
                <a:blipFill dpi="0" rotWithShape="1">
                  <a:blip r:embed="rId3"/>
                  <a:srcRect/>
                  <a:stretch>
                    <a:fillRect/>
                  </a:stretch>
                </a:blipFill>
                <a:latin typeface="Cooper Std Black" pitchFamily="18" charset="0"/>
              </a:defRPr>
            </a:lvl1pPr>
          </a:lstStyle>
          <a:p>
            <a:pPr>
              <a:defRPr/>
            </a:pPr>
            <a:r>
              <a:rPr lang="en-US" altLang="zh-CN" sz="4798" dirty="0">
                <a:solidFill>
                  <a:schemeClr val="accent2"/>
                </a:solidFill>
              </a:rPr>
              <a:t>1</a:t>
            </a:r>
            <a:endParaRPr lang="zh-CN" altLang="en-US" sz="4798" dirty="0">
              <a:solidFill>
                <a:schemeClr val="accent2"/>
              </a:solidFill>
            </a:endParaRPr>
          </a:p>
        </p:txBody>
      </p:sp>
      <p:grpSp>
        <p:nvGrpSpPr>
          <p:cNvPr id="10" name="组合 1"/>
          <p:cNvGrpSpPr>
            <a:grpSpLocks/>
          </p:cNvGrpSpPr>
          <p:nvPr/>
        </p:nvGrpSpPr>
        <p:grpSpPr bwMode="auto">
          <a:xfrm>
            <a:off x="7951745" y="2948517"/>
            <a:ext cx="2708497" cy="883496"/>
            <a:chOff x="783626" y="3401047"/>
            <a:chExt cx="2030981" cy="662726"/>
          </a:xfrm>
        </p:grpSpPr>
        <p:sp>
          <p:nvSpPr>
            <p:cNvPr id="44" name="Rectangle 16"/>
            <p:cNvSpPr/>
            <p:nvPr/>
          </p:nvSpPr>
          <p:spPr>
            <a:xfrm>
              <a:off x="783626" y="3651913"/>
              <a:ext cx="2030981" cy="411860"/>
            </a:xfrm>
            <a:prstGeom prst="rect">
              <a:avLst/>
            </a:prstGeom>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130000"/>
                </a:lnSpc>
                <a:spcBef>
                  <a:spcPct val="0"/>
                </a:spcBef>
                <a:buNone/>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itchFamily="34" charset="-122"/>
                </a:rPr>
                <a:t>在此录入上述图表的描述说明，在此录入上述图表的综合描述说明。</a:t>
              </a:r>
            </a:p>
          </p:txBody>
        </p:sp>
        <p:sp>
          <p:nvSpPr>
            <p:cNvPr id="45" name="Rectangle 17"/>
            <p:cNvSpPr/>
            <p:nvPr/>
          </p:nvSpPr>
          <p:spPr>
            <a:xfrm>
              <a:off x="1644565" y="3401047"/>
              <a:ext cx="701018" cy="238468"/>
            </a:xfrm>
            <a:prstGeom prst="rect">
              <a:avLst/>
            </a:prstGeom>
          </p:spPr>
          <p:txBody>
            <a:bodyPr wrap="none">
              <a:spAutoFit/>
            </a:bodyPr>
            <a:lstStyle/>
            <a:p>
              <a:pPr algn="ctr"/>
              <a:r>
                <a:rPr lang="zh-CN" altLang="en-US" sz="1466" dirty="0">
                  <a:solidFill>
                    <a:schemeClr val="tx1">
                      <a:lumMod val="75000"/>
                      <a:lumOff val="25000"/>
                    </a:schemeClr>
                  </a:solidFill>
                  <a:latin typeface="微软雅黑" pitchFamily="34" charset="-122"/>
                  <a:ea typeface="微软雅黑" pitchFamily="34" charset="-122"/>
                </a:rPr>
                <a:t>添加标题</a:t>
              </a:r>
            </a:p>
          </p:txBody>
        </p:sp>
      </p:grpSp>
      <p:sp>
        <p:nvSpPr>
          <p:cNvPr id="46" name="TextBox 45"/>
          <p:cNvSpPr txBox="1"/>
          <p:nvPr/>
        </p:nvSpPr>
        <p:spPr>
          <a:xfrm>
            <a:off x="10698280" y="2702725"/>
            <a:ext cx="575886" cy="830677"/>
          </a:xfrm>
          <a:prstGeom prst="rect">
            <a:avLst/>
          </a:prstGeom>
          <a:noFill/>
        </p:spPr>
        <p:txBody>
          <a:bodyPr>
            <a:spAutoFit/>
          </a:bodyPr>
          <a:lstStyle>
            <a:defPPr>
              <a:defRPr lang="zh-CN"/>
            </a:defPPr>
            <a:lvl1pPr>
              <a:defRPr sz="6000">
                <a:blipFill dpi="0" rotWithShape="1">
                  <a:blip r:embed="rId3"/>
                  <a:srcRect/>
                  <a:stretch>
                    <a:fillRect/>
                  </a:stretch>
                </a:blipFill>
                <a:latin typeface="Cooper Std Black" pitchFamily="18" charset="0"/>
              </a:defRPr>
            </a:lvl1pPr>
          </a:lstStyle>
          <a:p>
            <a:pPr>
              <a:defRPr/>
            </a:pPr>
            <a:r>
              <a:rPr lang="en-US" altLang="zh-CN" sz="4798" dirty="0">
                <a:solidFill>
                  <a:schemeClr val="accent2"/>
                </a:solidFill>
              </a:rPr>
              <a:t>2</a:t>
            </a:r>
            <a:endParaRPr lang="zh-CN" altLang="en-US" sz="7997" dirty="0">
              <a:solidFill>
                <a:schemeClr val="accent2"/>
              </a:solidFill>
            </a:endParaRPr>
          </a:p>
        </p:txBody>
      </p:sp>
      <p:grpSp>
        <p:nvGrpSpPr>
          <p:cNvPr id="11" name="组合 1"/>
          <p:cNvGrpSpPr>
            <a:grpSpLocks/>
          </p:cNvGrpSpPr>
          <p:nvPr/>
        </p:nvGrpSpPr>
        <p:grpSpPr bwMode="auto">
          <a:xfrm>
            <a:off x="7951745" y="4006851"/>
            <a:ext cx="2708497" cy="883496"/>
            <a:chOff x="783626" y="3401047"/>
            <a:chExt cx="2030981" cy="662726"/>
          </a:xfrm>
        </p:grpSpPr>
        <p:sp>
          <p:nvSpPr>
            <p:cNvPr id="48" name="Rectangle 16"/>
            <p:cNvSpPr/>
            <p:nvPr/>
          </p:nvSpPr>
          <p:spPr>
            <a:xfrm>
              <a:off x="783626" y="3651913"/>
              <a:ext cx="2030981" cy="411860"/>
            </a:xfrm>
            <a:prstGeom prst="rect">
              <a:avLst/>
            </a:prstGeom>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130000"/>
                </a:lnSpc>
                <a:spcBef>
                  <a:spcPct val="0"/>
                </a:spcBef>
                <a:buNone/>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itchFamily="34" charset="-122"/>
                </a:rPr>
                <a:t>在此录入上述图表的描述说明，在此录入上述图表的综合描述说明。</a:t>
              </a:r>
            </a:p>
          </p:txBody>
        </p:sp>
        <p:sp>
          <p:nvSpPr>
            <p:cNvPr id="49" name="Rectangle 17"/>
            <p:cNvSpPr/>
            <p:nvPr/>
          </p:nvSpPr>
          <p:spPr>
            <a:xfrm>
              <a:off x="1644565" y="3401047"/>
              <a:ext cx="701018" cy="238468"/>
            </a:xfrm>
            <a:prstGeom prst="rect">
              <a:avLst/>
            </a:prstGeom>
          </p:spPr>
          <p:txBody>
            <a:bodyPr wrap="none">
              <a:spAutoFit/>
            </a:bodyPr>
            <a:lstStyle/>
            <a:p>
              <a:pPr algn="ctr"/>
              <a:r>
                <a:rPr lang="zh-CN" altLang="en-US" sz="1466" dirty="0">
                  <a:solidFill>
                    <a:schemeClr val="tx1">
                      <a:lumMod val="75000"/>
                      <a:lumOff val="25000"/>
                    </a:schemeClr>
                  </a:solidFill>
                  <a:latin typeface="微软雅黑" pitchFamily="34" charset="-122"/>
                  <a:ea typeface="微软雅黑" pitchFamily="34" charset="-122"/>
                </a:rPr>
                <a:t>添加标题</a:t>
              </a:r>
            </a:p>
          </p:txBody>
        </p:sp>
      </p:grpSp>
      <p:sp>
        <p:nvSpPr>
          <p:cNvPr id="50" name="TextBox 49"/>
          <p:cNvSpPr txBox="1"/>
          <p:nvPr/>
        </p:nvSpPr>
        <p:spPr>
          <a:xfrm>
            <a:off x="10698280" y="3760165"/>
            <a:ext cx="575886" cy="830677"/>
          </a:xfrm>
          <a:prstGeom prst="rect">
            <a:avLst/>
          </a:prstGeom>
          <a:noFill/>
        </p:spPr>
        <p:txBody>
          <a:bodyPr>
            <a:spAutoFit/>
          </a:bodyPr>
          <a:lstStyle>
            <a:defPPr>
              <a:defRPr lang="zh-CN"/>
            </a:defPPr>
            <a:lvl1pPr>
              <a:defRPr sz="6000">
                <a:blipFill dpi="0" rotWithShape="1">
                  <a:blip r:embed="rId3"/>
                  <a:srcRect/>
                  <a:stretch>
                    <a:fillRect/>
                  </a:stretch>
                </a:blipFill>
                <a:latin typeface="Cooper Std Black" pitchFamily="18" charset="0"/>
              </a:defRPr>
            </a:lvl1pPr>
          </a:lstStyle>
          <a:p>
            <a:pPr>
              <a:defRPr/>
            </a:pPr>
            <a:r>
              <a:rPr lang="en-US" altLang="zh-CN" sz="4798" dirty="0">
                <a:solidFill>
                  <a:schemeClr val="accent2"/>
                </a:solidFill>
              </a:rPr>
              <a:t>3</a:t>
            </a:r>
            <a:endParaRPr lang="zh-CN" altLang="en-US" sz="4798" dirty="0">
              <a:solidFill>
                <a:schemeClr val="accent2"/>
              </a:solidFill>
            </a:endParaRPr>
          </a:p>
        </p:txBody>
      </p:sp>
      <p:grpSp>
        <p:nvGrpSpPr>
          <p:cNvPr id="12" name="组合 1"/>
          <p:cNvGrpSpPr>
            <a:grpSpLocks/>
          </p:cNvGrpSpPr>
          <p:nvPr/>
        </p:nvGrpSpPr>
        <p:grpSpPr bwMode="auto">
          <a:xfrm>
            <a:off x="7951745" y="5063067"/>
            <a:ext cx="2708497" cy="883496"/>
            <a:chOff x="783626" y="3401046"/>
            <a:chExt cx="2030981" cy="662726"/>
          </a:xfrm>
        </p:grpSpPr>
        <p:sp>
          <p:nvSpPr>
            <p:cNvPr id="52" name="Rectangle 16"/>
            <p:cNvSpPr/>
            <p:nvPr/>
          </p:nvSpPr>
          <p:spPr>
            <a:xfrm>
              <a:off x="783626" y="3651912"/>
              <a:ext cx="2030981" cy="411860"/>
            </a:xfrm>
            <a:prstGeom prst="rect">
              <a:avLst/>
            </a:prstGeom>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130000"/>
                </a:lnSpc>
                <a:spcBef>
                  <a:spcPct val="0"/>
                </a:spcBef>
                <a:buNone/>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itchFamily="34" charset="-122"/>
                </a:rPr>
                <a:t>在此录入上述图表的描述说明，在此录入上述图表的综合描述说明。</a:t>
              </a:r>
            </a:p>
          </p:txBody>
        </p:sp>
        <p:sp>
          <p:nvSpPr>
            <p:cNvPr id="53" name="Rectangle 17"/>
            <p:cNvSpPr/>
            <p:nvPr/>
          </p:nvSpPr>
          <p:spPr>
            <a:xfrm>
              <a:off x="1644565" y="3401046"/>
              <a:ext cx="701018" cy="238468"/>
            </a:xfrm>
            <a:prstGeom prst="rect">
              <a:avLst/>
            </a:prstGeom>
          </p:spPr>
          <p:txBody>
            <a:bodyPr wrap="none">
              <a:spAutoFit/>
            </a:bodyPr>
            <a:lstStyle/>
            <a:p>
              <a:pPr algn="ctr"/>
              <a:r>
                <a:rPr lang="zh-CN" altLang="en-US" sz="1466" dirty="0">
                  <a:solidFill>
                    <a:schemeClr val="tx1">
                      <a:lumMod val="75000"/>
                      <a:lumOff val="25000"/>
                    </a:schemeClr>
                  </a:solidFill>
                  <a:latin typeface="微软雅黑" pitchFamily="34" charset="-122"/>
                  <a:ea typeface="微软雅黑" pitchFamily="34" charset="-122"/>
                </a:rPr>
                <a:t>添加标题</a:t>
              </a:r>
            </a:p>
          </p:txBody>
        </p:sp>
      </p:grpSp>
      <p:sp>
        <p:nvSpPr>
          <p:cNvPr id="54" name="TextBox 53"/>
          <p:cNvSpPr txBox="1"/>
          <p:nvPr/>
        </p:nvSpPr>
        <p:spPr>
          <a:xfrm>
            <a:off x="10698280" y="4817605"/>
            <a:ext cx="575886" cy="830677"/>
          </a:xfrm>
          <a:prstGeom prst="rect">
            <a:avLst/>
          </a:prstGeom>
          <a:noFill/>
        </p:spPr>
        <p:txBody>
          <a:bodyPr>
            <a:spAutoFit/>
          </a:bodyPr>
          <a:lstStyle>
            <a:defPPr>
              <a:defRPr lang="zh-CN"/>
            </a:defPPr>
            <a:lvl1pPr>
              <a:defRPr sz="6000">
                <a:blipFill dpi="0" rotWithShape="1">
                  <a:blip r:embed="rId3"/>
                  <a:srcRect/>
                  <a:stretch>
                    <a:fillRect/>
                  </a:stretch>
                </a:blipFill>
                <a:latin typeface="Cooper Std Black" pitchFamily="18" charset="0"/>
              </a:defRPr>
            </a:lvl1pPr>
          </a:lstStyle>
          <a:p>
            <a:pPr>
              <a:defRPr/>
            </a:pPr>
            <a:r>
              <a:rPr lang="en-US" altLang="zh-CN" sz="4798" dirty="0">
                <a:solidFill>
                  <a:schemeClr val="accent2"/>
                </a:solidFill>
              </a:rPr>
              <a:t>4</a:t>
            </a:r>
            <a:endParaRPr lang="zh-CN" altLang="en-US" sz="4798" dirty="0">
              <a:solidFill>
                <a:schemeClr val="accent2"/>
              </a:solidFill>
            </a:endParaRPr>
          </a:p>
        </p:txBody>
      </p:sp>
      <p:cxnSp>
        <p:nvCxnSpPr>
          <p:cNvPr id="43" name="直接连接符 42">
            <a:extLst>
              <a:ext uri="{FF2B5EF4-FFF2-40B4-BE49-F238E27FC236}">
                <a16:creationId xmlns:a16="http://schemas.microsoft.com/office/drawing/2014/main" xmlns="" id="{2F665846-9C60-44C9-9595-9EC7F9322141}"/>
              </a:ext>
            </a:extLst>
          </p:cNvPr>
          <p:cNvCxnSpPr>
            <a:cxnSpLocks/>
          </p:cNvCxnSpPr>
          <p:nvPr/>
        </p:nvCxnSpPr>
        <p:spPr>
          <a:xfrm>
            <a:off x="298340" y="797406"/>
            <a:ext cx="7080461"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7" name="Freeform 6">
            <a:extLst>
              <a:ext uri="{FF2B5EF4-FFF2-40B4-BE49-F238E27FC236}">
                <a16:creationId xmlns:a16="http://schemas.microsoft.com/office/drawing/2014/main" xmlns="" id="{71AA52EC-7DB1-4E87-8C0D-FAA1C5227515}"/>
              </a:ext>
            </a:extLst>
          </p:cNvPr>
          <p:cNvSpPr>
            <a:spLocks noEditPoints="1"/>
          </p:cNvSpPr>
          <p:nvPr/>
        </p:nvSpPr>
        <p:spPr bwMode="auto">
          <a:xfrm>
            <a:off x="7378801" y="304061"/>
            <a:ext cx="477985" cy="493818"/>
          </a:xfrm>
          <a:custGeom>
            <a:avLst/>
            <a:gdLst>
              <a:gd name="T0" fmla="*/ 760 w 1905"/>
              <a:gd name="T1" fmla="*/ 1455 h 1912"/>
              <a:gd name="T2" fmla="*/ 448 w 1905"/>
              <a:gd name="T3" fmla="*/ 1143 h 1912"/>
              <a:gd name="T4" fmla="*/ 529 w 1905"/>
              <a:gd name="T5" fmla="*/ 1061 h 1912"/>
              <a:gd name="T6" fmla="*/ 841 w 1905"/>
              <a:gd name="T7" fmla="*/ 1374 h 1912"/>
              <a:gd name="T8" fmla="*/ 1802 w 1905"/>
              <a:gd name="T9" fmla="*/ 108 h 1912"/>
              <a:gd name="T10" fmla="*/ 748 w 1905"/>
              <a:gd name="T11" fmla="*/ 785 h 1912"/>
              <a:gd name="T12" fmla="*/ 55 w 1905"/>
              <a:gd name="T13" fmla="*/ 1737 h 1912"/>
              <a:gd name="T14" fmla="*/ 173 w 1905"/>
              <a:gd name="T15" fmla="*/ 1854 h 1912"/>
              <a:gd name="T16" fmla="*/ 1124 w 1905"/>
              <a:gd name="T17" fmla="*/ 1161 h 1912"/>
              <a:gd name="T18" fmla="*/ 1802 w 1905"/>
              <a:gd name="T19" fmla="*/ 108 h 1912"/>
              <a:gd name="T20" fmla="*/ 110 w 1905"/>
              <a:gd name="T21" fmla="*/ 1803 h 1912"/>
              <a:gd name="T22" fmla="*/ 0 w 1905"/>
              <a:gd name="T23" fmla="*/ 1912 h 1912"/>
              <a:gd name="T24" fmla="*/ 1758 w 1905"/>
              <a:gd name="T25" fmla="*/ 368 h 1912"/>
              <a:gd name="T26" fmla="*/ 1544 w 1905"/>
              <a:gd name="T27" fmla="*/ 153 h 1912"/>
              <a:gd name="T28" fmla="*/ 786 w 1905"/>
              <a:gd name="T29" fmla="*/ 513 h 1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5" h="1912">
                <a:moveTo>
                  <a:pt x="760" y="1455"/>
                </a:moveTo>
                <a:cubicBezTo>
                  <a:pt x="448" y="1143"/>
                  <a:pt x="448" y="1143"/>
                  <a:pt x="448" y="1143"/>
                </a:cubicBezTo>
                <a:moveTo>
                  <a:pt x="529" y="1061"/>
                </a:moveTo>
                <a:cubicBezTo>
                  <a:pt x="841" y="1374"/>
                  <a:pt x="841" y="1374"/>
                  <a:pt x="841" y="1374"/>
                </a:cubicBezTo>
                <a:moveTo>
                  <a:pt x="1802" y="108"/>
                </a:moveTo>
                <a:cubicBezTo>
                  <a:pt x="1698" y="4"/>
                  <a:pt x="1226" y="307"/>
                  <a:pt x="748" y="785"/>
                </a:cubicBezTo>
                <a:cubicBezTo>
                  <a:pt x="364" y="1169"/>
                  <a:pt x="94" y="1548"/>
                  <a:pt x="55" y="1737"/>
                </a:cubicBezTo>
                <a:cubicBezTo>
                  <a:pt x="173" y="1854"/>
                  <a:pt x="173" y="1854"/>
                  <a:pt x="173" y="1854"/>
                </a:cubicBezTo>
                <a:cubicBezTo>
                  <a:pt x="361" y="1815"/>
                  <a:pt x="740" y="1545"/>
                  <a:pt x="1124" y="1161"/>
                </a:cubicBezTo>
                <a:cubicBezTo>
                  <a:pt x="1602" y="683"/>
                  <a:pt x="1905" y="212"/>
                  <a:pt x="1802" y="108"/>
                </a:cubicBezTo>
                <a:close/>
                <a:moveTo>
                  <a:pt x="110" y="1803"/>
                </a:moveTo>
                <a:cubicBezTo>
                  <a:pt x="0" y="1912"/>
                  <a:pt x="0" y="1912"/>
                  <a:pt x="0" y="1912"/>
                </a:cubicBezTo>
                <a:moveTo>
                  <a:pt x="1758" y="368"/>
                </a:moveTo>
                <a:cubicBezTo>
                  <a:pt x="1758" y="368"/>
                  <a:pt x="1643" y="253"/>
                  <a:pt x="1544" y="153"/>
                </a:cubicBezTo>
                <a:cubicBezTo>
                  <a:pt x="1544" y="153"/>
                  <a:pt x="1319" y="0"/>
                  <a:pt x="786" y="513"/>
                </a:cubicBezTo>
              </a:path>
            </a:pathLst>
          </a:custGeom>
          <a:noFill/>
          <a:ln w="12700"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03693" tIns="51846" rIns="103693" bIns="51846" numCol="1" anchor="t" anchorCtr="0" compatLnSpc="1">
            <a:prstTxWarp prst="textNoShape">
              <a:avLst/>
            </a:prstTxWarp>
          </a:bodyPr>
          <a:lstStyle/>
          <a:p>
            <a:endParaRPr lang="zh-CN" altLang="en-US"/>
          </a:p>
        </p:txBody>
      </p:sp>
      <p:sp>
        <p:nvSpPr>
          <p:cNvPr id="51" name="TextBox 28">
            <a:extLst>
              <a:ext uri="{FF2B5EF4-FFF2-40B4-BE49-F238E27FC236}">
                <a16:creationId xmlns:a16="http://schemas.microsoft.com/office/drawing/2014/main" xmlns="" id="{B9A67B14-2A62-4E8D-93C9-778757DA0DBC}"/>
              </a:ext>
            </a:extLst>
          </p:cNvPr>
          <p:cNvSpPr txBox="1"/>
          <p:nvPr/>
        </p:nvSpPr>
        <p:spPr>
          <a:xfrm>
            <a:off x="681253" y="275546"/>
            <a:ext cx="2423342" cy="430841"/>
          </a:xfrm>
          <a:prstGeom prst="rect">
            <a:avLst/>
          </a:prstGeom>
          <a:noFill/>
        </p:spPr>
        <p:txBody>
          <a:bodyPr wrap="square" lIns="121873" tIns="60937" rIns="121873" bIns="60937" rtlCol="0">
            <a:spAutoFit/>
          </a:bodyPr>
          <a:lstStyle/>
          <a:p>
            <a:r>
              <a:rPr lang="zh-CN" altLang="en-US" sz="2000" dirty="0">
                <a:solidFill>
                  <a:schemeClr val="tx1">
                    <a:lumMod val="65000"/>
                    <a:lumOff val="35000"/>
                  </a:schemeClr>
                </a:solidFill>
                <a:latin typeface="文鼎谁的字体" panose="020B0602010101010101" pitchFamily="33" charset="-122"/>
                <a:ea typeface="文鼎谁的字体" panose="020B0602010101010101" pitchFamily="33" charset="-122"/>
              </a:rPr>
              <a:t>点击添加您的标题</a:t>
            </a:r>
          </a:p>
        </p:txBody>
      </p:sp>
      <p:grpSp>
        <p:nvGrpSpPr>
          <p:cNvPr id="55" name="组合 54">
            <a:extLst>
              <a:ext uri="{FF2B5EF4-FFF2-40B4-BE49-F238E27FC236}">
                <a16:creationId xmlns:a16="http://schemas.microsoft.com/office/drawing/2014/main" xmlns="" id="{CFDEB139-2DE8-431B-943F-2068862CD643}"/>
              </a:ext>
            </a:extLst>
          </p:cNvPr>
          <p:cNvGrpSpPr/>
          <p:nvPr/>
        </p:nvGrpSpPr>
        <p:grpSpPr>
          <a:xfrm>
            <a:off x="214323" y="266495"/>
            <a:ext cx="406366" cy="418246"/>
            <a:chOff x="848004" y="393400"/>
            <a:chExt cx="406366" cy="418246"/>
          </a:xfrm>
          <a:effectLst>
            <a:outerShdw blurRad="165100" dist="38100" dir="6960000" sx="98000" sy="98000" algn="t" rotWithShape="0">
              <a:prstClr val="black">
                <a:alpha val="34000"/>
              </a:prstClr>
            </a:outerShdw>
          </a:effectLst>
        </p:grpSpPr>
        <p:grpSp>
          <p:nvGrpSpPr>
            <p:cNvPr id="56" name="组合 55">
              <a:extLst>
                <a:ext uri="{FF2B5EF4-FFF2-40B4-BE49-F238E27FC236}">
                  <a16:creationId xmlns:a16="http://schemas.microsoft.com/office/drawing/2014/main" xmlns="" id="{B0DA2C89-3A96-48DA-9F37-64B9BCA85E55}"/>
                </a:ext>
              </a:extLst>
            </p:cNvPr>
            <p:cNvGrpSpPr/>
            <p:nvPr/>
          </p:nvGrpSpPr>
          <p:grpSpPr>
            <a:xfrm>
              <a:off x="848004" y="393400"/>
              <a:ext cx="406366" cy="418246"/>
              <a:chOff x="848005" y="369553"/>
              <a:chExt cx="406366" cy="418246"/>
            </a:xfrm>
          </p:grpSpPr>
          <p:sp>
            <p:nvSpPr>
              <p:cNvPr id="58" name="椭圆 57">
                <a:extLst>
                  <a:ext uri="{FF2B5EF4-FFF2-40B4-BE49-F238E27FC236}">
                    <a16:creationId xmlns:a16="http://schemas.microsoft.com/office/drawing/2014/main" xmlns="" id="{E7BF3A16-9D0B-4780-955C-71982EA325B2}"/>
                  </a:ext>
                </a:extLst>
              </p:cNvPr>
              <p:cNvSpPr/>
              <p:nvPr/>
            </p:nvSpPr>
            <p:spPr>
              <a:xfrm>
                <a:off x="848005" y="369553"/>
                <a:ext cx="406366" cy="418246"/>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a:extLst>
                  <a:ext uri="{FF2B5EF4-FFF2-40B4-BE49-F238E27FC236}">
                    <a16:creationId xmlns:a16="http://schemas.microsoft.com/office/drawing/2014/main" xmlns="" id="{3B8E2C68-B895-4C4D-BAF8-25AA7928F30A}"/>
                  </a:ext>
                </a:extLst>
              </p:cNvPr>
              <p:cNvSpPr/>
              <p:nvPr/>
            </p:nvSpPr>
            <p:spPr>
              <a:xfrm>
                <a:off x="856799" y="378604"/>
                <a:ext cx="388778" cy="400144"/>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7" name="椭圆 56">
              <a:extLst>
                <a:ext uri="{FF2B5EF4-FFF2-40B4-BE49-F238E27FC236}">
                  <a16:creationId xmlns:a16="http://schemas.microsoft.com/office/drawing/2014/main" xmlns="" id="{4F4FE9B8-2BE1-4D16-B6DD-C3BFCA3626CA}"/>
                </a:ext>
              </a:extLst>
            </p:cNvPr>
            <p:cNvSpPr/>
            <p:nvPr/>
          </p:nvSpPr>
          <p:spPr>
            <a:xfrm>
              <a:off x="907857" y="455002"/>
              <a:ext cx="286661" cy="295042"/>
            </a:xfrm>
            <a:prstGeom prst="ellipse">
              <a:avLst/>
            </a:prstGeom>
            <a:solidFill>
              <a:srgbClr val="5092E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51846" rIns="0" bIns="51846" rtlCol="0" anchor="ctr"/>
            <a:lstStyle/>
            <a:p>
              <a:pPr algn="ctr"/>
              <a:endParaRPr lang="zh-CN" altLang="en-US" sz="3600" dirty="0">
                <a:solidFill>
                  <a:schemeClr val="bg1"/>
                </a:solidFill>
                <a:latin typeface="DIN Mittelschrift Std" pitchFamily="50" charset="0"/>
                <a:ea typeface="微软雅黑" pitchFamily="34" charset="-122"/>
              </a:endParaRPr>
            </a:p>
          </p:txBody>
        </p:sp>
      </p:grpSp>
    </p:spTree>
    <p:extLst>
      <p:ext uri="{BB962C8B-B14F-4D97-AF65-F5344CB8AC3E}">
        <p14:creationId xmlns:p14="http://schemas.microsoft.com/office/powerpoint/2010/main" val="589230427"/>
      </p:ext>
    </p:extLst>
  </p:cSld>
  <p:clrMapOvr>
    <a:masterClrMapping/>
  </p:clrMapOvr>
  <mc:AlternateContent xmlns:mc="http://schemas.openxmlformats.org/markup-compatibility/2006" xmlns:p14="http://schemas.microsoft.com/office/powerpoint/2010/main">
    <mc:Choice Requires="p14">
      <p:transition spd="slow" p14:dur="1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3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60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9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grpId="0" nodeType="withEffect">
                                  <p:stCondLst>
                                    <p:cond delay="120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par>
                                <p:cTn id="17" presetID="10" presetClass="entr" presetSubtype="0" fill="hold" nodeType="withEffect">
                                  <p:stCondLst>
                                    <p:cond delay="150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grpId="0" nodeType="withEffect">
                                  <p:stCondLst>
                                    <p:cond delay="180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500"/>
                                        <p:tgtEl>
                                          <p:spTgt spid="30"/>
                                        </p:tgtEl>
                                      </p:cBhvr>
                                    </p:animEffect>
                                  </p:childTnLst>
                                </p:cTn>
                              </p:par>
                              <p:par>
                                <p:cTn id="23" presetID="10" presetClass="entr" presetSubtype="0" fill="hold" nodeType="withEffect">
                                  <p:stCondLst>
                                    <p:cond delay="210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par>
                                <p:cTn id="26" presetID="10" presetClass="entr" presetSubtype="0" fill="hold" grpId="0" nodeType="withEffect">
                                  <p:stCondLst>
                                    <p:cond delay="240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500"/>
                                        <p:tgtEl>
                                          <p:spTgt spid="34"/>
                                        </p:tgtEl>
                                      </p:cBhvr>
                                    </p:animEffect>
                                  </p:childTnLst>
                                </p:cTn>
                              </p:par>
                              <p:par>
                                <p:cTn id="29" presetID="10" presetClass="entr" presetSubtype="0" fill="hold" nodeType="withEffect">
                                  <p:stCondLst>
                                    <p:cond delay="270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par>
                                <p:cTn id="32" presetID="10" presetClass="entr" presetSubtype="0" fill="hold" grpId="0" nodeType="withEffect">
                                  <p:stCondLst>
                                    <p:cond delay="3000"/>
                                  </p:stCondLst>
                                  <p:childTnLst>
                                    <p:set>
                                      <p:cBhvr>
                                        <p:cTn id="33" dur="1" fill="hold">
                                          <p:stCondLst>
                                            <p:cond delay="0"/>
                                          </p:stCondLst>
                                        </p:cTn>
                                        <p:tgtEl>
                                          <p:spTgt spid="38"/>
                                        </p:tgtEl>
                                        <p:attrNameLst>
                                          <p:attrName>style.visibility</p:attrName>
                                        </p:attrNameLst>
                                      </p:cBhvr>
                                      <p:to>
                                        <p:strVal val="visible"/>
                                      </p:to>
                                    </p:set>
                                    <p:animEffect transition="in" filter="fade">
                                      <p:cBhvr>
                                        <p:cTn id="34" dur="500"/>
                                        <p:tgtEl>
                                          <p:spTgt spid="38"/>
                                        </p:tgtEl>
                                      </p:cBhvr>
                                    </p:animEffect>
                                  </p:childTnLst>
                                </p:cTn>
                              </p:par>
                              <p:par>
                                <p:cTn id="35" presetID="10" presetClass="entr" presetSubtype="0" fill="hold" nodeType="withEffect">
                                  <p:stCondLst>
                                    <p:cond delay="330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par>
                                <p:cTn id="38" presetID="10" presetClass="entr" presetSubtype="0" fill="hold" grpId="0" nodeType="withEffect">
                                  <p:stCondLst>
                                    <p:cond delay="3600"/>
                                  </p:stCondLst>
                                  <p:childTnLst>
                                    <p:set>
                                      <p:cBhvr>
                                        <p:cTn id="39" dur="1" fill="hold">
                                          <p:stCondLst>
                                            <p:cond delay="0"/>
                                          </p:stCondLst>
                                        </p:cTn>
                                        <p:tgtEl>
                                          <p:spTgt spid="42"/>
                                        </p:tgtEl>
                                        <p:attrNameLst>
                                          <p:attrName>style.visibility</p:attrName>
                                        </p:attrNameLst>
                                      </p:cBhvr>
                                      <p:to>
                                        <p:strVal val="visible"/>
                                      </p:to>
                                    </p:set>
                                    <p:animEffect transition="in" filter="fade">
                                      <p:cBhvr>
                                        <p:cTn id="40" dur="500"/>
                                        <p:tgtEl>
                                          <p:spTgt spid="42"/>
                                        </p:tgtEl>
                                      </p:cBhvr>
                                    </p:animEffect>
                                  </p:childTnLst>
                                </p:cTn>
                              </p:par>
                              <p:par>
                                <p:cTn id="41" presetID="10" presetClass="entr" presetSubtype="0" fill="hold" nodeType="withEffect">
                                  <p:stCondLst>
                                    <p:cond delay="390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500"/>
                                        <p:tgtEl>
                                          <p:spTgt spid="10"/>
                                        </p:tgtEl>
                                      </p:cBhvr>
                                    </p:animEffect>
                                  </p:childTnLst>
                                </p:cTn>
                              </p:par>
                              <p:par>
                                <p:cTn id="44" presetID="10" presetClass="entr" presetSubtype="0" fill="hold" grpId="0" nodeType="withEffect">
                                  <p:stCondLst>
                                    <p:cond delay="4200"/>
                                  </p:stCondLst>
                                  <p:childTnLst>
                                    <p:set>
                                      <p:cBhvr>
                                        <p:cTn id="45" dur="1" fill="hold">
                                          <p:stCondLst>
                                            <p:cond delay="0"/>
                                          </p:stCondLst>
                                        </p:cTn>
                                        <p:tgtEl>
                                          <p:spTgt spid="46"/>
                                        </p:tgtEl>
                                        <p:attrNameLst>
                                          <p:attrName>style.visibility</p:attrName>
                                        </p:attrNameLst>
                                      </p:cBhvr>
                                      <p:to>
                                        <p:strVal val="visible"/>
                                      </p:to>
                                    </p:set>
                                    <p:animEffect transition="in" filter="fade">
                                      <p:cBhvr>
                                        <p:cTn id="46" dur="500"/>
                                        <p:tgtEl>
                                          <p:spTgt spid="46"/>
                                        </p:tgtEl>
                                      </p:cBhvr>
                                    </p:animEffect>
                                  </p:childTnLst>
                                </p:cTn>
                              </p:par>
                              <p:par>
                                <p:cTn id="47" presetID="10" presetClass="entr" presetSubtype="0" fill="hold" nodeType="withEffect">
                                  <p:stCondLst>
                                    <p:cond delay="450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500"/>
                                        <p:tgtEl>
                                          <p:spTgt spid="11"/>
                                        </p:tgtEl>
                                      </p:cBhvr>
                                    </p:animEffect>
                                  </p:childTnLst>
                                </p:cTn>
                              </p:par>
                              <p:par>
                                <p:cTn id="50" presetID="10" presetClass="entr" presetSubtype="0" fill="hold" grpId="0" nodeType="withEffect">
                                  <p:stCondLst>
                                    <p:cond delay="4800"/>
                                  </p:stCondLst>
                                  <p:childTnLst>
                                    <p:set>
                                      <p:cBhvr>
                                        <p:cTn id="51" dur="1" fill="hold">
                                          <p:stCondLst>
                                            <p:cond delay="0"/>
                                          </p:stCondLst>
                                        </p:cTn>
                                        <p:tgtEl>
                                          <p:spTgt spid="50"/>
                                        </p:tgtEl>
                                        <p:attrNameLst>
                                          <p:attrName>style.visibility</p:attrName>
                                        </p:attrNameLst>
                                      </p:cBhvr>
                                      <p:to>
                                        <p:strVal val="visible"/>
                                      </p:to>
                                    </p:set>
                                    <p:animEffect transition="in" filter="fade">
                                      <p:cBhvr>
                                        <p:cTn id="52" dur="500"/>
                                        <p:tgtEl>
                                          <p:spTgt spid="50"/>
                                        </p:tgtEl>
                                      </p:cBhvr>
                                    </p:animEffect>
                                  </p:childTnLst>
                                </p:cTn>
                              </p:par>
                              <p:par>
                                <p:cTn id="53" presetID="10" presetClass="entr" presetSubtype="0" fill="hold" nodeType="withEffect">
                                  <p:stCondLst>
                                    <p:cond delay="5100"/>
                                  </p:stCondLst>
                                  <p:childTnLst>
                                    <p:set>
                                      <p:cBhvr>
                                        <p:cTn id="54" dur="1" fill="hold">
                                          <p:stCondLst>
                                            <p:cond delay="0"/>
                                          </p:stCondLst>
                                        </p:cTn>
                                        <p:tgtEl>
                                          <p:spTgt spid="12"/>
                                        </p:tgtEl>
                                        <p:attrNameLst>
                                          <p:attrName>style.visibility</p:attrName>
                                        </p:attrNameLst>
                                      </p:cBhvr>
                                      <p:to>
                                        <p:strVal val="visible"/>
                                      </p:to>
                                    </p:set>
                                    <p:animEffect transition="in" filter="fade">
                                      <p:cBhvr>
                                        <p:cTn id="55" dur="500"/>
                                        <p:tgtEl>
                                          <p:spTgt spid="12"/>
                                        </p:tgtEl>
                                      </p:cBhvr>
                                    </p:animEffect>
                                  </p:childTnLst>
                                </p:cTn>
                              </p:par>
                              <p:par>
                                <p:cTn id="56" presetID="10" presetClass="entr" presetSubtype="0" fill="hold" grpId="0" nodeType="withEffect">
                                  <p:stCondLst>
                                    <p:cond delay="5400"/>
                                  </p:stCondLst>
                                  <p:childTnLst>
                                    <p:set>
                                      <p:cBhvr>
                                        <p:cTn id="57" dur="1" fill="hold">
                                          <p:stCondLst>
                                            <p:cond delay="0"/>
                                          </p:stCondLst>
                                        </p:cTn>
                                        <p:tgtEl>
                                          <p:spTgt spid="54"/>
                                        </p:tgtEl>
                                        <p:attrNameLst>
                                          <p:attrName>style.visibility</p:attrName>
                                        </p:attrNameLst>
                                      </p:cBhvr>
                                      <p:to>
                                        <p:strVal val="visible"/>
                                      </p:to>
                                    </p:set>
                                    <p:animEffect transition="in" filter="fade">
                                      <p:cBhvr>
                                        <p:cTn id="58" dur="500"/>
                                        <p:tgtEl>
                                          <p:spTgt spid="54"/>
                                        </p:tgtEl>
                                      </p:cBhvr>
                                    </p:animEffect>
                                  </p:childTnLst>
                                </p:cTn>
                              </p:par>
                              <p:par>
                                <p:cTn id="59" presetID="2" presetClass="entr" presetSubtype="8" fill="hold" grpId="0" nodeType="withEffect">
                                  <p:stCondLst>
                                    <p:cond delay="0"/>
                                  </p:stCondLst>
                                  <p:childTnLst>
                                    <p:set>
                                      <p:cBhvr>
                                        <p:cTn id="60" dur="1" fill="hold">
                                          <p:stCondLst>
                                            <p:cond delay="0"/>
                                          </p:stCondLst>
                                        </p:cTn>
                                        <p:tgtEl>
                                          <p:spTgt spid="47"/>
                                        </p:tgtEl>
                                        <p:attrNameLst>
                                          <p:attrName>style.visibility</p:attrName>
                                        </p:attrNameLst>
                                      </p:cBhvr>
                                      <p:to>
                                        <p:strVal val="visible"/>
                                      </p:to>
                                    </p:set>
                                    <p:anim calcmode="lin" valueType="num">
                                      <p:cBhvr additive="base">
                                        <p:cTn id="61" dur="1000" fill="hold"/>
                                        <p:tgtEl>
                                          <p:spTgt spid="47"/>
                                        </p:tgtEl>
                                        <p:attrNameLst>
                                          <p:attrName>ppt_x</p:attrName>
                                        </p:attrNameLst>
                                      </p:cBhvr>
                                      <p:tavLst>
                                        <p:tav tm="0">
                                          <p:val>
                                            <p:strVal val="0-#ppt_w/2"/>
                                          </p:val>
                                        </p:tav>
                                        <p:tav tm="100000">
                                          <p:val>
                                            <p:strVal val="#ppt_x"/>
                                          </p:val>
                                        </p:tav>
                                      </p:tavLst>
                                    </p:anim>
                                    <p:anim calcmode="lin" valueType="num">
                                      <p:cBhvr additive="base">
                                        <p:cTn id="62" dur="1000" fill="hold"/>
                                        <p:tgtEl>
                                          <p:spTgt spid="47"/>
                                        </p:tgtEl>
                                        <p:attrNameLst>
                                          <p:attrName>ppt_y</p:attrName>
                                        </p:attrNameLst>
                                      </p:cBhvr>
                                      <p:tavLst>
                                        <p:tav tm="0">
                                          <p:val>
                                            <p:strVal val="#ppt_y"/>
                                          </p:val>
                                        </p:tav>
                                        <p:tav tm="100000">
                                          <p:val>
                                            <p:strVal val="#ppt_y"/>
                                          </p:val>
                                        </p:tav>
                                      </p:tavLst>
                                    </p:anim>
                                  </p:childTnLst>
                                </p:cTn>
                              </p:par>
                              <p:par>
                                <p:cTn id="63" presetID="22" presetClass="entr" presetSubtype="8" fill="hold" nodeType="withEffect">
                                  <p:stCondLst>
                                    <p:cond delay="100"/>
                                  </p:stCondLst>
                                  <p:childTnLst>
                                    <p:set>
                                      <p:cBhvr>
                                        <p:cTn id="64" dur="1" fill="hold">
                                          <p:stCondLst>
                                            <p:cond delay="0"/>
                                          </p:stCondLst>
                                        </p:cTn>
                                        <p:tgtEl>
                                          <p:spTgt spid="43"/>
                                        </p:tgtEl>
                                        <p:attrNameLst>
                                          <p:attrName>style.visibility</p:attrName>
                                        </p:attrNameLst>
                                      </p:cBhvr>
                                      <p:to>
                                        <p:strVal val="visible"/>
                                      </p:to>
                                    </p:set>
                                    <p:animEffect transition="in" filter="wipe(left)">
                                      <p:cBhvr>
                                        <p:cTn id="65" dur="1000"/>
                                        <p:tgtEl>
                                          <p:spTgt spid="43"/>
                                        </p:tgtEl>
                                      </p:cBhvr>
                                    </p:animEffect>
                                  </p:childTnLst>
                                </p:cTn>
                              </p:par>
                              <p:par>
                                <p:cTn id="66" presetID="10" presetClass="entr" presetSubtype="0" fill="hold" nodeType="withEffect">
                                  <p:stCondLst>
                                    <p:cond delay="100"/>
                                  </p:stCondLst>
                                  <p:childTnLst>
                                    <p:set>
                                      <p:cBhvr>
                                        <p:cTn id="67" dur="1" fill="hold">
                                          <p:stCondLst>
                                            <p:cond delay="0"/>
                                          </p:stCondLst>
                                        </p:cTn>
                                        <p:tgtEl>
                                          <p:spTgt spid="55"/>
                                        </p:tgtEl>
                                        <p:attrNameLst>
                                          <p:attrName>style.visibility</p:attrName>
                                        </p:attrNameLst>
                                      </p:cBhvr>
                                      <p:to>
                                        <p:strVal val="visible"/>
                                      </p:to>
                                    </p:set>
                                    <p:animEffect transition="in" filter="fade">
                                      <p:cBhvr>
                                        <p:cTn id="68" dur="500"/>
                                        <p:tgtEl>
                                          <p:spTgt spid="55"/>
                                        </p:tgtEl>
                                      </p:cBhvr>
                                    </p:animEffect>
                                  </p:childTnLst>
                                </p:cTn>
                              </p:par>
                              <p:par>
                                <p:cTn id="69" presetID="19" presetClass="entr" presetSubtype="5" fill="hold" grpId="0" nodeType="withEffect">
                                  <p:stCondLst>
                                    <p:cond delay="100"/>
                                  </p:stCondLst>
                                  <p:iterate type="lt">
                                    <p:tmPct val="10000"/>
                                  </p:iterate>
                                  <p:childTnLst>
                                    <p:set>
                                      <p:cBhvr>
                                        <p:cTn id="70" dur="1" fill="hold">
                                          <p:stCondLst>
                                            <p:cond delay="0"/>
                                          </p:stCondLst>
                                        </p:cTn>
                                        <p:tgtEl>
                                          <p:spTgt spid="51"/>
                                        </p:tgtEl>
                                        <p:attrNameLst>
                                          <p:attrName>style.visibility</p:attrName>
                                        </p:attrNameLst>
                                      </p:cBhvr>
                                      <p:to>
                                        <p:strVal val="visible"/>
                                      </p:to>
                                    </p:set>
                                    <p:anim calcmode="lin" valueType="num">
                                      <p:cBhvr>
                                        <p:cTn id="71" dur="500" fill="hold"/>
                                        <p:tgtEl>
                                          <p:spTgt spid="51"/>
                                        </p:tgtEl>
                                        <p:attrNameLst>
                                          <p:attrName>ppt_w</p:attrName>
                                        </p:attrNameLst>
                                      </p:cBhvr>
                                      <p:tavLst>
                                        <p:tav tm="0">
                                          <p:val>
                                            <p:strVal val="#ppt_w"/>
                                          </p:val>
                                        </p:tav>
                                        <p:tav tm="100000">
                                          <p:val>
                                            <p:strVal val="#ppt_w"/>
                                          </p:val>
                                        </p:tav>
                                      </p:tavLst>
                                    </p:anim>
                                    <p:anim calcmode="lin" valueType="num">
                                      <p:cBhvr>
                                        <p:cTn id="72" dur="500" fill="hold"/>
                                        <p:tgtEl>
                                          <p:spTgt spid="51"/>
                                        </p:tgtEl>
                                        <p:attrNameLst>
                                          <p:attrName>ppt_h</p:attrName>
                                        </p:attrNameLst>
                                      </p:cBhvr>
                                      <p:tavLst>
                                        <p:tav tm="0" fmla="#ppt_h*sin(2.5*pi*$)">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0" grpId="0"/>
      <p:bldP spid="34" grpId="0"/>
      <p:bldP spid="38" grpId="0"/>
      <p:bldP spid="42" grpId="0"/>
      <p:bldP spid="46" grpId="0"/>
      <p:bldP spid="50" grpId="0"/>
      <p:bldP spid="54" grpId="0"/>
      <p:bldP spid="47" grpId="0" animBg="1"/>
      <p:bldP spid="5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chenying0907 4"/>
          <p:cNvGrpSpPr/>
          <p:nvPr>
            <p:custDataLst>
              <p:tags r:id="rId1"/>
            </p:custDataLst>
          </p:nvPr>
        </p:nvGrpSpPr>
        <p:grpSpPr>
          <a:xfrm>
            <a:off x="5177477" y="1940811"/>
            <a:ext cx="1376038" cy="1617457"/>
            <a:chOff x="3213101" y="3067051"/>
            <a:chExt cx="541337" cy="720725"/>
          </a:xfrm>
          <a:solidFill>
            <a:schemeClr val="accent1"/>
          </a:solidFill>
        </p:grpSpPr>
        <p:sp>
          <p:nvSpPr>
            <p:cNvPr id="6" name="chenying0907 873"/>
            <p:cNvSpPr>
              <a:spLocks/>
            </p:cNvSpPr>
            <p:nvPr/>
          </p:nvSpPr>
          <p:spPr bwMode="auto">
            <a:xfrm>
              <a:off x="3225801" y="3094038"/>
              <a:ext cx="158750" cy="142875"/>
            </a:xfrm>
            <a:custGeom>
              <a:avLst/>
              <a:gdLst/>
              <a:ahLst/>
              <a:cxnLst>
                <a:cxn ang="0">
                  <a:pos x="393" y="0"/>
                </a:cxn>
                <a:cxn ang="0">
                  <a:pos x="393" y="0"/>
                </a:cxn>
                <a:cxn ang="0">
                  <a:pos x="381" y="3"/>
                </a:cxn>
                <a:cxn ang="0">
                  <a:pos x="369" y="5"/>
                </a:cxn>
                <a:cxn ang="0">
                  <a:pos x="358" y="10"/>
                </a:cxn>
                <a:cxn ang="0">
                  <a:pos x="347" y="16"/>
                </a:cxn>
                <a:cxn ang="0">
                  <a:pos x="326" y="27"/>
                </a:cxn>
                <a:cxn ang="0">
                  <a:pos x="307" y="42"/>
                </a:cxn>
                <a:cxn ang="0">
                  <a:pos x="307" y="42"/>
                </a:cxn>
                <a:cxn ang="0">
                  <a:pos x="252" y="86"/>
                </a:cxn>
                <a:cxn ang="0">
                  <a:pos x="224" y="108"/>
                </a:cxn>
                <a:cxn ang="0">
                  <a:pos x="198" y="132"/>
                </a:cxn>
                <a:cxn ang="0">
                  <a:pos x="198" y="132"/>
                </a:cxn>
                <a:cxn ang="0">
                  <a:pos x="172" y="157"/>
                </a:cxn>
                <a:cxn ang="0">
                  <a:pos x="146" y="183"/>
                </a:cxn>
                <a:cxn ang="0">
                  <a:pos x="122" y="210"/>
                </a:cxn>
                <a:cxn ang="0">
                  <a:pos x="97" y="238"/>
                </a:cxn>
                <a:cxn ang="0">
                  <a:pos x="50" y="294"/>
                </a:cxn>
                <a:cxn ang="0">
                  <a:pos x="2" y="349"/>
                </a:cxn>
                <a:cxn ang="0">
                  <a:pos x="2" y="349"/>
                </a:cxn>
                <a:cxn ang="0">
                  <a:pos x="0" y="352"/>
                </a:cxn>
                <a:cxn ang="0">
                  <a:pos x="0" y="353"/>
                </a:cxn>
                <a:cxn ang="0">
                  <a:pos x="2" y="357"/>
                </a:cxn>
                <a:cxn ang="0">
                  <a:pos x="6" y="360"/>
                </a:cxn>
                <a:cxn ang="0">
                  <a:pos x="8" y="358"/>
                </a:cxn>
                <a:cxn ang="0">
                  <a:pos x="10" y="357"/>
                </a:cxn>
                <a:cxn ang="0">
                  <a:pos x="10" y="357"/>
                </a:cxn>
                <a:cxn ang="0">
                  <a:pos x="55" y="306"/>
                </a:cxn>
                <a:cxn ang="0">
                  <a:pos x="99" y="254"/>
                </a:cxn>
                <a:cxn ang="0">
                  <a:pos x="144" y="203"/>
                </a:cxn>
                <a:cxn ang="0">
                  <a:pos x="167" y="178"/>
                </a:cxn>
                <a:cxn ang="0">
                  <a:pos x="190" y="154"/>
                </a:cxn>
                <a:cxn ang="0">
                  <a:pos x="190" y="154"/>
                </a:cxn>
                <a:cxn ang="0">
                  <a:pos x="215" y="131"/>
                </a:cxn>
                <a:cxn ang="0">
                  <a:pos x="240" y="110"/>
                </a:cxn>
                <a:cxn ang="0">
                  <a:pos x="266" y="89"/>
                </a:cxn>
                <a:cxn ang="0">
                  <a:pos x="292" y="68"/>
                </a:cxn>
                <a:cxn ang="0">
                  <a:pos x="292" y="68"/>
                </a:cxn>
                <a:cxn ang="0">
                  <a:pos x="316" y="50"/>
                </a:cxn>
                <a:cxn ang="0">
                  <a:pos x="341" y="33"/>
                </a:cxn>
                <a:cxn ang="0">
                  <a:pos x="354" y="25"/>
                </a:cxn>
                <a:cxn ang="0">
                  <a:pos x="367" y="20"/>
                </a:cxn>
                <a:cxn ang="0">
                  <a:pos x="381" y="14"/>
                </a:cxn>
                <a:cxn ang="0">
                  <a:pos x="395" y="10"/>
                </a:cxn>
                <a:cxn ang="0">
                  <a:pos x="395" y="10"/>
                </a:cxn>
                <a:cxn ang="0">
                  <a:pos x="398" y="9"/>
                </a:cxn>
                <a:cxn ang="0">
                  <a:pos x="399" y="8"/>
                </a:cxn>
                <a:cxn ang="0">
                  <a:pos x="399" y="6"/>
                </a:cxn>
                <a:cxn ang="0">
                  <a:pos x="399" y="4"/>
                </a:cxn>
                <a:cxn ang="0">
                  <a:pos x="397" y="0"/>
                </a:cxn>
                <a:cxn ang="0">
                  <a:pos x="395" y="0"/>
                </a:cxn>
                <a:cxn ang="0">
                  <a:pos x="393" y="0"/>
                </a:cxn>
                <a:cxn ang="0">
                  <a:pos x="393" y="0"/>
                </a:cxn>
              </a:cxnLst>
              <a:rect l="0" t="0" r="r" b="b"/>
              <a:pathLst>
                <a:path w="399" h="360">
                  <a:moveTo>
                    <a:pt x="393" y="0"/>
                  </a:moveTo>
                  <a:lnTo>
                    <a:pt x="393" y="0"/>
                  </a:lnTo>
                  <a:lnTo>
                    <a:pt x="381" y="3"/>
                  </a:lnTo>
                  <a:lnTo>
                    <a:pt x="369" y="5"/>
                  </a:lnTo>
                  <a:lnTo>
                    <a:pt x="358" y="10"/>
                  </a:lnTo>
                  <a:lnTo>
                    <a:pt x="347" y="16"/>
                  </a:lnTo>
                  <a:lnTo>
                    <a:pt x="326" y="27"/>
                  </a:lnTo>
                  <a:lnTo>
                    <a:pt x="307" y="42"/>
                  </a:lnTo>
                  <a:lnTo>
                    <a:pt x="307" y="42"/>
                  </a:lnTo>
                  <a:lnTo>
                    <a:pt x="252" y="86"/>
                  </a:lnTo>
                  <a:lnTo>
                    <a:pt x="224" y="108"/>
                  </a:lnTo>
                  <a:lnTo>
                    <a:pt x="198" y="132"/>
                  </a:lnTo>
                  <a:lnTo>
                    <a:pt x="198" y="132"/>
                  </a:lnTo>
                  <a:lnTo>
                    <a:pt x="172" y="157"/>
                  </a:lnTo>
                  <a:lnTo>
                    <a:pt x="146" y="183"/>
                  </a:lnTo>
                  <a:lnTo>
                    <a:pt x="122" y="210"/>
                  </a:lnTo>
                  <a:lnTo>
                    <a:pt x="97" y="238"/>
                  </a:lnTo>
                  <a:lnTo>
                    <a:pt x="50" y="294"/>
                  </a:lnTo>
                  <a:lnTo>
                    <a:pt x="2" y="349"/>
                  </a:lnTo>
                  <a:lnTo>
                    <a:pt x="2" y="349"/>
                  </a:lnTo>
                  <a:lnTo>
                    <a:pt x="0" y="352"/>
                  </a:lnTo>
                  <a:lnTo>
                    <a:pt x="0" y="353"/>
                  </a:lnTo>
                  <a:lnTo>
                    <a:pt x="2" y="357"/>
                  </a:lnTo>
                  <a:lnTo>
                    <a:pt x="6" y="360"/>
                  </a:lnTo>
                  <a:lnTo>
                    <a:pt x="8" y="358"/>
                  </a:lnTo>
                  <a:lnTo>
                    <a:pt x="10" y="357"/>
                  </a:lnTo>
                  <a:lnTo>
                    <a:pt x="10" y="357"/>
                  </a:lnTo>
                  <a:lnTo>
                    <a:pt x="55" y="306"/>
                  </a:lnTo>
                  <a:lnTo>
                    <a:pt x="99" y="254"/>
                  </a:lnTo>
                  <a:lnTo>
                    <a:pt x="144" y="203"/>
                  </a:lnTo>
                  <a:lnTo>
                    <a:pt x="167" y="178"/>
                  </a:lnTo>
                  <a:lnTo>
                    <a:pt x="190" y="154"/>
                  </a:lnTo>
                  <a:lnTo>
                    <a:pt x="190" y="154"/>
                  </a:lnTo>
                  <a:lnTo>
                    <a:pt x="215" y="131"/>
                  </a:lnTo>
                  <a:lnTo>
                    <a:pt x="240" y="110"/>
                  </a:lnTo>
                  <a:lnTo>
                    <a:pt x="266" y="89"/>
                  </a:lnTo>
                  <a:lnTo>
                    <a:pt x="292" y="68"/>
                  </a:lnTo>
                  <a:lnTo>
                    <a:pt x="292" y="68"/>
                  </a:lnTo>
                  <a:lnTo>
                    <a:pt x="316" y="50"/>
                  </a:lnTo>
                  <a:lnTo>
                    <a:pt x="341" y="33"/>
                  </a:lnTo>
                  <a:lnTo>
                    <a:pt x="354" y="25"/>
                  </a:lnTo>
                  <a:lnTo>
                    <a:pt x="367" y="20"/>
                  </a:lnTo>
                  <a:lnTo>
                    <a:pt x="381" y="14"/>
                  </a:lnTo>
                  <a:lnTo>
                    <a:pt x="395" y="10"/>
                  </a:lnTo>
                  <a:lnTo>
                    <a:pt x="395" y="10"/>
                  </a:lnTo>
                  <a:lnTo>
                    <a:pt x="398" y="9"/>
                  </a:lnTo>
                  <a:lnTo>
                    <a:pt x="399" y="8"/>
                  </a:lnTo>
                  <a:lnTo>
                    <a:pt x="399" y="6"/>
                  </a:lnTo>
                  <a:lnTo>
                    <a:pt x="399" y="4"/>
                  </a:lnTo>
                  <a:lnTo>
                    <a:pt x="397" y="0"/>
                  </a:lnTo>
                  <a:lnTo>
                    <a:pt x="395" y="0"/>
                  </a:lnTo>
                  <a:lnTo>
                    <a:pt x="393" y="0"/>
                  </a:lnTo>
                  <a:lnTo>
                    <a:pt x="393" y="0"/>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9" name="chenying0907 874"/>
            <p:cNvSpPr>
              <a:spLocks/>
            </p:cNvSpPr>
            <p:nvPr/>
          </p:nvSpPr>
          <p:spPr bwMode="auto">
            <a:xfrm>
              <a:off x="3244851" y="3078163"/>
              <a:ext cx="209550" cy="179388"/>
            </a:xfrm>
            <a:custGeom>
              <a:avLst/>
              <a:gdLst/>
              <a:ahLst/>
              <a:cxnLst>
                <a:cxn ang="0">
                  <a:pos x="523" y="0"/>
                </a:cxn>
                <a:cxn ang="0">
                  <a:pos x="523" y="0"/>
                </a:cxn>
                <a:cxn ang="0">
                  <a:pos x="505" y="8"/>
                </a:cxn>
                <a:cxn ang="0">
                  <a:pos x="487" y="16"/>
                </a:cxn>
                <a:cxn ang="0">
                  <a:pos x="452" y="34"/>
                </a:cxn>
                <a:cxn ang="0">
                  <a:pos x="383" y="76"/>
                </a:cxn>
                <a:cxn ang="0">
                  <a:pos x="383" y="76"/>
                </a:cxn>
                <a:cxn ang="0">
                  <a:pos x="364" y="88"/>
                </a:cxn>
                <a:cxn ang="0">
                  <a:pos x="347" y="101"/>
                </a:cxn>
                <a:cxn ang="0">
                  <a:pos x="330" y="115"/>
                </a:cxn>
                <a:cxn ang="0">
                  <a:pos x="313" y="131"/>
                </a:cxn>
                <a:cxn ang="0">
                  <a:pos x="280" y="163"/>
                </a:cxn>
                <a:cxn ang="0">
                  <a:pos x="249" y="193"/>
                </a:cxn>
                <a:cxn ang="0">
                  <a:pos x="249" y="193"/>
                </a:cxn>
                <a:cxn ang="0">
                  <a:pos x="215" y="223"/>
                </a:cxn>
                <a:cxn ang="0">
                  <a:pos x="183" y="254"/>
                </a:cxn>
                <a:cxn ang="0">
                  <a:pos x="118" y="317"/>
                </a:cxn>
                <a:cxn ang="0">
                  <a:pos x="118" y="317"/>
                </a:cxn>
                <a:cxn ang="0">
                  <a:pos x="88" y="347"/>
                </a:cxn>
                <a:cxn ang="0">
                  <a:pos x="56" y="377"/>
                </a:cxn>
                <a:cxn ang="0">
                  <a:pos x="28" y="410"/>
                </a:cxn>
                <a:cxn ang="0">
                  <a:pos x="13" y="425"/>
                </a:cxn>
                <a:cxn ang="0">
                  <a:pos x="0" y="442"/>
                </a:cxn>
                <a:cxn ang="0">
                  <a:pos x="0" y="442"/>
                </a:cxn>
                <a:cxn ang="0">
                  <a:pos x="0" y="445"/>
                </a:cxn>
                <a:cxn ang="0">
                  <a:pos x="0" y="446"/>
                </a:cxn>
                <a:cxn ang="0">
                  <a:pos x="2" y="449"/>
                </a:cxn>
                <a:cxn ang="0">
                  <a:pos x="3" y="450"/>
                </a:cxn>
                <a:cxn ang="0">
                  <a:pos x="7" y="450"/>
                </a:cxn>
                <a:cxn ang="0">
                  <a:pos x="9" y="450"/>
                </a:cxn>
                <a:cxn ang="0">
                  <a:pos x="11" y="449"/>
                </a:cxn>
                <a:cxn ang="0">
                  <a:pos x="11" y="449"/>
                </a:cxn>
                <a:cxn ang="0">
                  <a:pos x="24" y="432"/>
                </a:cxn>
                <a:cxn ang="0">
                  <a:pos x="37" y="415"/>
                </a:cxn>
                <a:cxn ang="0">
                  <a:pos x="66" y="384"/>
                </a:cxn>
                <a:cxn ang="0">
                  <a:pos x="96" y="353"/>
                </a:cxn>
                <a:cxn ang="0">
                  <a:pos x="127" y="325"/>
                </a:cxn>
                <a:cxn ang="0">
                  <a:pos x="127" y="325"/>
                </a:cxn>
                <a:cxn ang="0">
                  <a:pos x="187" y="266"/>
                </a:cxn>
                <a:cxn ang="0">
                  <a:pos x="217" y="236"/>
                </a:cxn>
                <a:cxn ang="0">
                  <a:pos x="249" y="207"/>
                </a:cxn>
                <a:cxn ang="0">
                  <a:pos x="249" y="207"/>
                </a:cxn>
                <a:cxn ang="0">
                  <a:pos x="313" y="151"/>
                </a:cxn>
                <a:cxn ang="0">
                  <a:pos x="344" y="122"/>
                </a:cxn>
                <a:cxn ang="0">
                  <a:pos x="378" y="96"/>
                </a:cxn>
                <a:cxn ang="0">
                  <a:pos x="412" y="71"/>
                </a:cxn>
                <a:cxn ang="0">
                  <a:pos x="431" y="59"/>
                </a:cxn>
                <a:cxn ang="0">
                  <a:pos x="449" y="47"/>
                </a:cxn>
                <a:cxn ang="0">
                  <a:pos x="467" y="37"/>
                </a:cxn>
                <a:cxn ang="0">
                  <a:pos x="487" y="28"/>
                </a:cxn>
                <a:cxn ang="0">
                  <a:pos x="506" y="19"/>
                </a:cxn>
                <a:cxn ang="0">
                  <a:pos x="527" y="12"/>
                </a:cxn>
                <a:cxn ang="0">
                  <a:pos x="527" y="12"/>
                </a:cxn>
                <a:cxn ang="0">
                  <a:pos x="529" y="11"/>
                </a:cxn>
                <a:cxn ang="0">
                  <a:pos x="530" y="8"/>
                </a:cxn>
                <a:cxn ang="0">
                  <a:pos x="530" y="4"/>
                </a:cxn>
                <a:cxn ang="0">
                  <a:pos x="530" y="2"/>
                </a:cxn>
                <a:cxn ang="0">
                  <a:pos x="529" y="0"/>
                </a:cxn>
                <a:cxn ang="0">
                  <a:pos x="526" y="0"/>
                </a:cxn>
                <a:cxn ang="0">
                  <a:pos x="523" y="0"/>
                </a:cxn>
                <a:cxn ang="0">
                  <a:pos x="523" y="0"/>
                </a:cxn>
              </a:cxnLst>
              <a:rect l="0" t="0" r="r" b="b"/>
              <a:pathLst>
                <a:path w="530" h="450">
                  <a:moveTo>
                    <a:pt x="523" y="0"/>
                  </a:moveTo>
                  <a:lnTo>
                    <a:pt x="523" y="0"/>
                  </a:lnTo>
                  <a:lnTo>
                    <a:pt x="505" y="8"/>
                  </a:lnTo>
                  <a:lnTo>
                    <a:pt x="487" y="16"/>
                  </a:lnTo>
                  <a:lnTo>
                    <a:pt x="452" y="34"/>
                  </a:lnTo>
                  <a:lnTo>
                    <a:pt x="383" y="76"/>
                  </a:lnTo>
                  <a:lnTo>
                    <a:pt x="383" y="76"/>
                  </a:lnTo>
                  <a:lnTo>
                    <a:pt x="364" y="88"/>
                  </a:lnTo>
                  <a:lnTo>
                    <a:pt x="347" y="101"/>
                  </a:lnTo>
                  <a:lnTo>
                    <a:pt x="330" y="115"/>
                  </a:lnTo>
                  <a:lnTo>
                    <a:pt x="313" y="131"/>
                  </a:lnTo>
                  <a:lnTo>
                    <a:pt x="280" y="163"/>
                  </a:lnTo>
                  <a:lnTo>
                    <a:pt x="249" y="193"/>
                  </a:lnTo>
                  <a:lnTo>
                    <a:pt x="249" y="193"/>
                  </a:lnTo>
                  <a:lnTo>
                    <a:pt x="215" y="223"/>
                  </a:lnTo>
                  <a:lnTo>
                    <a:pt x="183" y="254"/>
                  </a:lnTo>
                  <a:lnTo>
                    <a:pt x="118" y="317"/>
                  </a:lnTo>
                  <a:lnTo>
                    <a:pt x="118" y="317"/>
                  </a:lnTo>
                  <a:lnTo>
                    <a:pt x="88" y="347"/>
                  </a:lnTo>
                  <a:lnTo>
                    <a:pt x="56" y="377"/>
                  </a:lnTo>
                  <a:lnTo>
                    <a:pt x="28" y="410"/>
                  </a:lnTo>
                  <a:lnTo>
                    <a:pt x="13" y="425"/>
                  </a:lnTo>
                  <a:lnTo>
                    <a:pt x="0" y="442"/>
                  </a:lnTo>
                  <a:lnTo>
                    <a:pt x="0" y="442"/>
                  </a:lnTo>
                  <a:lnTo>
                    <a:pt x="0" y="445"/>
                  </a:lnTo>
                  <a:lnTo>
                    <a:pt x="0" y="446"/>
                  </a:lnTo>
                  <a:lnTo>
                    <a:pt x="2" y="449"/>
                  </a:lnTo>
                  <a:lnTo>
                    <a:pt x="3" y="450"/>
                  </a:lnTo>
                  <a:lnTo>
                    <a:pt x="7" y="450"/>
                  </a:lnTo>
                  <a:lnTo>
                    <a:pt x="9" y="450"/>
                  </a:lnTo>
                  <a:lnTo>
                    <a:pt x="11" y="449"/>
                  </a:lnTo>
                  <a:lnTo>
                    <a:pt x="11" y="449"/>
                  </a:lnTo>
                  <a:lnTo>
                    <a:pt x="24" y="432"/>
                  </a:lnTo>
                  <a:lnTo>
                    <a:pt x="37" y="415"/>
                  </a:lnTo>
                  <a:lnTo>
                    <a:pt x="66" y="384"/>
                  </a:lnTo>
                  <a:lnTo>
                    <a:pt x="96" y="353"/>
                  </a:lnTo>
                  <a:lnTo>
                    <a:pt x="127" y="325"/>
                  </a:lnTo>
                  <a:lnTo>
                    <a:pt x="127" y="325"/>
                  </a:lnTo>
                  <a:lnTo>
                    <a:pt x="187" y="266"/>
                  </a:lnTo>
                  <a:lnTo>
                    <a:pt x="217" y="236"/>
                  </a:lnTo>
                  <a:lnTo>
                    <a:pt x="249" y="207"/>
                  </a:lnTo>
                  <a:lnTo>
                    <a:pt x="249" y="207"/>
                  </a:lnTo>
                  <a:lnTo>
                    <a:pt x="313" y="151"/>
                  </a:lnTo>
                  <a:lnTo>
                    <a:pt x="344" y="122"/>
                  </a:lnTo>
                  <a:lnTo>
                    <a:pt x="378" y="96"/>
                  </a:lnTo>
                  <a:lnTo>
                    <a:pt x="412" y="71"/>
                  </a:lnTo>
                  <a:lnTo>
                    <a:pt x="431" y="59"/>
                  </a:lnTo>
                  <a:lnTo>
                    <a:pt x="449" y="47"/>
                  </a:lnTo>
                  <a:lnTo>
                    <a:pt x="467" y="37"/>
                  </a:lnTo>
                  <a:lnTo>
                    <a:pt x="487" y="28"/>
                  </a:lnTo>
                  <a:lnTo>
                    <a:pt x="506" y="19"/>
                  </a:lnTo>
                  <a:lnTo>
                    <a:pt x="527" y="12"/>
                  </a:lnTo>
                  <a:lnTo>
                    <a:pt x="527" y="12"/>
                  </a:lnTo>
                  <a:lnTo>
                    <a:pt x="529" y="11"/>
                  </a:lnTo>
                  <a:lnTo>
                    <a:pt x="530" y="8"/>
                  </a:lnTo>
                  <a:lnTo>
                    <a:pt x="530" y="4"/>
                  </a:lnTo>
                  <a:lnTo>
                    <a:pt x="530" y="2"/>
                  </a:lnTo>
                  <a:lnTo>
                    <a:pt x="529" y="0"/>
                  </a:lnTo>
                  <a:lnTo>
                    <a:pt x="526" y="0"/>
                  </a:lnTo>
                  <a:lnTo>
                    <a:pt x="523" y="0"/>
                  </a:lnTo>
                  <a:lnTo>
                    <a:pt x="523" y="0"/>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10" name="chenying0907 875"/>
            <p:cNvSpPr>
              <a:spLocks/>
            </p:cNvSpPr>
            <p:nvPr/>
          </p:nvSpPr>
          <p:spPr bwMode="auto">
            <a:xfrm>
              <a:off x="3276601" y="3081338"/>
              <a:ext cx="225425" cy="176213"/>
            </a:xfrm>
            <a:custGeom>
              <a:avLst/>
              <a:gdLst/>
              <a:ahLst/>
              <a:cxnLst>
                <a:cxn ang="0">
                  <a:pos x="560" y="4"/>
                </a:cxn>
                <a:cxn ang="0">
                  <a:pos x="557" y="5"/>
                </a:cxn>
                <a:cxn ang="0">
                  <a:pos x="547" y="5"/>
                </a:cxn>
                <a:cxn ang="0">
                  <a:pos x="539" y="8"/>
                </a:cxn>
                <a:cxn ang="0">
                  <a:pos x="518" y="23"/>
                </a:cxn>
                <a:cxn ang="0">
                  <a:pos x="479" y="52"/>
                </a:cxn>
                <a:cxn ang="0">
                  <a:pos x="440" y="81"/>
                </a:cxn>
                <a:cxn ang="0">
                  <a:pos x="323" y="159"/>
                </a:cxn>
                <a:cxn ang="0">
                  <a:pos x="286" y="187"/>
                </a:cxn>
                <a:cxn ang="0">
                  <a:pos x="177" y="276"/>
                </a:cxn>
                <a:cxn ang="0">
                  <a:pos x="141" y="309"/>
                </a:cxn>
                <a:cxn ang="0">
                  <a:pos x="75" y="373"/>
                </a:cxn>
                <a:cxn ang="0">
                  <a:pos x="56" y="388"/>
                </a:cxn>
                <a:cxn ang="0">
                  <a:pos x="38" y="404"/>
                </a:cxn>
                <a:cxn ang="0">
                  <a:pos x="13" y="428"/>
                </a:cxn>
                <a:cxn ang="0">
                  <a:pos x="4" y="433"/>
                </a:cxn>
                <a:cxn ang="0">
                  <a:pos x="3" y="434"/>
                </a:cxn>
                <a:cxn ang="0">
                  <a:pos x="0" y="441"/>
                </a:cxn>
                <a:cxn ang="0">
                  <a:pos x="5" y="445"/>
                </a:cxn>
                <a:cxn ang="0">
                  <a:pos x="7" y="445"/>
                </a:cxn>
                <a:cxn ang="0">
                  <a:pos x="20" y="438"/>
                </a:cxn>
                <a:cxn ang="0">
                  <a:pos x="43" y="416"/>
                </a:cxn>
                <a:cxn ang="0">
                  <a:pos x="54" y="407"/>
                </a:cxn>
                <a:cxn ang="0">
                  <a:pos x="127" y="337"/>
                </a:cxn>
                <a:cxn ang="0">
                  <a:pos x="166" y="301"/>
                </a:cxn>
                <a:cxn ang="0">
                  <a:pos x="286" y="201"/>
                </a:cxn>
                <a:cxn ang="0">
                  <a:pos x="307" y="186"/>
                </a:cxn>
                <a:cxn ang="0">
                  <a:pos x="373" y="139"/>
                </a:cxn>
                <a:cxn ang="0">
                  <a:pos x="462" y="80"/>
                </a:cxn>
                <a:cxn ang="0">
                  <a:pos x="500" y="51"/>
                </a:cxn>
                <a:cxn ang="0">
                  <a:pos x="538" y="22"/>
                </a:cxn>
                <a:cxn ang="0">
                  <a:pos x="543" y="21"/>
                </a:cxn>
                <a:cxn ang="0">
                  <a:pos x="557" y="18"/>
                </a:cxn>
                <a:cxn ang="0">
                  <a:pos x="565" y="14"/>
                </a:cxn>
                <a:cxn ang="0">
                  <a:pos x="570" y="6"/>
                </a:cxn>
                <a:cxn ang="0">
                  <a:pos x="570" y="4"/>
                </a:cxn>
                <a:cxn ang="0">
                  <a:pos x="566" y="0"/>
                </a:cxn>
                <a:cxn ang="0">
                  <a:pos x="561" y="1"/>
                </a:cxn>
                <a:cxn ang="0">
                  <a:pos x="560" y="4"/>
                </a:cxn>
              </a:cxnLst>
              <a:rect l="0" t="0" r="r" b="b"/>
              <a:pathLst>
                <a:path w="570" h="445">
                  <a:moveTo>
                    <a:pt x="560" y="4"/>
                  </a:moveTo>
                  <a:lnTo>
                    <a:pt x="560" y="4"/>
                  </a:lnTo>
                  <a:lnTo>
                    <a:pt x="559" y="4"/>
                  </a:lnTo>
                  <a:lnTo>
                    <a:pt x="557" y="5"/>
                  </a:lnTo>
                  <a:lnTo>
                    <a:pt x="553" y="5"/>
                  </a:lnTo>
                  <a:lnTo>
                    <a:pt x="547" y="5"/>
                  </a:lnTo>
                  <a:lnTo>
                    <a:pt x="547" y="5"/>
                  </a:lnTo>
                  <a:lnTo>
                    <a:pt x="539" y="8"/>
                  </a:lnTo>
                  <a:lnTo>
                    <a:pt x="531" y="13"/>
                  </a:lnTo>
                  <a:lnTo>
                    <a:pt x="518" y="23"/>
                  </a:lnTo>
                  <a:lnTo>
                    <a:pt x="518" y="23"/>
                  </a:lnTo>
                  <a:lnTo>
                    <a:pt x="479" y="52"/>
                  </a:lnTo>
                  <a:lnTo>
                    <a:pt x="440" y="81"/>
                  </a:lnTo>
                  <a:lnTo>
                    <a:pt x="440" y="81"/>
                  </a:lnTo>
                  <a:lnTo>
                    <a:pt x="361" y="132"/>
                  </a:lnTo>
                  <a:lnTo>
                    <a:pt x="323" y="159"/>
                  </a:lnTo>
                  <a:lnTo>
                    <a:pt x="286" y="187"/>
                  </a:lnTo>
                  <a:lnTo>
                    <a:pt x="286" y="187"/>
                  </a:lnTo>
                  <a:lnTo>
                    <a:pt x="212" y="246"/>
                  </a:lnTo>
                  <a:lnTo>
                    <a:pt x="177" y="276"/>
                  </a:lnTo>
                  <a:lnTo>
                    <a:pt x="141" y="309"/>
                  </a:lnTo>
                  <a:lnTo>
                    <a:pt x="141" y="309"/>
                  </a:lnTo>
                  <a:lnTo>
                    <a:pt x="107" y="340"/>
                  </a:lnTo>
                  <a:lnTo>
                    <a:pt x="75" y="373"/>
                  </a:lnTo>
                  <a:lnTo>
                    <a:pt x="75" y="373"/>
                  </a:lnTo>
                  <a:lnTo>
                    <a:pt x="56" y="388"/>
                  </a:lnTo>
                  <a:lnTo>
                    <a:pt x="38" y="404"/>
                  </a:lnTo>
                  <a:lnTo>
                    <a:pt x="38" y="404"/>
                  </a:lnTo>
                  <a:lnTo>
                    <a:pt x="22" y="421"/>
                  </a:lnTo>
                  <a:lnTo>
                    <a:pt x="13" y="428"/>
                  </a:lnTo>
                  <a:lnTo>
                    <a:pt x="9" y="431"/>
                  </a:lnTo>
                  <a:lnTo>
                    <a:pt x="4" y="433"/>
                  </a:lnTo>
                  <a:lnTo>
                    <a:pt x="4" y="433"/>
                  </a:lnTo>
                  <a:lnTo>
                    <a:pt x="3" y="434"/>
                  </a:lnTo>
                  <a:lnTo>
                    <a:pt x="1" y="435"/>
                  </a:lnTo>
                  <a:lnTo>
                    <a:pt x="0" y="441"/>
                  </a:lnTo>
                  <a:lnTo>
                    <a:pt x="3" y="443"/>
                  </a:lnTo>
                  <a:lnTo>
                    <a:pt x="5" y="445"/>
                  </a:lnTo>
                  <a:lnTo>
                    <a:pt x="7" y="445"/>
                  </a:lnTo>
                  <a:lnTo>
                    <a:pt x="7" y="445"/>
                  </a:lnTo>
                  <a:lnTo>
                    <a:pt x="14" y="441"/>
                  </a:lnTo>
                  <a:lnTo>
                    <a:pt x="20" y="438"/>
                  </a:lnTo>
                  <a:lnTo>
                    <a:pt x="33" y="428"/>
                  </a:lnTo>
                  <a:lnTo>
                    <a:pt x="43" y="416"/>
                  </a:lnTo>
                  <a:lnTo>
                    <a:pt x="54" y="407"/>
                  </a:lnTo>
                  <a:lnTo>
                    <a:pt x="54" y="407"/>
                  </a:lnTo>
                  <a:lnTo>
                    <a:pt x="92" y="371"/>
                  </a:lnTo>
                  <a:lnTo>
                    <a:pt x="127" y="337"/>
                  </a:lnTo>
                  <a:lnTo>
                    <a:pt x="127" y="337"/>
                  </a:lnTo>
                  <a:lnTo>
                    <a:pt x="166" y="301"/>
                  </a:lnTo>
                  <a:lnTo>
                    <a:pt x="205" y="268"/>
                  </a:lnTo>
                  <a:lnTo>
                    <a:pt x="286" y="201"/>
                  </a:lnTo>
                  <a:lnTo>
                    <a:pt x="286" y="201"/>
                  </a:lnTo>
                  <a:lnTo>
                    <a:pt x="307" y="186"/>
                  </a:lnTo>
                  <a:lnTo>
                    <a:pt x="328" y="169"/>
                  </a:lnTo>
                  <a:lnTo>
                    <a:pt x="373" y="139"/>
                  </a:lnTo>
                  <a:lnTo>
                    <a:pt x="462" y="80"/>
                  </a:lnTo>
                  <a:lnTo>
                    <a:pt x="462" y="80"/>
                  </a:lnTo>
                  <a:lnTo>
                    <a:pt x="481" y="65"/>
                  </a:lnTo>
                  <a:lnTo>
                    <a:pt x="500" y="51"/>
                  </a:lnTo>
                  <a:lnTo>
                    <a:pt x="519" y="37"/>
                  </a:lnTo>
                  <a:lnTo>
                    <a:pt x="538" y="22"/>
                  </a:lnTo>
                  <a:lnTo>
                    <a:pt x="538" y="22"/>
                  </a:lnTo>
                  <a:lnTo>
                    <a:pt x="543" y="21"/>
                  </a:lnTo>
                  <a:lnTo>
                    <a:pt x="548" y="20"/>
                  </a:lnTo>
                  <a:lnTo>
                    <a:pt x="557" y="18"/>
                  </a:lnTo>
                  <a:lnTo>
                    <a:pt x="561" y="17"/>
                  </a:lnTo>
                  <a:lnTo>
                    <a:pt x="565" y="14"/>
                  </a:lnTo>
                  <a:lnTo>
                    <a:pt x="569" y="12"/>
                  </a:lnTo>
                  <a:lnTo>
                    <a:pt x="570" y="6"/>
                  </a:lnTo>
                  <a:lnTo>
                    <a:pt x="570" y="6"/>
                  </a:lnTo>
                  <a:lnTo>
                    <a:pt x="570" y="4"/>
                  </a:lnTo>
                  <a:lnTo>
                    <a:pt x="570" y="1"/>
                  </a:lnTo>
                  <a:lnTo>
                    <a:pt x="566" y="0"/>
                  </a:lnTo>
                  <a:lnTo>
                    <a:pt x="562" y="0"/>
                  </a:lnTo>
                  <a:lnTo>
                    <a:pt x="561" y="1"/>
                  </a:lnTo>
                  <a:lnTo>
                    <a:pt x="560" y="4"/>
                  </a:lnTo>
                  <a:lnTo>
                    <a:pt x="560" y="4"/>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11" name="chenying0907 876"/>
            <p:cNvSpPr>
              <a:spLocks/>
            </p:cNvSpPr>
            <p:nvPr/>
          </p:nvSpPr>
          <p:spPr bwMode="auto">
            <a:xfrm>
              <a:off x="3311526" y="3082926"/>
              <a:ext cx="227013" cy="171450"/>
            </a:xfrm>
            <a:custGeom>
              <a:avLst/>
              <a:gdLst/>
              <a:ahLst/>
              <a:cxnLst>
                <a:cxn ang="0">
                  <a:pos x="567" y="0"/>
                </a:cxn>
                <a:cxn ang="0">
                  <a:pos x="551" y="4"/>
                </a:cxn>
                <a:cxn ang="0">
                  <a:pos x="524" y="20"/>
                </a:cxn>
                <a:cxn ang="0">
                  <a:pos x="510" y="29"/>
                </a:cxn>
                <a:cxn ang="0">
                  <a:pos x="424" y="96"/>
                </a:cxn>
                <a:cxn ang="0">
                  <a:pos x="275" y="213"/>
                </a:cxn>
                <a:cxn ang="0">
                  <a:pos x="224" y="251"/>
                </a:cxn>
                <a:cxn ang="0">
                  <a:pos x="100" y="343"/>
                </a:cxn>
                <a:cxn ang="0">
                  <a:pos x="57" y="372"/>
                </a:cxn>
                <a:cxn ang="0">
                  <a:pos x="29" y="389"/>
                </a:cxn>
                <a:cxn ang="0">
                  <a:pos x="11" y="403"/>
                </a:cxn>
                <a:cxn ang="0">
                  <a:pos x="2" y="416"/>
                </a:cxn>
                <a:cxn ang="0">
                  <a:pos x="0" y="426"/>
                </a:cxn>
                <a:cxn ang="0">
                  <a:pos x="2" y="430"/>
                </a:cxn>
                <a:cxn ang="0">
                  <a:pos x="7" y="433"/>
                </a:cxn>
                <a:cxn ang="0">
                  <a:pos x="13" y="433"/>
                </a:cxn>
                <a:cxn ang="0">
                  <a:pos x="17" y="432"/>
                </a:cxn>
                <a:cxn ang="0">
                  <a:pos x="17" y="424"/>
                </a:cxn>
                <a:cxn ang="0">
                  <a:pos x="13" y="423"/>
                </a:cxn>
                <a:cxn ang="0">
                  <a:pos x="11" y="421"/>
                </a:cxn>
                <a:cxn ang="0">
                  <a:pos x="12" y="419"/>
                </a:cxn>
                <a:cxn ang="0">
                  <a:pos x="21" y="411"/>
                </a:cxn>
                <a:cxn ang="0">
                  <a:pos x="49" y="391"/>
                </a:cxn>
                <a:cxn ang="0">
                  <a:pos x="88" y="364"/>
                </a:cxn>
                <a:cxn ang="0">
                  <a:pos x="131" y="335"/>
                </a:cxn>
                <a:cxn ang="0">
                  <a:pos x="257" y="242"/>
                </a:cxn>
                <a:cxn ang="0">
                  <a:pos x="333" y="183"/>
                </a:cxn>
                <a:cxn ang="0">
                  <a:pos x="407" y="124"/>
                </a:cxn>
                <a:cxn ang="0">
                  <a:pos x="484" y="63"/>
                </a:cxn>
                <a:cxn ang="0">
                  <a:pos x="522" y="32"/>
                </a:cxn>
                <a:cxn ang="0">
                  <a:pos x="544" y="18"/>
                </a:cxn>
                <a:cxn ang="0">
                  <a:pos x="567" y="11"/>
                </a:cxn>
                <a:cxn ang="0">
                  <a:pos x="569" y="11"/>
                </a:cxn>
                <a:cxn ang="0">
                  <a:pos x="572" y="5"/>
                </a:cxn>
                <a:cxn ang="0">
                  <a:pos x="571" y="1"/>
                </a:cxn>
                <a:cxn ang="0">
                  <a:pos x="567" y="0"/>
                </a:cxn>
              </a:cxnLst>
              <a:rect l="0" t="0" r="r" b="b"/>
              <a:pathLst>
                <a:path w="572" h="433">
                  <a:moveTo>
                    <a:pt x="567" y="0"/>
                  </a:moveTo>
                  <a:lnTo>
                    <a:pt x="567" y="0"/>
                  </a:lnTo>
                  <a:lnTo>
                    <a:pt x="559" y="1"/>
                  </a:lnTo>
                  <a:lnTo>
                    <a:pt x="551" y="4"/>
                  </a:lnTo>
                  <a:lnTo>
                    <a:pt x="537" y="11"/>
                  </a:lnTo>
                  <a:lnTo>
                    <a:pt x="524" y="20"/>
                  </a:lnTo>
                  <a:lnTo>
                    <a:pt x="510" y="29"/>
                  </a:lnTo>
                  <a:lnTo>
                    <a:pt x="510" y="29"/>
                  </a:lnTo>
                  <a:lnTo>
                    <a:pt x="424" y="96"/>
                  </a:lnTo>
                  <a:lnTo>
                    <a:pt x="424" y="96"/>
                  </a:lnTo>
                  <a:lnTo>
                    <a:pt x="325" y="174"/>
                  </a:lnTo>
                  <a:lnTo>
                    <a:pt x="275" y="213"/>
                  </a:lnTo>
                  <a:lnTo>
                    <a:pt x="224" y="251"/>
                  </a:lnTo>
                  <a:lnTo>
                    <a:pt x="224" y="251"/>
                  </a:lnTo>
                  <a:lnTo>
                    <a:pt x="142" y="313"/>
                  </a:lnTo>
                  <a:lnTo>
                    <a:pt x="100" y="343"/>
                  </a:lnTo>
                  <a:lnTo>
                    <a:pt x="57" y="372"/>
                  </a:lnTo>
                  <a:lnTo>
                    <a:pt x="57" y="372"/>
                  </a:lnTo>
                  <a:lnTo>
                    <a:pt x="40" y="382"/>
                  </a:lnTo>
                  <a:lnTo>
                    <a:pt x="29" y="389"/>
                  </a:lnTo>
                  <a:lnTo>
                    <a:pt x="20" y="395"/>
                  </a:lnTo>
                  <a:lnTo>
                    <a:pt x="11" y="403"/>
                  </a:lnTo>
                  <a:lnTo>
                    <a:pt x="4" y="412"/>
                  </a:lnTo>
                  <a:lnTo>
                    <a:pt x="2" y="416"/>
                  </a:lnTo>
                  <a:lnTo>
                    <a:pt x="0" y="421"/>
                  </a:lnTo>
                  <a:lnTo>
                    <a:pt x="0" y="426"/>
                  </a:lnTo>
                  <a:lnTo>
                    <a:pt x="2" y="430"/>
                  </a:lnTo>
                  <a:lnTo>
                    <a:pt x="2" y="430"/>
                  </a:lnTo>
                  <a:lnTo>
                    <a:pt x="4" y="433"/>
                  </a:lnTo>
                  <a:lnTo>
                    <a:pt x="7" y="433"/>
                  </a:lnTo>
                  <a:lnTo>
                    <a:pt x="13" y="433"/>
                  </a:lnTo>
                  <a:lnTo>
                    <a:pt x="13" y="433"/>
                  </a:lnTo>
                  <a:lnTo>
                    <a:pt x="15" y="433"/>
                  </a:lnTo>
                  <a:lnTo>
                    <a:pt x="17" y="432"/>
                  </a:lnTo>
                  <a:lnTo>
                    <a:pt x="19" y="428"/>
                  </a:lnTo>
                  <a:lnTo>
                    <a:pt x="17" y="424"/>
                  </a:lnTo>
                  <a:lnTo>
                    <a:pt x="15" y="423"/>
                  </a:lnTo>
                  <a:lnTo>
                    <a:pt x="13" y="423"/>
                  </a:lnTo>
                  <a:lnTo>
                    <a:pt x="13" y="423"/>
                  </a:lnTo>
                  <a:lnTo>
                    <a:pt x="11" y="421"/>
                  </a:lnTo>
                  <a:lnTo>
                    <a:pt x="9" y="421"/>
                  </a:lnTo>
                  <a:lnTo>
                    <a:pt x="12" y="419"/>
                  </a:lnTo>
                  <a:lnTo>
                    <a:pt x="21" y="411"/>
                  </a:lnTo>
                  <a:lnTo>
                    <a:pt x="21" y="411"/>
                  </a:lnTo>
                  <a:lnTo>
                    <a:pt x="34" y="400"/>
                  </a:lnTo>
                  <a:lnTo>
                    <a:pt x="49" y="391"/>
                  </a:lnTo>
                  <a:lnTo>
                    <a:pt x="49" y="391"/>
                  </a:lnTo>
                  <a:lnTo>
                    <a:pt x="88" y="364"/>
                  </a:lnTo>
                  <a:lnTo>
                    <a:pt x="88" y="364"/>
                  </a:lnTo>
                  <a:lnTo>
                    <a:pt x="131" y="335"/>
                  </a:lnTo>
                  <a:lnTo>
                    <a:pt x="173" y="304"/>
                  </a:lnTo>
                  <a:lnTo>
                    <a:pt x="257" y="242"/>
                  </a:lnTo>
                  <a:lnTo>
                    <a:pt x="257" y="242"/>
                  </a:lnTo>
                  <a:lnTo>
                    <a:pt x="333" y="183"/>
                  </a:lnTo>
                  <a:lnTo>
                    <a:pt x="407" y="124"/>
                  </a:lnTo>
                  <a:lnTo>
                    <a:pt x="407" y="124"/>
                  </a:lnTo>
                  <a:lnTo>
                    <a:pt x="484" y="63"/>
                  </a:lnTo>
                  <a:lnTo>
                    <a:pt x="484" y="63"/>
                  </a:lnTo>
                  <a:lnTo>
                    <a:pt x="503" y="49"/>
                  </a:lnTo>
                  <a:lnTo>
                    <a:pt x="522" y="32"/>
                  </a:lnTo>
                  <a:lnTo>
                    <a:pt x="534" y="24"/>
                  </a:lnTo>
                  <a:lnTo>
                    <a:pt x="544" y="18"/>
                  </a:lnTo>
                  <a:lnTo>
                    <a:pt x="555" y="13"/>
                  </a:lnTo>
                  <a:lnTo>
                    <a:pt x="567" y="11"/>
                  </a:lnTo>
                  <a:lnTo>
                    <a:pt x="567" y="11"/>
                  </a:lnTo>
                  <a:lnTo>
                    <a:pt x="569" y="11"/>
                  </a:lnTo>
                  <a:lnTo>
                    <a:pt x="571" y="9"/>
                  </a:lnTo>
                  <a:lnTo>
                    <a:pt x="572" y="5"/>
                  </a:lnTo>
                  <a:lnTo>
                    <a:pt x="572" y="3"/>
                  </a:lnTo>
                  <a:lnTo>
                    <a:pt x="571" y="1"/>
                  </a:lnTo>
                  <a:lnTo>
                    <a:pt x="569" y="0"/>
                  </a:lnTo>
                  <a:lnTo>
                    <a:pt x="567" y="0"/>
                  </a:lnTo>
                  <a:lnTo>
                    <a:pt x="567" y="0"/>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12" name="chenying0907 877"/>
            <p:cNvSpPr>
              <a:spLocks/>
            </p:cNvSpPr>
            <p:nvPr/>
          </p:nvSpPr>
          <p:spPr bwMode="auto">
            <a:xfrm>
              <a:off x="3371851" y="3092451"/>
              <a:ext cx="185738" cy="153988"/>
            </a:xfrm>
            <a:custGeom>
              <a:avLst/>
              <a:gdLst/>
              <a:ahLst/>
              <a:cxnLst>
                <a:cxn ang="0">
                  <a:pos x="458" y="2"/>
                </a:cxn>
                <a:cxn ang="0">
                  <a:pos x="437" y="20"/>
                </a:cxn>
                <a:cxn ang="0">
                  <a:pos x="414" y="38"/>
                </a:cxn>
                <a:cxn ang="0">
                  <a:pos x="400" y="53"/>
                </a:cxn>
                <a:cxn ang="0">
                  <a:pos x="353" y="93"/>
                </a:cxn>
                <a:cxn ang="0">
                  <a:pos x="234" y="199"/>
                </a:cxn>
                <a:cxn ang="0">
                  <a:pos x="202" y="227"/>
                </a:cxn>
                <a:cxn ang="0">
                  <a:pos x="102" y="300"/>
                </a:cxn>
                <a:cxn ang="0">
                  <a:pos x="76" y="319"/>
                </a:cxn>
                <a:cxn ang="0">
                  <a:pos x="52" y="339"/>
                </a:cxn>
                <a:cxn ang="0">
                  <a:pos x="43" y="347"/>
                </a:cxn>
                <a:cxn ang="0">
                  <a:pos x="13" y="367"/>
                </a:cxn>
                <a:cxn ang="0">
                  <a:pos x="10" y="369"/>
                </a:cxn>
                <a:cxn ang="0">
                  <a:pos x="6" y="376"/>
                </a:cxn>
                <a:cxn ang="0">
                  <a:pos x="2" y="377"/>
                </a:cxn>
                <a:cxn ang="0">
                  <a:pos x="0" y="381"/>
                </a:cxn>
                <a:cxn ang="0">
                  <a:pos x="0" y="387"/>
                </a:cxn>
                <a:cxn ang="0">
                  <a:pos x="4" y="389"/>
                </a:cxn>
                <a:cxn ang="0">
                  <a:pos x="6" y="389"/>
                </a:cxn>
                <a:cxn ang="0">
                  <a:pos x="21" y="378"/>
                </a:cxn>
                <a:cxn ang="0">
                  <a:pos x="36" y="365"/>
                </a:cxn>
                <a:cxn ang="0">
                  <a:pos x="52" y="353"/>
                </a:cxn>
                <a:cxn ang="0">
                  <a:pos x="99" y="317"/>
                </a:cxn>
                <a:cxn ang="0">
                  <a:pos x="132" y="293"/>
                </a:cxn>
                <a:cxn ang="0">
                  <a:pos x="196" y="246"/>
                </a:cxn>
                <a:cxn ang="0">
                  <a:pos x="227" y="220"/>
                </a:cxn>
                <a:cxn ang="0">
                  <a:pos x="353" y="108"/>
                </a:cxn>
                <a:cxn ang="0">
                  <a:pos x="409" y="59"/>
                </a:cxn>
                <a:cxn ang="0">
                  <a:pos x="465" y="11"/>
                </a:cxn>
                <a:cxn ang="0">
                  <a:pos x="467" y="8"/>
                </a:cxn>
                <a:cxn ang="0">
                  <a:pos x="465" y="3"/>
                </a:cxn>
                <a:cxn ang="0">
                  <a:pos x="459" y="0"/>
                </a:cxn>
                <a:cxn ang="0">
                  <a:pos x="458" y="2"/>
                </a:cxn>
              </a:cxnLst>
              <a:rect l="0" t="0" r="r" b="b"/>
              <a:pathLst>
                <a:path w="467" h="389">
                  <a:moveTo>
                    <a:pt x="458" y="2"/>
                  </a:moveTo>
                  <a:lnTo>
                    <a:pt x="458" y="2"/>
                  </a:lnTo>
                  <a:lnTo>
                    <a:pt x="447" y="12"/>
                  </a:lnTo>
                  <a:lnTo>
                    <a:pt x="437" y="20"/>
                  </a:lnTo>
                  <a:lnTo>
                    <a:pt x="425" y="29"/>
                  </a:lnTo>
                  <a:lnTo>
                    <a:pt x="414" y="38"/>
                  </a:lnTo>
                  <a:lnTo>
                    <a:pt x="414" y="38"/>
                  </a:lnTo>
                  <a:lnTo>
                    <a:pt x="400" y="53"/>
                  </a:lnTo>
                  <a:lnTo>
                    <a:pt x="384" y="66"/>
                  </a:lnTo>
                  <a:lnTo>
                    <a:pt x="353" y="93"/>
                  </a:lnTo>
                  <a:lnTo>
                    <a:pt x="353" y="93"/>
                  </a:lnTo>
                  <a:lnTo>
                    <a:pt x="234" y="199"/>
                  </a:lnTo>
                  <a:lnTo>
                    <a:pt x="234" y="199"/>
                  </a:lnTo>
                  <a:lnTo>
                    <a:pt x="202" y="227"/>
                  </a:lnTo>
                  <a:lnTo>
                    <a:pt x="168" y="251"/>
                  </a:lnTo>
                  <a:lnTo>
                    <a:pt x="102" y="300"/>
                  </a:lnTo>
                  <a:lnTo>
                    <a:pt x="102" y="300"/>
                  </a:lnTo>
                  <a:lnTo>
                    <a:pt x="76" y="319"/>
                  </a:lnTo>
                  <a:lnTo>
                    <a:pt x="64" y="329"/>
                  </a:lnTo>
                  <a:lnTo>
                    <a:pt x="52" y="339"/>
                  </a:lnTo>
                  <a:lnTo>
                    <a:pt x="52" y="339"/>
                  </a:lnTo>
                  <a:lnTo>
                    <a:pt x="43" y="347"/>
                  </a:lnTo>
                  <a:lnTo>
                    <a:pt x="32" y="353"/>
                  </a:lnTo>
                  <a:lnTo>
                    <a:pt x="13" y="367"/>
                  </a:lnTo>
                  <a:lnTo>
                    <a:pt x="13" y="367"/>
                  </a:lnTo>
                  <a:lnTo>
                    <a:pt x="10" y="369"/>
                  </a:lnTo>
                  <a:lnTo>
                    <a:pt x="9" y="372"/>
                  </a:lnTo>
                  <a:lnTo>
                    <a:pt x="6" y="376"/>
                  </a:lnTo>
                  <a:lnTo>
                    <a:pt x="2" y="377"/>
                  </a:lnTo>
                  <a:lnTo>
                    <a:pt x="2" y="377"/>
                  </a:lnTo>
                  <a:lnTo>
                    <a:pt x="1" y="378"/>
                  </a:lnTo>
                  <a:lnTo>
                    <a:pt x="0" y="381"/>
                  </a:lnTo>
                  <a:lnTo>
                    <a:pt x="0" y="385"/>
                  </a:lnTo>
                  <a:lnTo>
                    <a:pt x="0" y="387"/>
                  </a:lnTo>
                  <a:lnTo>
                    <a:pt x="2" y="389"/>
                  </a:lnTo>
                  <a:lnTo>
                    <a:pt x="4" y="389"/>
                  </a:lnTo>
                  <a:lnTo>
                    <a:pt x="6" y="389"/>
                  </a:lnTo>
                  <a:lnTo>
                    <a:pt x="6" y="389"/>
                  </a:lnTo>
                  <a:lnTo>
                    <a:pt x="14" y="384"/>
                  </a:lnTo>
                  <a:lnTo>
                    <a:pt x="21" y="378"/>
                  </a:lnTo>
                  <a:lnTo>
                    <a:pt x="28" y="370"/>
                  </a:lnTo>
                  <a:lnTo>
                    <a:pt x="36" y="365"/>
                  </a:lnTo>
                  <a:lnTo>
                    <a:pt x="36" y="365"/>
                  </a:lnTo>
                  <a:lnTo>
                    <a:pt x="52" y="353"/>
                  </a:lnTo>
                  <a:lnTo>
                    <a:pt x="68" y="340"/>
                  </a:lnTo>
                  <a:lnTo>
                    <a:pt x="99" y="317"/>
                  </a:lnTo>
                  <a:lnTo>
                    <a:pt x="99" y="317"/>
                  </a:lnTo>
                  <a:lnTo>
                    <a:pt x="132" y="293"/>
                  </a:lnTo>
                  <a:lnTo>
                    <a:pt x="165" y="270"/>
                  </a:lnTo>
                  <a:lnTo>
                    <a:pt x="196" y="246"/>
                  </a:lnTo>
                  <a:lnTo>
                    <a:pt x="227" y="220"/>
                  </a:lnTo>
                  <a:lnTo>
                    <a:pt x="227" y="220"/>
                  </a:lnTo>
                  <a:lnTo>
                    <a:pt x="353" y="108"/>
                  </a:lnTo>
                  <a:lnTo>
                    <a:pt x="353" y="108"/>
                  </a:lnTo>
                  <a:lnTo>
                    <a:pt x="380" y="84"/>
                  </a:lnTo>
                  <a:lnTo>
                    <a:pt x="409" y="59"/>
                  </a:lnTo>
                  <a:lnTo>
                    <a:pt x="438" y="36"/>
                  </a:lnTo>
                  <a:lnTo>
                    <a:pt x="465" y="11"/>
                  </a:lnTo>
                  <a:lnTo>
                    <a:pt x="465" y="11"/>
                  </a:lnTo>
                  <a:lnTo>
                    <a:pt x="467" y="8"/>
                  </a:lnTo>
                  <a:lnTo>
                    <a:pt x="467" y="6"/>
                  </a:lnTo>
                  <a:lnTo>
                    <a:pt x="465" y="3"/>
                  </a:lnTo>
                  <a:lnTo>
                    <a:pt x="461" y="0"/>
                  </a:lnTo>
                  <a:lnTo>
                    <a:pt x="459" y="0"/>
                  </a:lnTo>
                  <a:lnTo>
                    <a:pt x="458" y="2"/>
                  </a:lnTo>
                  <a:lnTo>
                    <a:pt x="458" y="2"/>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13" name="chenying0907 878"/>
            <p:cNvSpPr>
              <a:spLocks/>
            </p:cNvSpPr>
            <p:nvPr/>
          </p:nvSpPr>
          <p:spPr bwMode="auto">
            <a:xfrm>
              <a:off x="3521076" y="3098801"/>
              <a:ext cx="65088" cy="63500"/>
            </a:xfrm>
            <a:custGeom>
              <a:avLst/>
              <a:gdLst/>
              <a:ahLst/>
              <a:cxnLst>
                <a:cxn ang="0">
                  <a:pos x="158" y="0"/>
                </a:cxn>
                <a:cxn ang="0">
                  <a:pos x="158" y="0"/>
                </a:cxn>
                <a:cxn ang="0">
                  <a:pos x="145" y="7"/>
                </a:cxn>
                <a:cxn ang="0">
                  <a:pos x="134" y="15"/>
                </a:cxn>
                <a:cxn ang="0">
                  <a:pos x="122" y="24"/>
                </a:cxn>
                <a:cxn ang="0">
                  <a:pos x="111" y="34"/>
                </a:cxn>
                <a:cxn ang="0">
                  <a:pos x="90" y="55"/>
                </a:cxn>
                <a:cxn ang="0">
                  <a:pos x="71" y="76"/>
                </a:cxn>
                <a:cxn ang="0">
                  <a:pos x="71" y="76"/>
                </a:cxn>
                <a:cxn ang="0">
                  <a:pos x="62" y="85"/>
                </a:cxn>
                <a:cxn ang="0">
                  <a:pos x="51" y="95"/>
                </a:cxn>
                <a:cxn ang="0">
                  <a:pos x="30" y="110"/>
                </a:cxn>
                <a:cxn ang="0">
                  <a:pos x="21" y="119"/>
                </a:cxn>
                <a:cxn ang="0">
                  <a:pos x="12" y="129"/>
                </a:cxn>
                <a:cxn ang="0">
                  <a:pos x="5" y="140"/>
                </a:cxn>
                <a:cxn ang="0">
                  <a:pos x="1" y="153"/>
                </a:cxn>
                <a:cxn ang="0">
                  <a:pos x="1" y="153"/>
                </a:cxn>
                <a:cxn ang="0">
                  <a:pos x="0" y="156"/>
                </a:cxn>
                <a:cxn ang="0">
                  <a:pos x="1" y="157"/>
                </a:cxn>
                <a:cxn ang="0">
                  <a:pos x="5" y="160"/>
                </a:cxn>
                <a:cxn ang="0">
                  <a:pos x="9" y="160"/>
                </a:cxn>
                <a:cxn ang="0">
                  <a:pos x="11" y="159"/>
                </a:cxn>
                <a:cxn ang="0">
                  <a:pos x="12" y="156"/>
                </a:cxn>
                <a:cxn ang="0">
                  <a:pos x="12" y="156"/>
                </a:cxn>
                <a:cxn ang="0">
                  <a:pos x="16" y="146"/>
                </a:cxn>
                <a:cxn ang="0">
                  <a:pos x="21" y="135"/>
                </a:cxn>
                <a:cxn ang="0">
                  <a:pos x="29" y="126"/>
                </a:cxn>
                <a:cxn ang="0">
                  <a:pos x="38" y="118"/>
                </a:cxn>
                <a:cxn ang="0">
                  <a:pos x="56" y="102"/>
                </a:cxn>
                <a:cxn ang="0">
                  <a:pos x="75" y="88"/>
                </a:cxn>
                <a:cxn ang="0">
                  <a:pos x="75" y="88"/>
                </a:cxn>
                <a:cxn ang="0">
                  <a:pos x="86" y="79"/>
                </a:cxn>
                <a:cxn ang="0">
                  <a:pos x="96" y="68"/>
                </a:cxn>
                <a:cxn ang="0">
                  <a:pos x="115" y="46"/>
                </a:cxn>
                <a:cxn ang="0">
                  <a:pos x="126" y="36"/>
                </a:cxn>
                <a:cxn ang="0">
                  <a:pos x="136" y="27"/>
                </a:cxn>
                <a:cxn ang="0">
                  <a:pos x="148" y="19"/>
                </a:cxn>
                <a:cxn ang="0">
                  <a:pos x="162" y="12"/>
                </a:cxn>
                <a:cxn ang="0">
                  <a:pos x="162" y="12"/>
                </a:cxn>
                <a:cxn ang="0">
                  <a:pos x="164" y="11"/>
                </a:cxn>
                <a:cxn ang="0">
                  <a:pos x="165" y="8"/>
                </a:cxn>
                <a:cxn ang="0">
                  <a:pos x="165" y="4"/>
                </a:cxn>
                <a:cxn ang="0">
                  <a:pos x="165" y="3"/>
                </a:cxn>
                <a:cxn ang="0">
                  <a:pos x="164" y="2"/>
                </a:cxn>
                <a:cxn ang="0">
                  <a:pos x="161" y="0"/>
                </a:cxn>
                <a:cxn ang="0">
                  <a:pos x="158" y="0"/>
                </a:cxn>
                <a:cxn ang="0">
                  <a:pos x="158" y="0"/>
                </a:cxn>
              </a:cxnLst>
              <a:rect l="0" t="0" r="r" b="b"/>
              <a:pathLst>
                <a:path w="165" h="160">
                  <a:moveTo>
                    <a:pt x="158" y="0"/>
                  </a:moveTo>
                  <a:lnTo>
                    <a:pt x="158" y="0"/>
                  </a:lnTo>
                  <a:lnTo>
                    <a:pt x="145" y="7"/>
                  </a:lnTo>
                  <a:lnTo>
                    <a:pt x="134" y="15"/>
                  </a:lnTo>
                  <a:lnTo>
                    <a:pt x="122" y="24"/>
                  </a:lnTo>
                  <a:lnTo>
                    <a:pt x="111" y="34"/>
                  </a:lnTo>
                  <a:lnTo>
                    <a:pt x="90" y="55"/>
                  </a:lnTo>
                  <a:lnTo>
                    <a:pt x="71" y="76"/>
                  </a:lnTo>
                  <a:lnTo>
                    <a:pt x="71" y="76"/>
                  </a:lnTo>
                  <a:lnTo>
                    <a:pt x="62" y="85"/>
                  </a:lnTo>
                  <a:lnTo>
                    <a:pt x="51" y="95"/>
                  </a:lnTo>
                  <a:lnTo>
                    <a:pt x="30" y="110"/>
                  </a:lnTo>
                  <a:lnTo>
                    <a:pt x="21" y="119"/>
                  </a:lnTo>
                  <a:lnTo>
                    <a:pt x="12" y="129"/>
                  </a:lnTo>
                  <a:lnTo>
                    <a:pt x="5" y="140"/>
                  </a:lnTo>
                  <a:lnTo>
                    <a:pt x="1" y="153"/>
                  </a:lnTo>
                  <a:lnTo>
                    <a:pt x="1" y="153"/>
                  </a:lnTo>
                  <a:lnTo>
                    <a:pt x="0" y="156"/>
                  </a:lnTo>
                  <a:lnTo>
                    <a:pt x="1" y="157"/>
                  </a:lnTo>
                  <a:lnTo>
                    <a:pt x="5" y="160"/>
                  </a:lnTo>
                  <a:lnTo>
                    <a:pt x="9" y="160"/>
                  </a:lnTo>
                  <a:lnTo>
                    <a:pt x="11" y="159"/>
                  </a:lnTo>
                  <a:lnTo>
                    <a:pt x="12" y="156"/>
                  </a:lnTo>
                  <a:lnTo>
                    <a:pt x="12" y="156"/>
                  </a:lnTo>
                  <a:lnTo>
                    <a:pt x="16" y="146"/>
                  </a:lnTo>
                  <a:lnTo>
                    <a:pt x="21" y="135"/>
                  </a:lnTo>
                  <a:lnTo>
                    <a:pt x="29" y="126"/>
                  </a:lnTo>
                  <a:lnTo>
                    <a:pt x="38" y="118"/>
                  </a:lnTo>
                  <a:lnTo>
                    <a:pt x="56" y="102"/>
                  </a:lnTo>
                  <a:lnTo>
                    <a:pt x="75" y="88"/>
                  </a:lnTo>
                  <a:lnTo>
                    <a:pt x="75" y="88"/>
                  </a:lnTo>
                  <a:lnTo>
                    <a:pt x="86" y="79"/>
                  </a:lnTo>
                  <a:lnTo>
                    <a:pt x="96" y="68"/>
                  </a:lnTo>
                  <a:lnTo>
                    <a:pt x="115" y="46"/>
                  </a:lnTo>
                  <a:lnTo>
                    <a:pt x="126" y="36"/>
                  </a:lnTo>
                  <a:lnTo>
                    <a:pt x="136" y="27"/>
                  </a:lnTo>
                  <a:lnTo>
                    <a:pt x="148" y="19"/>
                  </a:lnTo>
                  <a:lnTo>
                    <a:pt x="162" y="12"/>
                  </a:lnTo>
                  <a:lnTo>
                    <a:pt x="162" y="12"/>
                  </a:lnTo>
                  <a:lnTo>
                    <a:pt x="164" y="11"/>
                  </a:lnTo>
                  <a:lnTo>
                    <a:pt x="165" y="8"/>
                  </a:lnTo>
                  <a:lnTo>
                    <a:pt x="165" y="4"/>
                  </a:lnTo>
                  <a:lnTo>
                    <a:pt x="165" y="3"/>
                  </a:lnTo>
                  <a:lnTo>
                    <a:pt x="164" y="2"/>
                  </a:lnTo>
                  <a:lnTo>
                    <a:pt x="161" y="0"/>
                  </a:lnTo>
                  <a:lnTo>
                    <a:pt x="158" y="0"/>
                  </a:lnTo>
                  <a:lnTo>
                    <a:pt x="158" y="0"/>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14" name="chenying0907 879"/>
            <p:cNvSpPr>
              <a:spLocks/>
            </p:cNvSpPr>
            <p:nvPr/>
          </p:nvSpPr>
          <p:spPr bwMode="auto">
            <a:xfrm>
              <a:off x="3532188" y="3103563"/>
              <a:ext cx="90488" cy="82550"/>
            </a:xfrm>
            <a:custGeom>
              <a:avLst/>
              <a:gdLst/>
              <a:ahLst/>
              <a:cxnLst>
                <a:cxn ang="0">
                  <a:pos x="220" y="1"/>
                </a:cxn>
                <a:cxn ang="0">
                  <a:pos x="220" y="1"/>
                </a:cxn>
                <a:cxn ang="0">
                  <a:pos x="191" y="20"/>
                </a:cxn>
                <a:cxn ang="0">
                  <a:pos x="163" y="39"/>
                </a:cxn>
                <a:cxn ang="0">
                  <a:pos x="150" y="50"/>
                </a:cxn>
                <a:cxn ang="0">
                  <a:pos x="139" y="62"/>
                </a:cxn>
                <a:cxn ang="0">
                  <a:pos x="127" y="73"/>
                </a:cxn>
                <a:cxn ang="0">
                  <a:pos x="115" y="86"/>
                </a:cxn>
                <a:cxn ang="0">
                  <a:pos x="115" y="86"/>
                </a:cxn>
                <a:cxn ang="0">
                  <a:pos x="102" y="101"/>
                </a:cxn>
                <a:cxn ang="0">
                  <a:pos x="88" y="114"/>
                </a:cxn>
                <a:cxn ang="0">
                  <a:pos x="73" y="126"/>
                </a:cxn>
                <a:cxn ang="0">
                  <a:pos x="60" y="139"/>
                </a:cxn>
                <a:cxn ang="0">
                  <a:pos x="60" y="139"/>
                </a:cxn>
                <a:cxn ang="0">
                  <a:pos x="31" y="170"/>
                </a:cxn>
                <a:cxn ang="0">
                  <a:pos x="1" y="202"/>
                </a:cxn>
                <a:cxn ang="0">
                  <a:pos x="1" y="202"/>
                </a:cxn>
                <a:cxn ang="0">
                  <a:pos x="0" y="204"/>
                </a:cxn>
                <a:cxn ang="0">
                  <a:pos x="0" y="205"/>
                </a:cxn>
                <a:cxn ang="0">
                  <a:pos x="3" y="209"/>
                </a:cxn>
                <a:cxn ang="0">
                  <a:pos x="5" y="211"/>
                </a:cxn>
                <a:cxn ang="0">
                  <a:pos x="8" y="211"/>
                </a:cxn>
                <a:cxn ang="0">
                  <a:pos x="10" y="209"/>
                </a:cxn>
                <a:cxn ang="0">
                  <a:pos x="10" y="209"/>
                </a:cxn>
                <a:cxn ang="0">
                  <a:pos x="37" y="182"/>
                </a:cxn>
                <a:cxn ang="0">
                  <a:pos x="61" y="153"/>
                </a:cxn>
                <a:cxn ang="0">
                  <a:pos x="89" y="127"/>
                </a:cxn>
                <a:cxn ang="0">
                  <a:pos x="102" y="114"/>
                </a:cxn>
                <a:cxn ang="0">
                  <a:pos x="118" y="102"/>
                </a:cxn>
                <a:cxn ang="0">
                  <a:pos x="118" y="102"/>
                </a:cxn>
                <a:cxn ang="0">
                  <a:pos x="127" y="93"/>
                </a:cxn>
                <a:cxn ang="0">
                  <a:pos x="136" y="83"/>
                </a:cxn>
                <a:cxn ang="0">
                  <a:pos x="145" y="71"/>
                </a:cxn>
                <a:cxn ang="0">
                  <a:pos x="154" y="62"/>
                </a:cxn>
                <a:cxn ang="0">
                  <a:pos x="154" y="62"/>
                </a:cxn>
                <a:cxn ang="0">
                  <a:pos x="171" y="47"/>
                </a:cxn>
                <a:cxn ang="0">
                  <a:pos x="188" y="34"/>
                </a:cxn>
                <a:cxn ang="0">
                  <a:pos x="226" y="11"/>
                </a:cxn>
                <a:cxn ang="0">
                  <a:pos x="226" y="11"/>
                </a:cxn>
                <a:cxn ang="0">
                  <a:pos x="228" y="9"/>
                </a:cxn>
                <a:cxn ang="0">
                  <a:pos x="229" y="7"/>
                </a:cxn>
                <a:cxn ang="0">
                  <a:pos x="228" y="3"/>
                </a:cxn>
                <a:cxn ang="0">
                  <a:pos x="226" y="1"/>
                </a:cxn>
                <a:cxn ang="0">
                  <a:pos x="225" y="0"/>
                </a:cxn>
                <a:cxn ang="0">
                  <a:pos x="222" y="0"/>
                </a:cxn>
                <a:cxn ang="0">
                  <a:pos x="220" y="1"/>
                </a:cxn>
                <a:cxn ang="0">
                  <a:pos x="220" y="1"/>
                </a:cxn>
              </a:cxnLst>
              <a:rect l="0" t="0" r="r" b="b"/>
              <a:pathLst>
                <a:path w="229" h="211">
                  <a:moveTo>
                    <a:pt x="220" y="1"/>
                  </a:moveTo>
                  <a:lnTo>
                    <a:pt x="220" y="1"/>
                  </a:lnTo>
                  <a:lnTo>
                    <a:pt x="191" y="20"/>
                  </a:lnTo>
                  <a:lnTo>
                    <a:pt x="163" y="39"/>
                  </a:lnTo>
                  <a:lnTo>
                    <a:pt x="150" y="50"/>
                  </a:lnTo>
                  <a:lnTo>
                    <a:pt x="139" y="62"/>
                  </a:lnTo>
                  <a:lnTo>
                    <a:pt x="127" y="73"/>
                  </a:lnTo>
                  <a:lnTo>
                    <a:pt x="115" y="86"/>
                  </a:lnTo>
                  <a:lnTo>
                    <a:pt x="115" y="86"/>
                  </a:lnTo>
                  <a:lnTo>
                    <a:pt x="102" y="101"/>
                  </a:lnTo>
                  <a:lnTo>
                    <a:pt x="88" y="114"/>
                  </a:lnTo>
                  <a:lnTo>
                    <a:pt x="73" y="126"/>
                  </a:lnTo>
                  <a:lnTo>
                    <a:pt x="60" y="139"/>
                  </a:lnTo>
                  <a:lnTo>
                    <a:pt x="60" y="139"/>
                  </a:lnTo>
                  <a:lnTo>
                    <a:pt x="31" y="170"/>
                  </a:lnTo>
                  <a:lnTo>
                    <a:pt x="1" y="202"/>
                  </a:lnTo>
                  <a:lnTo>
                    <a:pt x="1" y="202"/>
                  </a:lnTo>
                  <a:lnTo>
                    <a:pt x="0" y="204"/>
                  </a:lnTo>
                  <a:lnTo>
                    <a:pt x="0" y="205"/>
                  </a:lnTo>
                  <a:lnTo>
                    <a:pt x="3" y="209"/>
                  </a:lnTo>
                  <a:lnTo>
                    <a:pt x="5" y="211"/>
                  </a:lnTo>
                  <a:lnTo>
                    <a:pt x="8" y="211"/>
                  </a:lnTo>
                  <a:lnTo>
                    <a:pt x="10" y="209"/>
                  </a:lnTo>
                  <a:lnTo>
                    <a:pt x="10" y="209"/>
                  </a:lnTo>
                  <a:lnTo>
                    <a:pt x="37" y="182"/>
                  </a:lnTo>
                  <a:lnTo>
                    <a:pt x="61" y="153"/>
                  </a:lnTo>
                  <a:lnTo>
                    <a:pt x="89" y="127"/>
                  </a:lnTo>
                  <a:lnTo>
                    <a:pt x="102" y="114"/>
                  </a:lnTo>
                  <a:lnTo>
                    <a:pt x="118" y="102"/>
                  </a:lnTo>
                  <a:lnTo>
                    <a:pt x="118" y="102"/>
                  </a:lnTo>
                  <a:lnTo>
                    <a:pt x="127" y="93"/>
                  </a:lnTo>
                  <a:lnTo>
                    <a:pt x="136" y="83"/>
                  </a:lnTo>
                  <a:lnTo>
                    <a:pt x="145" y="71"/>
                  </a:lnTo>
                  <a:lnTo>
                    <a:pt x="154" y="62"/>
                  </a:lnTo>
                  <a:lnTo>
                    <a:pt x="154" y="62"/>
                  </a:lnTo>
                  <a:lnTo>
                    <a:pt x="171" y="47"/>
                  </a:lnTo>
                  <a:lnTo>
                    <a:pt x="188" y="34"/>
                  </a:lnTo>
                  <a:lnTo>
                    <a:pt x="226" y="11"/>
                  </a:lnTo>
                  <a:lnTo>
                    <a:pt x="226" y="11"/>
                  </a:lnTo>
                  <a:lnTo>
                    <a:pt x="228" y="9"/>
                  </a:lnTo>
                  <a:lnTo>
                    <a:pt x="229" y="7"/>
                  </a:lnTo>
                  <a:lnTo>
                    <a:pt x="228" y="3"/>
                  </a:lnTo>
                  <a:lnTo>
                    <a:pt x="226" y="1"/>
                  </a:lnTo>
                  <a:lnTo>
                    <a:pt x="225" y="0"/>
                  </a:lnTo>
                  <a:lnTo>
                    <a:pt x="222" y="0"/>
                  </a:lnTo>
                  <a:lnTo>
                    <a:pt x="220" y="1"/>
                  </a:lnTo>
                  <a:lnTo>
                    <a:pt x="220" y="1"/>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15" name="chenying0907 880"/>
            <p:cNvSpPr>
              <a:spLocks/>
            </p:cNvSpPr>
            <p:nvPr/>
          </p:nvSpPr>
          <p:spPr bwMode="auto">
            <a:xfrm>
              <a:off x="3559176" y="3119438"/>
              <a:ext cx="95250" cy="85725"/>
            </a:xfrm>
            <a:custGeom>
              <a:avLst/>
              <a:gdLst/>
              <a:ahLst/>
              <a:cxnLst>
                <a:cxn ang="0">
                  <a:pos x="230" y="0"/>
                </a:cxn>
                <a:cxn ang="0">
                  <a:pos x="230" y="0"/>
                </a:cxn>
                <a:cxn ang="0">
                  <a:pos x="217" y="8"/>
                </a:cxn>
                <a:cxn ang="0">
                  <a:pos x="206" y="17"/>
                </a:cxn>
                <a:cxn ang="0">
                  <a:pos x="194" y="27"/>
                </a:cxn>
                <a:cxn ang="0">
                  <a:pos x="182" y="39"/>
                </a:cxn>
                <a:cxn ang="0">
                  <a:pos x="161" y="61"/>
                </a:cxn>
                <a:cxn ang="0">
                  <a:pos x="140" y="85"/>
                </a:cxn>
                <a:cxn ang="0">
                  <a:pos x="140" y="85"/>
                </a:cxn>
                <a:cxn ang="0">
                  <a:pos x="110" y="115"/>
                </a:cxn>
                <a:cxn ang="0">
                  <a:pos x="77" y="145"/>
                </a:cxn>
                <a:cxn ang="0">
                  <a:pos x="45" y="172"/>
                </a:cxn>
                <a:cxn ang="0">
                  <a:pos x="11" y="200"/>
                </a:cxn>
                <a:cxn ang="0">
                  <a:pos x="11" y="200"/>
                </a:cxn>
                <a:cxn ang="0">
                  <a:pos x="8" y="200"/>
                </a:cxn>
                <a:cxn ang="0">
                  <a:pos x="5" y="202"/>
                </a:cxn>
                <a:cxn ang="0">
                  <a:pos x="5" y="202"/>
                </a:cxn>
                <a:cxn ang="0">
                  <a:pos x="3" y="205"/>
                </a:cxn>
                <a:cxn ang="0">
                  <a:pos x="3" y="205"/>
                </a:cxn>
                <a:cxn ang="0">
                  <a:pos x="0" y="209"/>
                </a:cxn>
                <a:cxn ang="0">
                  <a:pos x="0" y="212"/>
                </a:cxn>
                <a:cxn ang="0">
                  <a:pos x="2" y="215"/>
                </a:cxn>
                <a:cxn ang="0">
                  <a:pos x="3" y="215"/>
                </a:cxn>
                <a:cxn ang="0">
                  <a:pos x="5" y="215"/>
                </a:cxn>
                <a:cxn ang="0">
                  <a:pos x="5" y="215"/>
                </a:cxn>
                <a:cxn ang="0">
                  <a:pos x="9" y="215"/>
                </a:cxn>
                <a:cxn ang="0">
                  <a:pos x="13" y="214"/>
                </a:cxn>
                <a:cxn ang="0">
                  <a:pos x="15" y="212"/>
                </a:cxn>
                <a:cxn ang="0">
                  <a:pos x="16" y="209"/>
                </a:cxn>
                <a:cxn ang="0">
                  <a:pos x="16" y="209"/>
                </a:cxn>
                <a:cxn ang="0">
                  <a:pos x="45" y="187"/>
                </a:cxn>
                <a:cxn ang="0">
                  <a:pos x="72" y="163"/>
                </a:cxn>
                <a:cxn ang="0">
                  <a:pos x="100" y="140"/>
                </a:cxn>
                <a:cxn ang="0">
                  <a:pos x="126" y="115"/>
                </a:cxn>
                <a:cxn ang="0">
                  <a:pos x="126" y="115"/>
                </a:cxn>
                <a:cxn ang="0">
                  <a:pos x="155" y="86"/>
                </a:cxn>
                <a:cxn ang="0">
                  <a:pos x="182" y="56"/>
                </a:cxn>
                <a:cxn ang="0">
                  <a:pos x="182" y="56"/>
                </a:cxn>
                <a:cxn ang="0">
                  <a:pos x="195" y="43"/>
                </a:cxn>
                <a:cxn ang="0">
                  <a:pos x="208" y="31"/>
                </a:cxn>
                <a:cxn ang="0">
                  <a:pos x="221" y="19"/>
                </a:cxn>
                <a:cxn ang="0">
                  <a:pos x="237" y="10"/>
                </a:cxn>
                <a:cxn ang="0">
                  <a:pos x="237" y="10"/>
                </a:cxn>
                <a:cxn ang="0">
                  <a:pos x="238" y="8"/>
                </a:cxn>
                <a:cxn ang="0">
                  <a:pos x="240" y="6"/>
                </a:cxn>
                <a:cxn ang="0">
                  <a:pos x="238" y="2"/>
                </a:cxn>
                <a:cxn ang="0">
                  <a:pos x="236" y="0"/>
                </a:cxn>
                <a:cxn ang="0">
                  <a:pos x="233" y="0"/>
                </a:cxn>
                <a:cxn ang="0">
                  <a:pos x="230" y="0"/>
                </a:cxn>
                <a:cxn ang="0">
                  <a:pos x="230" y="0"/>
                </a:cxn>
              </a:cxnLst>
              <a:rect l="0" t="0" r="r" b="b"/>
              <a:pathLst>
                <a:path w="240" h="215">
                  <a:moveTo>
                    <a:pt x="230" y="0"/>
                  </a:moveTo>
                  <a:lnTo>
                    <a:pt x="230" y="0"/>
                  </a:lnTo>
                  <a:lnTo>
                    <a:pt x="217" y="8"/>
                  </a:lnTo>
                  <a:lnTo>
                    <a:pt x="206" y="17"/>
                  </a:lnTo>
                  <a:lnTo>
                    <a:pt x="194" y="27"/>
                  </a:lnTo>
                  <a:lnTo>
                    <a:pt x="182" y="39"/>
                  </a:lnTo>
                  <a:lnTo>
                    <a:pt x="161" y="61"/>
                  </a:lnTo>
                  <a:lnTo>
                    <a:pt x="140" y="85"/>
                  </a:lnTo>
                  <a:lnTo>
                    <a:pt x="140" y="85"/>
                  </a:lnTo>
                  <a:lnTo>
                    <a:pt x="110" y="115"/>
                  </a:lnTo>
                  <a:lnTo>
                    <a:pt x="77" y="145"/>
                  </a:lnTo>
                  <a:lnTo>
                    <a:pt x="45" y="172"/>
                  </a:lnTo>
                  <a:lnTo>
                    <a:pt x="11" y="200"/>
                  </a:lnTo>
                  <a:lnTo>
                    <a:pt x="11" y="200"/>
                  </a:lnTo>
                  <a:lnTo>
                    <a:pt x="8" y="200"/>
                  </a:lnTo>
                  <a:lnTo>
                    <a:pt x="5" y="202"/>
                  </a:lnTo>
                  <a:lnTo>
                    <a:pt x="5" y="202"/>
                  </a:lnTo>
                  <a:lnTo>
                    <a:pt x="3" y="205"/>
                  </a:lnTo>
                  <a:lnTo>
                    <a:pt x="3" y="205"/>
                  </a:lnTo>
                  <a:lnTo>
                    <a:pt x="0" y="209"/>
                  </a:lnTo>
                  <a:lnTo>
                    <a:pt x="0" y="212"/>
                  </a:lnTo>
                  <a:lnTo>
                    <a:pt x="2" y="215"/>
                  </a:lnTo>
                  <a:lnTo>
                    <a:pt x="3" y="215"/>
                  </a:lnTo>
                  <a:lnTo>
                    <a:pt x="5" y="215"/>
                  </a:lnTo>
                  <a:lnTo>
                    <a:pt x="5" y="215"/>
                  </a:lnTo>
                  <a:lnTo>
                    <a:pt x="9" y="215"/>
                  </a:lnTo>
                  <a:lnTo>
                    <a:pt x="13" y="214"/>
                  </a:lnTo>
                  <a:lnTo>
                    <a:pt x="15" y="212"/>
                  </a:lnTo>
                  <a:lnTo>
                    <a:pt x="16" y="209"/>
                  </a:lnTo>
                  <a:lnTo>
                    <a:pt x="16" y="209"/>
                  </a:lnTo>
                  <a:lnTo>
                    <a:pt x="45" y="187"/>
                  </a:lnTo>
                  <a:lnTo>
                    <a:pt x="72" y="163"/>
                  </a:lnTo>
                  <a:lnTo>
                    <a:pt x="100" y="140"/>
                  </a:lnTo>
                  <a:lnTo>
                    <a:pt x="126" y="115"/>
                  </a:lnTo>
                  <a:lnTo>
                    <a:pt x="126" y="115"/>
                  </a:lnTo>
                  <a:lnTo>
                    <a:pt x="155" y="86"/>
                  </a:lnTo>
                  <a:lnTo>
                    <a:pt x="182" y="56"/>
                  </a:lnTo>
                  <a:lnTo>
                    <a:pt x="182" y="56"/>
                  </a:lnTo>
                  <a:lnTo>
                    <a:pt x="195" y="43"/>
                  </a:lnTo>
                  <a:lnTo>
                    <a:pt x="208" y="31"/>
                  </a:lnTo>
                  <a:lnTo>
                    <a:pt x="221" y="19"/>
                  </a:lnTo>
                  <a:lnTo>
                    <a:pt x="237" y="10"/>
                  </a:lnTo>
                  <a:lnTo>
                    <a:pt x="237" y="10"/>
                  </a:lnTo>
                  <a:lnTo>
                    <a:pt x="238" y="8"/>
                  </a:lnTo>
                  <a:lnTo>
                    <a:pt x="240" y="6"/>
                  </a:lnTo>
                  <a:lnTo>
                    <a:pt x="238" y="2"/>
                  </a:lnTo>
                  <a:lnTo>
                    <a:pt x="236" y="0"/>
                  </a:lnTo>
                  <a:lnTo>
                    <a:pt x="233" y="0"/>
                  </a:lnTo>
                  <a:lnTo>
                    <a:pt x="230" y="0"/>
                  </a:lnTo>
                  <a:lnTo>
                    <a:pt x="230" y="0"/>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16" name="chenying0907 881"/>
            <p:cNvSpPr>
              <a:spLocks/>
            </p:cNvSpPr>
            <p:nvPr/>
          </p:nvSpPr>
          <p:spPr bwMode="auto">
            <a:xfrm>
              <a:off x="3589338" y="3135313"/>
              <a:ext cx="92075" cy="92075"/>
            </a:xfrm>
            <a:custGeom>
              <a:avLst/>
              <a:gdLst/>
              <a:ahLst/>
              <a:cxnLst>
                <a:cxn ang="0">
                  <a:pos x="225" y="1"/>
                </a:cxn>
                <a:cxn ang="0">
                  <a:pos x="225" y="1"/>
                </a:cxn>
                <a:cxn ang="0">
                  <a:pos x="205" y="22"/>
                </a:cxn>
                <a:cxn ang="0">
                  <a:pos x="194" y="31"/>
                </a:cxn>
                <a:cxn ang="0">
                  <a:pos x="185" y="43"/>
                </a:cxn>
                <a:cxn ang="0">
                  <a:pos x="185" y="43"/>
                </a:cxn>
                <a:cxn ang="0">
                  <a:pos x="171" y="59"/>
                </a:cxn>
                <a:cxn ang="0">
                  <a:pos x="155" y="74"/>
                </a:cxn>
                <a:cxn ang="0">
                  <a:pos x="140" y="89"/>
                </a:cxn>
                <a:cxn ang="0">
                  <a:pos x="127" y="106"/>
                </a:cxn>
                <a:cxn ang="0">
                  <a:pos x="127" y="106"/>
                </a:cxn>
                <a:cxn ang="0">
                  <a:pos x="114" y="123"/>
                </a:cxn>
                <a:cxn ang="0">
                  <a:pos x="100" y="139"/>
                </a:cxn>
                <a:cxn ang="0">
                  <a:pos x="86" y="154"/>
                </a:cxn>
                <a:cxn ang="0">
                  <a:pos x="70" y="170"/>
                </a:cxn>
                <a:cxn ang="0">
                  <a:pos x="70" y="170"/>
                </a:cxn>
                <a:cxn ang="0">
                  <a:pos x="53" y="184"/>
                </a:cxn>
                <a:cxn ang="0">
                  <a:pos x="36" y="197"/>
                </a:cxn>
                <a:cxn ang="0">
                  <a:pos x="19" y="210"/>
                </a:cxn>
                <a:cxn ang="0">
                  <a:pos x="3" y="225"/>
                </a:cxn>
                <a:cxn ang="0">
                  <a:pos x="3" y="225"/>
                </a:cxn>
                <a:cxn ang="0">
                  <a:pos x="0" y="226"/>
                </a:cxn>
                <a:cxn ang="0">
                  <a:pos x="0" y="229"/>
                </a:cxn>
                <a:cxn ang="0">
                  <a:pos x="3" y="233"/>
                </a:cxn>
                <a:cxn ang="0">
                  <a:pos x="6" y="234"/>
                </a:cxn>
                <a:cxn ang="0">
                  <a:pos x="8" y="234"/>
                </a:cxn>
                <a:cxn ang="0">
                  <a:pos x="11" y="233"/>
                </a:cxn>
                <a:cxn ang="0">
                  <a:pos x="11" y="233"/>
                </a:cxn>
                <a:cxn ang="0">
                  <a:pos x="25" y="220"/>
                </a:cxn>
                <a:cxn ang="0">
                  <a:pos x="41" y="208"/>
                </a:cxn>
                <a:cxn ang="0">
                  <a:pos x="55" y="197"/>
                </a:cxn>
                <a:cxn ang="0">
                  <a:pos x="71" y="184"/>
                </a:cxn>
                <a:cxn ang="0">
                  <a:pos x="71" y="184"/>
                </a:cxn>
                <a:cxn ang="0">
                  <a:pos x="99" y="157"/>
                </a:cxn>
                <a:cxn ang="0">
                  <a:pos x="113" y="142"/>
                </a:cxn>
                <a:cxn ang="0">
                  <a:pos x="125" y="128"/>
                </a:cxn>
                <a:cxn ang="0">
                  <a:pos x="125" y="128"/>
                </a:cxn>
                <a:cxn ang="0">
                  <a:pos x="151" y="97"/>
                </a:cxn>
                <a:cxn ang="0">
                  <a:pos x="177" y="67"/>
                </a:cxn>
                <a:cxn ang="0">
                  <a:pos x="205" y="38"/>
                </a:cxn>
                <a:cxn ang="0">
                  <a:pos x="233" y="10"/>
                </a:cxn>
                <a:cxn ang="0">
                  <a:pos x="233" y="10"/>
                </a:cxn>
                <a:cxn ang="0">
                  <a:pos x="235" y="8"/>
                </a:cxn>
                <a:cxn ang="0">
                  <a:pos x="235" y="5"/>
                </a:cxn>
                <a:cxn ang="0">
                  <a:pos x="233" y="1"/>
                </a:cxn>
                <a:cxn ang="0">
                  <a:pos x="229" y="0"/>
                </a:cxn>
                <a:cxn ang="0">
                  <a:pos x="227" y="0"/>
                </a:cxn>
                <a:cxn ang="0">
                  <a:pos x="225" y="1"/>
                </a:cxn>
                <a:cxn ang="0">
                  <a:pos x="225" y="1"/>
                </a:cxn>
              </a:cxnLst>
              <a:rect l="0" t="0" r="r" b="b"/>
              <a:pathLst>
                <a:path w="235" h="234">
                  <a:moveTo>
                    <a:pt x="225" y="1"/>
                  </a:moveTo>
                  <a:lnTo>
                    <a:pt x="225" y="1"/>
                  </a:lnTo>
                  <a:lnTo>
                    <a:pt x="205" y="22"/>
                  </a:lnTo>
                  <a:lnTo>
                    <a:pt x="194" y="31"/>
                  </a:lnTo>
                  <a:lnTo>
                    <a:pt x="185" y="43"/>
                  </a:lnTo>
                  <a:lnTo>
                    <a:pt x="185" y="43"/>
                  </a:lnTo>
                  <a:lnTo>
                    <a:pt x="171" y="59"/>
                  </a:lnTo>
                  <a:lnTo>
                    <a:pt x="155" y="74"/>
                  </a:lnTo>
                  <a:lnTo>
                    <a:pt x="140" y="89"/>
                  </a:lnTo>
                  <a:lnTo>
                    <a:pt x="127" y="106"/>
                  </a:lnTo>
                  <a:lnTo>
                    <a:pt x="127" y="106"/>
                  </a:lnTo>
                  <a:lnTo>
                    <a:pt x="114" y="123"/>
                  </a:lnTo>
                  <a:lnTo>
                    <a:pt x="100" y="139"/>
                  </a:lnTo>
                  <a:lnTo>
                    <a:pt x="86" y="154"/>
                  </a:lnTo>
                  <a:lnTo>
                    <a:pt x="70" y="170"/>
                  </a:lnTo>
                  <a:lnTo>
                    <a:pt x="70" y="170"/>
                  </a:lnTo>
                  <a:lnTo>
                    <a:pt x="53" y="184"/>
                  </a:lnTo>
                  <a:lnTo>
                    <a:pt x="36" y="197"/>
                  </a:lnTo>
                  <a:lnTo>
                    <a:pt x="19" y="210"/>
                  </a:lnTo>
                  <a:lnTo>
                    <a:pt x="3" y="225"/>
                  </a:lnTo>
                  <a:lnTo>
                    <a:pt x="3" y="225"/>
                  </a:lnTo>
                  <a:lnTo>
                    <a:pt x="0" y="226"/>
                  </a:lnTo>
                  <a:lnTo>
                    <a:pt x="0" y="229"/>
                  </a:lnTo>
                  <a:lnTo>
                    <a:pt x="3" y="233"/>
                  </a:lnTo>
                  <a:lnTo>
                    <a:pt x="6" y="234"/>
                  </a:lnTo>
                  <a:lnTo>
                    <a:pt x="8" y="234"/>
                  </a:lnTo>
                  <a:lnTo>
                    <a:pt x="11" y="233"/>
                  </a:lnTo>
                  <a:lnTo>
                    <a:pt x="11" y="233"/>
                  </a:lnTo>
                  <a:lnTo>
                    <a:pt x="25" y="220"/>
                  </a:lnTo>
                  <a:lnTo>
                    <a:pt x="41" y="208"/>
                  </a:lnTo>
                  <a:lnTo>
                    <a:pt x="55" y="197"/>
                  </a:lnTo>
                  <a:lnTo>
                    <a:pt x="71" y="184"/>
                  </a:lnTo>
                  <a:lnTo>
                    <a:pt x="71" y="184"/>
                  </a:lnTo>
                  <a:lnTo>
                    <a:pt x="99" y="157"/>
                  </a:lnTo>
                  <a:lnTo>
                    <a:pt x="113" y="142"/>
                  </a:lnTo>
                  <a:lnTo>
                    <a:pt x="125" y="128"/>
                  </a:lnTo>
                  <a:lnTo>
                    <a:pt x="125" y="128"/>
                  </a:lnTo>
                  <a:lnTo>
                    <a:pt x="151" y="97"/>
                  </a:lnTo>
                  <a:lnTo>
                    <a:pt x="177" y="67"/>
                  </a:lnTo>
                  <a:lnTo>
                    <a:pt x="205" y="38"/>
                  </a:lnTo>
                  <a:lnTo>
                    <a:pt x="233" y="10"/>
                  </a:lnTo>
                  <a:lnTo>
                    <a:pt x="233" y="10"/>
                  </a:lnTo>
                  <a:lnTo>
                    <a:pt x="235" y="8"/>
                  </a:lnTo>
                  <a:lnTo>
                    <a:pt x="235" y="5"/>
                  </a:lnTo>
                  <a:lnTo>
                    <a:pt x="233" y="1"/>
                  </a:lnTo>
                  <a:lnTo>
                    <a:pt x="229" y="0"/>
                  </a:lnTo>
                  <a:lnTo>
                    <a:pt x="227" y="0"/>
                  </a:lnTo>
                  <a:lnTo>
                    <a:pt x="225" y="1"/>
                  </a:lnTo>
                  <a:lnTo>
                    <a:pt x="225" y="1"/>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17" name="chenying0907 882"/>
            <p:cNvSpPr>
              <a:spLocks/>
            </p:cNvSpPr>
            <p:nvPr/>
          </p:nvSpPr>
          <p:spPr bwMode="auto">
            <a:xfrm>
              <a:off x="3629026" y="3171826"/>
              <a:ext cx="68263" cy="60325"/>
            </a:xfrm>
            <a:custGeom>
              <a:avLst/>
              <a:gdLst/>
              <a:ahLst/>
              <a:cxnLst>
                <a:cxn ang="0">
                  <a:pos x="161" y="2"/>
                </a:cxn>
                <a:cxn ang="0">
                  <a:pos x="161" y="2"/>
                </a:cxn>
                <a:cxn ang="0">
                  <a:pos x="120" y="36"/>
                </a:cxn>
                <a:cxn ang="0">
                  <a:pos x="80" y="71"/>
                </a:cxn>
                <a:cxn ang="0">
                  <a:pos x="40" y="108"/>
                </a:cxn>
                <a:cxn ang="0">
                  <a:pos x="1" y="144"/>
                </a:cxn>
                <a:cxn ang="0">
                  <a:pos x="1" y="144"/>
                </a:cxn>
                <a:cxn ang="0">
                  <a:pos x="0" y="147"/>
                </a:cxn>
                <a:cxn ang="0">
                  <a:pos x="0" y="148"/>
                </a:cxn>
                <a:cxn ang="0">
                  <a:pos x="1" y="152"/>
                </a:cxn>
                <a:cxn ang="0">
                  <a:pos x="5" y="155"/>
                </a:cxn>
                <a:cxn ang="0">
                  <a:pos x="8" y="153"/>
                </a:cxn>
                <a:cxn ang="0">
                  <a:pos x="9" y="152"/>
                </a:cxn>
                <a:cxn ang="0">
                  <a:pos x="9" y="152"/>
                </a:cxn>
                <a:cxn ang="0">
                  <a:pos x="48" y="116"/>
                </a:cxn>
                <a:cxn ang="0">
                  <a:pos x="87" y="79"/>
                </a:cxn>
                <a:cxn ang="0">
                  <a:pos x="128" y="44"/>
                </a:cxn>
                <a:cxn ang="0">
                  <a:pos x="170" y="10"/>
                </a:cxn>
                <a:cxn ang="0">
                  <a:pos x="170" y="10"/>
                </a:cxn>
                <a:cxn ang="0">
                  <a:pos x="171" y="8"/>
                </a:cxn>
                <a:cxn ang="0">
                  <a:pos x="171" y="6"/>
                </a:cxn>
                <a:cxn ang="0">
                  <a:pos x="171" y="4"/>
                </a:cxn>
                <a:cxn ang="0">
                  <a:pos x="170" y="3"/>
                </a:cxn>
                <a:cxn ang="0">
                  <a:pos x="166" y="0"/>
                </a:cxn>
                <a:cxn ang="0">
                  <a:pos x="163" y="0"/>
                </a:cxn>
                <a:cxn ang="0">
                  <a:pos x="161" y="2"/>
                </a:cxn>
                <a:cxn ang="0">
                  <a:pos x="161" y="2"/>
                </a:cxn>
              </a:cxnLst>
              <a:rect l="0" t="0" r="r" b="b"/>
              <a:pathLst>
                <a:path w="171" h="155">
                  <a:moveTo>
                    <a:pt x="161" y="2"/>
                  </a:moveTo>
                  <a:lnTo>
                    <a:pt x="161" y="2"/>
                  </a:lnTo>
                  <a:lnTo>
                    <a:pt x="120" y="36"/>
                  </a:lnTo>
                  <a:lnTo>
                    <a:pt x="80" y="71"/>
                  </a:lnTo>
                  <a:lnTo>
                    <a:pt x="40" y="108"/>
                  </a:lnTo>
                  <a:lnTo>
                    <a:pt x="1" y="144"/>
                  </a:lnTo>
                  <a:lnTo>
                    <a:pt x="1" y="144"/>
                  </a:lnTo>
                  <a:lnTo>
                    <a:pt x="0" y="147"/>
                  </a:lnTo>
                  <a:lnTo>
                    <a:pt x="0" y="148"/>
                  </a:lnTo>
                  <a:lnTo>
                    <a:pt x="1" y="152"/>
                  </a:lnTo>
                  <a:lnTo>
                    <a:pt x="5" y="155"/>
                  </a:lnTo>
                  <a:lnTo>
                    <a:pt x="8" y="153"/>
                  </a:lnTo>
                  <a:lnTo>
                    <a:pt x="9" y="152"/>
                  </a:lnTo>
                  <a:lnTo>
                    <a:pt x="9" y="152"/>
                  </a:lnTo>
                  <a:lnTo>
                    <a:pt x="48" y="116"/>
                  </a:lnTo>
                  <a:lnTo>
                    <a:pt x="87" y="79"/>
                  </a:lnTo>
                  <a:lnTo>
                    <a:pt x="128" y="44"/>
                  </a:lnTo>
                  <a:lnTo>
                    <a:pt x="170" y="10"/>
                  </a:lnTo>
                  <a:lnTo>
                    <a:pt x="170" y="10"/>
                  </a:lnTo>
                  <a:lnTo>
                    <a:pt x="171" y="8"/>
                  </a:lnTo>
                  <a:lnTo>
                    <a:pt x="171" y="6"/>
                  </a:lnTo>
                  <a:lnTo>
                    <a:pt x="171" y="4"/>
                  </a:lnTo>
                  <a:lnTo>
                    <a:pt x="170" y="3"/>
                  </a:lnTo>
                  <a:lnTo>
                    <a:pt x="166" y="0"/>
                  </a:lnTo>
                  <a:lnTo>
                    <a:pt x="163" y="0"/>
                  </a:lnTo>
                  <a:lnTo>
                    <a:pt x="161" y="2"/>
                  </a:lnTo>
                  <a:lnTo>
                    <a:pt x="161" y="2"/>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18" name="chenying0907 883"/>
            <p:cNvSpPr>
              <a:spLocks/>
            </p:cNvSpPr>
            <p:nvPr/>
          </p:nvSpPr>
          <p:spPr bwMode="auto">
            <a:xfrm>
              <a:off x="3644901" y="3186113"/>
              <a:ext cx="73025" cy="68263"/>
            </a:xfrm>
            <a:custGeom>
              <a:avLst/>
              <a:gdLst/>
              <a:ahLst/>
              <a:cxnLst>
                <a:cxn ang="0">
                  <a:pos x="174" y="2"/>
                </a:cxn>
                <a:cxn ang="0">
                  <a:pos x="174" y="2"/>
                </a:cxn>
                <a:cxn ang="0">
                  <a:pos x="157" y="22"/>
                </a:cxn>
                <a:cxn ang="0">
                  <a:pos x="149" y="31"/>
                </a:cxn>
                <a:cxn ang="0">
                  <a:pos x="140" y="40"/>
                </a:cxn>
                <a:cxn ang="0">
                  <a:pos x="140" y="40"/>
                </a:cxn>
                <a:cxn ang="0">
                  <a:pos x="128" y="49"/>
                </a:cxn>
                <a:cxn ang="0">
                  <a:pos x="115" y="59"/>
                </a:cxn>
                <a:cxn ang="0">
                  <a:pos x="103" y="68"/>
                </a:cxn>
                <a:cxn ang="0">
                  <a:pos x="92" y="78"/>
                </a:cxn>
                <a:cxn ang="0">
                  <a:pos x="92" y="78"/>
                </a:cxn>
                <a:cxn ang="0">
                  <a:pos x="68" y="98"/>
                </a:cxn>
                <a:cxn ang="0">
                  <a:pos x="45" y="119"/>
                </a:cxn>
                <a:cxn ang="0">
                  <a:pos x="31" y="129"/>
                </a:cxn>
                <a:cxn ang="0">
                  <a:pos x="21" y="140"/>
                </a:cxn>
                <a:cxn ang="0">
                  <a:pos x="11" y="151"/>
                </a:cxn>
                <a:cxn ang="0">
                  <a:pos x="1" y="163"/>
                </a:cxn>
                <a:cxn ang="0">
                  <a:pos x="1" y="163"/>
                </a:cxn>
                <a:cxn ang="0">
                  <a:pos x="0" y="166"/>
                </a:cxn>
                <a:cxn ang="0">
                  <a:pos x="0" y="167"/>
                </a:cxn>
                <a:cxn ang="0">
                  <a:pos x="3" y="171"/>
                </a:cxn>
                <a:cxn ang="0">
                  <a:pos x="8" y="171"/>
                </a:cxn>
                <a:cxn ang="0">
                  <a:pos x="9" y="171"/>
                </a:cxn>
                <a:cxn ang="0">
                  <a:pos x="12" y="168"/>
                </a:cxn>
                <a:cxn ang="0">
                  <a:pos x="12" y="168"/>
                </a:cxn>
                <a:cxn ang="0">
                  <a:pos x="18" y="159"/>
                </a:cxn>
                <a:cxn ang="0">
                  <a:pos x="28" y="150"/>
                </a:cxn>
                <a:cxn ang="0">
                  <a:pos x="47" y="134"/>
                </a:cxn>
                <a:cxn ang="0">
                  <a:pos x="47" y="134"/>
                </a:cxn>
                <a:cxn ang="0">
                  <a:pos x="73" y="110"/>
                </a:cxn>
                <a:cxn ang="0">
                  <a:pos x="99" y="86"/>
                </a:cxn>
                <a:cxn ang="0">
                  <a:pos x="99" y="86"/>
                </a:cxn>
                <a:cxn ang="0">
                  <a:pos x="111" y="76"/>
                </a:cxn>
                <a:cxn ang="0">
                  <a:pos x="124" y="66"/>
                </a:cxn>
                <a:cxn ang="0">
                  <a:pos x="148" y="48"/>
                </a:cxn>
                <a:cxn ang="0">
                  <a:pos x="148" y="48"/>
                </a:cxn>
                <a:cxn ang="0">
                  <a:pos x="157" y="39"/>
                </a:cxn>
                <a:cxn ang="0">
                  <a:pos x="166" y="30"/>
                </a:cxn>
                <a:cxn ang="0">
                  <a:pos x="182" y="10"/>
                </a:cxn>
                <a:cxn ang="0">
                  <a:pos x="182" y="10"/>
                </a:cxn>
                <a:cxn ang="0">
                  <a:pos x="183" y="8"/>
                </a:cxn>
                <a:cxn ang="0">
                  <a:pos x="183" y="6"/>
                </a:cxn>
                <a:cxn ang="0">
                  <a:pos x="181" y="2"/>
                </a:cxn>
                <a:cxn ang="0">
                  <a:pos x="179" y="1"/>
                </a:cxn>
                <a:cxn ang="0">
                  <a:pos x="178" y="0"/>
                </a:cxn>
                <a:cxn ang="0">
                  <a:pos x="175" y="1"/>
                </a:cxn>
                <a:cxn ang="0">
                  <a:pos x="174" y="2"/>
                </a:cxn>
                <a:cxn ang="0">
                  <a:pos x="174" y="2"/>
                </a:cxn>
              </a:cxnLst>
              <a:rect l="0" t="0" r="r" b="b"/>
              <a:pathLst>
                <a:path w="183" h="171">
                  <a:moveTo>
                    <a:pt x="174" y="2"/>
                  </a:moveTo>
                  <a:lnTo>
                    <a:pt x="174" y="2"/>
                  </a:lnTo>
                  <a:lnTo>
                    <a:pt x="157" y="22"/>
                  </a:lnTo>
                  <a:lnTo>
                    <a:pt x="149" y="31"/>
                  </a:lnTo>
                  <a:lnTo>
                    <a:pt x="140" y="40"/>
                  </a:lnTo>
                  <a:lnTo>
                    <a:pt x="140" y="40"/>
                  </a:lnTo>
                  <a:lnTo>
                    <a:pt x="128" y="49"/>
                  </a:lnTo>
                  <a:lnTo>
                    <a:pt x="115" y="59"/>
                  </a:lnTo>
                  <a:lnTo>
                    <a:pt x="103" y="68"/>
                  </a:lnTo>
                  <a:lnTo>
                    <a:pt x="92" y="78"/>
                  </a:lnTo>
                  <a:lnTo>
                    <a:pt x="92" y="78"/>
                  </a:lnTo>
                  <a:lnTo>
                    <a:pt x="68" y="98"/>
                  </a:lnTo>
                  <a:lnTo>
                    <a:pt x="45" y="119"/>
                  </a:lnTo>
                  <a:lnTo>
                    <a:pt x="31" y="129"/>
                  </a:lnTo>
                  <a:lnTo>
                    <a:pt x="21" y="140"/>
                  </a:lnTo>
                  <a:lnTo>
                    <a:pt x="11" y="151"/>
                  </a:lnTo>
                  <a:lnTo>
                    <a:pt x="1" y="163"/>
                  </a:lnTo>
                  <a:lnTo>
                    <a:pt x="1" y="163"/>
                  </a:lnTo>
                  <a:lnTo>
                    <a:pt x="0" y="166"/>
                  </a:lnTo>
                  <a:lnTo>
                    <a:pt x="0" y="167"/>
                  </a:lnTo>
                  <a:lnTo>
                    <a:pt x="3" y="171"/>
                  </a:lnTo>
                  <a:lnTo>
                    <a:pt x="8" y="171"/>
                  </a:lnTo>
                  <a:lnTo>
                    <a:pt x="9" y="171"/>
                  </a:lnTo>
                  <a:lnTo>
                    <a:pt x="12" y="168"/>
                  </a:lnTo>
                  <a:lnTo>
                    <a:pt x="12" y="168"/>
                  </a:lnTo>
                  <a:lnTo>
                    <a:pt x="18" y="159"/>
                  </a:lnTo>
                  <a:lnTo>
                    <a:pt x="28" y="150"/>
                  </a:lnTo>
                  <a:lnTo>
                    <a:pt x="47" y="134"/>
                  </a:lnTo>
                  <a:lnTo>
                    <a:pt x="47" y="134"/>
                  </a:lnTo>
                  <a:lnTo>
                    <a:pt x="73" y="110"/>
                  </a:lnTo>
                  <a:lnTo>
                    <a:pt x="99" y="86"/>
                  </a:lnTo>
                  <a:lnTo>
                    <a:pt x="99" y="86"/>
                  </a:lnTo>
                  <a:lnTo>
                    <a:pt x="111" y="76"/>
                  </a:lnTo>
                  <a:lnTo>
                    <a:pt x="124" y="66"/>
                  </a:lnTo>
                  <a:lnTo>
                    <a:pt x="148" y="48"/>
                  </a:lnTo>
                  <a:lnTo>
                    <a:pt x="148" y="48"/>
                  </a:lnTo>
                  <a:lnTo>
                    <a:pt x="157" y="39"/>
                  </a:lnTo>
                  <a:lnTo>
                    <a:pt x="166" y="30"/>
                  </a:lnTo>
                  <a:lnTo>
                    <a:pt x="182" y="10"/>
                  </a:lnTo>
                  <a:lnTo>
                    <a:pt x="182" y="10"/>
                  </a:lnTo>
                  <a:lnTo>
                    <a:pt x="183" y="8"/>
                  </a:lnTo>
                  <a:lnTo>
                    <a:pt x="183" y="6"/>
                  </a:lnTo>
                  <a:lnTo>
                    <a:pt x="181" y="2"/>
                  </a:lnTo>
                  <a:lnTo>
                    <a:pt x="179" y="1"/>
                  </a:lnTo>
                  <a:lnTo>
                    <a:pt x="178" y="0"/>
                  </a:lnTo>
                  <a:lnTo>
                    <a:pt x="175" y="1"/>
                  </a:lnTo>
                  <a:lnTo>
                    <a:pt x="174" y="2"/>
                  </a:lnTo>
                  <a:lnTo>
                    <a:pt x="174" y="2"/>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19" name="chenying0907 884"/>
            <p:cNvSpPr>
              <a:spLocks/>
            </p:cNvSpPr>
            <p:nvPr/>
          </p:nvSpPr>
          <p:spPr bwMode="auto">
            <a:xfrm>
              <a:off x="3673476" y="3219451"/>
              <a:ext cx="49213" cy="42863"/>
            </a:xfrm>
            <a:custGeom>
              <a:avLst/>
              <a:gdLst/>
              <a:ahLst/>
              <a:cxnLst>
                <a:cxn ang="0">
                  <a:pos x="116" y="1"/>
                </a:cxn>
                <a:cxn ang="0">
                  <a:pos x="116" y="1"/>
                </a:cxn>
                <a:cxn ang="0">
                  <a:pos x="110" y="5"/>
                </a:cxn>
                <a:cxn ang="0">
                  <a:pos x="102" y="8"/>
                </a:cxn>
                <a:cxn ang="0">
                  <a:pos x="96" y="10"/>
                </a:cxn>
                <a:cxn ang="0">
                  <a:pos x="91" y="15"/>
                </a:cxn>
                <a:cxn ang="0">
                  <a:pos x="91" y="15"/>
                </a:cxn>
                <a:cxn ang="0">
                  <a:pos x="76" y="30"/>
                </a:cxn>
                <a:cxn ang="0">
                  <a:pos x="61" y="43"/>
                </a:cxn>
                <a:cxn ang="0">
                  <a:pos x="61" y="43"/>
                </a:cxn>
                <a:cxn ang="0">
                  <a:pos x="45" y="55"/>
                </a:cxn>
                <a:cxn ang="0">
                  <a:pos x="29" y="68"/>
                </a:cxn>
                <a:cxn ang="0">
                  <a:pos x="15" y="82"/>
                </a:cxn>
                <a:cxn ang="0">
                  <a:pos x="2" y="98"/>
                </a:cxn>
                <a:cxn ang="0">
                  <a:pos x="2" y="98"/>
                </a:cxn>
                <a:cxn ang="0">
                  <a:pos x="0" y="100"/>
                </a:cxn>
                <a:cxn ang="0">
                  <a:pos x="0" y="102"/>
                </a:cxn>
                <a:cxn ang="0">
                  <a:pos x="3" y="106"/>
                </a:cxn>
                <a:cxn ang="0">
                  <a:pos x="4" y="107"/>
                </a:cxn>
                <a:cxn ang="0">
                  <a:pos x="6" y="108"/>
                </a:cxn>
                <a:cxn ang="0">
                  <a:pos x="8" y="107"/>
                </a:cxn>
                <a:cxn ang="0">
                  <a:pos x="10" y="106"/>
                </a:cxn>
                <a:cxn ang="0">
                  <a:pos x="10" y="106"/>
                </a:cxn>
                <a:cxn ang="0">
                  <a:pos x="25" y="89"/>
                </a:cxn>
                <a:cxn ang="0">
                  <a:pos x="41" y="73"/>
                </a:cxn>
                <a:cxn ang="0">
                  <a:pos x="59" y="59"/>
                </a:cxn>
                <a:cxn ang="0">
                  <a:pos x="78" y="44"/>
                </a:cxn>
                <a:cxn ang="0">
                  <a:pos x="78" y="44"/>
                </a:cxn>
                <a:cxn ang="0">
                  <a:pos x="88" y="34"/>
                </a:cxn>
                <a:cxn ang="0">
                  <a:pos x="98" y="23"/>
                </a:cxn>
                <a:cxn ang="0">
                  <a:pos x="98" y="23"/>
                </a:cxn>
                <a:cxn ang="0">
                  <a:pos x="104" y="19"/>
                </a:cxn>
                <a:cxn ang="0">
                  <a:pos x="110" y="15"/>
                </a:cxn>
                <a:cxn ang="0">
                  <a:pos x="118" y="13"/>
                </a:cxn>
                <a:cxn ang="0">
                  <a:pos x="125" y="9"/>
                </a:cxn>
                <a:cxn ang="0">
                  <a:pos x="125" y="9"/>
                </a:cxn>
                <a:cxn ang="0">
                  <a:pos x="126" y="8"/>
                </a:cxn>
                <a:cxn ang="0">
                  <a:pos x="126" y="5"/>
                </a:cxn>
                <a:cxn ang="0">
                  <a:pos x="126" y="4"/>
                </a:cxn>
                <a:cxn ang="0">
                  <a:pos x="125" y="1"/>
                </a:cxn>
                <a:cxn ang="0">
                  <a:pos x="121" y="0"/>
                </a:cxn>
                <a:cxn ang="0">
                  <a:pos x="118" y="0"/>
                </a:cxn>
                <a:cxn ang="0">
                  <a:pos x="116" y="1"/>
                </a:cxn>
                <a:cxn ang="0">
                  <a:pos x="116" y="1"/>
                </a:cxn>
              </a:cxnLst>
              <a:rect l="0" t="0" r="r" b="b"/>
              <a:pathLst>
                <a:path w="126" h="108">
                  <a:moveTo>
                    <a:pt x="116" y="1"/>
                  </a:moveTo>
                  <a:lnTo>
                    <a:pt x="116" y="1"/>
                  </a:lnTo>
                  <a:lnTo>
                    <a:pt x="110" y="5"/>
                  </a:lnTo>
                  <a:lnTo>
                    <a:pt x="102" y="8"/>
                  </a:lnTo>
                  <a:lnTo>
                    <a:pt x="96" y="10"/>
                  </a:lnTo>
                  <a:lnTo>
                    <a:pt x="91" y="15"/>
                  </a:lnTo>
                  <a:lnTo>
                    <a:pt x="91" y="15"/>
                  </a:lnTo>
                  <a:lnTo>
                    <a:pt x="76" y="30"/>
                  </a:lnTo>
                  <a:lnTo>
                    <a:pt x="61" y="43"/>
                  </a:lnTo>
                  <a:lnTo>
                    <a:pt x="61" y="43"/>
                  </a:lnTo>
                  <a:lnTo>
                    <a:pt x="45" y="55"/>
                  </a:lnTo>
                  <a:lnTo>
                    <a:pt x="29" y="68"/>
                  </a:lnTo>
                  <a:lnTo>
                    <a:pt x="15" y="82"/>
                  </a:lnTo>
                  <a:lnTo>
                    <a:pt x="2" y="98"/>
                  </a:lnTo>
                  <a:lnTo>
                    <a:pt x="2" y="98"/>
                  </a:lnTo>
                  <a:lnTo>
                    <a:pt x="0" y="100"/>
                  </a:lnTo>
                  <a:lnTo>
                    <a:pt x="0" y="102"/>
                  </a:lnTo>
                  <a:lnTo>
                    <a:pt x="3" y="106"/>
                  </a:lnTo>
                  <a:lnTo>
                    <a:pt x="4" y="107"/>
                  </a:lnTo>
                  <a:lnTo>
                    <a:pt x="6" y="108"/>
                  </a:lnTo>
                  <a:lnTo>
                    <a:pt x="8" y="107"/>
                  </a:lnTo>
                  <a:lnTo>
                    <a:pt x="10" y="106"/>
                  </a:lnTo>
                  <a:lnTo>
                    <a:pt x="10" y="106"/>
                  </a:lnTo>
                  <a:lnTo>
                    <a:pt x="25" y="89"/>
                  </a:lnTo>
                  <a:lnTo>
                    <a:pt x="41" y="73"/>
                  </a:lnTo>
                  <a:lnTo>
                    <a:pt x="59" y="59"/>
                  </a:lnTo>
                  <a:lnTo>
                    <a:pt x="78" y="44"/>
                  </a:lnTo>
                  <a:lnTo>
                    <a:pt x="78" y="44"/>
                  </a:lnTo>
                  <a:lnTo>
                    <a:pt x="88" y="34"/>
                  </a:lnTo>
                  <a:lnTo>
                    <a:pt x="98" y="23"/>
                  </a:lnTo>
                  <a:lnTo>
                    <a:pt x="98" y="23"/>
                  </a:lnTo>
                  <a:lnTo>
                    <a:pt x="104" y="19"/>
                  </a:lnTo>
                  <a:lnTo>
                    <a:pt x="110" y="15"/>
                  </a:lnTo>
                  <a:lnTo>
                    <a:pt x="118" y="13"/>
                  </a:lnTo>
                  <a:lnTo>
                    <a:pt x="125" y="9"/>
                  </a:lnTo>
                  <a:lnTo>
                    <a:pt x="125" y="9"/>
                  </a:lnTo>
                  <a:lnTo>
                    <a:pt x="126" y="8"/>
                  </a:lnTo>
                  <a:lnTo>
                    <a:pt x="126" y="5"/>
                  </a:lnTo>
                  <a:lnTo>
                    <a:pt x="126" y="4"/>
                  </a:lnTo>
                  <a:lnTo>
                    <a:pt x="125" y="1"/>
                  </a:lnTo>
                  <a:lnTo>
                    <a:pt x="121" y="0"/>
                  </a:lnTo>
                  <a:lnTo>
                    <a:pt x="118" y="0"/>
                  </a:lnTo>
                  <a:lnTo>
                    <a:pt x="116" y="1"/>
                  </a:lnTo>
                  <a:lnTo>
                    <a:pt x="116" y="1"/>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20" name="chenying0907 885"/>
            <p:cNvSpPr>
              <a:spLocks/>
            </p:cNvSpPr>
            <p:nvPr/>
          </p:nvSpPr>
          <p:spPr bwMode="auto">
            <a:xfrm>
              <a:off x="3289301" y="3514726"/>
              <a:ext cx="87313" cy="93663"/>
            </a:xfrm>
            <a:custGeom>
              <a:avLst/>
              <a:gdLst/>
              <a:ahLst/>
              <a:cxnLst>
                <a:cxn ang="0">
                  <a:pos x="212" y="0"/>
                </a:cxn>
                <a:cxn ang="0">
                  <a:pos x="212" y="0"/>
                </a:cxn>
                <a:cxn ang="0">
                  <a:pos x="204" y="1"/>
                </a:cxn>
                <a:cxn ang="0">
                  <a:pos x="196" y="3"/>
                </a:cxn>
                <a:cxn ang="0">
                  <a:pos x="190" y="6"/>
                </a:cxn>
                <a:cxn ang="0">
                  <a:pos x="184" y="10"/>
                </a:cxn>
                <a:cxn ang="0">
                  <a:pos x="173" y="19"/>
                </a:cxn>
                <a:cxn ang="0">
                  <a:pos x="162" y="30"/>
                </a:cxn>
                <a:cxn ang="0">
                  <a:pos x="162" y="30"/>
                </a:cxn>
                <a:cxn ang="0">
                  <a:pos x="145" y="47"/>
                </a:cxn>
                <a:cxn ang="0">
                  <a:pos x="127" y="62"/>
                </a:cxn>
                <a:cxn ang="0">
                  <a:pos x="110" y="79"/>
                </a:cxn>
                <a:cxn ang="0">
                  <a:pos x="93" y="96"/>
                </a:cxn>
                <a:cxn ang="0">
                  <a:pos x="93" y="96"/>
                </a:cxn>
                <a:cxn ang="0">
                  <a:pos x="65" y="129"/>
                </a:cxn>
                <a:cxn ang="0">
                  <a:pos x="39" y="163"/>
                </a:cxn>
                <a:cxn ang="0">
                  <a:pos x="39" y="163"/>
                </a:cxn>
                <a:cxn ang="0">
                  <a:pos x="17" y="194"/>
                </a:cxn>
                <a:cxn ang="0">
                  <a:pos x="8" y="210"/>
                </a:cxn>
                <a:cxn ang="0">
                  <a:pos x="0" y="227"/>
                </a:cxn>
                <a:cxn ang="0">
                  <a:pos x="0" y="227"/>
                </a:cxn>
                <a:cxn ang="0">
                  <a:pos x="0" y="230"/>
                </a:cxn>
                <a:cxn ang="0">
                  <a:pos x="1" y="231"/>
                </a:cxn>
                <a:cxn ang="0">
                  <a:pos x="3" y="232"/>
                </a:cxn>
                <a:cxn ang="0">
                  <a:pos x="4" y="234"/>
                </a:cxn>
                <a:cxn ang="0">
                  <a:pos x="8" y="234"/>
                </a:cxn>
                <a:cxn ang="0">
                  <a:pos x="10" y="232"/>
                </a:cxn>
                <a:cxn ang="0">
                  <a:pos x="12" y="230"/>
                </a:cxn>
                <a:cxn ang="0">
                  <a:pos x="12" y="230"/>
                </a:cxn>
                <a:cxn ang="0">
                  <a:pos x="18" y="214"/>
                </a:cxn>
                <a:cxn ang="0">
                  <a:pos x="27" y="198"/>
                </a:cxn>
                <a:cxn ang="0">
                  <a:pos x="38" y="183"/>
                </a:cxn>
                <a:cxn ang="0">
                  <a:pos x="48" y="168"/>
                </a:cxn>
                <a:cxn ang="0">
                  <a:pos x="72" y="139"/>
                </a:cxn>
                <a:cxn ang="0">
                  <a:pos x="96" y="111"/>
                </a:cxn>
                <a:cxn ang="0">
                  <a:pos x="96" y="111"/>
                </a:cxn>
                <a:cxn ang="0">
                  <a:pos x="106" y="99"/>
                </a:cxn>
                <a:cxn ang="0">
                  <a:pos x="118" y="86"/>
                </a:cxn>
                <a:cxn ang="0">
                  <a:pos x="143" y="64"/>
                </a:cxn>
                <a:cxn ang="0">
                  <a:pos x="143" y="64"/>
                </a:cxn>
                <a:cxn ang="0">
                  <a:pos x="157" y="48"/>
                </a:cxn>
                <a:cxn ang="0">
                  <a:pos x="174" y="32"/>
                </a:cxn>
                <a:cxn ang="0">
                  <a:pos x="183" y="24"/>
                </a:cxn>
                <a:cxn ang="0">
                  <a:pos x="192" y="18"/>
                </a:cxn>
                <a:cxn ang="0">
                  <a:pos x="201" y="14"/>
                </a:cxn>
                <a:cxn ang="0">
                  <a:pos x="212" y="11"/>
                </a:cxn>
                <a:cxn ang="0">
                  <a:pos x="212" y="11"/>
                </a:cxn>
                <a:cxn ang="0">
                  <a:pos x="213" y="10"/>
                </a:cxn>
                <a:cxn ang="0">
                  <a:pos x="216" y="9"/>
                </a:cxn>
                <a:cxn ang="0">
                  <a:pos x="217" y="5"/>
                </a:cxn>
                <a:cxn ang="0">
                  <a:pos x="217" y="3"/>
                </a:cxn>
                <a:cxn ang="0">
                  <a:pos x="216" y="1"/>
                </a:cxn>
                <a:cxn ang="0">
                  <a:pos x="213" y="0"/>
                </a:cxn>
                <a:cxn ang="0">
                  <a:pos x="212" y="0"/>
                </a:cxn>
                <a:cxn ang="0">
                  <a:pos x="212" y="0"/>
                </a:cxn>
              </a:cxnLst>
              <a:rect l="0" t="0" r="r" b="b"/>
              <a:pathLst>
                <a:path w="217" h="234">
                  <a:moveTo>
                    <a:pt x="212" y="0"/>
                  </a:moveTo>
                  <a:lnTo>
                    <a:pt x="212" y="0"/>
                  </a:lnTo>
                  <a:lnTo>
                    <a:pt x="204" y="1"/>
                  </a:lnTo>
                  <a:lnTo>
                    <a:pt x="196" y="3"/>
                  </a:lnTo>
                  <a:lnTo>
                    <a:pt x="190" y="6"/>
                  </a:lnTo>
                  <a:lnTo>
                    <a:pt x="184" y="10"/>
                  </a:lnTo>
                  <a:lnTo>
                    <a:pt x="173" y="19"/>
                  </a:lnTo>
                  <a:lnTo>
                    <a:pt x="162" y="30"/>
                  </a:lnTo>
                  <a:lnTo>
                    <a:pt x="162" y="30"/>
                  </a:lnTo>
                  <a:lnTo>
                    <a:pt x="145" y="47"/>
                  </a:lnTo>
                  <a:lnTo>
                    <a:pt x="127" y="62"/>
                  </a:lnTo>
                  <a:lnTo>
                    <a:pt x="110" y="79"/>
                  </a:lnTo>
                  <a:lnTo>
                    <a:pt x="93" y="96"/>
                  </a:lnTo>
                  <a:lnTo>
                    <a:pt x="93" y="96"/>
                  </a:lnTo>
                  <a:lnTo>
                    <a:pt x="65" y="129"/>
                  </a:lnTo>
                  <a:lnTo>
                    <a:pt x="39" y="163"/>
                  </a:lnTo>
                  <a:lnTo>
                    <a:pt x="39" y="163"/>
                  </a:lnTo>
                  <a:lnTo>
                    <a:pt x="17" y="194"/>
                  </a:lnTo>
                  <a:lnTo>
                    <a:pt x="8" y="210"/>
                  </a:lnTo>
                  <a:lnTo>
                    <a:pt x="0" y="227"/>
                  </a:lnTo>
                  <a:lnTo>
                    <a:pt x="0" y="227"/>
                  </a:lnTo>
                  <a:lnTo>
                    <a:pt x="0" y="230"/>
                  </a:lnTo>
                  <a:lnTo>
                    <a:pt x="1" y="231"/>
                  </a:lnTo>
                  <a:lnTo>
                    <a:pt x="3" y="232"/>
                  </a:lnTo>
                  <a:lnTo>
                    <a:pt x="4" y="234"/>
                  </a:lnTo>
                  <a:lnTo>
                    <a:pt x="8" y="234"/>
                  </a:lnTo>
                  <a:lnTo>
                    <a:pt x="10" y="232"/>
                  </a:lnTo>
                  <a:lnTo>
                    <a:pt x="12" y="230"/>
                  </a:lnTo>
                  <a:lnTo>
                    <a:pt x="12" y="230"/>
                  </a:lnTo>
                  <a:lnTo>
                    <a:pt x="18" y="214"/>
                  </a:lnTo>
                  <a:lnTo>
                    <a:pt x="27" y="198"/>
                  </a:lnTo>
                  <a:lnTo>
                    <a:pt x="38" y="183"/>
                  </a:lnTo>
                  <a:lnTo>
                    <a:pt x="48" y="168"/>
                  </a:lnTo>
                  <a:lnTo>
                    <a:pt x="72" y="139"/>
                  </a:lnTo>
                  <a:lnTo>
                    <a:pt x="96" y="111"/>
                  </a:lnTo>
                  <a:lnTo>
                    <a:pt x="96" y="111"/>
                  </a:lnTo>
                  <a:lnTo>
                    <a:pt x="106" y="99"/>
                  </a:lnTo>
                  <a:lnTo>
                    <a:pt x="118" y="86"/>
                  </a:lnTo>
                  <a:lnTo>
                    <a:pt x="143" y="64"/>
                  </a:lnTo>
                  <a:lnTo>
                    <a:pt x="143" y="64"/>
                  </a:lnTo>
                  <a:lnTo>
                    <a:pt x="157" y="48"/>
                  </a:lnTo>
                  <a:lnTo>
                    <a:pt x="174" y="32"/>
                  </a:lnTo>
                  <a:lnTo>
                    <a:pt x="183" y="24"/>
                  </a:lnTo>
                  <a:lnTo>
                    <a:pt x="192" y="18"/>
                  </a:lnTo>
                  <a:lnTo>
                    <a:pt x="201" y="14"/>
                  </a:lnTo>
                  <a:lnTo>
                    <a:pt x="212" y="11"/>
                  </a:lnTo>
                  <a:lnTo>
                    <a:pt x="212" y="11"/>
                  </a:lnTo>
                  <a:lnTo>
                    <a:pt x="213" y="10"/>
                  </a:lnTo>
                  <a:lnTo>
                    <a:pt x="216" y="9"/>
                  </a:lnTo>
                  <a:lnTo>
                    <a:pt x="217" y="5"/>
                  </a:lnTo>
                  <a:lnTo>
                    <a:pt x="217" y="3"/>
                  </a:lnTo>
                  <a:lnTo>
                    <a:pt x="216" y="1"/>
                  </a:lnTo>
                  <a:lnTo>
                    <a:pt x="213" y="0"/>
                  </a:lnTo>
                  <a:lnTo>
                    <a:pt x="212" y="0"/>
                  </a:lnTo>
                  <a:lnTo>
                    <a:pt x="212" y="0"/>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21" name="chenying0907 886"/>
            <p:cNvSpPr>
              <a:spLocks/>
            </p:cNvSpPr>
            <p:nvPr/>
          </p:nvSpPr>
          <p:spPr bwMode="auto">
            <a:xfrm>
              <a:off x="3252788" y="3548063"/>
              <a:ext cx="125413" cy="130175"/>
            </a:xfrm>
            <a:custGeom>
              <a:avLst/>
              <a:gdLst/>
              <a:ahLst/>
              <a:cxnLst>
                <a:cxn ang="0">
                  <a:pos x="305" y="1"/>
                </a:cxn>
                <a:cxn ang="0">
                  <a:pos x="305" y="1"/>
                </a:cxn>
                <a:cxn ang="0">
                  <a:pos x="296" y="6"/>
                </a:cxn>
                <a:cxn ang="0">
                  <a:pos x="287" y="13"/>
                </a:cxn>
                <a:cxn ang="0">
                  <a:pos x="278" y="18"/>
                </a:cxn>
                <a:cxn ang="0">
                  <a:pos x="270" y="24"/>
                </a:cxn>
                <a:cxn ang="0">
                  <a:pos x="270" y="24"/>
                </a:cxn>
                <a:cxn ang="0">
                  <a:pos x="249" y="45"/>
                </a:cxn>
                <a:cxn ang="0">
                  <a:pos x="227" y="65"/>
                </a:cxn>
                <a:cxn ang="0">
                  <a:pos x="227" y="65"/>
                </a:cxn>
                <a:cxn ang="0">
                  <a:pos x="181" y="107"/>
                </a:cxn>
                <a:cxn ang="0">
                  <a:pos x="159" y="129"/>
                </a:cxn>
                <a:cxn ang="0">
                  <a:pos x="138" y="151"/>
                </a:cxn>
                <a:cxn ang="0">
                  <a:pos x="138" y="151"/>
                </a:cxn>
                <a:cxn ang="0">
                  <a:pos x="95" y="200"/>
                </a:cxn>
                <a:cxn ang="0">
                  <a:pos x="50" y="247"/>
                </a:cxn>
                <a:cxn ang="0">
                  <a:pos x="50" y="247"/>
                </a:cxn>
                <a:cxn ang="0">
                  <a:pos x="36" y="264"/>
                </a:cxn>
                <a:cxn ang="0">
                  <a:pos x="21" y="282"/>
                </a:cxn>
                <a:cxn ang="0">
                  <a:pos x="10" y="302"/>
                </a:cxn>
                <a:cxn ang="0">
                  <a:pos x="4" y="312"/>
                </a:cxn>
                <a:cxn ang="0">
                  <a:pos x="0" y="323"/>
                </a:cxn>
                <a:cxn ang="0">
                  <a:pos x="0" y="323"/>
                </a:cxn>
                <a:cxn ang="0">
                  <a:pos x="0" y="325"/>
                </a:cxn>
                <a:cxn ang="0">
                  <a:pos x="2" y="327"/>
                </a:cxn>
                <a:cxn ang="0">
                  <a:pos x="4" y="329"/>
                </a:cxn>
                <a:cxn ang="0">
                  <a:pos x="10" y="329"/>
                </a:cxn>
                <a:cxn ang="0">
                  <a:pos x="11" y="328"/>
                </a:cxn>
                <a:cxn ang="0">
                  <a:pos x="12" y="325"/>
                </a:cxn>
                <a:cxn ang="0">
                  <a:pos x="12" y="325"/>
                </a:cxn>
                <a:cxn ang="0">
                  <a:pos x="17" y="313"/>
                </a:cxn>
                <a:cxn ang="0">
                  <a:pos x="23" y="302"/>
                </a:cxn>
                <a:cxn ang="0">
                  <a:pos x="31" y="290"/>
                </a:cxn>
                <a:cxn ang="0">
                  <a:pos x="38" y="279"/>
                </a:cxn>
                <a:cxn ang="0">
                  <a:pos x="55" y="259"/>
                </a:cxn>
                <a:cxn ang="0">
                  <a:pos x="74" y="239"/>
                </a:cxn>
                <a:cxn ang="0">
                  <a:pos x="74" y="239"/>
                </a:cxn>
                <a:cxn ang="0">
                  <a:pos x="113" y="196"/>
                </a:cxn>
                <a:cxn ang="0">
                  <a:pos x="154" y="151"/>
                </a:cxn>
                <a:cxn ang="0">
                  <a:pos x="154" y="151"/>
                </a:cxn>
                <a:cxn ang="0">
                  <a:pos x="172" y="130"/>
                </a:cxn>
                <a:cxn ang="0">
                  <a:pos x="193" y="111"/>
                </a:cxn>
                <a:cxn ang="0">
                  <a:pos x="235" y="73"/>
                </a:cxn>
                <a:cxn ang="0">
                  <a:pos x="235" y="73"/>
                </a:cxn>
                <a:cxn ang="0">
                  <a:pos x="271" y="39"/>
                </a:cxn>
                <a:cxn ang="0">
                  <a:pos x="271" y="39"/>
                </a:cxn>
                <a:cxn ang="0">
                  <a:pos x="280" y="31"/>
                </a:cxn>
                <a:cxn ang="0">
                  <a:pos x="292" y="23"/>
                </a:cxn>
                <a:cxn ang="0">
                  <a:pos x="303" y="17"/>
                </a:cxn>
                <a:cxn ang="0">
                  <a:pos x="313" y="9"/>
                </a:cxn>
                <a:cxn ang="0">
                  <a:pos x="313" y="9"/>
                </a:cxn>
                <a:cxn ang="0">
                  <a:pos x="314" y="6"/>
                </a:cxn>
                <a:cxn ang="0">
                  <a:pos x="316" y="5"/>
                </a:cxn>
                <a:cxn ang="0">
                  <a:pos x="314" y="2"/>
                </a:cxn>
                <a:cxn ang="0">
                  <a:pos x="313" y="1"/>
                </a:cxn>
                <a:cxn ang="0">
                  <a:pos x="309" y="0"/>
                </a:cxn>
                <a:cxn ang="0">
                  <a:pos x="308" y="0"/>
                </a:cxn>
                <a:cxn ang="0">
                  <a:pos x="305" y="1"/>
                </a:cxn>
                <a:cxn ang="0">
                  <a:pos x="305" y="1"/>
                </a:cxn>
              </a:cxnLst>
              <a:rect l="0" t="0" r="r" b="b"/>
              <a:pathLst>
                <a:path w="316" h="329">
                  <a:moveTo>
                    <a:pt x="305" y="1"/>
                  </a:moveTo>
                  <a:lnTo>
                    <a:pt x="305" y="1"/>
                  </a:lnTo>
                  <a:lnTo>
                    <a:pt x="296" y="6"/>
                  </a:lnTo>
                  <a:lnTo>
                    <a:pt x="287" y="13"/>
                  </a:lnTo>
                  <a:lnTo>
                    <a:pt x="278" y="18"/>
                  </a:lnTo>
                  <a:lnTo>
                    <a:pt x="270" y="24"/>
                  </a:lnTo>
                  <a:lnTo>
                    <a:pt x="270" y="24"/>
                  </a:lnTo>
                  <a:lnTo>
                    <a:pt x="249" y="45"/>
                  </a:lnTo>
                  <a:lnTo>
                    <a:pt x="227" y="65"/>
                  </a:lnTo>
                  <a:lnTo>
                    <a:pt x="227" y="65"/>
                  </a:lnTo>
                  <a:lnTo>
                    <a:pt x="181" y="107"/>
                  </a:lnTo>
                  <a:lnTo>
                    <a:pt x="159" y="129"/>
                  </a:lnTo>
                  <a:lnTo>
                    <a:pt x="138" y="151"/>
                  </a:lnTo>
                  <a:lnTo>
                    <a:pt x="138" y="151"/>
                  </a:lnTo>
                  <a:lnTo>
                    <a:pt x="95" y="200"/>
                  </a:lnTo>
                  <a:lnTo>
                    <a:pt x="50" y="247"/>
                  </a:lnTo>
                  <a:lnTo>
                    <a:pt x="50" y="247"/>
                  </a:lnTo>
                  <a:lnTo>
                    <a:pt x="36" y="264"/>
                  </a:lnTo>
                  <a:lnTo>
                    <a:pt x="21" y="282"/>
                  </a:lnTo>
                  <a:lnTo>
                    <a:pt x="10" y="302"/>
                  </a:lnTo>
                  <a:lnTo>
                    <a:pt x="4" y="312"/>
                  </a:lnTo>
                  <a:lnTo>
                    <a:pt x="0" y="323"/>
                  </a:lnTo>
                  <a:lnTo>
                    <a:pt x="0" y="323"/>
                  </a:lnTo>
                  <a:lnTo>
                    <a:pt x="0" y="325"/>
                  </a:lnTo>
                  <a:lnTo>
                    <a:pt x="2" y="327"/>
                  </a:lnTo>
                  <a:lnTo>
                    <a:pt x="4" y="329"/>
                  </a:lnTo>
                  <a:lnTo>
                    <a:pt x="10" y="329"/>
                  </a:lnTo>
                  <a:lnTo>
                    <a:pt x="11" y="328"/>
                  </a:lnTo>
                  <a:lnTo>
                    <a:pt x="12" y="325"/>
                  </a:lnTo>
                  <a:lnTo>
                    <a:pt x="12" y="325"/>
                  </a:lnTo>
                  <a:lnTo>
                    <a:pt x="17" y="313"/>
                  </a:lnTo>
                  <a:lnTo>
                    <a:pt x="23" y="302"/>
                  </a:lnTo>
                  <a:lnTo>
                    <a:pt x="31" y="290"/>
                  </a:lnTo>
                  <a:lnTo>
                    <a:pt x="38" y="279"/>
                  </a:lnTo>
                  <a:lnTo>
                    <a:pt x="55" y="259"/>
                  </a:lnTo>
                  <a:lnTo>
                    <a:pt x="74" y="239"/>
                  </a:lnTo>
                  <a:lnTo>
                    <a:pt x="74" y="239"/>
                  </a:lnTo>
                  <a:lnTo>
                    <a:pt x="113" y="196"/>
                  </a:lnTo>
                  <a:lnTo>
                    <a:pt x="154" y="151"/>
                  </a:lnTo>
                  <a:lnTo>
                    <a:pt x="154" y="151"/>
                  </a:lnTo>
                  <a:lnTo>
                    <a:pt x="172" y="130"/>
                  </a:lnTo>
                  <a:lnTo>
                    <a:pt x="193" y="111"/>
                  </a:lnTo>
                  <a:lnTo>
                    <a:pt x="235" y="73"/>
                  </a:lnTo>
                  <a:lnTo>
                    <a:pt x="235" y="73"/>
                  </a:lnTo>
                  <a:lnTo>
                    <a:pt x="271" y="39"/>
                  </a:lnTo>
                  <a:lnTo>
                    <a:pt x="271" y="39"/>
                  </a:lnTo>
                  <a:lnTo>
                    <a:pt x="280" y="31"/>
                  </a:lnTo>
                  <a:lnTo>
                    <a:pt x="292" y="23"/>
                  </a:lnTo>
                  <a:lnTo>
                    <a:pt x="303" y="17"/>
                  </a:lnTo>
                  <a:lnTo>
                    <a:pt x="313" y="9"/>
                  </a:lnTo>
                  <a:lnTo>
                    <a:pt x="313" y="9"/>
                  </a:lnTo>
                  <a:lnTo>
                    <a:pt x="314" y="6"/>
                  </a:lnTo>
                  <a:lnTo>
                    <a:pt x="316" y="5"/>
                  </a:lnTo>
                  <a:lnTo>
                    <a:pt x="314" y="2"/>
                  </a:lnTo>
                  <a:lnTo>
                    <a:pt x="313" y="1"/>
                  </a:lnTo>
                  <a:lnTo>
                    <a:pt x="309" y="0"/>
                  </a:lnTo>
                  <a:lnTo>
                    <a:pt x="308" y="0"/>
                  </a:lnTo>
                  <a:lnTo>
                    <a:pt x="305" y="1"/>
                  </a:lnTo>
                  <a:lnTo>
                    <a:pt x="305" y="1"/>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22" name="chenying0907 887"/>
            <p:cNvSpPr>
              <a:spLocks/>
            </p:cNvSpPr>
            <p:nvPr/>
          </p:nvSpPr>
          <p:spPr bwMode="auto">
            <a:xfrm>
              <a:off x="3255963" y="3578226"/>
              <a:ext cx="133350" cy="146050"/>
            </a:xfrm>
            <a:custGeom>
              <a:avLst/>
              <a:gdLst/>
              <a:ahLst/>
              <a:cxnLst>
                <a:cxn ang="0">
                  <a:pos x="328" y="1"/>
                </a:cxn>
                <a:cxn ang="0">
                  <a:pos x="277" y="42"/>
                </a:cxn>
                <a:cxn ang="0">
                  <a:pos x="230" y="86"/>
                </a:cxn>
                <a:cxn ang="0">
                  <a:pos x="186" y="136"/>
                </a:cxn>
                <a:cxn ang="0">
                  <a:pos x="144" y="184"/>
                </a:cxn>
                <a:cxn ang="0">
                  <a:pos x="122" y="208"/>
                </a:cxn>
                <a:cxn ang="0">
                  <a:pos x="73" y="252"/>
                </a:cxn>
                <a:cxn ang="0">
                  <a:pos x="50" y="275"/>
                </a:cxn>
                <a:cxn ang="0">
                  <a:pos x="26" y="303"/>
                </a:cxn>
                <a:cxn ang="0">
                  <a:pos x="12" y="324"/>
                </a:cxn>
                <a:cxn ang="0">
                  <a:pos x="3" y="348"/>
                </a:cxn>
                <a:cxn ang="0">
                  <a:pos x="0" y="360"/>
                </a:cxn>
                <a:cxn ang="0">
                  <a:pos x="3" y="365"/>
                </a:cxn>
                <a:cxn ang="0">
                  <a:pos x="9" y="365"/>
                </a:cxn>
                <a:cxn ang="0">
                  <a:pos x="16" y="358"/>
                </a:cxn>
                <a:cxn ang="0">
                  <a:pos x="17" y="353"/>
                </a:cxn>
                <a:cxn ang="0">
                  <a:pos x="13" y="349"/>
                </a:cxn>
                <a:cxn ang="0">
                  <a:pos x="17" y="337"/>
                </a:cxn>
                <a:cxn ang="0">
                  <a:pos x="30" y="315"/>
                </a:cxn>
                <a:cxn ang="0">
                  <a:pos x="55" y="285"/>
                </a:cxn>
                <a:cxn ang="0">
                  <a:pos x="72" y="268"/>
                </a:cxn>
                <a:cxn ang="0">
                  <a:pos x="116" y="228"/>
                </a:cxn>
                <a:cxn ang="0">
                  <a:pos x="149" y="196"/>
                </a:cxn>
                <a:cxn ang="0">
                  <a:pos x="158" y="186"/>
                </a:cxn>
                <a:cxn ang="0">
                  <a:pos x="220" y="115"/>
                </a:cxn>
                <a:cxn ang="0">
                  <a:pos x="263" y="71"/>
                </a:cxn>
                <a:cxn ang="0">
                  <a:pos x="309" y="30"/>
                </a:cxn>
                <a:cxn ang="0">
                  <a:pos x="334" y="12"/>
                </a:cxn>
                <a:cxn ang="0">
                  <a:pos x="336" y="8"/>
                </a:cxn>
                <a:cxn ang="0">
                  <a:pos x="334" y="1"/>
                </a:cxn>
                <a:cxn ang="0">
                  <a:pos x="330" y="0"/>
                </a:cxn>
                <a:cxn ang="0">
                  <a:pos x="328" y="1"/>
                </a:cxn>
              </a:cxnLst>
              <a:rect l="0" t="0" r="r" b="b"/>
              <a:pathLst>
                <a:path w="336" h="366">
                  <a:moveTo>
                    <a:pt x="328" y="1"/>
                  </a:moveTo>
                  <a:lnTo>
                    <a:pt x="328" y="1"/>
                  </a:lnTo>
                  <a:lnTo>
                    <a:pt x="302" y="21"/>
                  </a:lnTo>
                  <a:lnTo>
                    <a:pt x="277" y="42"/>
                  </a:lnTo>
                  <a:lnTo>
                    <a:pt x="252" y="64"/>
                  </a:lnTo>
                  <a:lnTo>
                    <a:pt x="230" y="86"/>
                  </a:lnTo>
                  <a:lnTo>
                    <a:pt x="208" y="111"/>
                  </a:lnTo>
                  <a:lnTo>
                    <a:pt x="186" y="136"/>
                  </a:lnTo>
                  <a:lnTo>
                    <a:pt x="144" y="184"/>
                  </a:lnTo>
                  <a:lnTo>
                    <a:pt x="144" y="184"/>
                  </a:lnTo>
                  <a:lnTo>
                    <a:pt x="133" y="198"/>
                  </a:lnTo>
                  <a:lnTo>
                    <a:pt x="122" y="208"/>
                  </a:lnTo>
                  <a:lnTo>
                    <a:pt x="98" y="230"/>
                  </a:lnTo>
                  <a:lnTo>
                    <a:pt x="73" y="252"/>
                  </a:lnTo>
                  <a:lnTo>
                    <a:pt x="50" y="275"/>
                  </a:lnTo>
                  <a:lnTo>
                    <a:pt x="50" y="275"/>
                  </a:lnTo>
                  <a:lnTo>
                    <a:pt x="34" y="293"/>
                  </a:lnTo>
                  <a:lnTo>
                    <a:pt x="26" y="303"/>
                  </a:lnTo>
                  <a:lnTo>
                    <a:pt x="18" y="314"/>
                  </a:lnTo>
                  <a:lnTo>
                    <a:pt x="12" y="324"/>
                  </a:lnTo>
                  <a:lnTo>
                    <a:pt x="7" y="336"/>
                  </a:lnTo>
                  <a:lnTo>
                    <a:pt x="3" y="348"/>
                  </a:lnTo>
                  <a:lnTo>
                    <a:pt x="0" y="360"/>
                  </a:lnTo>
                  <a:lnTo>
                    <a:pt x="0" y="360"/>
                  </a:lnTo>
                  <a:lnTo>
                    <a:pt x="0" y="364"/>
                  </a:lnTo>
                  <a:lnTo>
                    <a:pt x="3" y="365"/>
                  </a:lnTo>
                  <a:lnTo>
                    <a:pt x="7" y="366"/>
                  </a:lnTo>
                  <a:lnTo>
                    <a:pt x="9" y="365"/>
                  </a:lnTo>
                  <a:lnTo>
                    <a:pt x="16" y="358"/>
                  </a:lnTo>
                  <a:lnTo>
                    <a:pt x="16" y="358"/>
                  </a:lnTo>
                  <a:lnTo>
                    <a:pt x="17" y="356"/>
                  </a:lnTo>
                  <a:lnTo>
                    <a:pt x="17" y="353"/>
                  </a:lnTo>
                  <a:lnTo>
                    <a:pt x="16" y="352"/>
                  </a:lnTo>
                  <a:lnTo>
                    <a:pt x="13" y="349"/>
                  </a:lnTo>
                  <a:lnTo>
                    <a:pt x="13" y="349"/>
                  </a:lnTo>
                  <a:lnTo>
                    <a:pt x="17" y="337"/>
                  </a:lnTo>
                  <a:lnTo>
                    <a:pt x="24" y="327"/>
                  </a:lnTo>
                  <a:lnTo>
                    <a:pt x="30" y="315"/>
                  </a:lnTo>
                  <a:lnTo>
                    <a:pt x="38" y="305"/>
                  </a:lnTo>
                  <a:lnTo>
                    <a:pt x="55" y="285"/>
                  </a:lnTo>
                  <a:lnTo>
                    <a:pt x="72" y="268"/>
                  </a:lnTo>
                  <a:lnTo>
                    <a:pt x="72" y="268"/>
                  </a:lnTo>
                  <a:lnTo>
                    <a:pt x="94" y="247"/>
                  </a:lnTo>
                  <a:lnTo>
                    <a:pt x="116" y="228"/>
                  </a:lnTo>
                  <a:lnTo>
                    <a:pt x="139" y="207"/>
                  </a:lnTo>
                  <a:lnTo>
                    <a:pt x="149" y="196"/>
                  </a:lnTo>
                  <a:lnTo>
                    <a:pt x="158" y="186"/>
                  </a:lnTo>
                  <a:lnTo>
                    <a:pt x="158" y="186"/>
                  </a:lnTo>
                  <a:lnTo>
                    <a:pt x="199" y="139"/>
                  </a:lnTo>
                  <a:lnTo>
                    <a:pt x="220" y="115"/>
                  </a:lnTo>
                  <a:lnTo>
                    <a:pt x="241" y="93"/>
                  </a:lnTo>
                  <a:lnTo>
                    <a:pt x="263" y="71"/>
                  </a:lnTo>
                  <a:lnTo>
                    <a:pt x="285" y="50"/>
                  </a:lnTo>
                  <a:lnTo>
                    <a:pt x="309" y="30"/>
                  </a:lnTo>
                  <a:lnTo>
                    <a:pt x="334" y="12"/>
                  </a:lnTo>
                  <a:lnTo>
                    <a:pt x="334" y="12"/>
                  </a:lnTo>
                  <a:lnTo>
                    <a:pt x="335" y="9"/>
                  </a:lnTo>
                  <a:lnTo>
                    <a:pt x="336" y="8"/>
                  </a:lnTo>
                  <a:lnTo>
                    <a:pt x="335" y="3"/>
                  </a:lnTo>
                  <a:lnTo>
                    <a:pt x="334" y="1"/>
                  </a:lnTo>
                  <a:lnTo>
                    <a:pt x="332" y="0"/>
                  </a:lnTo>
                  <a:lnTo>
                    <a:pt x="330" y="0"/>
                  </a:lnTo>
                  <a:lnTo>
                    <a:pt x="328" y="1"/>
                  </a:lnTo>
                  <a:lnTo>
                    <a:pt x="328" y="1"/>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23" name="chenying0907 888"/>
            <p:cNvSpPr>
              <a:spLocks/>
            </p:cNvSpPr>
            <p:nvPr/>
          </p:nvSpPr>
          <p:spPr bwMode="auto">
            <a:xfrm>
              <a:off x="3267076" y="3592513"/>
              <a:ext cx="152400" cy="169863"/>
            </a:xfrm>
            <a:custGeom>
              <a:avLst/>
              <a:gdLst/>
              <a:ahLst/>
              <a:cxnLst>
                <a:cxn ang="0">
                  <a:pos x="371" y="2"/>
                </a:cxn>
                <a:cxn ang="0">
                  <a:pos x="371" y="2"/>
                </a:cxn>
                <a:cxn ang="0">
                  <a:pos x="319" y="51"/>
                </a:cxn>
                <a:cxn ang="0">
                  <a:pos x="293" y="76"/>
                </a:cxn>
                <a:cxn ang="0">
                  <a:pos x="267" y="100"/>
                </a:cxn>
                <a:cxn ang="0">
                  <a:pos x="267" y="100"/>
                </a:cxn>
                <a:cxn ang="0">
                  <a:pos x="212" y="147"/>
                </a:cxn>
                <a:cxn ang="0">
                  <a:pos x="186" y="172"/>
                </a:cxn>
                <a:cxn ang="0">
                  <a:pos x="161" y="199"/>
                </a:cxn>
                <a:cxn ang="0">
                  <a:pos x="161" y="199"/>
                </a:cxn>
                <a:cxn ang="0">
                  <a:pos x="149" y="212"/>
                </a:cxn>
                <a:cxn ang="0">
                  <a:pos x="138" y="228"/>
                </a:cxn>
                <a:cxn ang="0">
                  <a:pos x="119" y="258"/>
                </a:cxn>
                <a:cxn ang="0">
                  <a:pos x="99" y="289"/>
                </a:cxn>
                <a:cxn ang="0">
                  <a:pos x="81" y="321"/>
                </a:cxn>
                <a:cxn ang="0">
                  <a:pos x="81" y="321"/>
                </a:cxn>
                <a:cxn ang="0">
                  <a:pos x="63" y="346"/>
                </a:cxn>
                <a:cxn ang="0">
                  <a:pos x="46" y="372"/>
                </a:cxn>
                <a:cxn ang="0">
                  <a:pos x="46" y="372"/>
                </a:cxn>
                <a:cxn ang="0">
                  <a:pos x="38" y="385"/>
                </a:cxn>
                <a:cxn ang="0">
                  <a:pos x="29" y="399"/>
                </a:cxn>
                <a:cxn ang="0">
                  <a:pos x="22" y="406"/>
                </a:cxn>
                <a:cxn ang="0">
                  <a:pos x="17" y="411"/>
                </a:cxn>
                <a:cxn ang="0">
                  <a:pos x="10" y="415"/>
                </a:cxn>
                <a:cxn ang="0">
                  <a:pos x="4" y="416"/>
                </a:cxn>
                <a:cxn ang="0">
                  <a:pos x="4" y="416"/>
                </a:cxn>
                <a:cxn ang="0">
                  <a:pos x="1" y="418"/>
                </a:cxn>
                <a:cxn ang="0">
                  <a:pos x="0" y="419"/>
                </a:cxn>
                <a:cxn ang="0">
                  <a:pos x="0" y="421"/>
                </a:cxn>
                <a:cxn ang="0">
                  <a:pos x="0" y="423"/>
                </a:cxn>
                <a:cxn ang="0">
                  <a:pos x="2" y="427"/>
                </a:cxn>
                <a:cxn ang="0">
                  <a:pos x="4" y="428"/>
                </a:cxn>
                <a:cxn ang="0">
                  <a:pos x="6" y="428"/>
                </a:cxn>
                <a:cxn ang="0">
                  <a:pos x="6" y="428"/>
                </a:cxn>
                <a:cxn ang="0">
                  <a:pos x="15" y="425"/>
                </a:cxn>
                <a:cxn ang="0">
                  <a:pos x="25" y="419"/>
                </a:cxn>
                <a:cxn ang="0">
                  <a:pos x="31" y="412"/>
                </a:cxn>
                <a:cxn ang="0">
                  <a:pos x="39" y="403"/>
                </a:cxn>
                <a:cxn ang="0">
                  <a:pos x="51" y="385"/>
                </a:cxn>
                <a:cxn ang="0">
                  <a:pos x="61" y="368"/>
                </a:cxn>
                <a:cxn ang="0">
                  <a:pos x="61" y="368"/>
                </a:cxn>
                <a:cxn ang="0">
                  <a:pos x="153" y="229"/>
                </a:cxn>
                <a:cxn ang="0">
                  <a:pos x="153" y="229"/>
                </a:cxn>
                <a:cxn ang="0">
                  <a:pos x="163" y="212"/>
                </a:cxn>
                <a:cxn ang="0">
                  <a:pos x="176" y="197"/>
                </a:cxn>
                <a:cxn ang="0">
                  <a:pos x="191" y="182"/>
                </a:cxn>
                <a:cxn ang="0">
                  <a:pos x="205" y="168"/>
                </a:cxn>
                <a:cxn ang="0">
                  <a:pos x="235" y="140"/>
                </a:cxn>
                <a:cxn ang="0">
                  <a:pos x="267" y="114"/>
                </a:cxn>
                <a:cxn ang="0">
                  <a:pos x="267" y="114"/>
                </a:cxn>
                <a:cxn ang="0">
                  <a:pos x="295" y="89"/>
                </a:cxn>
                <a:cxn ang="0">
                  <a:pos x="324" y="63"/>
                </a:cxn>
                <a:cxn ang="0">
                  <a:pos x="380" y="10"/>
                </a:cxn>
                <a:cxn ang="0">
                  <a:pos x="380" y="10"/>
                </a:cxn>
                <a:cxn ang="0">
                  <a:pos x="382" y="8"/>
                </a:cxn>
                <a:cxn ang="0">
                  <a:pos x="382" y="6"/>
                </a:cxn>
                <a:cxn ang="0">
                  <a:pos x="380" y="2"/>
                </a:cxn>
                <a:cxn ang="0">
                  <a:pos x="377" y="0"/>
                </a:cxn>
                <a:cxn ang="0">
                  <a:pos x="374" y="0"/>
                </a:cxn>
                <a:cxn ang="0">
                  <a:pos x="371" y="2"/>
                </a:cxn>
                <a:cxn ang="0">
                  <a:pos x="371" y="2"/>
                </a:cxn>
              </a:cxnLst>
              <a:rect l="0" t="0" r="r" b="b"/>
              <a:pathLst>
                <a:path w="382" h="428">
                  <a:moveTo>
                    <a:pt x="371" y="2"/>
                  </a:moveTo>
                  <a:lnTo>
                    <a:pt x="371" y="2"/>
                  </a:lnTo>
                  <a:lnTo>
                    <a:pt x="319" y="51"/>
                  </a:lnTo>
                  <a:lnTo>
                    <a:pt x="293" y="76"/>
                  </a:lnTo>
                  <a:lnTo>
                    <a:pt x="267" y="100"/>
                  </a:lnTo>
                  <a:lnTo>
                    <a:pt x="267" y="100"/>
                  </a:lnTo>
                  <a:lnTo>
                    <a:pt x="212" y="147"/>
                  </a:lnTo>
                  <a:lnTo>
                    <a:pt x="186" y="172"/>
                  </a:lnTo>
                  <a:lnTo>
                    <a:pt x="161" y="199"/>
                  </a:lnTo>
                  <a:lnTo>
                    <a:pt x="161" y="199"/>
                  </a:lnTo>
                  <a:lnTo>
                    <a:pt x="149" y="212"/>
                  </a:lnTo>
                  <a:lnTo>
                    <a:pt x="138" y="228"/>
                  </a:lnTo>
                  <a:lnTo>
                    <a:pt x="119" y="258"/>
                  </a:lnTo>
                  <a:lnTo>
                    <a:pt x="99" y="289"/>
                  </a:lnTo>
                  <a:lnTo>
                    <a:pt x="81" y="321"/>
                  </a:lnTo>
                  <a:lnTo>
                    <a:pt x="81" y="321"/>
                  </a:lnTo>
                  <a:lnTo>
                    <a:pt x="63" y="346"/>
                  </a:lnTo>
                  <a:lnTo>
                    <a:pt x="46" y="372"/>
                  </a:lnTo>
                  <a:lnTo>
                    <a:pt x="46" y="372"/>
                  </a:lnTo>
                  <a:lnTo>
                    <a:pt x="38" y="385"/>
                  </a:lnTo>
                  <a:lnTo>
                    <a:pt x="29" y="399"/>
                  </a:lnTo>
                  <a:lnTo>
                    <a:pt x="22" y="406"/>
                  </a:lnTo>
                  <a:lnTo>
                    <a:pt x="17" y="411"/>
                  </a:lnTo>
                  <a:lnTo>
                    <a:pt x="10" y="415"/>
                  </a:lnTo>
                  <a:lnTo>
                    <a:pt x="4" y="416"/>
                  </a:lnTo>
                  <a:lnTo>
                    <a:pt x="4" y="416"/>
                  </a:lnTo>
                  <a:lnTo>
                    <a:pt x="1" y="418"/>
                  </a:lnTo>
                  <a:lnTo>
                    <a:pt x="0" y="419"/>
                  </a:lnTo>
                  <a:lnTo>
                    <a:pt x="0" y="421"/>
                  </a:lnTo>
                  <a:lnTo>
                    <a:pt x="0" y="423"/>
                  </a:lnTo>
                  <a:lnTo>
                    <a:pt x="2" y="427"/>
                  </a:lnTo>
                  <a:lnTo>
                    <a:pt x="4" y="428"/>
                  </a:lnTo>
                  <a:lnTo>
                    <a:pt x="6" y="428"/>
                  </a:lnTo>
                  <a:lnTo>
                    <a:pt x="6" y="428"/>
                  </a:lnTo>
                  <a:lnTo>
                    <a:pt x="15" y="425"/>
                  </a:lnTo>
                  <a:lnTo>
                    <a:pt x="25" y="419"/>
                  </a:lnTo>
                  <a:lnTo>
                    <a:pt x="31" y="412"/>
                  </a:lnTo>
                  <a:lnTo>
                    <a:pt x="39" y="403"/>
                  </a:lnTo>
                  <a:lnTo>
                    <a:pt x="51" y="385"/>
                  </a:lnTo>
                  <a:lnTo>
                    <a:pt x="61" y="368"/>
                  </a:lnTo>
                  <a:lnTo>
                    <a:pt x="61" y="368"/>
                  </a:lnTo>
                  <a:lnTo>
                    <a:pt x="153" y="229"/>
                  </a:lnTo>
                  <a:lnTo>
                    <a:pt x="153" y="229"/>
                  </a:lnTo>
                  <a:lnTo>
                    <a:pt x="163" y="212"/>
                  </a:lnTo>
                  <a:lnTo>
                    <a:pt x="176" y="197"/>
                  </a:lnTo>
                  <a:lnTo>
                    <a:pt x="191" y="182"/>
                  </a:lnTo>
                  <a:lnTo>
                    <a:pt x="205" y="168"/>
                  </a:lnTo>
                  <a:lnTo>
                    <a:pt x="235" y="140"/>
                  </a:lnTo>
                  <a:lnTo>
                    <a:pt x="267" y="114"/>
                  </a:lnTo>
                  <a:lnTo>
                    <a:pt x="267" y="114"/>
                  </a:lnTo>
                  <a:lnTo>
                    <a:pt x="295" y="89"/>
                  </a:lnTo>
                  <a:lnTo>
                    <a:pt x="324" y="63"/>
                  </a:lnTo>
                  <a:lnTo>
                    <a:pt x="380" y="10"/>
                  </a:lnTo>
                  <a:lnTo>
                    <a:pt x="380" y="10"/>
                  </a:lnTo>
                  <a:lnTo>
                    <a:pt x="382" y="8"/>
                  </a:lnTo>
                  <a:lnTo>
                    <a:pt x="382" y="6"/>
                  </a:lnTo>
                  <a:lnTo>
                    <a:pt x="380" y="2"/>
                  </a:lnTo>
                  <a:lnTo>
                    <a:pt x="377" y="0"/>
                  </a:lnTo>
                  <a:lnTo>
                    <a:pt x="374" y="0"/>
                  </a:lnTo>
                  <a:lnTo>
                    <a:pt x="371" y="2"/>
                  </a:lnTo>
                  <a:lnTo>
                    <a:pt x="371" y="2"/>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24" name="chenying0907 889"/>
            <p:cNvSpPr>
              <a:spLocks/>
            </p:cNvSpPr>
            <p:nvPr/>
          </p:nvSpPr>
          <p:spPr bwMode="auto">
            <a:xfrm>
              <a:off x="3327401" y="3587751"/>
              <a:ext cx="139700" cy="176213"/>
            </a:xfrm>
            <a:custGeom>
              <a:avLst/>
              <a:gdLst/>
              <a:ahLst/>
              <a:cxnLst>
                <a:cxn ang="0">
                  <a:pos x="340" y="1"/>
                </a:cxn>
                <a:cxn ang="0">
                  <a:pos x="323" y="15"/>
                </a:cxn>
                <a:cxn ang="0">
                  <a:pos x="310" y="34"/>
                </a:cxn>
                <a:cxn ang="0">
                  <a:pos x="298" y="49"/>
                </a:cxn>
                <a:cxn ang="0">
                  <a:pos x="264" y="94"/>
                </a:cxn>
                <a:cxn ang="0">
                  <a:pos x="214" y="162"/>
                </a:cxn>
                <a:cxn ang="0">
                  <a:pos x="161" y="227"/>
                </a:cxn>
                <a:cxn ang="0">
                  <a:pos x="110" y="285"/>
                </a:cxn>
                <a:cxn ang="0">
                  <a:pos x="74" y="329"/>
                </a:cxn>
                <a:cxn ang="0">
                  <a:pos x="64" y="345"/>
                </a:cxn>
                <a:cxn ang="0">
                  <a:pos x="25" y="405"/>
                </a:cxn>
                <a:cxn ang="0">
                  <a:pos x="9" y="421"/>
                </a:cxn>
                <a:cxn ang="0">
                  <a:pos x="2" y="429"/>
                </a:cxn>
                <a:cxn ang="0">
                  <a:pos x="0" y="439"/>
                </a:cxn>
                <a:cxn ang="0">
                  <a:pos x="1" y="442"/>
                </a:cxn>
                <a:cxn ang="0">
                  <a:pos x="6" y="444"/>
                </a:cxn>
                <a:cxn ang="0">
                  <a:pos x="12" y="442"/>
                </a:cxn>
                <a:cxn ang="0">
                  <a:pos x="12" y="439"/>
                </a:cxn>
                <a:cxn ang="0">
                  <a:pos x="16" y="431"/>
                </a:cxn>
                <a:cxn ang="0">
                  <a:pos x="33" y="412"/>
                </a:cxn>
                <a:cxn ang="0">
                  <a:pos x="40" y="402"/>
                </a:cxn>
                <a:cxn ang="0">
                  <a:pos x="65" y="363"/>
                </a:cxn>
                <a:cxn ang="0">
                  <a:pos x="74" y="350"/>
                </a:cxn>
                <a:cxn ang="0">
                  <a:pos x="123" y="289"/>
                </a:cxn>
                <a:cxn ang="0">
                  <a:pos x="175" y="227"/>
                </a:cxn>
                <a:cxn ang="0">
                  <a:pos x="217" y="176"/>
                </a:cxn>
                <a:cxn ang="0">
                  <a:pos x="256" y="124"/>
                </a:cxn>
                <a:cxn ang="0">
                  <a:pos x="301" y="65"/>
                </a:cxn>
                <a:cxn ang="0">
                  <a:pos x="311" y="51"/>
                </a:cxn>
                <a:cxn ang="0">
                  <a:pos x="327" y="28"/>
                </a:cxn>
                <a:cxn ang="0">
                  <a:pos x="339" y="15"/>
                </a:cxn>
                <a:cxn ang="0">
                  <a:pos x="345" y="10"/>
                </a:cxn>
                <a:cxn ang="0">
                  <a:pos x="349" y="6"/>
                </a:cxn>
                <a:cxn ang="0">
                  <a:pos x="344" y="0"/>
                </a:cxn>
                <a:cxn ang="0">
                  <a:pos x="340" y="1"/>
                </a:cxn>
              </a:cxnLst>
              <a:rect l="0" t="0" r="r" b="b"/>
              <a:pathLst>
                <a:path w="349" h="444">
                  <a:moveTo>
                    <a:pt x="340" y="1"/>
                  </a:moveTo>
                  <a:lnTo>
                    <a:pt x="340" y="1"/>
                  </a:lnTo>
                  <a:lnTo>
                    <a:pt x="329" y="7"/>
                  </a:lnTo>
                  <a:lnTo>
                    <a:pt x="323" y="15"/>
                  </a:lnTo>
                  <a:lnTo>
                    <a:pt x="316" y="23"/>
                  </a:lnTo>
                  <a:lnTo>
                    <a:pt x="310" y="34"/>
                  </a:lnTo>
                  <a:lnTo>
                    <a:pt x="310" y="34"/>
                  </a:lnTo>
                  <a:lnTo>
                    <a:pt x="298" y="49"/>
                  </a:lnTo>
                  <a:lnTo>
                    <a:pt x="286" y="64"/>
                  </a:lnTo>
                  <a:lnTo>
                    <a:pt x="264" y="94"/>
                  </a:lnTo>
                  <a:lnTo>
                    <a:pt x="264" y="94"/>
                  </a:lnTo>
                  <a:lnTo>
                    <a:pt x="214" y="162"/>
                  </a:lnTo>
                  <a:lnTo>
                    <a:pt x="188" y="194"/>
                  </a:lnTo>
                  <a:lnTo>
                    <a:pt x="161" y="227"/>
                  </a:lnTo>
                  <a:lnTo>
                    <a:pt x="161" y="227"/>
                  </a:lnTo>
                  <a:lnTo>
                    <a:pt x="110" y="285"/>
                  </a:lnTo>
                  <a:lnTo>
                    <a:pt x="86" y="313"/>
                  </a:lnTo>
                  <a:lnTo>
                    <a:pt x="74" y="329"/>
                  </a:lnTo>
                  <a:lnTo>
                    <a:pt x="64" y="345"/>
                  </a:lnTo>
                  <a:lnTo>
                    <a:pt x="64" y="345"/>
                  </a:lnTo>
                  <a:lnTo>
                    <a:pt x="25" y="405"/>
                  </a:lnTo>
                  <a:lnTo>
                    <a:pt x="25" y="405"/>
                  </a:lnTo>
                  <a:lnTo>
                    <a:pt x="18" y="413"/>
                  </a:lnTo>
                  <a:lnTo>
                    <a:pt x="9" y="421"/>
                  </a:lnTo>
                  <a:lnTo>
                    <a:pt x="6" y="425"/>
                  </a:lnTo>
                  <a:lnTo>
                    <a:pt x="2" y="429"/>
                  </a:lnTo>
                  <a:lnTo>
                    <a:pt x="1" y="434"/>
                  </a:lnTo>
                  <a:lnTo>
                    <a:pt x="0" y="439"/>
                  </a:lnTo>
                  <a:lnTo>
                    <a:pt x="0" y="439"/>
                  </a:lnTo>
                  <a:lnTo>
                    <a:pt x="1" y="442"/>
                  </a:lnTo>
                  <a:lnTo>
                    <a:pt x="2" y="443"/>
                  </a:lnTo>
                  <a:lnTo>
                    <a:pt x="6" y="444"/>
                  </a:lnTo>
                  <a:lnTo>
                    <a:pt x="10" y="443"/>
                  </a:lnTo>
                  <a:lnTo>
                    <a:pt x="12" y="442"/>
                  </a:lnTo>
                  <a:lnTo>
                    <a:pt x="12" y="439"/>
                  </a:lnTo>
                  <a:lnTo>
                    <a:pt x="12" y="439"/>
                  </a:lnTo>
                  <a:lnTo>
                    <a:pt x="13" y="435"/>
                  </a:lnTo>
                  <a:lnTo>
                    <a:pt x="16" y="431"/>
                  </a:lnTo>
                  <a:lnTo>
                    <a:pt x="23" y="421"/>
                  </a:lnTo>
                  <a:lnTo>
                    <a:pt x="33" y="412"/>
                  </a:lnTo>
                  <a:lnTo>
                    <a:pt x="40" y="402"/>
                  </a:lnTo>
                  <a:lnTo>
                    <a:pt x="40" y="402"/>
                  </a:lnTo>
                  <a:lnTo>
                    <a:pt x="56" y="376"/>
                  </a:lnTo>
                  <a:lnTo>
                    <a:pt x="65" y="363"/>
                  </a:lnTo>
                  <a:lnTo>
                    <a:pt x="74" y="350"/>
                  </a:lnTo>
                  <a:lnTo>
                    <a:pt x="74" y="350"/>
                  </a:lnTo>
                  <a:lnTo>
                    <a:pt x="98" y="319"/>
                  </a:lnTo>
                  <a:lnTo>
                    <a:pt x="123" y="289"/>
                  </a:lnTo>
                  <a:lnTo>
                    <a:pt x="175" y="227"/>
                  </a:lnTo>
                  <a:lnTo>
                    <a:pt x="175" y="227"/>
                  </a:lnTo>
                  <a:lnTo>
                    <a:pt x="196" y="202"/>
                  </a:lnTo>
                  <a:lnTo>
                    <a:pt x="217" y="176"/>
                  </a:lnTo>
                  <a:lnTo>
                    <a:pt x="256" y="124"/>
                  </a:lnTo>
                  <a:lnTo>
                    <a:pt x="256" y="124"/>
                  </a:lnTo>
                  <a:lnTo>
                    <a:pt x="278" y="94"/>
                  </a:lnTo>
                  <a:lnTo>
                    <a:pt x="301" y="65"/>
                  </a:lnTo>
                  <a:lnTo>
                    <a:pt x="301" y="65"/>
                  </a:lnTo>
                  <a:lnTo>
                    <a:pt x="311" y="51"/>
                  </a:lnTo>
                  <a:lnTo>
                    <a:pt x="322" y="35"/>
                  </a:lnTo>
                  <a:lnTo>
                    <a:pt x="327" y="28"/>
                  </a:lnTo>
                  <a:lnTo>
                    <a:pt x="332" y="21"/>
                  </a:lnTo>
                  <a:lnTo>
                    <a:pt x="339" y="15"/>
                  </a:lnTo>
                  <a:lnTo>
                    <a:pt x="345" y="10"/>
                  </a:lnTo>
                  <a:lnTo>
                    <a:pt x="345" y="10"/>
                  </a:lnTo>
                  <a:lnTo>
                    <a:pt x="348" y="9"/>
                  </a:lnTo>
                  <a:lnTo>
                    <a:pt x="349" y="6"/>
                  </a:lnTo>
                  <a:lnTo>
                    <a:pt x="348" y="2"/>
                  </a:lnTo>
                  <a:lnTo>
                    <a:pt x="344" y="0"/>
                  </a:lnTo>
                  <a:lnTo>
                    <a:pt x="343" y="0"/>
                  </a:lnTo>
                  <a:lnTo>
                    <a:pt x="340" y="1"/>
                  </a:lnTo>
                  <a:lnTo>
                    <a:pt x="340" y="1"/>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25" name="chenying0907 890"/>
            <p:cNvSpPr>
              <a:spLocks/>
            </p:cNvSpPr>
            <p:nvPr/>
          </p:nvSpPr>
          <p:spPr bwMode="auto">
            <a:xfrm>
              <a:off x="3362326" y="3660776"/>
              <a:ext cx="88900" cy="106363"/>
            </a:xfrm>
            <a:custGeom>
              <a:avLst/>
              <a:gdLst/>
              <a:ahLst/>
              <a:cxnLst>
                <a:cxn ang="0">
                  <a:pos x="213" y="1"/>
                </a:cxn>
                <a:cxn ang="0">
                  <a:pos x="213" y="1"/>
                </a:cxn>
                <a:cxn ang="0">
                  <a:pos x="185" y="31"/>
                </a:cxn>
                <a:cxn ang="0">
                  <a:pos x="156" y="62"/>
                </a:cxn>
                <a:cxn ang="0">
                  <a:pos x="128" y="94"/>
                </a:cxn>
                <a:cxn ang="0">
                  <a:pos x="102" y="127"/>
                </a:cxn>
                <a:cxn ang="0">
                  <a:pos x="102" y="127"/>
                </a:cxn>
                <a:cxn ang="0">
                  <a:pos x="75" y="163"/>
                </a:cxn>
                <a:cxn ang="0">
                  <a:pos x="47" y="201"/>
                </a:cxn>
                <a:cxn ang="0">
                  <a:pos x="47" y="201"/>
                </a:cxn>
                <a:cxn ang="0">
                  <a:pos x="35" y="215"/>
                </a:cxn>
                <a:cxn ang="0">
                  <a:pos x="22" y="229"/>
                </a:cxn>
                <a:cxn ang="0">
                  <a:pos x="11" y="243"/>
                </a:cxn>
                <a:cxn ang="0">
                  <a:pos x="0" y="259"/>
                </a:cxn>
                <a:cxn ang="0">
                  <a:pos x="0" y="259"/>
                </a:cxn>
                <a:cxn ang="0">
                  <a:pos x="0" y="261"/>
                </a:cxn>
                <a:cxn ang="0">
                  <a:pos x="0" y="264"/>
                </a:cxn>
                <a:cxn ang="0">
                  <a:pos x="3" y="266"/>
                </a:cxn>
                <a:cxn ang="0">
                  <a:pos x="7" y="268"/>
                </a:cxn>
                <a:cxn ang="0">
                  <a:pos x="9" y="266"/>
                </a:cxn>
                <a:cxn ang="0">
                  <a:pos x="11" y="265"/>
                </a:cxn>
                <a:cxn ang="0">
                  <a:pos x="11" y="265"/>
                </a:cxn>
                <a:cxn ang="0">
                  <a:pos x="16" y="256"/>
                </a:cxn>
                <a:cxn ang="0">
                  <a:pos x="22" y="247"/>
                </a:cxn>
                <a:cxn ang="0">
                  <a:pos x="34" y="231"/>
                </a:cxn>
                <a:cxn ang="0">
                  <a:pos x="49" y="217"/>
                </a:cxn>
                <a:cxn ang="0">
                  <a:pos x="62" y="201"/>
                </a:cxn>
                <a:cxn ang="0">
                  <a:pos x="62" y="201"/>
                </a:cxn>
                <a:cxn ang="0">
                  <a:pos x="84" y="171"/>
                </a:cxn>
                <a:cxn ang="0">
                  <a:pos x="106" y="141"/>
                </a:cxn>
                <a:cxn ang="0">
                  <a:pos x="106" y="141"/>
                </a:cxn>
                <a:cxn ang="0">
                  <a:pos x="132" y="107"/>
                </a:cxn>
                <a:cxn ang="0">
                  <a:pos x="161" y="73"/>
                </a:cxn>
                <a:cxn ang="0">
                  <a:pos x="191" y="40"/>
                </a:cxn>
                <a:cxn ang="0">
                  <a:pos x="221" y="9"/>
                </a:cxn>
                <a:cxn ang="0">
                  <a:pos x="221" y="9"/>
                </a:cxn>
                <a:cxn ang="0">
                  <a:pos x="223" y="8"/>
                </a:cxn>
                <a:cxn ang="0">
                  <a:pos x="223" y="5"/>
                </a:cxn>
                <a:cxn ang="0">
                  <a:pos x="221" y="1"/>
                </a:cxn>
                <a:cxn ang="0">
                  <a:pos x="217" y="0"/>
                </a:cxn>
                <a:cxn ang="0">
                  <a:pos x="215" y="0"/>
                </a:cxn>
                <a:cxn ang="0">
                  <a:pos x="213" y="1"/>
                </a:cxn>
                <a:cxn ang="0">
                  <a:pos x="213" y="1"/>
                </a:cxn>
              </a:cxnLst>
              <a:rect l="0" t="0" r="r" b="b"/>
              <a:pathLst>
                <a:path w="223" h="268">
                  <a:moveTo>
                    <a:pt x="213" y="1"/>
                  </a:moveTo>
                  <a:lnTo>
                    <a:pt x="213" y="1"/>
                  </a:lnTo>
                  <a:lnTo>
                    <a:pt x="185" y="31"/>
                  </a:lnTo>
                  <a:lnTo>
                    <a:pt x="156" y="62"/>
                  </a:lnTo>
                  <a:lnTo>
                    <a:pt x="128" y="94"/>
                  </a:lnTo>
                  <a:lnTo>
                    <a:pt x="102" y="127"/>
                  </a:lnTo>
                  <a:lnTo>
                    <a:pt x="102" y="127"/>
                  </a:lnTo>
                  <a:lnTo>
                    <a:pt x="75" y="163"/>
                  </a:lnTo>
                  <a:lnTo>
                    <a:pt x="47" y="201"/>
                  </a:lnTo>
                  <a:lnTo>
                    <a:pt x="47" y="201"/>
                  </a:lnTo>
                  <a:lnTo>
                    <a:pt x="35" y="215"/>
                  </a:lnTo>
                  <a:lnTo>
                    <a:pt x="22" y="229"/>
                  </a:lnTo>
                  <a:lnTo>
                    <a:pt x="11" y="243"/>
                  </a:lnTo>
                  <a:lnTo>
                    <a:pt x="0" y="259"/>
                  </a:lnTo>
                  <a:lnTo>
                    <a:pt x="0" y="259"/>
                  </a:lnTo>
                  <a:lnTo>
                    <a:pt x="0" y="261"/>
                  </a:lnTo>
                  <a:lnTo>
                    <a:pt x="0" y="264"/>
                  </a:lnTo>
                  <a:lnTo>
                    <a:pt x="3" y="266"/>
                  </a:lnTo>
                  <a:lnTo>
                    <a:pt x="7" y="268"/>
                  </a:lnTo>
                  <a:lnTo>
                    <a:pt x="9" y="266"/>
                  </a:lnTo>
                  <a:lnTo>
                    <a:pt x="11" y="265"/>
                  </a:lnTo>
                  <a:lnTo>
                    <a:pt x="11" y="265"/>
                  </a:lnTo>
                  <a:lnTo>
                    <a:pt x="16" y="256"/>
                  </a:lnTo>
                  <a:lnTo>
                    <a:pt x="22" y="247"/>
                  </a:lnTo>
                  <a:lnTo>
                    <a:pt x="34" y="231"/>
                  </a:lnTo>
                  <a:lnTo>
                    <a:pt x="49" y="217"/>
                  </a:lnTo>
                  <a:lnTo>
                    <a:pt x="62" y="201"/>
                  </a:lnTo>
                  <a:lnTo>
                    <a:pt x="62" y="201"/>
                  </a:lnTo>
                  <a:lnTo>
                    <a:pt x="84" y="171"/>
                  </a:lnTo>
                  <a:lnTo>
                    <a:pt x="106" y="141"/>
                  </a:lnTo>
                  <a:lnTo>
                    <a:pt x="106" y="141"/>
                  </a:lnTo>
                  <a:lnTo>
                    <a:pt x="132" y="107"/>
                  </a:lnTo>
                  <a:lnTo>
                    <a:pt x="161" y="73"/>
                  </a:lnTo>
                  <a:lnTo>
                    <a:pt x="191" y="40"/>
                  </a:lnTo>
                  <a:lnTo>
                    <a:pt x="221" y="9"/>
                  </a:lnTo>
                  <a:lnTo>
                    <a:pt x="221" y="9"/>
                  </a:lnTo>
                  <a:lnTo>
                    <a:pt x="223" y="8"/>
                  </a:lnTo>
                  <a:lnTo>
                    <a:pt x="223" y="5"/>
                  </a:lnTo>
                  <a:lnTo>
                    <a:pt x="221" y="1"/>
                  </a:lnTo>
                  <a:lnTo>
                    <a:pt x="217" y="0"/>
                  </a:lnTo>
                  <a:lnTo>
                    <a:pt x="215" y="0"/>
                  </a:lnTo>
                  <a:lnTo>
                    <a:pt x="213" y="1"/>
                  </a:lnTo>
                  <a:lnTo>
                    <a:pt x="213" y="1"/>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26" name="chenying0907 891"/>
            <p:cNvSpPr>
              <a:spLocks/>
            </p:cNvSpPr>
            <p:nvPr/>
          </p:nvSpPr>
          <p:spPr bwMode="auto">
            <a:xfrm>
              <a:off x="3398838" y="3705226"/>
              <a:ext cx="47625" cy="66675"/>
            </a:xfrm>
            <a:custGeom>
              <a:avLst/>
              <a:gdLst/>
              <a:ahLst/>
              <a:cxnLst>
                <a:cxn ang="0">
                  <a:pos x="108" y="4"/>
                </a:cxn>
                <a:cxn ang="0">
                  <a:pos x="108" y="4"/>
                </a:cxn>
                <a:cxn ang="0">
                  <a:pos x="106" y="14"/>
                </a:cxn>
                <a:cxn ang="0">
                  <a:pos x="102" y="21"/>
                </a:cxn>
                <a:cxn ang="0">
                  <a:pos x="97" y="29"/>
                </a:cxn>
                <a:cxn ang="0">
                  <a:pos x="90" y="37"/>
                </a:cxn>
                <a:cxn ang="0">
                  <a:pos x="76" y="53"/>
                </a:cxn>
                <a:cxn ang="0">
                  <a:pos x="64" y="67"/>
                </a:cxn>
                <a:cxn ang="0">
                  <a:pos x="64" y="67"/>
                </a:cxn>
                <a:cxn ang="0">
                  <a:pos x="48" y="89"/>
                </a:cxn>
                <a:cxn ang="0">
                  <a:pos x="34" y="113"/>
                </a:cxn>
                <a:cxn ang="0">
                  <a:pos x="18" y="135"/>
                </a:cxn>
                <a:cxn ang="0">
                  <a:pos x="10" y="146"/>
                </a:cxn>
                <a:cxn ang="0">
                  <a:pos x="1" y="156"/>
                </a:cxn>
                <a:cxn ang="0">
                  <a:pos x="1" y="156"/>
                </a:cxn>
                <a:cxn ang="0">
                  <a:pos x="0" y="159"/>
                </a:cxn>
                <a:cxn ang="0">
                  <a:pos x="0" y="160"/>
                </a:cxn>
                <a:cxn ang="0">
                  <a:pos x="1" y="164"/>
                </a:cxn>
                <a:cxn ang="0">
                  <a:pos x="5" y="167"/>
                </a:cxn>
                <a:cxn ang="0">
                  <a:pos x="8" y="165"/>
                </a:cxn>
                <a:cxn ang="0">
                  <a:pos x="9" y="164"/>
                </a:cxn>
                <a:cxn ang="0">
                  <a:pos x="9" y="164"/>
                </a:cxn>
                <a:cxn ang="0">
                  <a:pos x="26" y="144"/>
                </a:cxn>
                <a:cxn ang="0">
                  <a:pos x="40" y="123"/>
                </a:cxn>
                <a:cxn ang="0">
                  <a:pos x="68" y="80"/>
                </a:cxn>
                <a:cxn ang="0">
                  <a:pos x="68" y="80"/>
                </a:cxn>
                <a:cxn ang="0">
                  <a:pos x="74" y="71"/>
                </a:cxn>
                <a:cxn ang="0">
                  <a:pos x="82" y="63"/>
                </a:cxn>
                <a:cxn ang="0">
                  <a:pos x="98" y="46"/>
                </a:cxn>
                <a:cxn ang="0">
                  <a:pos x="104" y="37"/>
                </a:cxn>
                <a:cxn ang="0">
                  <a:pos x="111" y="28"/>
                </a:cxn>
                <a:cxn ang="0">
                  <a:pos x="116" y="17"/>
                </a:cxn>
                <a:cxn ang="0">
                  <a:pos x="119" y="7"/>
                </a:cxn>
                <a:cxn ang="0">
                  <a:pos x="119" y="7"/>
                </a:cxn>
                <a:cxn ang="0">
                  <a:pos x="119" y="6"/>
                </a:cxn>
                <a:cxn ang="0">
                  <a:pos x="117" y="3"/>
                </a:cxn>
                <a:cxn ang="0">
                  <a:pos x="115" y="0"/>
                </a:cxn>
                <a:cxn ang="0">
                  <a:pos x="112" y="0"/>
                </a:cxn>
                <a:cxn ang="0">
                  <a:pos x="111" y="0"/>
                </a:cxn>
                <a:cxn ang="0">
                  <a:pos x="108" y="2"/>
                </a:cxn>
                <a:cxn ang="0">
                  <a:pos x="108" y="4"/>
                </a:cxn>
                <a:cxn ang="0">
                  <a:pos x="108" y="4"/>
                </a:cxn>
              </a:cxnLst>
              <a:rect l="0" t="0" r="r" b="b"/>
              <a:pathLst>
                <a:path w="119" h="167">
                  <a:moveTo>
                    <a:pt x="108" y="4"/>
                  </a:moveTo>
                  <a:lnTo>
                    <a:pt x="108" y="4"/>
                  </a:lnTo>
                  <a:lnTo>
                    <a:pt x="106" y="14"/>
                  </a:lnTo>
                  <a:lnTo>
                    <a:pt x="102" y="21"/>
                  </a:lnTo>
                  <a:lnTo>
                    <a:pt x="97" y="29"/>
                  </a:lnTo>
                  <a:lnTo>
                    <a:pt x="90" y="37"/>
                  </a:lnTo>
                  <a:lnTo>
                    <a:pt x="76" y="53"/>
                  </a:lnTo>
                  <a:lnTo>
                    <a:pt x="64" y="67"/>
                  </a:lnTo>
                  <a:lnTo>
                    <a:pt x="64" y="67"/>
                  </a:lnTo>
                  <a:lnTo>
                    <a:pt x="48" y="89"/>
                  </a:lnTo>
                  <a:lnTo>
                    <a:pt x="34" y="113"/>
                  </a:lnTo>
                  <a:lnTo>
                    <a:pt x="18" y="135"/>
                  </a:lnTo>
                  <a:lnTo>
                    <a:pt x="10" y="146"/>
                  </a:lnTo>
                  <a:lnTo>
                    <a:pt x="1" y="156"/>
                  </a:lnTo>
                  <a:lnTo>
                    <a:pt x="1" y="156"/>
                  </a:lnTo>
                  <a:lnTo>
                    <a:pt x="0" y="159"/>
                  </a:lnTo>
                  <a:lnTo>
                    <a:pt x="0" y="160"/>
                  </a:lnTo>
                  <a:lnTo>
                    <a:pt x="1" y="164"/>
                  </a:lnTo>
                  <a:lnTo>
                    <a:pt x="5" y="167"/>
                  </a:lnTo>
                  <a:lnTo>
                    <a:pt x="8" y="165"/>
                  </a:lnTo>
                  <a:lnTo>
                    <a:pt x="9" y="164"/>
                  </a:lnTo>
                  <a:lnTo>
                    <a:pt x="9" y="164"/>
                  </a:lnTo>
                  <a:lnTo>
                    <a:pt x="26" y="144"/>
                  </a:lnTo>
                  <a:lnTo>
                    <a:pt x="40" y="123"/>
                  </a:lnTo>
                  <a:lnTo>
                    <a:pt x="68" y="80"/>
                  </a:lnTo>
                  <a:lnTo>
                    <a:pt x="68" y="80"/>
                  </a:lnTo>
                  <a:lnTo>
                    <a:pt x="74" y="71"/>
                  </a:lnTo>
                  <a:lnTo>
                    <a:pt x="82" y="63"/>
                  </a:lnTo>
                  <a:lnTo>
                    <a:pt x="98" y="46"/>
                  </a:lnTo>
                  <a:lnTo>
                    <a:pt x="104" y="37"/>
                  </a:lnTo>
                  <a:lnTo>
                    <a:pt x="111" y="28"/>
                  </a:lnTo>
                  <a:lnTo>
                    <a:pt x="116" y="17"/>
                  </a:lnTo>
                  <a:lnTo>
                    <a:pt x="119" y="7"/>
                  </a:lnTo>
                  <a:lnTo>
                    <a:pt x="119" y="7"/>
                  </a:lnTo>
                  <a:lnTo>
                    <a:pt x="119" y="6"/>
                  </a:lnTo>
                  <a:lnTo>
                    <a:pt x="117" y="3"/>
                  </a:lnTo>
                  <a:lnTo>
                    <a:pt x="115" y="0"/>
                  </a:lnTo>
                  <a:lnTo>
                    <a:pt x="112" y="0"/>
                  </a:lnTo>
                  <a:lnTo>
                    <a:pt x="111" y="0"/>
                  </a:lnTo>
                  <a:lnTo>
                    <a:pt x="108" y="2"/>
                  </a:lnTo>
                  <a:lnTo>
                    <a:pt x="108" y="4"/>
                  </a:lnTo>
                  <a:lnTo>
                    <a:pt x="108" y="4"/>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27" name="chenying0907 892"/>
            <p:cNvSpPr>
              <a:spLocks/>
            </p:cNvSpPr>
            <p:nvPr/>
          </p:nvSpPr>
          <p:spPr bwMode="auto">
            <a:xfrm>
              <a:off x="3432176" y="3724276"/>
              <a:ext cx="47625" cy="53975"/>
            </a:xfrm>
            <a:custGeom>
              <a:avLst/>
              <a:gdLst/>
              <a:ahLst/>
              <a:cxnLst>
                <a:cxn ang="0">
                  <a:pos x="110" y="2"/>
                </a:cxn>
                <a:cxn ang="0">
                  <a:pos x="110" y="2"/>
                </a:cxn>
                <a:cxn ang="0">
                  <a:pos x="74" y="38"/>
                </a:cxn>
                <a:cxn ang="0">
                  <a:pos x="57" y="56"/>
                </a:cxn>
                <a:cxn ang="0">
                  <a:pos x="42" y="76"/>
                </a:cxn>
                <a:cxn ang="0">
                  <a:pos x="42" y="76"/>
                </a:cxn>
                <a:cxn ang="0">
                  <a:pos x="30" y="89"/>
                </a:cxn>
                <a:cxn ang="0">
                  <a:pos x="18" y="101"/>
                </a:cxn>
                <a:cxn ang="0">
                  <a:pos x="13" y="107"/>
                </a:cxn>
                <a:cxn ang="0">
                  <a:pos x="8" y="114"/>
                </a:cxn>
                <a:cxn ang="0">
                  <a:pos x="4" y="122"/>
                </a:cxn>
                <a:cxn ang="0">
                  <a:pos x="0" y="130"/>
                </a:cxn>
                <a:cxn ang="0">
                  <a:pos x="0" y="130"/>
                </a:cxn>
                <a:cxn ang="0">
                  <a:pos x="0" y="132"/>
                </a:cxn>
                <a:cxn ang="0">
                  <a:pos x="1" y="134"/>
                </a:cxn>
                <a:cxn ang="0">
                  <a:pos x="4" y="136"/>
                </a:cxn>
                <a:cxn ang="0">
                  <a:pos x="8" y="136"/>
                </a:cxn>
                <a:cxn ang="0">
                  <a:pos x="10" y="135"/>
                </a:cxn>
                <a:cxn ang="0">
                  <a:pos x="12" y="132"/>
                </a:cxn>
                <a:cxn ang="0">
                  <a:pos x="12" y="132"/>
                </a:cxn>
                <a:cxn ang="0">
                  <a:pos x="14" y="124"/>
                </a:cxn>
                <a:cxn ang="0">
                  <a:pos x="19" y="117"/>
                </a:cxn>
                <a:cxn ang="0">
                  <a:pos x="25" y="109"/>
                </a:cxn>
                <a:cxn ang="0">
                  <a:pos x="31" y="102"/>
                </a:cxn>
                <a:cxn ang="0">
                  <a:pos x="43" y="89"/>
                </a:cxn>
                <a:cxn ang="0">
                  <a:pos x="56" y="76"/>
                </a:cxn>
                <a:cxn ang="0">
                  <a:pos x="56" y="76"/>
                </a:cxn>
                <a:cxn ang="0">
                  <a:pos x="70" y="59"/>
                </a:cxn>
                <a:cxn ang="0">
                  <a:pos x="86" y="42"/>
                </a:cxn>
                <a:cxn ang="0">
                  <a:pos x="119" y="9"/>
                </a:cxn>
                <a:cxn ang="0">
                  <a:pos x="119" y="9"/>
                </a:cxn>
                <a:cxn ang="0">
                  <a:pos x="120" y="8"/>
                </a:cxn>
                <a:cxn ang="0">
                  <a:pos x="120" y="5"/>
                </a:cxn>
                <a:cxn ang="0">
                  <a:pos x="117" y="2"/>
                </a:cxn>
                <a:cxn ang="0">
                  <a:pos x="115" y="0"/>
                </a:cxn>
                <a:cxn ang="0">
                  <a:pos x="112" y="0"/>
                </a:cxn>
                <a:cxn ang="0">
                  <a:pos x="110" y="2"/>
                </a:cxn>
                <a:cxn ang="0">
                  <a:pos x="110" y="2"/>
                </a:cxn>
              </a:cxnLst>
              <a:rect l="0" t="0" r="r" b="b"/>
              <a:pathLst>
                <a:path w="120" h="136">
                  <a:moveTo>
                    <a:pt x="110" y="2"/>
                  </a:moveTo>
                  <a:lnTo>
                    <a:pt x="110" y="2"/>
                  </a:lnTo>
                  <a:lnTo>
                    <a:pt x="74" y="38"/>
                  </a:lnTo>
                  <a:lnTo>
                    <a:pt x="57" y="56"/>
                  </a:lnTo>
                  <a:lnTo>
                    <a:pt x="42" y="76"/>
                  </a:lnTo>
                  <a:lnTo>
                    <a:pt x="42" y="76"/>
                  </a:lnTo>
                  <a:lnTo>
                    <a:pt x="30" y="89"/>
                  </a:lnTo>
                  <a:lnTo>
                    <a:pt x="18" y="101"/>
                  </a:lnTo>
                  <a:lnTo>
                    <a:pt x="13" y="107"/>
                  </a:lnTo>
                  <a:lnTo>
                    <a:pt x="8" y="114"/>
                  </a:lnTo>
                  <a:lnTo>
                    <a:pt x="4" y="122"/>
                  </a:lnTo>
                  <a:lnTo>
                    <a:pt x="0" y="130"/>
                  </a:lnTo>
                  <a:lnTo>
                    <a:pt x="0" y="130"/>
                  </a:lnTo>
                  <a:lnTo>
                    <a:pt x="0" y="132"/>
                  </a:lnTo>
                  <a:lnTo>
                    <a:pt x="1" y="134"/>
                  </a:lnTo>
                  <a:lnTo>
                    <a:pt x="4" y="136"/>
                  </a:lnTo>
                  <a:lnTo>
                    <a:pt x="8" y="136"/>
                  </a:lnTo>
                  <a:lnTo>
                    <a:pt x="10" y="135"/>
                  </a:lnTo>
                  <a:lnTo>
                    <a:pt x="12" y="132"/>
                  </a:lnTo>
                  <a:lnTo>
                    <a:pt x="12" y="132"/>
                  </a:lnTo>
                  <a:lnTo>
                    <a:pt x="14" y="124"/>
                  </a:lnTo>
                  <a:lnTo>
                    <a:pt x="19" y="117"/>
                  </a:lnTo>
                  <a:lnTo>
                    <a:pt x="25" y="109"/>
                  </a:lnTo>
                  <a:lnTo>
                    <a:pt x="31" y="102"/>
                  </a:lnTo>
                  <a:lnTo>
                    <a:pt x="43" y="89"/>
                  </a:lnTo>
                  <a:lnTo>
                    <a:pt x="56" y="76"/>
                  </a:lnTo>
                  <a:lnTo>
                    <a:pt x="56" y="76"/>
                  </a:lnTo>
                  <a:lnTo>
                    <a:pt x="70" y="59"/>
                  </a:lnTo>
                  <a:lnTo>
                    <a:pt x="86" y="42"/>
                  </a:lnTo>
                  <a:lnTo>
                    <a:pt x="119" y="9"/>
                  </a:lnTo>
                  <a:lnTo>
                    <a:pt x="119" y="9"/>
                  </a:lnTo>
                  <a:lnTo>
                    <a:pt x="120" y="8"/>
                  </a:lnTo>
                  <a:lnTo>
                    <a:pt x="120" y="5"/>
                  </a:lnTo>
                  <a:lnTo>
                    <a:pt x="117" y="2"/>
                  </a:lnTo>
                  <a:lnTo>
                    <a:pt x="115" y="0"/>
                  </a:lnTo>
                  <a:lnTo>
                    <a:pt x="112" y="0"/>
                  </a:lnTo>
                  <a:lnTo>
                    <a:pt x="110" y="2"/>
                  </a:lnTo>
                  <a:lnTo>
                    <a:pt x="110" y="2"/>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28" name="chenying0907 893"/>
            <p:cNvSpPr>
              <a:spLocks/>
            </p:cNvSpPr>
            <p:nvPr/>
          </p:nvSpPr>
          <p:spPr bwMode="auto">
            <a:xfrm>
              <a:off x="3463926" y="3732213"/>
              <a:ext cx="38100" cy="47625"/>
            </a:xfrm>
            <a:custGeom>
              <a:avLst/>
              <a:gdLst/>
              <a:ahLst/>
              <a:cxnLst>
                <a:cxn ang="0">
                  <a:pos x="86" y="3"/>
                </a:cxn>
                <a:cxn ang="0">
                  <a:pos x="86" y="3"/>
                </a:cxn>
                <a:cxn ang="0">
                  <a:pos x="74" y="23"/>
                </a:cxn>
                <a:cxn ang="0">
                  <a:pos x="60" y="41"/>
                </a:cxn>
                <a:cxn ang="0">
                  <a:pos x="44" y="58"/>
                </a:cxn>
                <a:cxn ang="0">
                  <a:pos x="27" y="74"/>
                </a:cxn>
                <a:cxn ang="0">
                  <a:pos x="27" y="74"/>
                </a:cxn>
                <a:cxn ang="0">
                  <a:pos x="18" y="82"/>
                </a:cxn>
                <a:cxn ang="0">
                  <a:pos x="7" y="92"/>
                </a:cxn>
                <a:cxn ang="0">
                  <a:pos x="3" y="99"/>
                </a:cxn>
                <a:cxn ang="0">
                  <a:pos x="1" y="104"/>
                </a:cxn>
                <a:cxn ang="0">
                  <a:pos x="0" y="110"/>
                </a:cxn>
                <a:cxn ang="0">
                  <a:pos x="0" y="117"/>
                </a:cxn>
                <a:cxn ang="0">
                  <a:pos x="0" y="117"/>
                </a:cxn>
                <a:cxn ang="0">
                  <a:pos x="1" y="118"/>
                </a:cxn>
                <a:cxn ang="0">
                  <a:pos x="3" y="119"/>
                </a:cxn>
                <a:cxn ang="0">
                  <a:pos x="7" y="121"/>
                </a:cxn>
                <a:cxn ang="0">
                  <a:pos x="10" y="118"/>
                </a:cxn>
                <a:cxn ang="0">
                  <a:pos x="11" y="116"/>
                </a:cxn>
                <a:cxn ang="0">
                  <a:pos x="11" y="113"/>
                </a:cxn>
                <a:cxn ang="0">
                  <a:pos x="11" y="113"/>
                </a:cxn>
                <a:cxn ang="0">
                  <a:pos x="11" y="109"/>
                </a:cxn>
                <a:cxn ang="0">
                  <a:pos x="14" y="102"/>
                </a:cxn>
                <a:cxn ang="0">
                  <a:pos x="18" y="97"/>
                </a:cxn>
                <a:cxn ang="0">
                  <a:pos x="23" y="92"/>
                </a:cxn>
                <a:cxn ang="0">
                  <a:pos x="35" y="82"/>
                </a:cxn>
                <a:cxn ang="0">
                  <a:pos x="44" y="74"/>
                </a:cxn>
                <a:cxn ang="0">
                  <a:pos x="44" y="74"/>
                </a:cxn>
                <a:cxn ang="0">
                  <a:pos x="58" y="59"/>
                </a:cxn>
                <a:cxn ang="0">
                  <a:pos x="73" y="44"/>
                </a:cxn>
                <a:cxn ang="0">
                  <a:pos x="86" y="27"/>
                </a:cxn>
                <a:cxn ang="0">
                  <a:pos x="96" y="10"/>
                </a:cxn>
                <a:cxn ang="0">
                  <a:pos x="96" y="10"/>
                </a:cxn>
                <a:cxn ang="0">
                  <a:pos x="96" y="7"/>
                </a:cxn>
                <a:cxn ang="0">
                  <a:pos x="96" y="4"/>
                </a:cxn>
                <a:cxn ang="0">
                  <a:pos x="94" y="2"/>
                </a:cxn>
                <a:cxn ang="0">
                  <a:pos x="90" y="0"/>
                </a:cxn>
                <a:cxn ang="0">
                  <a:pos x="88" y="2"/>
                </a:cxn>
                <a:cxn ang="0">
                  <a:pos x="86" y="3"/>
                </a:cxn>
                <a:cxn ang="0">
                  <a:pos x="86" y="3"/>
                </a:cxn>
              </a:cxnLst>
              <a:rect l="0" t="0" r="r" b="b"/>
              <a:pathLst>
                <a:path w="96" h="121">
                  <a:moveTo>
                    <a:pt x="86" y="3"/>
                  </a:moveTo>
                  <a:lnTo>
                    <a:pt x="86" y="3"/>
                  </a:lnTo>
                  <a:lnTo>
                    <a:pt x="74" y="23"/>
                  </a:lnTo>
                  <a:lnTo>
                    <a:pt x="60" y="41"/>
                  </a:lnTo>
                  <a:lnTo>
                    <a:pt x="44" y="58"/>
                  </a:lnTo>
                  <a:lnTo>
                    <a:pt x="27" y="74"/>
                  </a:lnTo>
                  <a:lnTo>
                    <a:pt x="27" y="74"/>
                  </a:lnTo>
                  <a:lnTo>
                    <a:pt x="18" y="82"/>
                  </a:lnTo>
                  <a:lnTo>
                    <a:pt x="7" y="92"/>
                  </a:lnTo>
                  <a:lnTo>
                    <a:pt x="3" y="99"/>
                  </a:lnTo>
                  <a:lnTo>
                    <a:pt x="1" y="104"/>
                  </a:lnTo>
                  <a:lnTo>
                    <a:pt x="0" y="110"/>
                  </a:lnTo>
                  <a:lnTo>
                    <a:pt x="0" y="117"/>
                  </a:lnTo>
                  <a:lnTo>
                    <a:pt x="0" y="117"/>
                  </a:lnTo>
                  <a:lnTo>
                    <a:pt x="1" y="118"/>
                  </a:lnTo>
                  <a:lnTo>
                    <a:pt x="3" y="119"/>
                  </a:lnTo>
                  <a:lnTo>
                    <a:pt x="7" y="121"/>
                  </a:lnTo>
                  <a:lnTo>
                    <a:pt x="10" y="118"/>
                  </a:lnTo>
                  <a:lnTo>
                    <a:pt x="11" y="116"/>
                  </a:lnTo>
                  <a:lnTo>
                    <a:pt x="11" y="113"/>
                  </a:lnTo>
                  <a:lnTo>
                    <a:pt x="11" y="113"/>
                  </a:lnTo>
                  <a:lnTo>
                    <a:pt x="11" y="109"/>
                  </a:lnTo>
                  <a:lnTo>
                    <a:pt x="14" y="102"/>
                  </a:lnTo>
                  <a:lnTo>
                    <a:pt x="18" y="97"/>
                  </a:lnTo>
                  <a:lnTo>
                    <a:pt x="23" y="92"/>
                  </a:lnTo>
                  <a:lnTo>
                    <a:pt x="35" y="82"/>
                  </a:lnTo>
                  <a:lnTo>
                    <a:pt x="44" y="74"/>
                  </a:lnTo>
                  <a:lnTo>
                    <a:pt x="44" y="74"/>
                  </a:lnTo>
                  <a:lnTo>
                    <a:pt x="58" y="59"/>
                  </a:lnTo>
                  <a:lnTo>
                    <a:pt x="73" y="44"/>
                  </a:lnTo>
                  <a:lnTo>
                    <a:pt x="86" y="27"/>
                  </a:lnTo>
                  <a:lnTo>
                    <a:pt x="96" y="10"/>
                  </a:lnTo>
                  <a:lnTo>
                    <a:pt x="96" y="10"/>
                  </a:lnTo>
                  <a:lnTo>
                    <a:pt x="96" y="7"/>
                  </a:lnTo>
                  <a:lnTo>
                    <a:pt x="96" y="4"/>
                  </a:lnTo>
                  <a:lnTo>
                    <a:pt x="94" y="2"/>
                  </a:lnTo>
                  <a:lnTo>
                    <a:pt x="90" y="0"/>
                  </a:lnTo>
                  <a:lnTo>
                    <a:pt x="88" y="2"/>
                  </a:lnTo>
                  <a:lnTo>
                    <a:pt x="86" y="3"/>
                  </a:lnTo>
                  <a:lnTo>
                    <a:pt x="86" y="3"/>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29" name="chenying0907 894"/>
            <p:cNvSpPr>
              <a:spLocks/>
            </p:cNvSpPr>
            <p:nvPr/>
          </p:nvSpPr>
          <p:spPr bwMode="auto">
            <a:xfrm>
              <a:off x="3511551" y="3668713"/>
              <a:ext cx="79375" cy="104775"/>
            </a:xfrm>
            <a:custGeom>
              <a:avLst/>
              <a:gdLst/>
              <a:ahLst/>
              <a:cxnLst>
                <a:cxn ang="0">
                  <a:pos x="190" y="1"/>
                </a:cxn>
                <a:cxn ang="0">
                  <a:pos x="190" y="1"/>
                </a:cxn>
                <a:cxn ang="0">
                  <a:pos x="161" y="33"/>
                </a:cxn>
                <a:cxn ang="0">
                  <a:pos x="132" y="65"/>
                </a:cxn>
                <a:cxn ang="0">
                  <a:pos x="106" y="98"/>
                </a:cxn>
                <a:cxn ang="0">
                  <a:pos x="80" y="132"/>
                </a:cxn>
                <a:cxn ang="0">
                  <a:pos x="80" y="132"/>
                </a:cxn>
                <a:cxn ang="0">
                  <a:pos x="67" y="153"/>
                </a:cxn>
                <a:cxn ang="0">
                  <a:pos x="54" y="174"/>
                </a:cxn>
                <a:cxn ang="0">
                  <a:pos x="40" y="193"/>
                </a:cxn>
                <a:cxn ang="0">
                  <a:pos x="33" y="204"/>
                </a:cxn>
                <a:cxn ang="0">
                  <a:pos x="25" y="213"/>
                </a:cxn>
                <a:cxn ang="0">
                  <a:pos x="25" y="213"/>
                </a:cxn>
                <a:cxn ang="0">
                  <a:pos x="16" y="222"/>
                </a:cxn>
                <a:cxn ang="0">
                  <a:pos x="9" y="233"/>
                </a:cxn>
                <a:cxn ang="0">
                  <a:pos x="3" y="244"/>
                </a:cxn>
                <a:cxn ang="0">
                  <a:pos x="0" y="258"/>
                </a:cxn>
                <a:cxn ang="0">
                  <a:pos x="0" y="258"/>
                </a:cxn>
                <a:cxn ang="0">
                  <a:pos x="0" y="259"/>
                </a:cxn>
                <a:cxn ang="0">
                  <a:pos x="1" y="261"/>
                </a:cxn>
                <a:cxn ang="0">
                  <a:pos x="3" y="261"/>
                </a:cxn>
                <a:cxn ang="0">
                  <a:pos x="5" y="263"/>
                </a:cxn>
                <a:cxn ang="0">
                  <a:pos x="9" y="261"/>
                </a:cxn>
                <a:cxn ang="0">
                  <a:pos x="10" y="259"/>
                </a:cxn>
                <a:cxn ang="0">
                  <a:pos x="12" y="258"/>
                </a:cxn>
                <a:cxn ang="0">
                  <a:pos x="12" y="258"/>
                </a:cxn>
                <a:cxn ang="0">
                  <a:pos x="13" y="248"/>
                </a:cxn>
                <a:cxn ang="0">
                  <a:pos x="17" y="241"/>
                </a:cxn>
                <a:cxn ang="0">
                  <a:pos x="22" y="233"/>
                </a:cxn>
                <a:cxn ang="0">
                  <a:pos x="27" y="225"/>
                </a:cxn>
                <a:cxn ang="0">
                  <a:pos x="40" y="210"/>
                </a:cxn>
                <a:cxn ang="0">
                  <a:pos x="51" y="196"/>
                </a:cxn>
                <a:cxn ang="0">
                  <a:pos x="51" y="196"/>
                </a:cxn>
                <a:cxn ang="0">
                  <a:pos x="76" y="159"/>
                </a:cxn>
                <a:cxn ang="0">
                  <a:pos x="88" y="141"/>
                </a:cxn>
                <a:cxn ang="0">
                  <a:pos x="101" y="124"/>
                </a:cxn>
                <a:cxn ang="0">
                  <a:pos x="101" y="124"/>
                </a:cxn>
                <a:cxn ang="0">
                  <a:pos x="148" y="65"/>
                </a:cxn>
                <a:cxn ang="0">
                  <a:pos x="173" y="37"/>
                </a:cxn>
                <a:cxn ang="0">
                  <a:pos x="197" y="10"/>
                </a:cxn>
                <a:cxn ang="0">
                  <a:pos x="197" y="10"/>
                </a:cxn>
                <a:cxn ang="0">
                  <a:pos x="199" y="8"/>
                </a:cxn>
                <a:cxn ang="0">
                  <a:pos x="200" y="5"/>
                </a:cxn>
                <a:cxn ang="0">
                  <a:pos x="197" y="1"/>
                </a:cxn>
                <a:cxn ang="0">
                  <a:pos x="193" y="0"/>
                </a:cxn>
                <a:cxn ang="0">
                  <a:pos x="192" y="0"/>
                </a:cxn>
                <a:cxn ang="0">
                  <a:pos x="190" y="1"/>
                </a:cxn>
                <a:cxn ang="0">
                  <a:pos x="190" y="1"/>
                </a:cxn>
              </a:cxnLst>
              <a:rect l="0" t="0" r="r" b="b"/>
              <a:pathLst>
                <a:path w="200" h="263">
                  <a:moveTo>
                    <a:pt x="190" y="1"/>
                  </a:moveTo>
                  <a:lnTo>
                    <a:pt x="190" y="1"/>
                  </a:lnTo>
                  <a:lnTo>
                    <a:pt x="161" y="33"/>
                  </a:lnTo>
                  <a:lnTo>
                    <a:pt x="132" y="65"/>
                  </a:lnTo>
                  <a:lnTo>
                    <a:pt x="106" y="98"/>
                  </a:lnTo>
                  <a:lnTo>
                    <a:pt x="80" y="132"/>
                  </a:lnTo>
                  <a:lnTo>
                    <a:pt x="80" y="132"/>
                  </a:lnTo>
                  <a:lnTo>
                    <a:pt x="67" y="153"/>
                  </a:lnTo>
                  <a:lnTo>
                    <a:pt x="54" y="174"/>
                  </a:lnTo>
                  <a:lnTo>
                    <a:pt x="40" y="193"/>
                  </a:lnTo>
                  <a:lnTo>
                    <a:pt x="33" y="204"/>
                  </a:lnTo>
                  <a:lnTo>
                    <a:pt x="25" y="213"/>
                  </a:lnTo>
                  <a:lnTo>
                    <a:pt x="25" y="213"/>
                  </a:lnTo>
                  <a:lnTo>
                    <a:pt x="16" y="222"/>
                  </a:lnTo>
                  <a:lnTo>
                    <a:pt x="9" y="233"/>
                  </a:lnTo>
                  <a:lnTo>
                    <a:pt x="3" y="244"/>
                  </a:lnTo>
                  <a:lnTo>
                    <a:pt x="0" y="258"/>
                  </a:lnTo>
                  <a:lnTo>
                    <a:pt x="0" y="258"/>
                  </a:lnTo>
                  <a:lnTo>
                    <a:pt x="0" y="259"/>
                  </a:lnTo>
                  <a:lnTo>
                    <a:pt x="1" y="261"/>
                  </a:lnTo>
                  <a:lnTo>
                    <a:pt x="3" y="261"/>
                  </a:lnTo>
                  <a:lnTo>
                    <a:pt x="5" y="263"/>
                  </a:lnTo>
                  <a:lnTo>
                    <a:pt x="9" y="261"/>
                  </a:lnTo>
                  <a:lnTo>
                    <a:pt x="10" y="259"/>
                  </a:lnTo>
                  <a:lnTo>
                    <a:pt x="12" y="258"/>
                  </a:lnTo>
                  <a:lnTo>
                    <a:pt x="12" y="258"/>
                  </a:lnTo>
                  <a:lnTo>
                    <a:pt x="13" y="248"/>
                  </a:lnTo>
                  <a:lnTo>
                    <a:pt x="17" y="241"/>
                  </a:lnTo>
                  <a:lnTo>
                    <a:pt x="22" y="233"/>
                  </a:lnTo>
                  <a:lnTo>
                    <a:pt x="27" y="225"/>
                  </a:lnTo>
                  <a:lnTo>
                    <a:pt x="40" y="210"/>
                  </a:lnTo>
                  <a:lnTo>
                    <a:pt x="51" y="196"/>
                  </a:lnTo>
                  <a:lnTo>
                    <a:pt x="51" y="196"/>
                  </a:lnTo>
                  <a:lnTo>
                    <a:pt x="76" y="159"/>
                  </a:lnTo>
                  <a:lnTo>
                    <a:pt x="88" y="141"/>
                  </a:lnTo>
                  <a:lnTo>
                    <a:pt x="101" y="124"/>
                  </a:lnTo>
                  <a:lnTo>
                    <a:pt x="101" y="124"/>
                  </a:lnTo>
                  <a:lnTo>
                    <a:pt x="148" y="65"/>
                  </a:lnTo>
                  <a:lnTo>
                    <a:pt x="173" y="37"/>
                  </a:lnTo>
                  <a:lnTo>
                    <a:pt x="197" y="10"/>
                  </a:lnTo>
                  <a:lnTo>
                    <a:pt x="197" y="10"/>
                  </a:lnTo>
                  <a:lnTo>
                    <a:pt x="199" y="8"/>
                  </a:lnTo>
                  <a:lnTo>
                    <a:pt x="200" y="5"/>
                  </a:lnTo>
                  <a:lnTo>
                    <a:pt x="197" y="1"/>
                  </a:lnTo>
                  <a:lnTo>
                    <a:pt x="193" y="0"/>
                  </a:lnTo>
                  <a:lnTo>
                    <a:pt x="192" y="0"/>
                  </a:lnTo>
                  <a:lnTo>
                    <a:pt x="190" y="1"/>
                  </a:lnTo>
                  <a:lnTo>
                    <a:pt x="190" y="1"/>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30" name="chenying0907 895"/>
            <p:cNvSpPr>
              <a:spLocks/>
            </p:cNvSpPr>
            <p:nvPr/>
          </p:nvSpPr>
          <p:spPr bwMode="auto">
            <a:xfrm>
              <a:off x="3559176" y="3678238"/>
              <a:ext cx="74613" cy="98425"/>
            </a:xfrm>
            <a:custGeom>
              <a:avLst/>
              <a:gdLst/>
              <a:ahLst/>
              <a:cxnLst>
                <a:cxn ang="0">
                  <a:pos x="178" y="2"/>
                </a:cxn>
                <a:cxn ang="0">
                  <a:pos x="178" y="2"/>
                </a:cxn>
                <a:cxn ang="0">
                  <a:pos x="165" y="12"/>
                </a:cxn>
                <a:cxn ang="0">
                  <a:pos x="151" y="24"/>
                </a:cxn>
                <a:cxn ang="0">
                  <a:pos x="136" y="36"/>
                </a:cxn>
                <a:cxn ang="0">
                  <a:pos x="131" y="42"/>
                </a:cxn>
                <a:cxn ang="0">
                  <a:pos x="126" y="49"/>
                </a:cxn>
                <a:cxn ang="0">
                  <a:pos x="126" y="49"/>
                </a:cxn>
                <a:cxn ang="0">
                  <a:pos x="104" y="82"/>
                </a:cxn>
                <a:cxn ang="0">
                  <a:pos x="80" y="116"/>
                </a:cxn>
                <a:cxn ang="0">
                  <a:pos x="80" y="116"/>
                </a:cxn>
                <a:cxn ang="0">
                  <a:pos x="68" y="133"/>
                </a:cxn>
                <a:cxn ang="0">
                  <a:pos x="56" y="151"/>
                </a:cxn>
                <a:cxn ang="0">
                  <a:pos x="34" y="189"/>
                </a:cxn>
                <a:cxn ang="0">
                  <a:pos x="34" y="189"/>
                </a:cxn>
                <a:cxn ang="0">
                  <a:pos x="25" y="201"/>
                </a:cxn>
                <a:cxn ang="0">
                  <a:pos x="15" y="212"/>
                </a:cxn>
                <a:cxn ang="0">
                  <a:pos x="5" y="224"/>
                </a:cxn>
                <a:cxn ang="0">
                  <a:pos x="2" y="231"/>
                </a:cxn>
                <a:cxn ang="0">
                  <a:pos x="0" y="238"/>
                </a:cxn>
                <a:cxn ang="0">
                  <a:pos x="0" y="238"/>
                </a:cxn>
                <a:cxn ang="0">
                  <a:pos x="0" y="241"/>
                </a:cxn>
                <a:cxn ang="0">
                  <a:pos x="0" y="242"/>
                </a:cxn>
                <a:cxn ang="0">
                  <a:pos x="4" y="245"/>
                </a:cxn>
                <a:cxn ang="0">
                  <a:pos x="8" y="245"/>
                </a:cxn>
                <a:cxn ang="0">
                  <a:pos x="9" y="244"/>
                </a:cxn>
                <a:cxn ang="0">
                  <a:pos x="11" y="241"/>
                </a:cxn>
                <a:cxn ang="0">
                  <a:pos x="11" y="241"/>
                </a:cxn>
                <a:cxn ang="0">
                  <a:pos x="13" y="235"/>
                </a:cxn>
                <a:cxn ang="0">
                  <a:pos x="17" y="228"/>
                </a:cxn>
                <a:cxn ang="0">
                  <a:pos x="29" y="219"/>
                </a:cxn>
                <a:cxn ang="0">
                  <a:pos x="29" y="219"/>
                </a:cxn>
                <a:cxn ang="0">
                  <a:pos x="33" y="214"/>
                </a:cxn>
                <a:cxn ang="0">
                  <a:pos x="37" y="207"/>
                </a:cxn>
                <a:cxn ang="0">
                  <a:pos x="45" y="195"/>
                </a:cxn>
                <a:cxn ang="0">
                  <a:pos x="45" y="195"/>
                </a:cxn>
                <a:cxn ang="0">
                  <a:pos x="84" y="129"/>
                </a:cxn>
                <a:cxn ang="0">
                  <a:pos x="84" y="129"/>
                </a:cxn>
                <a:cxn ang="0">
                  <a:pos x="94" y="114"/>
                </a:cxn>
                <a:cxn ang="0">
                  <a:pos x="104" y="100"/>
                </a:cxn>
                <a:cxn ang="0">
                  <a:pos x="124" y="72"/>
                </a:cxn>
                <a:cxn ang="0">
                  <a:pos x="124" y="72"/>
                </a:cxn>
                <a:cxn ang="0">
                  <a:pos x="131" y="63"/>
                </a:cxn>
                <a:cxn ang="0">
                  <a:pos x="138" y="54"/>
                </a:cxn>
                <a:cxn ang="0">
                  <a:pos x="153" y="40"/>
                </a:cxn>
                <a:cxn ang="0">
                  <a:pos x="186" y="10"/>
                </a:cxn>
                <a:cxn ang="0">
                  <a:pos x="186" y="10"/>
                </a:cxn>
                <a:cxn ang="0">
                  <a:pos x="187" y="7"/>
                </a:cxn>
                <a:cxn ang="0">
                  <a:pos x="189" y="6"/>
                </a:cxn>
                <a:cxn ang="0">
                  <a:pos x="186" y="2"/>
                </a:cxn>
                <a:cxn ang="0">
                  <a:pos x="182" y="0"/>
                </a:cxn>
                <a:cxn ang="0">
                  <a:pos x="181" y="0"/>
                </a:cxn>
                <a:cxn ang="0">
                  <a:pos x="178" y="2"/>
                </a:cxn>
                <a:cxn ang="0">
                  <a:pos x="178" y="2"/>
                </a:cxn>
              </a:cxnLst>
              <a:rect l="0" t="0" r="r" b="b"/>
              <a:pathLst>
                <a:path w="189" h="245">
                  <a:moveTo>
                    <a:pt x="178" y="2"/>
                  </a:moveTo>
                  <a:lnTo>
                    <a:pt x="178" y="2"/>
                  </a:lnTo>
                  <a:lnTo>
                    <a:pt x="165" y="12"/>
                  </a:lnTo>
                  <a:lnTo>
                    <a:pt x="151" y="24"/>
                  </a:lnTo>
                  <a:lnTo>
                    <a:pt x="136" y="36"/>
                  </a:lnTo>
                  <a:lnTo>
                    <a:pt x="131" y="42"/>
                  </a:lnTo>
                  <a:lnTo>
                    <a:pt x="126" y="49"/>
                  </a:lnTo>
                  <a:lnTo>
                    <a:pt x="126" y="49"/>
                  </a:lnTo>
                  <a:lnTo>
                    <a:pt x="104" y="82"/>
                  </a:lnTo>
                  <a:lnTo>
                    <a:pt x="80" y="116"/>
                  </a:lnTo>
                  <a:lnTo>
                    <a:pt x="80" y="116"/>
                  </a:lnTo>
                  <a:lnTo>
                    <a:pt x="68" y="133"/>
                  </a:lnTo>
                  <a:lnTo>
                    <a:pt x="56" y="151"/>
                  </a:lnTo>
                  <a:lnTo>
                    <a:pt x="34" y="189"/>
                  </a:lnTo>
                  <a:lnTo>
                    <a:pt x="34" y="189"/>
                  </a:lnTo>
                  <a:lnTo>
                    <a:pt x="25" y="201"/>
                  </a:lnTo>
                  <a:lnTo>
                    <a:pt x="15" y="212"/>
                  </a:lnTo>
                  <a:lnTo>
                    <a:pt x="5" y="224"/>
                  </a:lnTo>
                  <a:lnTo>
                    <a:pt x="2" y="231"/>
                  </a:lnTo>
                  <a:lnTo>
                    <a:pt x="0" y="238"/>
                  </a:lnTo>
                  <a:lnTo>
                    <a:pt x="0" y="238"/>
                  </a:lnTo>
                  <a:lnTo>
                    <a:pt x="0" y="241"/>
                  </a:lnTo>
                  <a:lnTo>
                    <a:pt x="0" y="242"/>
                  </a:lnTo>
                  <a:lnTo>
                    <a:pt x="4" y="245"/>
                  </a:lnTo>
                  <a:lnTo>
                    <a:pt x="8" y="245"/>
                  </a:lnTo>
                  <a:lnTo>
                    <a:pt x="9" y="244"/>
                  </a:lnTo>
                  <a:lnTo>
                    <a:pt x="11" y="241"/>
                  </a:lnTo>
                  <a:lnTo>
                    <a:pt x="11" y="241"/>
                  </a:lnTo>
                  <a:lnTo>
                    <a:pt x="13" y="235"/>
                  </a:lnTo>
                  <a:lnTo>
                    <a:pt x="17" y="228"/>
                  </a:lnTo>
                  <a:lnTo>
                    <a:pt x="29" y="219"/>
                  </a:lnTo>
                  <a:lnTo>
                    <a:pt x="29" y="219"/>
                  </a:lnTo>
                  <a:lnTo>
                    <a:pt x="33" y="214"/>
                  </a:lnTo>
                  <a:lnTo>
                    <a:pt x="37" y="207"/>
                  </a:lnTo>
                  <a:lnTo>
                    <a:pt x="45" y="195"/>
                  </a:lnTo>
                  <a:lnTo>
                    <a:pt x="45" y="195"/>
                  </a:lnTo>
                  <a:lnTo>
                    <a:pt x="84" y="129"/>
                  </a:lnTo>
                  <a:lnTo>
                    <a:pt x="84" y="129"/>
                  </a:lnTo>
                  <a:lnTo>
                    <a:pt x="94" y="114"/>
                  </a:lnTo>
                  <a:lnTo>
                    <a:pt x="104" y="100"/>
                  </a:lnTo>
                  <a:lnTo>
                    <a:pt x="124" y="72"/>
                  </a:lnTo>
                  <a:lnTo>
                    <a:pt x="124" y="72"/>
                  </a:lnTo>
                  <a:lnTo>
                    <a:pt x="131" y="63"/>
                  </a:lnTo>
                  <a:lnTo>
                    <a:pt x="138" y="54"/>
                  </a:lnTo>
                  <a:lnTo>
                    <a:pt x="153" y="40"/>
                  </a:lnTo>
                  <a:lnTo>
                    <a:pt x="186" y="10"/>
                  </a:lnTo>
                  <a:lnTo>
                    <a:pt x="186" y="10"/>
                  </a:lnTo>
                  <a:lnTo>
                    <a:pt x="187" y="7"/>
                  </a:lnTo>
                  <a:lnTo>
                    <a:pt x="189" y="6"/>
                  </a:lnTo>
                  <a:lnTo>
                    <a:pt x="186" y="2"/>
                  </a:lnTo>
                  <a:lnTo>
                    <a:pt x="182" y="0"/>
                  </a:lnTo>
                  <a:lnTo>
                    <a:pt x="181" y="0"/>
                  </a:lnTo>
                  <a:lnTo>
                    <a:pt x="178" y="2"/>
                  </a:lnTo>
                  <a:lnTo>
                    <a:pt x="178" y="2"/>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31" name="chenying0907 896"/>
            <p:cNvSpPr>
              <a:spLocks/>
            </p:cNvSpPr>
            <p:nvPr/>
          </p:nvSpPr>
          <p:spPr bwMode="auto">
            <a:xfrm>
              <a:off x="3594101" y="3630613"/>
              <a:ext cx="122238" cy="152400"/>
            </a:xfrm>
            <a:custGeom>
              <a:avLst/>
              <a:gdLst/>
              <a:ahLst/>
              <a:cxnLst>
                <a:cxn ang="0">
                  <a:pos x="298" y="1"/>
                </a:cxn>
                <a:cxn ang="0">
                  <a:pos x="298" y="1"/>
                </a:cxn>
                <a:cxn ang="0">
                  <a:pos x="280" y="22"/>
                </a:cxn>
                <a:cxn ang="0">
                  <a:pos x="263" y="43"/>
                </a:cxn>
                <a:cxn ang="0">
                  <a:pos x="228" y="86"/>
                </a:cxn>
                <a:cxn ang="0">
                  <a:pos x="228" y="86"/>
                </a:cxn>
                <a:cxn ang="0">
                  <a:pos x="190" y="132"/>
                </a:cxn>
                <a:cxn ang="0">
                  <a:pos x="173" y="154"/>
                </a:cxn>
                <a:cxn ang="0">
                  <a:pos x="156" y="179"/>
                </a:cxn>
                <a:cxn ang="0">
                  <a:pos x="156" y="179"/>
                </a:cxn>
                <a:cxn ang="0">
                  <a:pos x="135" y="205"/>
                </a:cxn>
                <a:cxn ang="0">
                  <a:pos x="114" y="230"/>
                </a:cxn>
                <a:cxn ang="0">
                  <a:pos x="70" y="280"/>
                </a:cxn>
                <a:cxn ang="0">
                  <a:pos x="70" y="280"/>
                </a:cxn>
                <a:cxn ang="0">
                  <a:pos x="53" y="302"/>
                </a:cxn>
                <a:cxn ang="0">
                  <a:pos x="36" y="327"/>
                </a:cxn>
                <a:cxn ang="0">
                  <a:pos x="20" y="351"/>
                </a:cxn>
                <a:cxn ang="0">
                  <a:pos x="11" y="361"/>
                </a:cxn>
                <a:cxn ang="0">
                  <a:pos x="2" y="373"/>
                </a:cxn>
                <a:cxn ang="0">
                  <a:pos x="2" y="373"/>
                </a:cxn>
                <a:cxn ang="0">
                  <a:pos x="0" y="375"/>
                </a:cxn>
                <a:cxn ang="0">
                  <a:pos x="0" y="377"/>
                </a:cxn>
                <a:cxn ang="0">
                  <a:pos x="3" y="381"/>
                </a:cxn>
                <a:cxn ang="0">
                  <a:pos x="5" y="382"/>
                </a:cxn>
                <a:cxn ang="0">
                  <a:pos x="8" y="382"/>
                </a:cxn>
                <a:cxn ang="0">
                  <a:pos x="9" y="381"/>
                </a:cxn>
                <a:cxn ang="0">
                  <a:pos x="9" y="381"/>
                </a:cxn>
                <a:cxn ang="0">
                  <a:pos x="26" y="360"/>
                </a:cxn>
                <a:cxn ang="0">
                  <a:pos x="41" y="339"/>
                </a:cxn>
                <a:cxn ang="0">
                  <a:pos x="55" y="317"/>
                </a:cxn>
                <a:cxn ang="0">
                  <a:pos x="71" y="296"/>
                </a:cxn>
                <a:cxn ang="0">
                  <a:pos x="71" y="296"/>
                </a:cxn>
                <a:cxn ang="0">
                  <a:pos x="91" y="272"/>
                </a:cxn>
                <a:cxn ang="0">
                  <a:pos x="111" y="250"/>
                </a:cxn>
                <a:cxn ang="0">
                  <a:pos x="153" y="204"/>
                </a:cxn>
                <a:cxn ang="0">
                  <a:pos x="153" y="204"/>
                </a:cxn>
                <a:cxn ang="0">
                  <a:pos x="161" y="194"/>
                </a:cxn>
                <a:cxn ang="0">
                  <a:pos x="169" y="182"/>
                </a:cxn>
                <a:cxn ang="0">
                  <a:pos x="183" y="158"/>
                </a:cxn>
                <a:cxn ang="0">
                  <a:pos x="183" y="158"/>
                </a:cxn>
                <a:cxn ang="0">
                  <a:pos x="206" y="130"/>
                </a:cxn>
                <a:cxn ang="0">
                  <a:pos x="229" y="102"/>
                </a:cxn>
                <a:cxn ang="0">
                  <a:pos x="229" y="102"/>
                </a:cxn>
                <a:cxn ang="0">
                  <a:pos x="267" y="55"/>
                </a:cxn>
                <a:cxn ang="0">
                  <a:pos x="287" y="32"/>
                </a:cxn>
                <a:cxn ang="0">
                  <a:pos x="306" y="9"/>
                </a:cxn>
                <a:cxn ang="0">
                  <a:pos x="306" y="9"/>
                </a:cxn>
                <a:cxn ang="0">
                  <a:pos x="308" y="8"/>
                </a:cxn>
                <a:cxn ang="0">
                  <a:pos x="309" y="5"/>
                </a:cxn>
                <a:cxn ang="0">
                  <a:pos x="306" y="1"/>
                </a:cxn>
                <a:cxn ang="0">
                  <a:pos x="302" y="0"/>
                </a:cxn>
                <a:cxn ang="0">
                  <a:pos x="301" y="0"/>
                </a:cxn>
                <a:cxn ang="0">
                  <a:pos x="298" y="1"/>
                </a:cxn>
                <a:cxn ang="0">
                  <a:pos x="298" y="1"/>
                </a:cxn>
              </a:cxnLst>
              <a:rect l="0" t="0" r="r" b="b"/>
              <a:pathLst>
                <a:path w="309" h="382">
                  <a:moveTo>
                    <a:pt x="298" y="1"/>
                  </a:moveTo>
                  <a:lnTo>
                    <a:pt x="298" y="1"/>
                  </a:lnTo>
                  <a:lnTo>
                    <a:pt x="280" y="22"/>
                  </a:lnTo>
                  <a:lnTo>
                    <a:pt x="263" y="43"/>
                  </a:lnTo>
                  <a:lnTo>
                    <a:pt x="228" y="86"/>
                  </a:lnTo>
                  <a:lnTo>
                    <a:pt x="228" y="86"/>
                  </a:lnTo>
                  <a:lnTo>
                    <a:pt x="190" y="132"/>
                  </a:lnTo>
                  <a:lnTo>
                    <a:pt x="173" y="154"/>
                  </a:lnTo>
                  <a:lnTo>
                    <a:pt x="156" y="179"/>
                  </a:lnTo>
                  <a:lnTo>
                    <a:pt x="156" y="179"/>
                  </a:lnTo>
                  <a:lnTo>
                    <a:pt x="135" y="205"/>
                  </a:lnTo>
                  <a:lnTo>
                    <a:pt x="114" y="230"/>
                  </a:lnTo>
                  <a:lnTo>
                    <a:pt x="70" y="280"/>
                  </a:lnTo>
                  <a:lnTo>
                    <a:pt x="70" y="280"/>
                  </a:lnTo>
                  <a:lnTo>
                    <a:pt x="53" y="302"/>
                  </a:lnTo>
                  <a:lnTo>
                    <a:pt x="36" y="327"/>
                  </a:lnTo>
                  <a:lnTo>
                    <a:pt x="20" y="351"/>
                  </a:lnTo>
                  <a:lnTo>
                    <a:pt x="11" y="361"/>
                  </a:lnTo>
                  <a:lnTo>
                    <a:pt x="2" y="373"/>
                  </a:lnTo>
                  <a:lnTo>
                    <a:pt x="2" y="373"/>
                  </a:lnTo>
                  <a:lnTo>
                    <a:pt x="0" y="375"/>
                  </a:lnTo>
                  <a:lnTo>
                    <a:pt x="0" y="377"/>
                  </a:lnTo>
                  <a:lnTo>
                    <a:pt x="3" y="381"/>
                  </a:lnTo>
                  <a:lnTo>
                    <a:pt x="5" y="382"/>
                  </a:lnTo>
                  <a:lnTo>
                    <a:pt x="8" y="382"/>
                  </a:lnTo>
                  <a:lnTo>
                    <a:pt x="9" y="381"/>
                  </a:lnTo>
                  <a:lnTo>
                    <a:pt x="9" y="381"/>
                  </a:lnTo>
                  <a:lnTo>
                    <a:pt x="26" y="360"/>
                  </a:lnTo>
                  <a:lnTo>
                    <a:pt x="41" y="339"/>
                  </a:lnTo>
                  <a:lnTo>
                    <a:pt x="55" y="317"/>
                  </a:lnTo>
                  <a:lnTo>
                    <a:pt x="71" y="296"/>
                  </a:lnTo>
                  <a:lnTo>
                    <a:pt x="71" y="296"/>
                  </a:lnTo>
                  <a:lnTo>
                    <a:pt x="91" y="272"/>
                  </a:lnTo>
                  <a:lnTo>
                    <a:pt x="111" y="250"/>
                  </a:lnTo>
                  <a:lnTo>
                    <a:pt x="153" y="204"/>
                  </a:lnTo>
                  <a:lnTo>
                    <a:pt x="153" y="204"/>
                  </a:lnTo>
                  <a:lnTo>
                    <a:pt x="161" y="194"/>
                  </a:lnTo>
                  <a:lnTo>
                    <a:pt x="169" y="182"/>
                  </a:lnTo>
                  <a:lnTo>
                    <a:pt x="183" y="158"/>
                  </a:lnTo>
                  <a:lnTo>
                    <a:pt x="183" y="158"/>
                  </a:lnTo>
                  <a:lnTo>
                    <a:pt x="206" y="130"/>
                  </a:lnTo>
                  <a:lnTo>
                    <a:pt x="229" y="102"/>
                  </a:lnTo>
                  <a:lnTo>
                    <a:pt x="229" y="102"/>
                  </a:lnTo>
                  <a:lnTo>
                    <a:pt x="267" y="55"/>
                  </a:lnTo>
                  <a:lnTo>
                    <a:pt x="287" y="32"/>
                  </a:lnTo>
                  <a:lnTo>
                    <a:pt x="306" y="9"/>
                  </a:lnTo>
                  <a:lnTo>
                    <a:pt x="306" y="9"/>
                  </a:lnTo>
                  <a:lnTo>
                    <a:pt x="308" y="8"/>
                  </a:lnTo>
                  <a:lnTo>
                    <a:pt x="309" y="5"/>
                  </a:lnTo>
                  <a:lnTo>
                    <a:pt x="306" y="1"/>
                  </a:lnTo>
                  <a:lnTo>
                    <a:pt x="302" y="0"/>
                  </a:lnTo>
                  <a:lnTo>
                    <a:pt x="301" y="0"/>
                  </a:lnTo>
                  <a:lnTo>
                    <a:pt x="298" y="1"/>
                  </a:lnTo>
                  <a:lnTo>
                    <a:pt x="298" y="1"/>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32" name="chenying0907 897"/>
            <p:cNvSpPr>
              <a:spLocks/>
            </p:cNvSpPr>
            <p:nvPr/>
          </p:nvSpPr>
          <p:spPr bwMode="auto">
            <a:xfrm>
              <a:off x="3629026" y="3665538"/>
              <a:ext cx="88900" cy="111125"/>
            </a:xfrm>
            <a:custGeom>
              <a:avLst/>
              <a:gdLst/>
              <a:ahLst/>
              <a:cxnLst>
                <a:cxn ang="0">
                  <a:pos x="222" y="5"/>
                </a:cxn>
                <a:cxn ang="0">
                  <a:pos x="220" y="1"/>
                </a:cxn>
                <a:cxn ang="0">
                  <a:pos x="216" y="1"/>
                </a:cxn>
                <a:cxn ang="0">
                  <a:pos x="212" y="5"/>
                </a:cxn>
                <a:cxn ang="0">
                  <a:pos x="212" y="8"/>
                </a:cxn>
                <a:cxn ang="0">
                  <a:pos x="210" y="13"/>
                </a:cxn>
                <a:cxn ang="0">
                  <a:pos x="201" y="28"/>
                </a:cxn>
                <a:cxn ang="0">
                  <a:pos x="180" y="50"/>
                </a:cxn>
                <a:cxn ang="0">
                  <a:pos x="170" y="60"/>
                </a:cxn>
                <a:cxn ang="0">
                  <a:pos x="124" y="123"/>
                </a:cxn>
                <a:cxn ang="0">
                  <a:pos x="107" y="144"/>
                </a:cxn>
                <a:cxn ang="0">
                  <a:pos x="51" y="207"/>
                </a:cxn>
                <a:cxn ang="0">
                  <a:pos x="39" y="219"/>
                </a:cxn>
                <a:cxn ang="0">
                  <a:pos x="29" y="232"/>
                </a:cxn>
                <a:cxn ang="0">
                  <a:pos x="23" y="242"/>
                </a:cxn>
                <a:cxn ang="0">
                  <a:pos x="12" y="262"/>
                </a:cxn>
                <a:cxn ang="0">
                  <a:pos x="2" y="270"/>
                </a:cxn>
                <a:cxn ang="0">
                  <a:pos x="0" y="273"/>
                </a:cxn>
                <a:cxn ang="0">
                  <a:pos x="2" y="280"/>
                </a:cxn>
                <a:cxn ang="0">
                  <a:pos x="6" y="280"/>
                </a:cxn>
                <a:cxn ang="0">
                  <a:pos x="8" y="280"/>
                </a:cxn>
                <a:cxn ang="0">
                  <a:pos x="21" y="267"/>
                </a:cxn>
                <a:cxn ang="0">
                  <a:pos x="40" y="237"/>
                </a:cxn>
                <a:cxn ang="0">
                  <a:pos x="51" y="222"/>
                </a:cxn>
                <a:cxn ang="0">
                  <a:pos x="129" y="136"/>
                </a:cxn>
                <a:cxn ang="0">
                  <a:pos x="138" y="124"/>
                </a:cxn>
                <a:cxn ang="0">
                  <a:pos x="162" y="90"/>
                </a:cxn>
                <a:cxn ang="0">
                  <a:pos x="187" y="56"/>
                </a:cxn>
                <a:cxn ang="0">
                  <a:pos x="197" y="46"/>
                </a:cxn>
                <a:cxn ang="0">
                  <a:pos x="216" y="28"/>
                </a:cxn>
                <a:cxn ang="0">
                  <a:pos x="221" y="17"/>
                </a:cxn>
                <a:cxn ang="0">
                  <a:pos x="222" y="5"/>
                </a:cxn>
              </a:cxnLst>
              <a:rect l="0" t="0" r="r" b="b"/>
              <a:pathLst>
                <a:path w="222" h="280">
                  <a:moveTo>
                    <a:pt x="222" y="5"/>
                  </a:moveTo>
                  <a:lnTo>
                    <a:pt x="222" y="5"/>
                  </a:lnTo>
                  <a:lnTo>
                    <a:pt x="221" y="3"/>
                  </a:lnTo>
                  <a:lnTo>
                    <a:pt x="220" y="1"/>
                  </a:lnTo>
                  <a:lnTo>
                    <a:pt x="218" y="0"/>
                  </a:lnTo>
                  <a:lnTo>
                    <a:pt x="216" y="1"/>
                  </a:lnTo>
                  <a:lnTo>
                    <a:pt x="212" y="3"/>
                  </a:lnTo>
                  <a:lnTo>
                    <a:pt x="212" y="5"/>
                  </a:lnTo>
                  <a:lnTo>
                    <a:pt x="212" y="8"/>
                  </a:lnTo>
                  <a:lnTo>
                    <a:pt x="212" y="8"/>
                  </a:lnTo>
                  <a:lnTo>
                    <a:pt x="212" y="11"/>
                  </a:lnTo>
                  <a:lnTo>
                    <a:pt x="210" y="13"/>
                  </a:lnTo>
                  <a:lnTo>
                    <a:pt x="206" y="20"/>
                  </a:lnTo>
                  <a:lnTo>
                    <a:pt x="201" y="28"/>
                  </a:lnTo>
                  <a:lnTo>
                    <a:pt x="195" y="35"/>
                  </a:lnTo>
                  <a:lnTo>
                    <a:pt x="180" y="50"/>
                  </a:lnTo>
                  <a:lnTo>
                    <a:pt x="170" y="60"/>
                  </a:lnTo>
                  <a:lnTo>
                    <a:pt x="170" y="60"/>
                  </a:lnTo>
                  <a:lnTo>
                    <a:pt x="140" y="102"/>
                  </a:lnTo>
                  <a:lnTo>
                    <a:pt x="124" y="123"/>
                  </a:lnTo>
                  <a:lnTo>
                    <a:pt x="107" y="144"/>
                  </a:lnTo>
                  <a:lnTo>
                    <a:pt x="107" y="144"/>
                  </a:lnTo>
                  <a:lnTo>
                    <a:pt x="80" y="175"/>
                  </a:lnTo>
                  <a:lnTo>
                    <a:pt x="51" y="207"/>
                  </a:lnTo>
                  <a:lnTo>
                    <a:pt x="51" y="207"/>
                  </a:lnTo>
                  <a:lnTo>
                    <a:pt x="39" y="219"/>
                  </a:lnTo>
                  <a:lnTo>
                    <a:pt x="34" y="225"/>
                  </a:lnTo>
                  <a:lnTo>
                    <a:pt x="29" y="232"/>
                  </a:lnTo>
                  <a:lnTo>
                    <a:pt x="29" y="232"/>
                  </a:lnTo>
                  <a:lnTo>
                    <a:pt x="23" y="242"/>
                  </a:lnTo>
                  <a:lnTo>
                    <a:pt x="18" y="253"/>
                  </a:lnTo>
                  <a:lnTo>
                    <a:pt x="12" y="262"/>
                  </a:lnTo>
                  <a:lnTo>
                    <a:pt x="2" y="270"/>
                  </a:lnTo>
                  <a:lnTo>
                    <a:pt x="2" y="270"/>
                  </a:lnTo>
                  <a:lnTo>
                    <a:pt x="1" y="271"/>
                  </a:lnTo>
                  <a:lnTo>
                    <a:pt x="0" y="273"/>
                  </a:lnTo>
                  <a:lnTo>
                    <a:pt x="1" y="277"/>
                  </a:lnTo>
                  <a:lnTo>
                    <a:pt x="2" y="280"/>
                  </a:lnTo>
                  <a:lnTo>
                    <a:pt x="4" y="280"/>
                  </a:lnTo>
                  <a:lnTo>
                    <a:pt x="6" y="280"/>
                  </a:lnTo>
                  <a:lnTo>
                    <a:pt x="8" y="280"/>
                  </a:lnTo>
                  <a:lnTo>
                    <a:pt x="8" y="280"/>
                  </a:lnTo>
                  <a:lnTo>
                    <a:pt x="16" y="273"/>
                  </a:lnTo>
                  <a:lnTo>
                    <a:pt x="21" y="267"/>
                  </a:lnTo>
                  <a:lnTo>
                    <a:pt x="31" y="253"/>
                  </a:lnTo>
                  <a:lnTo>
                    <a:pt x="40" y="237"/>
                  </a:lnTo>
                  <a:lnTo>
                    <a:pt x="51" y="222"/>
                  </a:lnTo>
                  <a:lnTo>
                    <a:pt x="51" y="222"/>
                  </a:lnTo>
                  <a:lnTo>
                    <a:pt x="90" y="179"/>
                  </a:lnTo>
                  <a:lnTo>
                    <a:pt x="129" y="136"/>
                  </a:lnTo>
                  <a:lnTo>
                    <a:pt x="129" y="136"/>
                  </a:lnTo>
                  <a:lnTo>
                    <a:pt x="138" y="124"/>
                  </a:lnTo>
                  <a:lnTo>
                    <a:pt x="146" y="114"/>
                  </a:lnTo>
                  <a:lnTo>
                    <a:pt x="162" y="90"/>
                  </a:lnTo>
                  <a:lnTo>
                    <a:pt x="178" y="67"/>
                  </a:lnTo>
                  <a:lnTo>
                    <a:pt x="187" y="56"/>
                  </a:lnTo>
                  <a:lnTo>
                    <a:pt x="197" y="46"/>
                  </a:lnTo>
                  <a:lnTo>
                    <a:pt x="197" y="46"/>
                  </a:lnTo>
                  <a:lnTo>
                    <a:pt x="206" y="37"/>
                  </a:lnTo>
                  <a:lnTo>
                    <a:pt x="216" y="28"/>
                  </a:lnTo>
                  <a:lnTo>
                    <a:pt x="218" y="22"/>
                  </a:lnTo>
                  <a:lnTo>
                    <a:pt x="221" y="17"/>
                  </a:lnTo>
                  <a:lnTo>
                    <a:pt x="222" y="12"/>
                  </a:lnTo>
                  <a:lnTo>
                    <a:pt x="222" y="5"/>
                  </a:lnTo>
                  <a:lnTo>
                    <a:pt x="222" y="5"/>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33" name="chenying0907 898"/>
            <p:cNvSpPr>
              <a:spLocks/>
            </p:cNvSpPr>
            <p:nvPr/>
          </p:nvSpPr>
          <p:spPr bwMode="auto">
            <a:xfrm>
              <a:off x="3668713" y="3692526"/>
              <a:ext cx="60325" cy="80963"/>
            </a:xfrm>
            <a:custGeom>
              <a:avLst/>
              <a:gdLst/>
              <a:ahLst/>
              <a:cxnLst>
                <a:cxn ang="0">
                  <a:pos x="142" y="4"/>
                </a:cxn>
                <a:cxn ang="0">
                  <a:pos x="142" y="4"/>
                </a:cxn>
                <a:cxn ang="0">
                  <a:pos x="141" y="8"/>
                </a:cxn>
                <a:cxn ang="0">
                  <a:pos x="138" y="14"/>
                </a:cxn>
                <a:cxn ang="0">
                  <a:pos x="130" y="24"/>
                </a:cxn>
                <a:cxn ang="0">
                  <a:pos x="121" y="34"/>
                </a:cxn>
                <a:cxn ang="0">
                  <a:pos x="115" y="42"/>
                </a:cxn>
                <a:cxn ang="0">
                  <a:pos x="115" y="42"/>
                </a:cxn>
                <a:cxn ang="0">
                  <a:pos x="95" y="70"/>
                </a:cxn>
                <a:cxn ang="0">
                  <a:pos x="77" y="97"/>
                </a:cxn>
                <a:cxn ang="0">
                  <a:pos x="77" y="97"/>
                </a:cxn>
                <a:cxn ang="0">
                  <a:pos x="68" y="110"/>
                </a:cxn>
                <a:cxn ang="0">
                  <a:pos x="58" y="122"/>
                </a:cxn>
                <a:cxn ang="0">
                  <a:pos x="38" y="147"/>
                </a:cxn>
                <a:cxn ang="0">
                  <a:pos x="18" y="170"/>
                </a:cxn>
                <a:cxn ang="0">
                  <a:pos x="9" y="184"/>
                </a:cxn>
                <a:cxn ang="0">
                  <a:pos x="1" y="197"/>
                </a:cxn>
                <a:cxn ang="0">
                  <a:pos x="1" y="197"/>
                </a:cxn>
                <a:cxn ang="0">
                  <a:pos x="0" y="199"/>
                </a:cxn>
                <a:cxn ang="0">
                  <a:pos x="0" y="202"/>
                </a:cxn>
                <a:cxn ang="0">
                  <a:pos x="2" y="204"/>
                </a:cxn>
                <a:cxn ang="0">
                  <a:pos x="6" y="206"/>
                </a:cxn>
                <a:cxn ang="0">
                  <a:pos x="9" y="204"/>
                </a:cxn>
                <a:cxn ang="0">
                  <a:pos x="10" y="203"/>
                </a:cxn>
                <a:cxn ang="0">
                  <a:pos x="10" y="203"/>
                </a:cxn>
                <a:cxn ang="0">
                  <a:pos x="19" y="189"/>
                </a:cxn>
                <a:cxn ang="0">
                  <a:pos x="30" y="177"/>
                </a:cxn>
                <a:cxn ang="0">
                  <a:pos x="51" y="152"/>
                </a:cxn>
                <a:cxn ang="0">
                  <a:pos x="51" y="152"/>
                </a:cxn>
                <a:cxn ang="0">
                  <a:pos x="69" y="129"/>
                </a:cxn>
                <a:cxn ang="0">
                  <a:pos x="87" y="102"/>
                </a:cxn>
                <a:cxn ang="0">
                  <a:pos x="87" y="102"/>
                </a:cxn>
                <a:cxn ang="0">
                  <a:pos x="124" y="49"/>
                </a:cxn>
                <a:cxn ang="0">
                  <a:pos x="124" y="49"/>
                </a:cxn>
                <a:cxn ang="0">
                  <a:pos x="133" y="38"/>
                </a:cxn>
                <a:cxn ang="0">
                  <a:pos x="141" y="29"/>
                </a:cxn>
                <a:cxn ang="0">
                  <a:pos x="149" y="19"/>
                </a:cxn>
                <a:cxn ang="0">
                  <a:pos x="151" y="14"/>
                </a:cxn>
                <a:cxn ang="0">
                  <a:pos x="154" y="7"/>
                </a:cxn>
                <a:cxn ang="0">
                  <a:pos x="154" y="7"/>
                </a:cxn>
                <a:cxn ang="0">
                  <a:pos x="154" y="4"/>
                </a:cxn>
                <a:cxn ang="0">
                  <a:pos x="153" y="3"/>
                </a:cxn>
                <a:cxn ang="0">
                  <a:pos x="149" y="0"/>
                </a:cxn>
                <a:cxn ang="0">
                  <a:pos x="145" y="0"/>
                </a:cxn>
                <a:cxn ang="0">
                  <a:pos x="144" y="2"/>
                </a:cxn>
                <a:cxn ang="0">
                  <a:pos x="142" y="4"/>
                </a:cxn>
                <a:cxn ang="0">
                  <a:pos x="142" y="4"/>
                </a:cxn>
              </a:cxnLst>
              <a:rect l="0" t="0" r="r" b="b"/>
              <a:pathLst>
                <a:path w="154" h="206">
                  <a:moveTo>
                    <a:pt x="142" y="4"/>
                  </a:moveTo>
                  <a:lnTo>
                    <a:pt x="142" y="4"/>
                  </a:lnTo>
                  <a:lnTo>
                    <a:pt x="141" y="8"/>
                  </a:lnTo>
                  <a:lnTo>
                    <a:pt x="138" y="14"/>
                  </a:lnTo>
                  <a:lnTo>
                    <a:pt x="130" y="24"/>
                  </a:lnTo>
                  <a:lnTo>
                    <a:pt x="121" y="34"/>
                  </a:lnTo>
                  <a:lnTo>
                    <a:pt x="115" y="42"/>
                  </a:lnTo>
                  <a:lnTo>
                    <a:pt x="115" y="42"/>
                  </a:lnTo>
                  <a:lnTo>
                    <a:pt x="95" y="70"/>
                  </a:lnTo>
                  <a:lnTo>
                    <a:pt x="77" y="97"/>
                  </a:lnTo>
                  <a:lnTo>
                    <a:pt x="77" y="97"/>
                  </a:lnTo>
                  <a:lnTo>
                    <a:pt x="68" y="110"/>
                  </a:lnTo>
                  <a:lnTo>
                    <a:pt x="58" y="122"/>
                  </a:lnTo>
                  <a:lnTo>
                    <a:pt x="38" y="147"/>
                  </a:lnTo>
                  <a:lnTo>
                    <a:pt x="18" y="170"/>
                  </a:lnTo>
                  <a:lnTo>
                    <a:pt x="9" y="184"/>
                  </a:lnTo>
                  <a:lnTo>
                    <a:pt x="1" y="197"/>
                  </a:lnTo>
                  <a:lnTo>
                    <a:pt x="1" y="197"/>
                  </a:lnTo>
                  <a:lnTo>
                    <a:pt x="0" y="199"/>
                  </a:lnTo>
                  <a:lnTo>
                    <a:pt x="0" y="202"/>
                  </a:lnTo>
                  <a:lnTo>
                    <a:pt x="2" y="204"/>
                  </a:lnTo>
                  <a:lnTo>
                    <a:pt x="6" y="206"/>
                  </a:lnTo>
                  <a:lnTo>
                    <a:pt x="9" y="204"/>
                  </a:lnTo>
                  <a:lnTo>
                    <a:pt x="10" y="203"/>
                  </a:lnTo>
                  <a:lnTo>
                    <a:pt x="10" y="203"/>
                  </a:lnTo>
                  <a:lnTo>
                    <a:pt x="19" y="189"/>
                  </a:lnTo>
                  <a:lnTo>
                    <a:pt x="30" y="177"/>
                  </a:lnTo>
                  <a:lnTo>
                    <a:pt x="51" y="152"/>
                  </a:lnTo>
                  <a:lnTo>
                    <a:pt x="51" y="152"/>
                  </a:lnTo>
                  <a:lnTo>
                    <a:pt x="69" y="129"/>
                  </a:lnTo>
                  <a:lnTo>
                    <a:pt x="87" y="102"/>
                  </a:lnTo>
                  <a:lnTo>
                    <a:pt x="87" y="102"/>
                  </a:lnTo>
                  <a:lnTo>
                    <a:pt x="124" y="49"/>
                  </a:lnTo>
                  <a:lnTo>
                    <a:pt x="124" y="49"/>
                  </a:lnTo>
                  <a:lnTo>
                    <a:pt x="133" y="38"/>
                  </a:lnTo>
                  <a:lnTo>
                    <a:pt x="141" y="29"/>
                  </a:lnTo>
                  <a:lnTo>
                    <a:pt x="149" y="19"/>
                  </a:lnTo>
                  <a:lnTo>
                    <a:pt x="151" y="14"/>
                  </a:lnTo>
                  <a:lnTo>
                    <a:pt x="154" y="7"/>
                  </a:lnTo>
                  <a:lnTo>
                    <a:pt x="154" y="7"/>
                  </a:lnTo>
                  <a:lnTo>
                    <a:pt x="154" y="4"/>
                  </a:lnTo>
                  <a:lnTo>
                    <a:pt x="153" y="3"/>
                  </a:lnTo>
                  <a:lnTo>
                    <a:pt x="149" y="0"/>
                  </a:lnTo>
                  <a:lnTo>
                    <a:pt x="145" y="0"/>
                  </a:lnTo>
                  <a:lnTo>
                    <a:pt x="144" y="2"/>
                  </a:lnTo>
                  <a:lnTo>
                    <a:pt x="142" y="4"/>
                  </a:lnTo>
                  <a:lnTo>
                    <a:pt x="142" y="4"/>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34" name="chenying0907 899"/>
            <p:cNvSpPr>
              <a:spLocks/>
            </p:cNvSpPr>
            <p:nvPr/>
          </p:nvSpPr>
          <p:spPr bwMode="auto">
            <a:xfrm>
              <a:off x="3697288" y="3721101"/>
              <a:ext cx="41275" cy="50800"/>
            </a:xfrm>
            <a:custGeom>
              <a:avLst/>
              <a:gdLst/>
              <a:ahLst/>
              <a:cxnLst>
                <a:cxn ang="0">
                  <a:pos x="93" y="2"/>
                </a:cxn>
                <a:cxn ang="0">
                  <a:pos x="93" y="2"/>
                </a:cxn>
                <a:cxn ang="0">
                  <a:pos x="80" y="15"/>
                </a:cxn>
                <a:cxn ang="0">
                  <a:pos x="68" y="30"/>
                </a:cxn>
                <a:cxn ang="0">
                  <a:pos x="46" y="59"/>
                </a:cxn>
                <a:cxn ang="0">
                  <a:pos x="24" y="87"/>
                </a:cxn>
                <a:cxn ang="0">
                  <a:pos x="1" y="116"/>
                </a:cxn>
                <a:cxn ang="0">
                  <a:pos x="1" y="116"/>
                </a:cxn>
                <a:cxn ang="0">
                  <a:pos x="0" y="119"/>
                </a:cxn>
                <a:cxn ang="0">
                  <a:pos x="0" y="120"/>
                </a:cxn>
                <a:cxn ang="0">
                  <a:pos x="1" y="124"/>
                </a:cxn>
                <a:cxn ang="0">
                  <a:pos x="4" y="125"/>
                </a:cxn>
                <a:cxn ang="0">
                  <a:pos x="5" y="127"/>
                </a:cxn>
                <a:cxn ang="0">
                  <a:pos x="8" y="125"/>
                </a:cxn>
                <a:cxn ang="0">
                  <a:pos x="9" y="124"/>
                </a:cxn>
                <a:cxn ang="0">
                  <a:pos x="9" y="124"/>
                </a:cxn>
                <a:cxn ang="0">
                  <a:pos x="32" y="95"/>
                </a:cxn>
                <a:cxn ang="0">
                  <a:pos x="54" y="66"/>
                </a:cxn>
                <a:cxn ang="0">
                  <a:pos x="76" y="38"/>
                </a:cxn>
                <a:cxn ang="0">
                  <a:pos x="89" y="23"/>
                </a:cxn>
                <a:cxn ang="0">
                  <a:pos x="101" y="10"/>
                </a:cxn>
                <a:cxn ang="0">
                  <a:pos x="101" y="10"/>
                </a:cxn>
                <a:cxn ang="0">
                  <a:pos x="102" y="8"/>
                </a:cxn>
                <a:cxn ang="0">
                  <a:pos x="102" y="6"/>
                </a:cxn>
                <a:cxn ang="0">
                  <a:pos x="101" y="2"/>
                </a:cxn>
                <a:cxn ang="0">
                  <a:pos x="97" y="0"/>
                </a:cxn>
                <a:cxn ang="0">
                  <a:pos x="94" y="1"/>
                </a:cxn>
                <a:cxn ang="0">
                  <a:pos x="93" y="2"/>
                </a:cxn>
                <a:cxn ang="0">
                  <a:pos x="93" y="2"/>
                </a:cxn>
              </a:cxnLst>
              <a:rect l="0" t="0" r="r" b="b"/>
              <a:pathLst>
                <a:path w="102" h="127">
                  <a:moveTo>
                    <a:pt x="93" y="2"/>
                  </a:moveTo>
                  <a:lnTo>
                    <a:pt x="93" y="2"/>
                  </a:lnTo>
                  <a:lnTo>
                    <a:pt x="80" y="15"/>
                  </a:lnTo>
                  <a:lnTo>
                    <a:pt x="68" y="30"/>
                  </a:lnTo>
                  <a:lnTo>
                    <a:pt x="46" y="59"/>
                  </a:lnTo>
                  <a:lnTo>
                    <a:pt x="24" y="87"/>
                  </a:lnTo>
                  <a:lnTo>
                    <a:pt x="1" y="116"/>
                  </a:lnTo>
                  <a:lnTo>
                    <a:pt x="1" y="116"/>
                  </a:lnTo>
                  <a:lnTo>
                    <a:pt x="0" y="119"/>
                  </a:lnTo>
                  <a:lnTo>
                    <a:pt x="0" y="120"/>
                  </a:lnTo>
                  <a:lnTo>
                    <a:pt x="1" y="124"/>
                  </a:lnTo>
                  <a:lnTo>
                    <a:pt x="4" y="125"/>
                  </a:lnTo>
                  <a:lnTo>
                    <a:pt x="5" y="127"/>
                  </a:lnTo>
                  <a:lnTo>
                    <a:pt x="8" y="125"/>
                  </a:lnTo>
                  <a:lnTo>
                    <a:pt x="9" y="124"/>
                  </a:lnTo>
                  <a:lnTo>
                    <a:pt x="9" y="124"/>
                  </a:lnTo>
                  <a:lnTo>
                    <a:pt x="32" y="95"/>
                  </a:lnTo>
                  <a:lnTo>
                    <a:pt x="54" y="66"/>
                  </a:lnTo>
                  <a:lnTo>
                    <a:pt x="76" y="38"/>
                  </a:lnTo>
                  <a:lnTo>
                    <a:pt x="89" y="23"/>
                  </a:lnTo>
                  <a:lnTo>
                    <a:pt x="101" y="10"/>
                  </a:lnTo>
                  <a:lnTo>
                    <a:pt x="101" y="10"/>
                  </a:lnTo>
                  <a:lnTo>
                    <a:pt x="102" y="8"/>
                  </a:lnTo>
                  <a:lnTo>
                    <a:pt x="102" y="6"/>
                  </a:lnTo>
                  <a:lnTo>
                    <a:pt x="101" y="2"/>
                  </a:lnTo>
                  <a:lnTo>
                    <a:pt x="97" y="0"/>
                  </a:lnTo>
                  <a:lnTo>
                    <a:pt x="94" y="1"/>
                  </a:lnTo>
                  <a:lnTo>
                    <a:pt x="93" y="2"/>
                  </a:lnTo>
                  <a:lnTo>
                    <a:pt x="93" y="2"/>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35" name="chenying0907 900"/>
            <p:cNvSpPr>
              <a:spLocks/>
            </p:cNvSpPr>
            <p:nvPr/>
          </p:nvSpPr>
          <p:spPr bwMode="auto">
            <a:xfrm>
              <a:off x="3511551" y="3597276"/>
              <a:ext cx="38100" cy="52388"/>
            </a:xfrm>
            <a:custGeom>
              <a:avLst/>
              <a:gdLst/>
              <a:ahLst/>
              <a:cxnLst>
                <a:cxn ang="0">
                  <a:pos x="86" y="4"/>
                </a:cxn>
                <a:cxn ang="0">
                  <a:pos x="86" y="4"/>
                </a:cxn>
                <a:cxn ang="0">
                  <a:pos x="68" y="35"/>
                </a:cxn>
                <a:cxn ang="0">
                  <a:pos x="48" y="65"/>
                </a:cxn>
                <a:cxn ang="0">
                  <a:pos x="26" y="95"/>
                </a:cxn>
                <a:cxn ang="0">
                  <a:pos x="1" y="121"/>
                </a:cxn>
                <a:cxn ang="0">
                  <a:pos x="1" y="121"/>
                </a:cxn>
                <a:cxn ang="0">
                  <a:pos x="0" y="124"/>
                </a:cxn>
                <a:cxn ang="0">
                  <a:pos x="0" y="127"/>
                </a:cxn>
                <a:cxn ang="0">
                  <a:pos x="1" y="129"/>
                </a:cxn>
                <a:cxn ang="0">
                  <a:pos x="5" y="132"/>
                </a:cxn>
                <a:cxn ang="0">
                  <a:pos x="8" y="132"/>
                </a:cxn>
                <a:cxn ang="0">
                  <a:pos x="9" y="131"/>
                </a:cxn>
                <a:cxn ang="0">
                  <a:pos x="9" y="131"/>
                </a:cxn>
                <a:cxn ang="0">
                  <a:pos x="35" y="102"/>
                </a:cxn>
                <a:cxn ang="0">
                  <a:pos x="57" y="73"/>
                </a:cxn>
                <a:cxn ang="0">
                  <a:pos x="78" y="42"/>
                </a:cxn>
                <a:cxn ang="0">
                  <a:pos x="95" y="9"/>
                </a:cxn>
                <a:cxn ang="0">
                  <a:pos x="95" y="9"/>
                </a:cxn>
                <a:cxn ang="0">
                  <a:pos x="97" y="6"/>
                </a:cxn>
                <a:cxn ang="0">
                  <a:pos x="97" y="4"/>
                </a:cxn>
                <a:cxn ang="0">
                  <a:pos x="94" y="1"/>
                </a:cxn>
                <a:cxn ang="0">
                  <a:pos x="90" y="0"/>
                </a:cxn>
                <a:cxn ang="0">
                  <a:pos x="88" y="1"/>
                </a:cxn>
                <a:cxn ang="0">
                  <a:pos x="86" y="4"/>
                </a:cxn>
                <a:cxn ang="0">
                  <a:pos x="86" y="4"/>
                </a:cxn>
              </a:cxnLst>
              <a:rect l="0" t="0" r="r" b="b"/>
              <a:pathLst>
                <a:path w="97" h="132">
                  <a:moveTo>
                    <a:pt x="86" y="4"/>
                  </a:moveTo>
                  <a:lnTo>
                    <a:pt x="86" y="4"/>
                  </a:lnTo>
                  <a:lnTo>
                    <a:pt x="68" y="35"/>
                  </a:lnTo>
                  <a:lnTo>
                    <a:pt x="48" y="65"/>
                  </a:lnTo>
                  <a:lnTo>
                    <a:pt x="26" y="95"/>
                  </a:lnTo>
                  <a:lnTo>
                    <a:pt x="1" y="121"/>
                  </a:lnTo>
                  <a:lnTo>
                    <a:pt x="1" y="121"/>
                  </a:lnTo>
                  <a:lnTo>
                    <a:pt x="0" y="124"/>
                  </a:lnTo>
                  <a:lnTo>
                    <a:pt x="0" y="127"/>
                  </a:lnTo>
                  <a:lnTo>
                    <a:pt x="1" y="129"/>
                  </a:lnTo>
                  <a:lnTo>
                    <a:pt x="5" y="132"/>
                  </a:lnTo>
                  <a:lnTo>
                    <a:pt x="8" y="132"/>
                  </a:lnTo>
                  <a:lnTo>
                    <a:pt x="9" y="131"/>
                  </a:lnTo>
                  <a:lnTo>
                    <a:pt x="9" y="131"/>
                  </a:lnTo>
                  <a:lnTo>
                    <a:pt x="35" y="102"/>
                  </a:lnTo>
                  <a:lnTo>
                    <a:pt x="57" y="73"/>
                  </a:lnTo>
                  <a:lnTo>
                    <a:pt x="78" y="42"/>
                  </a:lnTo>
                  <a:lnTo>
                    <a:pt x="95" y="9"/>
                  </a:lnTo>
                  <a:lnTo>
                    <a:pt x="95" y="9"/>
                  </a:lnTo>
                  <a:lnTo>
                    <a:pt x="97" y="6"/>
                  </a:lnTo>
                  <a:lnTo>
                    <a:pt x="97" y="4"/>
                  </a:lnTo>
                  <a:lnTo>
                    <a:pt x="94" y="1"/>
                  </a:lnTo>
                  <a:lnTo>
                    <a:pt x="90" y="0"/>
                  </a:lnTo>
                  <a:lnTo>
                    <a:pt x="88" y="1"/>
                  </a:lnTo>
                  <a:lnTo>
                    <a:pt x="86" y="4"/>
                  </a:lnTo>
                  <a:lnTo>
                    <a:pt x="86" y="4"/>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36" name="chenying0907 901"/>
            <p:cNvSpPr>
              <a:spLocks/>
            </p:cNvSpPr>
            <p:nvPr/>
          </p:nvSpPr>
          <p:spPr bwMode="auto">
            <a:xfrm>
              <a:off x="3522663" y="3532188"/>
              <a:ext cx="114300" cy="157163"/>
            </a:xfrm>
            <a:custGeom>
              <a:avLst/>
              <a:gdLst/>
              <a:ahLst/>
              <a:cxnLst>
                <a:cxn ang="0">
                  <a:pos x="273" y="4"/>
                </a:cxn>
                <a:cxn ang="0">
                  <a:pos x="267" y="18"/>
                </a:cxn>
                <a:cxn ang="0">
                  <a:pos x="233" y="55"/>
                </a:cxn>
                <a:cxn ang="0">
                  <a:pos x="223" y="65"/>
                </a:cxn>
                <a:cxn ang="0">
                  <a:pos x="200" y="98"/>
                </a:cxn>
                <a:cxn ang="0">
                  <a:pos x="163" y="157"/>
                </a:cxn>
                <a:cxn ang="0">
                  <a:pos x="127" y="216"/>
                </a:cxn>
                <a:cxn ang="0">
                  <a:pos x="89" y="264"/>
                </a:cxn>
                <a:cxn ang="0">
                  <a:pos x="62" y="300"/>
                </a:cxn>
                <a:cxn ang="0">
                  <a:pos x="53" y="313"/>
                </a:cxn>
                <a:cxn ang="0">
                  <a:pos x="25" y="358"/>
                </a:cxn>
                <a:cxn ang="0">
                  <a:pos x="14" y="375"/>
                </a:cxn>
                <a:cxn ang="0">
                  <a:pos x="6" y="387"/>
                </a:cxn>
                <a:cxn ang="0">
                  <a:pos x="5" y="388"/>
                </a:cxn>
                <a:cxn ang="0">
                  <a:pos x="1" y="390"/>
                </a:cxn>
                <a:cxn ang="0">
                  <a:pos x="1" y="398"/>
                </a:cxn>
                <a:cxn ang="0">
                  <a:pos x="5" y="399"/>
                </a:cxn>
                <a:cxn ang="0">
                  <a:pos x="11" y="398"/>
                </a:cxn>
                <a:cxn ang="0">
                  <a:pos x="22" y="387"/>
                </a:cxn>
                <a:cxn ang="0">
                  <a:pos x="35" y="364"/>
                </a:cxn>
                <a:cxn ang="0">
                  <a:pos x="43" y="352"/>
                </a:cxn>
                <a:cxn ang="0">
                  <a:pos x="52" y="340"/>
                </a:cxn>
                <a:cxn ang="0">
                  <a:pos x="73" y="302"/>
                </a:cxn>
                <a:cxn ang="0">
                  <a:pos x="79" y="293"/>
                </a:cxn>
                <a:cxn ang="0">
                  <a:pos x="95" y="277"/>
                </a:cxn>
                <a:cxn ang="0">
                  <a:pos x="103" y="269"/>
                </a:cxn>
                <a:cxn ang="0">
                  <a:pos x="119" y="246"/>
                </a:cxn>
                <a:cxn ang="0">
                  <a:pos x="141" y="213"/>
                </a:cxn>
                <a:cxn ang="0">
                  <a:pos x="204" y="114"/>
                </a:cxn>
                <a:cxn ang="0">
                  <a:pos x="215" y="96"/>
                </a:cxn>
                <a:cxn ang="0">
                  <a:pos x="255" y="48"/>
                </a:cxn>
                <a:cxn ang="0">
                  <a:pos x="272" y="29"/>
                </a:cxn>
                <a:cxn ang="0">
                  <a:pos x="282" y="13"/>
                </a:cxn>
                <a:cxn ang="0">
                  <a:pos x="285" y="7"/>
                </a:cxn>
                <a:cxn ang="0">
                  <a:pos x="284" y="3"/>
                </a:cxn>
                <a:cxn ang="0">
                  <a:pos x="277" y="0"/>
                </a:cxn>
                <a:cxn ang="0">
                  <a:pos x="273" y="4"/>
                </a:cxn>
              </a:cxnLst>
              <a:rect l="0" t="0" r="r" b="b"/>
              <a:pathLst>
                <a:path w="285" h="399">
                  <a:moveTo>
                    <a:pt x="273" y="4"/>
                  </a:moveTo>
                  <a:lnTo>
                    <a:pt x="273" y="4"/>
                  </a:lnTo>
                  <a:lnTo>
                    <a:pt x="270" y="11"/>
                  </a:lnTo>
                  <a:lnTo>
                    <a:pt x="267" y="18"/>
                  </a:lnTo>
                  <a:lnTo>
                    <a:pt x="256" y="31"/>
                  </a:lnTo>
                  <a:lnTo>
                    <a:pt x="233" y="55"/>
                  </a:lnTo>
                  <a:lnTo>
                    <a:pt x="233" y="55"/>
                  </a:lnTo>
                  <a:lnTo>
                    <a:pt x="223" y="65"/>
                  </a:lnTo>
                  <a:lnTo>
                    <a:pt x="215" y="76"/>
                  </a:lnTo>
                  <a:lnTo>
                    <a:pt x="200" y="98"/>
                  </a:lnTo>
                  <a:lnTo>
                    <a:pt x="200" y="98"/>
                  </a:lnTo>
                  <a:lnTo>
                    <a:pt x="163" y="157"/>
                  </a:lnTo>
                  <a:lnTo>
                    <a:pt x="127" y="216"/>
                  </a:lnTo>
                  <a:lnTo>
                    <a:pt x="127" y="216"/>
                  </a:lnTo>
                  <a:lnTo>
                    <a:pt x="108" y="241"/>
                  </a:lnTo>
                  <a:lnTo>
                    <a:pt x="89" y="264"/>
                  </a:lnTo>
                  <a:lnTo>
                    <a:pt x="70" y="288"/>
                  </a:lnTo>
                  <a:lnTo>
                    <a:pt x="62" y="300"/>
                  </a:lnTo>
                  <a:lnTo>
                    <a:pt x="53" y="313"/>
                  </a:lnTo>
                  <a:lnTo>
                    <a:pt x="53" y="313"/>
                  </a:lnTo>
                  <a:lnTo>
                    <a:pt x="40" y="336"/>
                  </a:lnTo>
                  <a:lnTo>
                    <a:pt x="25" y="358"/>
                  </a:lnTo>
                  <a:lnTo>
                    <a:pt x="25" y="358"/>
                  </a:lnTo>
                  <a:lnTo>
                    <a:pt x="14" y="375"/>
                  </a:lnTo>
                  <a:lnTo>
                    <a:pt x="9" y="385"/>
                  </a:lnTo>
                  <a:lnTo>
                    <a:pt x="6" y="387"/>
                  </a:lnTo>
                  <a:lnTo>
                    <a:pt x="5" y="388"/>
                  </a:lnTo>
                  <a:lnTo>
                    <a:pt x="5" y="388"/>
                  </a:lnTo>
                  <a:lnTo>
                    <a:pt x="2" y="388"/>
                  </a:lnTo>
                  <a:lnTo>
                    <a:pt x="1" y="390"/>
                  </a:lnTo>
                  <a:lnTo>
                    <a:pt x="0" y="394"/>
                  </a:lnTo>
                  <a:lnTo>
                    <a:pt x="1" y="398"/>
                  </a:lnTo>
                  <a:lnTo>
                    <a:pt x="2" y="399"/>
                  </a:lnTo>
                  <a:lnTo>
                    <a:pt x="5" y="399"/>
                  </a:lnTo>
                  <a:lnTo>
                    <a:pt x="5" y="399"/>
                  </a:lnTo>
                  <a:lnTo>
                    <a:pt x="11" y="398"/>
                  </a:lnTo>
                  <a:lnTo>
                    <a:pt x="17" y="394"/>
                  </a:lnTo>
                  <a:lnTo>
                    <a:pt x="22" y="387"/>
                  </a:lnTo>
                  <a:lnTo>
                    <a:pt x="27" y="379"/>
                  </a:lnTo>
                  <a:lnTo>
                    <a:pt x="35" y="364"/>
                  </a:lnTo>
                  <a:lnTo>
                    <a:pt x="39" y="357"/>
                  </a:lnTo>
                  <a:lnTo>
                    <a:pt x="43" y="352"/>
                  </a:lnTo>
                  <a:lnTo>
                    <a:pt x="43" y="352"/>
                  </a:lnTo>
                  <a:lnTo>
                    <a:pt x="52" y="340"/>
                  </a:lnTo>
                  <a:lnTo>
                    <a:pt x="60" y="327"/>
                  </a:lnTo>
                  <a:lnTo>
                    <a:pt x="73" y="302"/>
                  </a:lnTo>
                  <a:lnTo>
                    <a:pt x="73" y="302"/>
                  </a:lnTo>
                  <a:lnTo>
                    <a:pt x="79" y="293"/>
                  </a:lnTo>
                  <a:lnTo>
                    <a:pt x="87" y="285"/>
                  </a:lnTo>
                  <a:lnTo>
                    <a:pt x="95" y="277"/>
                  </a:lnTo>
                  <a:lnTo>
                    <a:pt x="103" y="269"/>
                  </a:lnTo>
                  <a:lnTo>
                    <a:pt x="103" y="269"/>
                  </a:lnTo>
                  <a:lnTo>
                    <a:pt x="111" y="258"/>
                  </a:lnTo>
                  <a:lnTo>
                    <a:pt x="119" y="246"/>
                  </a:lnTo>
                  <a:lnTo>
                    <a:pt x="119" y="246"/>
                  </a:lnTo>
                  <a:lnTo>
                    <a:pt x="141" y="213"/>
                  </a:lnTo>
                  <a:lnTo>
                    <a:pt x="162" y="181"/>
                  </a:lnTo>
                  <a:lnTo>
                    <a:pt x="204" y="114"/>
                  </a:lnTo>
                  <a:lnTo>
                    <a:pt x="204" y="114"/>
                  </a:lnTo>
                  <a:lnTo>
                    <a:pt x="215" y="96"/>
                  </a:lnTo>
                  <a:lnTo>
                    <a:pt x="227" y="80"/>
                  </a:lnTo>
                  <a:lnTo>
                    <a:pt x="255" y="48"/>
                  </a:lnTo>
                  <a:lnTo>
                    <a:pt x="255" y="48"/>
                  </a:lnTo>
                  <a:lnTo>
                    <a:pt x="272" y="29"/>
                  </a:lnTo>
                  <a:lnTo>
                    <a:pt x="280" y="18"/>
                  </a:lnTo>
                  <a:lnTo>
                    <a:pt x="282" y="13"/>
                  </a:lnTo>
                  <a:lnTo>
                    <a:pt x="285" y="7"/>
                  </a:lnTo>
                  <a:lnTo>
                    <a:pt x="285" y="7"/>
                  </a:lnTo>
                  <a:lnTo>
                    <a:pt x="285" y="5"/>
                  </a:lnTo>
                  <a:lnTo>
                    <a:pt x="284" y="3"/>
                  </a:lnTo>
                  <a:lnTo>
                    <a:pt x="281" y="0"/>
                  </a:lnTo>
                  <a:lnTo>
                    <a:pt x="277" y="0"/>
                  </a:lnTo>
                  <a:lnTo>
                    <a:pt x="274" y="1"/>
                  </a:lnTo>
                  <a:lnTo>
                    <a:pt x="273" y="4"/>
                  </a:lnTo>
                  <a:lnTo>
                    <a:pt x="273" y="4"/>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37" name="chenying0907 902"/>
            <p:cNvSpPr>
              <a:spLocks/>
            </p:cNvSpPr>
            <p:nvPr/>
          </p:nvSpPr>
          <p:spPr bwMode="auto">
            <a:xfrm>
              <a:off x="3600451" y="3543301"/>
              <a:ext cx="68263" cy="95250"/>
            </a:xfrm>
            <a:custGeom>
              <a:avLst/>
              <a:gdLst/>
              <a:ahLst/>
              <a:cxnLst>
                <a:cxn ang="0">
                  <a:pos x="162" y="1"/>
                </a:cxn>
                <a:cxn ang="0">
                  <a:pos x="162" y="1"/>
                </a:cxn>
                <a:cxn ang="0">
                  <a:pos x="152" y="12"/>
                </a:cxn>
                <a:cxn ang="0">
                  <a:pos x="144" y="23"/>
                </a:cxn>
                <a:cxn ang="0">
                  <a:pos x="128" y="46"/>
                </a:cxn>
                <a:cxn ang="0">
                  <a:pos x="114" y="70"/>
                </a:cxn>
                <a:cxn ang="0">
                  <a:pos x="100" y="95"/>
                </a:cxn>
                <a:cxn ang="0">
                  <a:pos x="100" y="95"/>
                </a:cxn>
                <a:cxn ang="0">
                  <a:pos x="92" y="108"/>
                </a:cxn>
                <a:cxn ang="0">
                  <a:pos x="81" y="121"/>
                </a:cxn>
                <a:cxn ang="0">
                  <a:pos x="60" y="148"/>
                </a:cxn>
                <a:cxn ang="0">
                  <a:pos x="60" y="148"/>
                </a:cxn>
                <a:cxn ang="0">
                  <a:pos x="38" y="175"/>
                </a:cxn>
                <a:cxn ang="0">
                  <a:pos x="17" y="203"/>
                </a:cxn>
                <a:cxn ang="0">
                  <a:pos x="17" y="203"/>
                </a:cxn>
                <a:cxn ang="0">
                  <a:pos x="5" y="217"/>
                </a:cxn>
                <a:cxn ang="0">
                  <a:pos x="2" y="227"/>
                </a:cxn>
                <a:cxn ang="0">
                  <a:pos x="0" y="231"/>
                </a:cxn>
                <a:cxn ang="0">
                  <a:pos x="0" y="235"/>
                </a:cxn>
                <a:cxn ang="0">
                  <a:pos x="0" y="235"/>
                </a:cxn>
                <a:cxn ang="0">
                  <a:pos x="2" y="237"/>
                </a:cxn>
                <a:cxn ang="0">
                  <a:pos x="4" y="238"/>
                </a:cxn>
                <a:cxn ang="0">
                  <a:pos x="8" y="239"/>
                </a:cxn>
                <a:cxn ang="0">
                  <a:pos x="9" y="238"/>
                </a:cxn>
                <a:cxn ang="0">
                  <a:pos x="12" y="237"/>
                </a:cxn>
                <a:cxn ang="0">
                  <a:pos x="12" y="234"/>
                </a:cxn>
                <a:cxn ang="0">
                  <a:pos x="12" y="231"/>
                </a:cxn>
                <a:cxn ang="0">
                  <a:pos x="12" y="231"/>
                </a:cxn>
                <a:cxn ang="0">
                  <a:pos x="12" y="229"/>
                </a:cxn>
                <a:cxn ang="0">
                  <a:pos x="15" y="225"/>
                </a:cxn>
                <a:cxn ang="0">
                  <a:pos x="22" y="213"/>
                </a:cxn>
                <a:cxn ang="0">
                  <a:pos x="37" y="195"/>
                </a:cxn>
                <a:cxn ang="0">
                  <a:pos x="37" y="195"/>
                </a:cxn>
                <a:cxn ang="0">
                  <a:pos x="58" y="169"/>
                </a:cxn>
                <a:cxn ang="0">
                  <a:pos x="79" y="144"/>
                </a:cxn>
                <a:cxn ang="0">
                  <a:pos x="79" y="144"/>
                </a:cxn>
                <a:cxn ang="0">
                  <a:pos x="91" y="127"/>
                </a:cxn>
                <a:cxn ang="0">
                  <a:pos x="102" y="110"/>
                </a:cxn>
                <a:cxn ang="0">
                  <a:pos x="123" y="76"/>
                </a:cxn>
                <a:cxn ang="0">
                  <a:pos x="134" y="59"/>
                </a:cxn>
                <a:cxn ang="0">
                  <a:pos x="144" y="40"/>
                </a:cxn>
                <a:cxn ang="0">
                  <a:pos x="157" y="25"/>
                </a:cxn>
                <a:cxn ang="0">
                  <a:pos x="170" y="9"/>
                </a:cxn>
                <a:cxn ang="0">
                  <a:pos x="170" y="9"/>
                </a:cxn>
                <a:cxn ang="0">
                  <a:pos x="172" y="8"/>
                </a:cxn>
                <a:cxn ang="0">
                  <a:pos x="172" y="5"/>
                </a:cxn>
                <a:cxn ang="0">
                  <a:pos x="170" y="1"/>
                </a:cxn>
                <a:cxn ang="0">
                  <a:pos x="166" y="0"/>
                </a:cxn>
                <a:cxn ang="0">
                  <a:pos x="164" y="0"/>
                </a:cxn>
                <a:cxn ang="0">
                  <a:pos x="162" y="1"/>
                </a:cxn>
                <a:cxn ang="0">
                  <a:pos x="162" y="1"/>
                </a:cxn>
              </a:cxnLst>
              <a:rect l="0" t="0" r="r" b="b"/>
              <a:pathLst>
                <a:path w="172" h="239">
                  <a:moveTo>
                    <a:pt x="162" y="1"/>
                  </a:moveTo>
                  <a:lnTo>
                    <a:pt x="162" y="1"/>
                  </a:lnTo>
                  <a:lnTo>
                    <a:pt x="152" y="12"/>
                  </a:lnTo>
                  <a:lnTo>
                    <a:pt x="144" y="23"/>
                  </a:lnTo>
                  <a:lnTo>
                    <a:pt x="128" y="46"/>
                  </a:lnTo>
                  <a:lnTo>
                    <a:pt x="114" y="70"/>
                  </a:lnTo>
                  <a:lnTo>
                    <a:pt x="100" y="95"/>
                  </a:lnTo>
                  <a:lnTo>
                    <a:pt x="100" y="95"/>
                  </a:lnTo>
                  <a:lnTo>
                    <a:pt x="92" y="108"/>
                  </a:lnTo>
                  <a:lnTo>
                    <a:pt x="81" y="121"/>
                  </a:lnTo>
                  <a:lnTo>
                    <a:pt x="60" y="148"/>
                  </a:lnTo>
                  <a:lnTo>
                    <a:pt x="60" y="148"/>
                  </a:lnTo>
                  <a:lnTo>
                    <a:pt x="38" y="175"/>
                  </a:lnTo>
                  <a:lnTo>
                    <a:pt x="17" y="203"/>
                  </a:lnTo>
                  <a:lnTo>
                    <a:pt x="17" y="203"/>
                  </a:lnTo>
                  <a:lnTo>
                    <a:pt x="5" y="217"/>
                  </a:lnTo>
                  <a:lnTo>
                    <a:pt x="2" y="227"/>
                  </a:lnTo>
                  <a:lnTo>
                    <a:pt x="0" y="231"/>
                  </a:lnTo>
                  <a:lnTo>
                    <a:pt x="0" y="235"/>
                  </a:lnTo>
                  <a:lnTo>
                    <a:pt x="0" y="235"/>
                  </a:lnTo>
                  <a:lnTo>
                    <a:pt x="2" y="237"/>
                  </a:lnTo>
                  <a:lnTo>
                    <a:pt x="4" y="238"/>
                  </a:lnTo>
                  <a:lnTo>
                    <a:pt x="8" y="239"/>
                  </a:lnTo>
                  <a:lnTo>
                    <a:pt x="9" y="238"/>
                  </a:lnTo>
                  <a:lnTo>
                    <a:pt x="12" y="237"/>
                  </a:lnTo>
                  <a:lnTo>
                    <a:pt x="12" y="234"/>
                  </a:lnTo>
                  <a:lnTo>
                    <a:pt x="12" y="231"/>
                  </a:lnTo>
                  <a:lnTo>
                    <a:pt x="12" y="231"/>
                  </a:lnTo>
                  <a:lnTo>
                    <a:pt x="12" y="229"/>
                  </a:lnTo>
                  <a:lnTo>
                    <a:pt x="15" y="225"/>
                  </a:lnTo>
                  <a:lnTo>
                    <a:pt x="22" y="213"/>
                  </a:lnTo>
                  <a:lnTo>
                    <a:pt x="37" y="195"/>
                  </a:lnTo>
                  <a:lnTo>
                    <a:pt x="37" y="195"/>
                  </a:lnTo>
                  <a:lnTo>
                    <a:pt x="58" y="169"/>
                  </a:lnTo>
                  <a:lnTo>
                    <a:pt x="79" y="144"/>
                  </a:lnTo>
                  <a:lnTo>
                    <a:pt x="79" y="144"/>
                  </a:lnTo>
                  <a:lnTo>
                    <a:pt x="91" y="127"/>
                  </a:lnTo>
                  <a:lnTo>
                    <a:pt x="102" y="110"/>
                  </a:lnTo>
                  <a:lnTo>
                    <a:pt x="123" y="76"/>
                  </a:lnTo>
                  <a:lnTo>
                    <a:pt x="134" y="59"/>
                  </a:lnTo>
                  <a:lnTo>
                    <a:pt x="144" y="40"/>
                  </a:lnTo>
                  <a:lnTo>
                    <a:pt x="157" y="25"/>
                  </a:lnTo>
                  <a:lnTo>
                    <a:pt x="170" y="9"/>
                  </a:lnTo>
                  <a:lnTo>
                    <a:pt x="170" y="9"/>
                  </a:lnTo>
                  <a:lnTo>
                    <a:pt x="172" y="8"/>
                  </a:lnTo>
                  <a:lnTo>
                    <a:pt x="172" y="5"/>
                  </a:lnTo>
                  <a:lnTo>
                    <a:pt x="170" y="1"/>
                  </a:lnTo>
                  <a:lnTo>
                    <a:pt x="166" y="0"/>
                  </a:lnTo>
                  <a:lnTo>
                    <a:pt x="164" y="0"/>
                  </a:lnTo>
                  <a:lnTo>
                    <a:pt x="162" y="1"/>
                  </a:lnTo>
                  <a:lnTo>
                    <a:pt x="162" y="1"/>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38" name="chenying0907 903"/>
            <p:cNvSpPr>
              <a:spLocks/>
            </p:cNvSpPr>
            <p:nvPr/>
          </p:nvSpPr>
          <p:spPr bwMode="auto">
            <a:xfrm>
              <a:off x="3633788" y="3560763"/>
              <a:ext cx="53975" cy="80963"/>
            </a:xfrm>
            <a:custGeom>
              <a:avLst/>
              <a:gdLst/>
              <a:ahLst/>
              <a:cxnLst>
                <a:cxn ang="0">
                  <a:pos x="125" y="2"/>
                </a:cxn>
                <a:cxn ang="0">
                  <a:pos x="125" y="2"/>
                </a:cxn>
                <a:cxn ang="0">
                  <a:pos x="119" y="17"/>
                </a:cxn>
                <a:cxn ang="0">
                  <a:pos x="111" y="31"/>
                </a:cxn>
                <a:cxn ang="0">
                  <a:pos x="94" y="58"/>
                </a:cxn>
                <a:cxn ang="0">
                  <a:pos x="57" y="113"/>
                </a:cxn>
                <a:cxn ang="0">
                  <a:pos x="57" y="113"/>
                </a:cxn>
                <a:cxn ang="0">
                  <a:pos x="22" y="164"/>
                </a:cxn>
                <a:cxn ang="0">
                  <a:pos x="22" y="164"/>
                </a:cxn>
                <a:cxn ang="0">
                  <a:pos x="15" y="172"/>
                </a:cxn>
                <a:cxn ang="0">
                  <a:pos x="9" y="180"/>
                </a:cxn>
                <a:cxn ang="0">
                  <a:pos x="4" y="188"/>
                </a:cxn>
                <a:cxn ang="0">
                  <a:pos x="1" y="192"/>
                </a:cxn>
                <a:cxn ang="0">
                  <a:pos x="0" y="197"/>
                </a:cxn>
                <a:cxn ang="0">
                  <a:pos x="0" y="197"/>
                </a:cxn>
                <a:cxn ang="0">
                  <a:pos x="0" y="200"/>
                </a:cxn>
                <a:cxn ang="0">
                  <a:pos x="0" y="202"/>
                </a:cxn>
                <a:cxn ang="0">
                  <a:pos x="4" y="204"/>
                </a:cxn>
                <a:cxn ang="0">
                  <a:pos x="6" y="205"/>
                </a:cxn>
                <a:cxn ang="0">
                  <a:pos x="7" y="204"/>
                </a:cxn>
                <a:cxn ang="0">
                  <a:pos x="9" y="202"/>
                </a:cxn>
                <a:cxn ang="0">
                  <a:pos x="10" y="201"/>
                </a:cxn>
                <a:cxn ang="0">
                  <a:pos x="10" y="201"/>
                </a:cxn>
                <a:cxn ang="0">
                  <a:pos x="11" y="196"/>
                </a:cxn>
                <a:cxn ang="0">
                  <a:pos x="14" y="192"/>
                </a:cxn>
                <a:cxn ang="0">
                  <a:pos x="22" y="180"/>
                </a:cxn>
                <a:cxn ang="0">
                  <a:pos x="31" y="171"/>
                </a:cxn>
                <a:cxn ang="0">
                  <a:pos x="38" y="162"/>
                </a:cxn>
                <a:cxn ang="0">
                  <a:pos x="38" y="162"/>
                </a:cxn>
                <a:cxn ang="0">
                  <a:pos x="56" y="136"/>
                </a:cxn>
                <a:cxn ang="0">
                  <a:pos x="73" y="111"/>
                </a:cxn>
                <a:cxn ang="0">
                  <a:pos x="73" y="111"/>
                </a:cxn>
                <a:cxn ang="0">
                  <a:pos x="107" y="60"/>
                </a:cxn>
                <a:cxn ang="0">
                  <a:pos x="123" y="35"/>
                </a:cxn>
                <a:cxn ang="0">
                  <a:pos x="136" y="7"/>
                </a:cxn>
                <a:cxn ang="0">
                  <a:pos x="136" y="7"/>
                </a:cxn>
                <a:cxn ang="0">
                  <a:pos x="136" y="5"/>
                </a:cxn>
                <a:cxn ang="0">
                  <a:pos x="136" y="4"/>
                </a:cxn>
                <a:cxn ang="0">
                  <a:pos x="133" y="0"/>
                </a:cxn>
                <a:cxn ang="0">
                  <a:pos x="130" y="0"/>
                </a:cxn>
                <a:cxn ang="0">
                  <a:pos x="129" y="0"/>
                </a:cxn>
                <a:cxn ang="0">
                  <a:pos x="126" y="0"/>
                </a:cxn>
                <a:cxn ang="0">
                  <a:pos x="125" y="2"/>
                </a:cxn>
                <a:cxn ang="0">
                  <a:pos x="125" y="2"/>
                </a:cxn>
              </a:cxnLst>
              <a:rect l="0" t="0" r="r" b="b"/>
              <a:pathLst>
                <a:path w="136" h="205">
                  <a:moveTo>
                    <a:pt x="125" y="2"/>
                  </a:moveTo>
                  <a:lnTo>
                    <a:pt x="125" y="2"/>
                  </a:lnTo>
                  <a:lnTo>
                    <a:pt x="119" y="17"/>
                  </a:lnTo>
                  <a:lnTo>
                    <a:pt x="111" y="31"/>
                  </a:lnTo>
                  <a:lnTo>
                    <a:pt x="94" y="58"/>
                  </a:lnTo>
                  <a:lnTo>
                    <a:pt x="57" y="113"/>
                  </a:lnTo>
                  <a:lnTo>
                    <a:pt x="57" y="113"/>
                  </a:lnTo>
                  <a:lnTo>
                    <a:pt x="22" y="164"/>
                  </a:lnTo>
                  <a:lnTo>
                    <a:pt x="22" y="164"/>
                  </a:lnTo>
                  <a:lnTo>
                    <a:pt x="15" y="172"/>
                  </a:lnTo>
                  <a:lnTo>
                    <a:pt x="9" y="180"/>
                  </a:lnTo>
                  <a:lnTo>
                    <a:pt x="4" y="188"/>
                  </a:lnTo>
                  <a:lnTo>
                    <a:pt x="1" y="192"/>
                  </a:lnTo>
                  <a:lnTo>
                    <a:pt x="0" y="197"/>
                  </a:lnTo>
                  <a:lnTo>
                    <a:pt x="0" y="197"/>
                  </a:lnTo>
                  <a:lnTo>
                    <a:pt x="0" y="200"/>
                  </a:lnTo>
                  <a:lnTo>
                    <a:pt x="0" y="202"/>
                  </a:lnTo>
                  <a:lnTo>
                    <a:pt x="4" y="204"/>
                  </a:lnTo>
                  <a:lnTo>
                    <a:pt x="6" y="205"/>
                  </a:lnTo>
                  <a:lnTo>
                    <a:pt x="7" y="204"/>
                  </a:lnTo>
                  <a:lnTo>
                    <a:pt x="9" y="202"/>
                  </a:lnTo>
                  <a:lnTo>
                    <a:pt x="10" y="201"/>
                  </a:lnTo>
                  <a:lnTo>
                    <a:pt x="10" y="201"/>
                  </a:lnTo>
                  <a:lnTo>
                    <a:pt x="11" y="196"/>
                  </a:lnTo>
                  <a:lnTo>
                    <a:pt x="14" y="192"/>
                  </a:lnTo>
                  <a:lnTo>
                    <a:pt x="22" y="180"/>
                  </a:lnTo>
                  <a:lnTo>
                    <a:pt x="31" y="171"/>
                  </a:lnTo>
                  <a:lnTo>
                    <a:pt x="38" y="162"/>
                  </a:lnTo>
                  <a:lnTo>
                    <a:pt x="38" y="162"/>
                  </a:lnTo>
                  <a:lnTo>
                    <a:pt x="56" y="136"/>
                  </a:lnTo>
                  <a:lnTo>
                    <a:pt x="73" y="111"/>
                  </a:lnTo>
                  <a:lnTo>
                    <a:pt x="73" y="111"/>
                  </a:lnTo>
                  <a:lnTo>
                    <a:pt x="107" y="60"/>
                  </a:lnTo>
                  <a:lnTo>
                    <a:pt x="123" y="35"/>
                  </a:lnTo>
                  <a:lnTo>
                    <a:pt x="136" y="7"/>
                  </a:lnTo>
                  <a:lnTo>
                    <a:pt x="136" y="7"/>
                  </a:lnTo>
                  <a:lnTo>
                    <a:pt x="136" y="5"/>
                  </a:lnTo>
                  <a:lnTo>
                    <a:pt x="136" y="4"/>
                  </a:lnTo>
                  <a:lnTo>
                    <a:pt x="133" y="0"/>
                  </a:lnTo>
                  <a:lnTo>
                    <a:pt x="130" y="0"/>
                  </a:lnTo>
                  <a:lnTo>
                    <a:pt x="129" y="0"/>
                  </a:lnTo>
                  <a:lnTo>
                    <a:pt x="126" y="0"/>
                  </a:lnTo>
                  <a:lnTo>
                    <a:pt x="125" y="2"/>
                  </a:lnTo>
                  <a:lnTo>
                    <a:pt x="125" y="2"/>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39" name="chenying0907 904"/>
            <p:cNvSpPr>
              <a:spLocks/>
            </p:cNvSpPr>
            <p:nvPr/>
          </p:nvSpPr>
          <p:spPr bwMode="auto">
            <a:xfrm>
              <a:off x="3668713" y="3586163"/>
              <a:ext cx="38100" cy="55563"/>
            </a:xfrm>
            <a:custGeom>
              <a:avLst/>
              <a:gdLst/>
              <a:ahLst/>
              <a:cxnLst>
                <a:cxn ang="0">
                  <a:pos x="86" y="4"/>
                </a:cxn>
                <a:cxn ang="0">
                  <a:pos x="86" y="4"/>
                </a:cxn>
                <a:cxn ang="0">
                  <a:pos x="75" y="25"/>
                </a:cxn>
                <a:cxn ang="0">
                  <a:pos x="64" y="46"/>
                </a:cxn>
                <a:cxn ang="0">
                  <a:pos x="49" y="64"/>
                </a:cxn>
                <a:cxn ang="0">
                  <a:pos x="34" y="83"/>
                </a:cxn>
                <a:cxn ang="0">
                  <a:pos x="34" y="83"/>
                </a:cxn>
                <a:cxn ang="0">
                  <a:pos x="22" y="95"/>
                </a:cxn>
                <a:cxn ang="0">
                  <a:pos x="13" y="106"/>
                </a:cxn>
                <a:cxn ang="0">
                  <a:pos x="5" y="121"/>
                </a:cxn>
                <a:cxn ang="0">
                  <a:pos x="2" y="127"/>
                </a:cxn>
                <a:cxn ang="0">
                  <a:pos x="0" y="135"/>
                </a:cxn>
                <a:cxn ang="0">
                  <a:pos x="0" y="135"/>
                </a:cxn>
                <a:cxn ang="0">
                  <a:pos x="0" y="138"/>
                </a:cxn>
                <a:cxn ang="0">
                  <a:pos x="1" y="140"/>
                </a:cxn>
                <a:cxn ang="0">
                  <a:pos x="4" y="142"/>
                </a:cxn>
                <a:cxn ang="0">
                  <a:pos x="9" y="142"/>
                </a:cxn>
                <a:cxn ang="0">
                  <a:pos x="10" y="140"/>
                </a:cxn>
                <a:cxn ang="0">
                  <a:pos x="11" y="139"/>
                </a:cxn>
                <a:cxn ang="0">
                  <a:pos x="11" y="139"/>
                </a:cxn>
                <a:cxn ang="0">
                  <a:pos x="14" y="129"/>
                </a:cxn>
                <a:cxn ang="0">
                  <a:pos x="19" y="118"/>
                </a:cxn>
                <a:cxn ang="0">
                  <a:pos x="24" y="110"/>
                </a:cxn>
                <a:cxn ang="0">
                  <a:pos x="31" y="101"/>
                </a:cxn>
                <a:cxn ang="0">
                  <a:pos x="45" y="87"/>
                </a:cxn>
                <a:cxn ang="0">
                  <a:pos x="61" y="71"/>
                </a:cxn>
                <a:cxn ang="0">
                  <a:pos x="61" y="71"/>
                </a:cxn>
                <a:cxn ang="0">
                  <a:pos x="72" y="57"/>
                </a:cxn>
                <a:cxn ang="0">
                  <a:pos x="81" y="41"/>
                </a:cxn>
                <a:cxn ang="0">
                  <a:pos x="90" y="24"/>
                </a:cxn>
                <a:cxn ang="0">
                  <a:pos x="96" y="7"/>
                </a:cxn>
                <a:cxn ang="0">
                  <a:pos x="96" y="7"/>
                </a:cxn>
                <a:cxn ang="0">
                  <a:pos x="96" y="4"/>
                </a:cxn>
                <a:cxn ang="0">
                  <a:pos x="96" y="3"/>
                </a:cxn>
                <a:cxn ang="0">
                  <a:pos x="95" y="2"/>
                </a:cxn>
                <a:cxn ang="0">
                  <a:pos x="92" y="0"/>
                </a:cxn>
                <a:cxn ang="0">
                  <a:pos x="89" y="0"/>
                </a:cxn>
                <a:cxn ang="0">
                  <a:pos x="87" y="2"/>
                </a:cxn>
                <a:cxn ang="0">
                  <a:pos x="86" y="4"/>
                </a:cxn>
                <a:cxn ang="0">
                  <a:pos x="86" y="4"/>
                </a:cxn>
              </a:cxnLst>
              <a:rect l="0" t="0" r="r" b="b"/>
              <a:pathLst>
                <a:path w="96" h="142">
                  <a:moveTo>
                    <a:pt x="86" y="4"/>
                  </a:moveTo>
                  <a:lnTo>
                    <a:pt x="86" y="4"/>
                  </a:lnTo>
                  <a:lnTo>
                    <a:pt x="75" y="25"/>
                  </a:lnTo>
                  <a:lnTo>
                    <a:pt x="64" y="46"/>
                  </a:lnTo>
                  <a:lnTo>
                    <a:pt x="49" y="64"/>
                  </a:lnTo>
                  <a:lnTo>
                    <a:pt x="34" y="83"/>
                  </a:lnTo>
                  <a:lnTo>
                    <a:pt x="34" y="83"/>
                  </a:lnTo>
                  <a:lnTo>
                    <a:pt x="22" y="95"/>
                  </a:lnTo>
                  <a:lnTo>
                    <a:pt x="13" y="106"/>
                  </a:lnTo>
                  <a:lnTo>
                    <a:pt x="5" y="121"/>
                  </a:lnTo>
                  <a:lnTo>
                    <a:pt x="2" y="127"/>
                  </a:lnTo>
                  <a:lnTo>
                    <a:pt x="0" y="135"/>
                  </a:lnTo>
                  <a:lnTo>
                    <a:pt x="0" y="135"/>
                  </a:lnTo>
                  <a:lnTo>
                    <a:pt x="0" y="138"/>
                  </a:lnTo>
                  <a:lnTo>
                    <a:pt x="1" y="140"/>
                  </a:lnTo>
                  <a:lnTo>
                    <a:pt x="4" y="142"/>
                  </a:lnTo>
                  <a:lnTo>
                    <a:pt x="9" y="142"/>
                  </a:lnTo>
                  <a:lnTo>
                    <a:pt x="10" y="140"/>
                  </a:lnTo>
                  <a:lnTo>
                    <a:pt x="11" y="139"/>
                  </a:lnTo>
                  <a:lnTo>
                    <a:pt x="11" y="139"/>
                  </a:lnTo>
                  <a:lnTo>
                    <a:pt x="14" y="129"/>
                  </a:lnTo>
                  <a:lnTo>
                    <a:pt x="19" y="118"/>
                  </a:lnTo>
                  <a:lnTo>
                    <a:pt x="24" y="110"/>
                  </a:lnTo>
                  <a:lnTo>
                    <a:pt x="31" y="101"/>
                  </a:lnTo>
                  <a:lnTo>
                    <a:pt x="45" y="87"/>
                  </a:lnTo>
                  <a:lnTo>
                    <a:pt x="61" y="71"/>
                  </a:lnTo>
                  <a:lnTo>
                    <a:pt x="61" y="71"/>
                  </a:lnTo>
                  <a:lnTo>
                    <a:pt x="72" y="57"/>
                  </a:lnTo>
                  <a:lnTo>
                    <a:pt x="81" y="41"/>
                  </a:lnTo>
                  <a:lnTo>
                    <a:pt x="90" y="24"/>
                  </a:lnTo>
                  <a:lnTo>
                    <a:pt x="96" y="7"/>
                  </a:lnTo>
                  <a:lnTo>
                    <a:pt x="96" y="7"/>
                  </a:lnTo>
                  <a:lnTo>
                    <a:pt x="96" y="4"/>
                  </a:lnTo>
                  <a:lnTo>
                    <a:pt x="96" y="3"/>
                  </a:lnTo>
                  <a:lnTo>
                    <a:pt x="95" y="2"/>
                  </a:lnTo>
                  <a:lnTo>
                    <a:pt x="92" y="0"/>
                  </a:lnTo>
                  <a:lnTo>
                    <a:pt x="89" y="0"/>
                  </a:lnTo>
                  <a:lnTo>
                    <a:pt x="87" y="2"/>
                  </a:lnTo>
                  <a:lnTo>
                    <a:pt x="86" y="4"/>
                  </a:lnTo>
                  <a:lnTo>
                    <a:pt x="86" y="4"/>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40" name="chenying0907 905"/>
            <p:cNvSpPr>
              <a:spLocks/>
            </p:cNvSpPr>
            <p:nvPr/>
          </p:nvSpPr>
          <p:spPr bwMode="auto">
            <a:xfrm>
              <a:off x="3271838" y="3430588"/>
              <a:ext cx="15875" cy="17463"/>
            </a:xfrm>
            <a:custGeom>
              <a:avLst/>
              <a:gdLst/>
              <a:ahLst/>
              <a:cxnLst>
                <a:cxn ang="0">
                  <a:pos x="34" y="2"/>
                </a:cxn>
                <a:cxn ang="0">
                  <a:pos x="34" y="2"/>
                </a:cxn>
                <a:cxn ang="0">
                  <a:pos x="25" y="8"/>
                </a:cxn>
                <a:cxn ang="0">
                  <a:pos x="16" y="16"/>
                </a:cxn>
                <a:cxn ang="0">
                  <a:pos x="8" y="25"/>
                </a:cxn>
                <a:cxn ang="0">
                  <a:pos x="2" y="34"/>
                </a:cxn>
                <a:cxn ang="0">
                  <a:pos x="2" y="34"/>
                </a:cxn>
                <a:cxn ang="0">
                  <a:pos x="0" y="37"/>
                </a:cxn>
                <a:cxn ang="0">
                  <a:pos x="0" y="38"/>
                </a:cxn>
                <a:cxn ang="0">
                  <a:pos x="2" y="40"/>
                </a:cxn>
                <a:cxn ang="0">
                  <a:pos x="3" y="41"/>
                </a:cxn>
                <a:cxn ang="0">
                  <a:pos x="7" y="42"/>
                </a:cxn>
                <a:cxn ang="0">
                  <a:pos x="9" y="42"/>
                </a:cxn>
                <a:cxn ang="0">
                  <a:pos x="11" y="40"/>
                </a:cxn>
                <a:cxn ang="0">
                  <a:pos x="11" y="40"/>
                </a:cxn>
                <a:cxn ang="0">
                  <a:pos x="17" y="32"/>
                </a:cxn>
                <a:cxn ang="0">
                  <a:pos x="24" y="24"/>
                </a:cxn>
                <a:cxn ang="0">
                  <a:pos x="32" y="17"/>
                </a:cxn>
                <a:cxn ang="0">
                  <a:pos x="39" y="11"/>
                </a:cxn>
                <a:cxn ang="0">
                  <a:pos x="39" y="11"/>
                </a:cxn>
                <a:cxn ang="0">
                  <a:pos x="41" y="10"/>
                </a:cxn>
                <a:cxn ang="0">
                  <a:pos x="42" y="8"/>
                </a:cxn>
                <a:cxn ang="0">
                  <a:pos x="41" y="3"/>
                </a:cxn>
                <a:cxn ang="0">
                  <a:pos x="39" y="2"/>
                </a:cxn>
                <a:cxn ang="0">
                  <a:pos x="38" y="0"/>
                </a:cxn>
                <a:cxn ang="0">
                  <a:pos x="36" y="0"/>
                </a:cxn>
                <a:cxn ang="0">
                  <a:pos x="34" y="2"/>
                </a:cxn>
                <a:cxn ang="0">
                  <a:pos x="34" y="2"/>
                </a:cxn>
              </a:cxnLst>
              <a:rect l="0" t="0" r="r" b="b"/>
              <a:pathLst>
                <a:path w="42" h="42">
                  <a:moveTo>
                    <a:pt x="34" y="2"/>
                  </a:moveTo>
                  <a:lnTo>
                    <a:pt x="34" y="2"/>
                  </a:lnTo>
                  <a:lnTo>
                    <a:pt x="25" y="8"/>
                  </a:lnTo>
                  <a:lnTo>
                    <a:pt x="16" y="16"/>
                  </a:lnTo>
                  <a:lnTo>
                    <a:pt x="8" y="25"/>
                  </a:lnTo>
                  <a:lnTo>
                    <a:pt x="2" y="34"/>
                  </a:lnTo>
                  <a:lnTo>
                    <a:pt x="2" y="34"/>
                  </a:lnTo>
                  <a:lnTo>
                    <a:pt x="0" y="37"/>
                  </a:lnTo>
                  <a:lnTo>
                    <a:pt x="0" y="38"/>
                  </a:lnTo>
                  <a:lnTo>
                    <a:pt x="2" y="40"/>
                  </a:lnTo>
                  <a:lnTo>
                    <a:pt x="3" y="41"/>
                  </a:lnTo>
                  <a:lnTo>
                    <a:pt x="7" y="42"/>
                  </a:lnTo>
                  <a:lnTo>
                    <a:pt x="9" y="42"/>
                  </a:lnTo>
                  <a:lnTo>
                    <a:pt x="11" y="40"/>
                  </a:lnTo>
                  <a:lnTo>
                    <a:pt x="11" y="40"/>
                  </a:lnTo>
                  <a:lnTo>
                    <a:pt x="17" y="32"/>
                  </a:lnTo>
                  <a:lnTo>
                    <a:pt x="24" y="24"/>
                  </a:lnTo>
                  <a:lnTo>
                    <a:pt x="32" y="17"/>
                  </a:lnTo>
                  <a:lnTo>
                    <a:pt x="39" y="11"/>
                  </a:lnTo>
                  <a:lnTo>
                    <a:pt x="39" y="11"/>
                  </a:lnTo>
                  <a:lnTo>
                    <a:pt x="41" y="10"/>
                  </a:lnTo>
                  <a:lnTo>
                    <a:pt x="42" y="8"/>
                  </a:lnTo>
                  <a:lnTo>
                    <a:pt x="41" y="3"/>
                  </a:lnTo>
                  <a:lnTo>
                    <a:pt x="39" y="2"/>
                  </a:lnTo>
                  <a:lnTo>
                    <a:pt x="38" y="0"/>
                  </a:lnTo>
                  <a:lnTo>
                    <a:pt x="36" y="0"/>
                  </a:lnTo>
                  <a:lnTo>
                    <a:pt x="34" y="2"/>
                  </a:lnTo>
                  <a:lnTo>
                    <a:pt x="34" y="2"/>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41" name="chenying0907 906"/>
            <p:cNvSpPr>
              <a:spLocks/>
            </p:cNvSpPr>
            <p:nvPr/>
          </p:nvSpPr>
          <p:spPr bwMode="auto">
            <a:xfrm>
              <a:off x="3295651" y="3446463"/>
              <a:ext cx="20638" cy="20638"/>
            </a:xfrm>
            <a:custGeom>
              <a:avLst/>
              <a:gdLst/>
              <a:ahLst/>
              <a:cxnLst>
                <a:cxn ang="0">
                  <a:pos x="40" y="0"/>
                </a:cxn>
                <a:cxn ang="0">
                  <a:pos x="40" y="0"/>
                </a:cxn>
                <a:cxn ang="0">
                  <a:pos x="28" y="7"/>
                </a:cxn>
                <a:cxn ang="0">
                  <a:pos x="17" y="19"/>
                </a:cxn>
                <a:cxn ang="0">
                  <a:pos x="8" y="31"/>
                </a:cxn>
                <a:cxn ang="0">
                  <a:pos x="0" y="44"/>
                </a:cxn>
                <a:cxn ang="0">
                  <a:pos x="0" y="44"/>
                </a:cxn>
                <a:cxn ang="0">
                  <a:pos x="0" y="45"/>
                </a:cxn>
                <a:cxn ang="0">
                  <a:pos x="0" y="48"/>
                </a:cxn>
                <a:cxn ang="0">
                  <a:pos x="2" y="52"/>
                </a:cxn>
                <a:cxn ang="0">
                  <a:pos x="6" y="52"/>
                </a:cxn>
                <a:cxn ang="0">
                  <a:pos x="9" y="51"/>
                </a:cxn>
                <a:cxn ang="0">
                  <a:pos x="10" y="49"/>
                </a:cxn>
                <a:cxn ang="0">
                  <a:pos x="10" y="49"/>
                </a:cxn>
                <a:cxn ang="0">
                  <a:pos x="17" y="38"/>
                </a:cxn>
                <a:cxn ang="0">
                  <a:pos x="25" y="27"/>
                </a:cxn>
                <a:cxn ang="0">
                  <a:pos x="35" y="17"/>
                </a:cxn>
                <a:cxn ang="0">
                  <a:pos x="46" y="10"/>
                </a:cxn>
                <a:cxn ang="0">
                  <a:pos x="46" y="10"/>
                </a:cxn>
                <a:cxn ang="0">
                  <a:pos x="48" y="7"/>
                </a:cxn>
                <a:cxn ang="0">
                  <a:pos x="49" y="6"/>
                </a:cxn>
                <a:cxn ang="0">
                  <a:pos x="48" y="2"/>
                </a:cxn>
                <a:cxn ang="0">
                  <a:pos x="46" y="0"/>
                </a:cxn>
                <a:cxn ang="0">
                  <a:pos x="43" y="0"/>
                </a:cxn>
                <a:cxn ang="0">
                  <a:pos x="40" y="0"/>
                </a:cxn>
                <a:cxn ang="0">
                  <a:pos x="40" y="0"/>
                </a:cxn>
              </a:cxnLst>
              <a:rect l="0" t="0" r="r" b="b"/>
              <a:pathLst>
                <a:path w="49" h="52">
                  <a:moveTo>
                    <a:pt x="40" y="0"/>
                  </a:moveTo>
                  <a:lnTo>
                    <a:pt x="40" y="0"/>
                  </a:lnTo>
                  <a:lnTo>
                    <a:pt x="28" y="7"/>
                  </a:lnTo>
                  <a:lnTo>
                    <a:pt x="17" y="19"/>
                  </a:lnTo>
                  <a:lnTo>
                    <a:pt x="8" y="31"/>
                  </a:lnTo>
                  <a:lnTo>
                    <a:pt x="0" y="44"/>
                  </a:lnTo>
                  <a:lnTo>
                    <a:pt x="0" y="44"/>
                  </a:lnTo>
                  <a:lnTo>
                    <a:pt x="0" y="45"/>
                  </a:lnTo>
                  <a:lnTo>
                    <a:pt x="0" y="48"/>
                  </a:lnTo>
                  <a:lnTo>
                    <a:pt x="2" y="52"/>
                  </a:lnTo>
                  <a:lnTo>
                    <a:pt x="6" y="52"/>
                  </a:lnTo>
                  <a:lnTo>
                    <a:pt x="9" y="51"/>
                  </a:lnTo>
                  <a:lnTo>
                    <a:pt x="10" y="49"/>
                  </a:lnTo>
                  <a:lnTo>
                    <a:pt x="10" y="49"/>
                  </a:lnTo>
                  <a:lnTo>
                    <a:pt x="17" y="38"/>
                  </a:lnTo>
                  <a:lnTo>
                    <a:pt x="25" y="27"/>
                  </a:lnTo>
                  <a:lnTo>
                    <a:pt x="35" y="17"/>
                  </a:lnTo>
                  <a:lnTo>
                    <a:pt x="46" y="10"/>
                  </a:lnTo>
                  <a:lnTo>
                    <a:pt x="46" y="10"/>
                  </a:lnTo>
                  <a:lnTo>
                    <a:pt x="48" y="7"/>
                  </a:lnTo>
                  <a:lnTo>
                    <a:pt x="49" y="6"/>
                  </a:lnTo>
                  <a:lnTo>
                    <a:pt x="48" y="2"/>
                  </a:lnTo>
                  <a:lnTo>
                    <a:pt x="46" y="0"/>
                  </a:lnTo>
                  <a:lnTo>
                    <a:pt x="43" y="0"/>
                  </a:lnTo>
                  <a:lnTo>
                    <a:pt x="40" y="0"/>
                  </a:lnTo>
                  <a:lnTo>
                    <a:pt x="40" y="0"/>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42" name="chenying0907 907"/>
            <p:cNvSpPr>
              <a:spLocks/>
            </p:cNvSpPr>
            <p:nvPr/>
          </p:nvSpPr>
          <p:spPr bwMode="auto">
            <a:xfrm>
              <a:off x="3322638" y="3460751"/>
              <a:ext cx="19050" cy="20638"/>
            </a:xfrm>
            <a:custGeom>
              <a:avLst/>
              <a:gdLst/>
              <a:ahLst/>
              <a:cxnLst>
                <a:cxn ang="0">
                  <a:pos x="35" y="2"/>
                </a:cxn>
                <a:cxn ang="0">
                  <a:pos x="35" y="2"/>
                </a:cxn>
                <a:cxn ang="0">
                  <a:pos x="31" y="7"/>
                </a:cxn>
                <a:cxn ang="0">
                  <a:pos x="27" y="13"/>
                </a:cxn>
                <a:cxn ang="0">
                  <a:pos x="18" y="22"/>
                </a:cxn>
                <a:cxn ang="0">
                  <a:pos x="8" y="32"/>
                </a:cxn>
                <a:cxn ang="0">
                  <a:pos x="4" y="37"/>
                </a:cxn>
                <a:cxn ang="0">
                  <a:pos x="1" y="44"/>
                </a:cxn>
                <a:cxn ang="0">
                  <a:pos x="1" y="44"/>
                </a:cxn>
                <a:cxn ang="0">
                  <a:pos x="0" y="47"/>
                </a:cxn>
                <a:cxn ang="0">
                  <a:pos x="1" y="48"/>
                </a:cxn>
                <a:cxn ang="0">
                  <a:pos x="4" y="52"/>
                </a:cxn>
                <a:cxn ang="0">
                  <a:pos x="5" y="52"/>
                </a:cxn>
                <a:cxn ang="0">
                  <a:pos x="8" y="52"/>
                </a:cxn>
                <a:cxn ang="0">
                  <a:pos x="9" y="52"/>
                </a:cxn>
                <a:cxn ang="0">
                  <a:pos x="10" y="49"/>
                </a:cxn>
                <a:cxn ang="0">
                  <a:pos x="10" y="49"/>
                </a:cxn>
                <a:cxn ang="0">
                  <a:pos x="14" y="43"/>
                </a:cxn>
                <a:cxn ang="0">
                  <a:pos x="18" y="37"/>
                </a:cxn>
                <a:cxn ang="0">
                  <a:pos x="27" y="28"/>
                </a:cxn>
                <a:cxn ang="0">
                  <a:pos x="36" y="19"/>
                </a:cxn>
                <a:cxn ang="0">
                  <a:pos x="42" y="14"/>
                </a:cxn>
                <a:cxn ang="0">
                  <a:pos x="46" y="7"/>
                </a:cxn>
                <a:cxn ang="0">
                  <a:pos x="46" y="7"/>
                </a:cxn>
                <a:cxn ang="0">
                  <a:pos x="46" y="5"/>
                </a:cxn>
                <a:cxn ang="0">
                  <a:pos x="46" y="3"/>
                </a:cxn>
                <a:cxn ang="0">
                  <a:pos x="43" y="0"/>
                </a:cxn>
                <a:cxn ang="0">
                  <a:pos x="39" y="0"/>
                </a:cxn>
                <a:cxn ang="0">
                  <a:pos x="36" y="0"/>
                </a:cxn>
                <a:cxn ang="0">
                  <a:pos x="35" y="2"/>
                </a:cxn>
                <a:cxn ang="0">
                  <a:pos x="35" y="2"/>
                </a:cxn>
              </a:cxnLst>
              <a:rect l="0" t="0" r="r" b="b"/>
              <a:pathLst>
                <a:path w="46" h="52">
                  <a:moveTo>
                    <a:pt x="35" y="2"/>
                  </a:moveTo>
                  <a:lnTo>
                    <a:pt x="35" y="2"/>
                  </a:lnTo>
                  <a:lnTo>
                    <a:pt x="31" y="7"/>
                  </a:lnTo>
                  <a:lnTo>
                    <a:pt x="27" y="13"/>
                  </a:lnTo>
                  <a:lnTo>
                    <a:pt x="18" y="22"/>
                  </a:lnTo>
                  <a:lnTo>
                    <a:pt x="8" y="32"/>
                  </a:lnTo>
                  <a:lnTo>
                    <a:pt x="4" y="37"/>
                  </a:lnTo>
                  <a:lnTo>
                    <a:pt x="1" y="44"/>
                  </a:lnTo>
                  <a:lnTo>
                    <a:pt x="1" y="44"/>
                  </a:lnTo>
                  <a:lnTo>
                    <a:pt x="0" y="47"/>
                  </a:lnTo>
                  <a:lnTo>
                    <a:pt x="1" y="48"/>
                  </a:lnTo>
                  <a:lnTo>
                    <a:pt x="4" y="52"/>
                  </a:lnTo>
                  <a:lnTo>
                    <a:pt x="5" y="52"/>
                  </a:lnTo>
                  <a:lnTo>
                    <a:pt x="8" y="52"/>
                  </a:lnTo>
                  <a:lnTo>
                    <a:pt x="9" y="52"/>
                  </a:lnTo>
                  <a:lnTo>
                    <a:pt x="10" y="49"/>
                  </a:lnTo>
                  <a:lnTo>
                    <a:pt x="10" y="49"/>
                  </a:lnTo>
                  <a:lnTo>
                    <a:pt x="14" y="43"/>
                  </a:lnTo>
                  <a:lnTo>
                    <a:pt x="18" y="37"/>
                  </a:lnTo>
                  <a:lnTo>
                    <a:pt x="27" y="28"/>
                  </a:lnTo>
                  <a:lnTo>
                    <a:pt x="36" y="19"/>
                  </a:lnTo>
                  <a:lnTo>
                    <a:pt x="42" y="14"/>
                  </a:lnTo>
                  <a:lnTo>
                    <a:pt x="46" y="7"/>
                  </a:lnTo>
                  <a:lnTo>
                    <a:pt x="46" y="7"/>
                  </a:lnTo>
                  <a:lnTo>
                    <a:pt x="46" y="5"/>
                  </a:lnTo>
                  <a:lnTo>
                    <a:pt x="46" y="3"/>
                  </a:lnTo>
                  <a:lnTo>
                    <a:pt x="43" y="0"/>
                  </a:lnTo>
                  <a:lnTo>
                    <a:pt x="39" y="0"/>
                  </a:lnTo>
                  <a:lnTo>
                    <a:pt x="36" y="0"/>
                  </a:lnTo>
                  <a:lnTo>
                    <a:pt x="35" y="2"/>
                  </a:lnTo>
                  <a:lnTo>
                    <a:pt x="35" y="2"/>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43" name="chenying0907 908"/>
            <p:cNvSpPr>
              <a:spLocks/>
            </p:cNvSpPr>
            <p:nvPr/>
          </p:nvSpPr>
          <p:spPr bwMode="auto">
            <a:xfrm>
              <a:off x="3348038" y="3482976"/>
              <a:ext cx="23813" cy="26988"/>
            </a:xfrm>
            <a:custGeom>
              <a:avLst/>
              <a:gdLst/>
              <a:ahLst/>
              <a:cxnLst>
                <a:cxn ang="0">
                  <a:pos x="53" y="1"/>
                </a:cxn>
                <a:cxn ang="0">
                  <a:pos x="53" y="1"/>
                </a:cxn>
                <a:cxn ang="0">
                  <a:pos x="43" y="8"/>
                </a:cxn>
                <a:cxn ang="0">
                  <a:pos x="36" y="14"/>
                </a:cxn>
                <a:cxn ang="0">
                  <a:pos x="29" y="22"/>
                </a:cxn>
                <a:cxn ang="0">
                  <a:pos x="22" y="30"/>
                </a:cxn>
                <a:cxn ang="0">
                  <a:pos x="22" y="30"/>
                </a:cxn>
                <a:cxn ang="0">
                  <a:pos x="9" y="46"/>
                </a:cxn>
                <a:cxn ang="0">
                  <a:pos x="4" y="52"/>
                </a:cxn>
                <a:cxn ang="0">
                  <a:pos x="0" y="61"/>
                </a:cxn>
                <a:cxn ang="0">
                  <a:pos x="0" y="61"/>
                </a:cxn>
                <a:cxn ang="0">
                  <a:pos x="0" y="64"/>
                </a:cxn>
                <a:cxn ang="0">
                  <a:pos x="0" y="65"/>
                </a:cxn>
                <a:cxn ang="0">
                  <a:pos x="2" y="66"/>
                </a:cxn>
                <a:cxn ang="0">
                  <a:pos x="4" y="68"/>
                </a:cxn>
                <a:cxn ang="0">
                  <a:pos x="8" y="68"/>
                </a:cxn>
                <a:cxn ang="0">
                  <a:pos x="9" y="66"/>
                </a:cxn>
                <a:cxn ang="0">
                  <a:pos x="11" y="64"/>
                </a:cxn>
                <a:cxn ang="0">
                  <a:pos x="11" y="64"/>
                </a:cxn>
                <a:cxn ang="0">
                  <a:pos x="15" y="57"/>
                </a:cxn>
                <a:cxn ang="0">
                  <a:pos x="20" y="51"/>
                </a:cxn>
                <a:cxn ang="0">
                  <a:pos x="29" y="39"/>
                </a:cxn>
                <a:cxn ang="0">
                  <a:pos x="29" y="39"/>
                </a:cxn>
                <a:cxn ang="0">
                  <a:pos x="36" y="31"/>
                </a:cxn>
                <a:cxn ang="0">
                  <a:pos x="42" y="23"/>
                </a:cxn>
                <a:cxn ang="0">
                  <a:pos x="50" y="17"/>
                </a:cxn>
                <a:cxn ang="0">
                  <a:pos x="58" y="10"/>
                </a:cxn>
                <a:cxn ang="0">
                  <a:pos x="58" y="10"/>
                </a:cxn>
                <a:cxn ang="0">
                  <a:pos x="59" y="9"/>
                </a:cxn>
                <a:cxn ang="0">
                  <a:pos x="60" y="6"/>
                </a:cxn>
                <a:cxn ang="0">
                  <a:pos x="59" y="2"/>
                </a:cxn>
                <a:cxn ang="0">
                  <a:pos x="58" y="1"/>
                </a:cxn>
                <a:cxn ang="0">
                  <a:pos x="56" y="0"/>
                </a:cxn>
                <a:cxn ang="0">
                  <a:pos x="54" y="0"/>
                </a:cxn>
                <a:cxn ang="0">
                  <a:pos x="53" y="1"/>
                </a:cxn>
                <a:cxn ang="0">
                  <a:pos x="53" y="1"/>
                </a:cxn>
              </a:cxnLst>
              <a:rect l="0" t="0" r="r" b="b"/>
              <a:pathLst>
                <a:path w="60" h="68">
                  <a:moveTo>
                    <a:pt x="53" y="1"/>
                  </a:moveTo>
                  <a:lnTo>
                    <a:pt x="53" y="1"/>
                  </a:lnTo>
                  <a:lnTo>
                    <a:pt x="43" y="8"/>
                  </a:lnTo>
                  <a:lnTo>
                    <a:pt x="36" y="14"/>
                  </a:lnTo>
                  <a:lnTo>
                    <a:pt x="29" y="22"/>
                  </a:lnTo>
                  <a:lnTo>
                    <a:pt x="22" y="30"/>
                  </a:lnTo>
                  <a:lnTo>
                    <a:pt x="22" y="30"/>
                  </a:lnTo>
                  <a:lnTo>
                    <a:pt x="9" y="46"/>
                  </a:lnTo>
                  <a:lnTo>
                    <a:pt x="4" y="52"/>
                  </a:lnTo>
                  <a:lnTo>
                    <a:pt x="0" y="61"/>
                  </a:lnTo>
                  <a:lnTo>
                    <a:pt x="0" y="61"/>
                  </a:lnTo>
                  <a:lnTo>
                    <a:pt x="0" y="64"/>
                  </a:lnTo>
                  <a:lnTo>
                    <a:pt x="0" y="65"/>
                  </a:lnTo>
                  <a:lnTo>
                    <a:pt x="2" y="66"/>
                  </a:lnTo>
                  <a:lnTo>
                    <a:pt x="4" y="68"/>
                  </a:lnTo>
                  <a:lnTo>
                    <a:pt x="8" y="68"/>
                  </a:lnTo>
                  <a:lnTo>
                    <a:pt x="9" y="66"/>
                  </a:lnTo>
                  <a:lnTo>
                    <a:pt x="11" y="64"/>
                  </a:lnTo>
                  <a:lnTo>
                    <a:pt x="11" y="64"/>
                  </a:lnTo>
                  <a:lnTo>
                    <a:pt x="15" y="57"/>
                  </a:lnTo>
                  <a:lnTo>
                    <a:pt x="20" y="51"/>
                  </a:lnTo>
                  <a:lnTo>
                    <a:pt x="29" y="39"/>
                  </a:lnTo>
                  <a:lnTo>
                    <a:pt x="29" y="39"/>
                  </a:lnTo>
                  <a:lnTo>
                    <a:pt x="36" y="31"/>
                  </a:lnTo>
                  <a:lnTo>
                    <a:pt x="42" y="23"/>
                  </a:lnTo>
                  <a:lnTo>
                    <a:pt x="50" y="17"/>
                  </a:lnTo>
                  <a:lnTo>
                    <a:pt x="58" y="10"/>
                  </a:lnTo>
                  <a:lnTo>
                    <a:pt x="58" y="10"/>
                  </a:lnTo>
                  <a:lnTo>
                    <a:pt x="59" y="9"/>
                  </a:lnTo>
                  <a:lnTo>
                    <a:pt x="60" y="6"/>
                  </a:lnTo>
                  <a:lnTo>
                    <a:pt x="59" y="2"/>
                  </a:lnTo>
                  <a:lnTo>
                    <a:pt x="58" y="1"/>
                  </a:lnTo>
                  <a:lnTo>
                    <a:pt x="56" y="0"/>
                  </a:lnTo>
                  <a:lnTo>
                    <a:pt x="54" y="0"/>
                  </a:lnTo>
                  <a:lnTo>
                    <a:pt x="53" y="1"/>
                  </a:lnTo>
                  <a:lnTo>
                    <a:pt x="53" y="1"/>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44" name="chenying0907 909"/>
            <p:cNvSpPr>
              <a:spLocks/>
            </p:cNvSpPr>
            <p:nvPr/>
          </p:nvSpPr>
          <p:spPr bwMode="auto">
            <a:xfrm>
              <a:off x="3398838" y="3498851"/>
              <a:ext cx="20638" cy="30163"/>
            </a:xfrm>
            <a:custGeom>
              <a:avLst/>
              <a:gdLst/>
              <a:ahLst/>
              <a:cxnLst>
                <a:cxn ang="0">
                  <a:pos x="42" y="1"/>
                </a:cxn>
                <a:cxn ang="0">
                  <a:pos x="42" y="1"/>
                </a:cxn>
                <a:cxn ang="0">
                  <a:pos x="31" y="20"/>
                </a:cxn>
                <a:cxn ang="0">
                  <a:pos x="31" y="20"/>
                </a:cxn>
                <a:cxn ang="0">
                  <a:pos x="25" y="31"/>
                </a:cxn>
                <a:cxn ang="0">
                  <a:pos x="22" y="37"/>
                </a:cxn>
                <a:cxn ang="0">
                  <a:pos x="18" y="42"/>
                </a:cxn>
                <a:cxn ang="0">
                  <a:pos x="18" y="42"/>
                </a:cxn>
                <a:cxn ang="0">
                  <a:pos x="6" y="54"/>
                </a:cxn>
                <a:cxn ang="0">
                  <a:pos x="2" y="60"/>
                </a:cxn>
                <a:cxn ang="0">
                  <a:pos x="0" y="68"/>
                </a:cxn>
                <a:cxn ang="0">
                  <a:pos x="0" y="68"/>
                </a:cxn>
                <a:cxn ang="0">
                  <a:pos x="0" y="71"/>
                </a:cxn>
                <a:cxn ang="0">
                  <a:pos x="1" y="72"/>
                </a:cxn>
                <a:cxn ang="0">
                  <a:pos x="4" y="75"/>
                </a:cxn>
                <a:cxn ang="0">
                  <a:pos x="6" y="75"/>
                </a:cxn>
                <a:cxn ang="0">
                  <a:pos x="9" y="75"/>
                </a:cxn>
                <a:cxn ang="0">
                  <a:pos x="10" y="73"/>
                </a:cxn>
                <a:cxn ang="0">
                  <a:pos x="10" y="71"/>
                </a:cxn>
                <a:cxn ang="0">
                  <a:pos x="10" y="71"/>
                </a:cxn>
                <a:cxn ang="0">
                  <a:pos x="11" y="67"/>
                </a:cxn>
                <a:cxn ang="0">
                  <a:pos x="13" y="64"/>
                </a:cxn>
                <a:cxn ang="0">
                  <a:pos x="18" y="58"/>
                </a:cxn>
                <a:cxn ang="0">
                  <a:pos x="25" y="52"/>
                </a:cxn>
                <a:cxn ang="0">
                  <a:pos x="28" y="46"/>
                </a:cxn>
                <a:cxn ang="0">
                  <a:pos x="28" y="46"/>
                </a:cxn>
                <a:cxn ang="0">
                  <a:pos x="40" y="26"/>
                </a:cxn>
                <a:cxn ang="0">
                  <a:pos x="52" y="8"/>
                </a:cxn>
                <a:cxn ang="0">
                  <a:pos x="52" y="8"/>
                </a:cxn>
                <a:cxn ang="0">
                  <a:pos x="53" y="5"/>
                </a:cxn>
                <a:cxn ang="0">
                  <a:pos x="52" y="4"/>
                </a:cxn>
                <a:cxn ang="0">
                  <a:pos x="49" y="0"/>
                </a:cxn>
                <a:cxn ang="0">
                  <a:pos x="46" y="0"/>
                </a:cxn>
                <a:cxn ang="0">
                  <a:pos x="44" y="0"/>
                </a:cxn>
                <a:cxn ang="0">
                  <a:pos x="42" y="1"/>
                </a:cxn>
                <a:cxn ang="0">
                  <a:pos x="42" y="1"/>
                </a:cxn>
              </a:cxnLst>
              <a:rect l="0" t="0" r="r" b="b"/>
              <a:pathLst>
                <a:path w="53" h="75">
                  <a:moveTo>
                    <a:pt x="42" y="1"/>
                  </a:moveTo>
                  <a:lnTo>
                    <a:pt x="42" y="1"/>
                  </a:lnTo>
                  <a:lnTo>
                    <a:pt x="31" y="20"/>
                  </a:lnTo>
                  <a:lnTo>
                    <a:pt x="31" y="20"/>
                  </a:lnTo>
                  <a:lnTo>
                    <a:pt x="25" y="31"/>
                  </a:lnTo>
                  <a:lnTo>
                    <a:pt x="22" y="37"/>
                  </a:lnTo>
                  <a:lnTo>
                    <a:pt x="18" y="42"/>
                  </a:lnTo>
                  <a:lnTo>
                    <a:pt x="18" y="42"/>
                  </a:lnTo>
                  <a:lnTo>
                    <a:pt x="6" y="54"/>
                  </a:lnTo>
                  <a:lnTo>
                    <a:pt x="2" y="60"/>
                  </a:lnTo>
                  <a:lnTo>
                    <a:pt x="0" y="68"/>
                  </a:lnTo>
                  <a:lnTo>
                    <a:pt x="0" y="68"/>
                  </a:lnTo>
                  <a:lnTo>
                    <a:pt x="0" y="71"/>
                  </a:lnTo>
                  <a:lnTo>
                    <a:pt x="1" y="72"/>
                  </a:lnTo>
                  <a:lnTo>
                    <a:pt x="4" y="75"/>
                  </a:lnTo>
                  <a:lnTo>
                    <a:pt x="6" y="75"/>
                  </a:lnTo>
                  <a:lnTo>
                    <a:pt x="9" y="75"/>
                  </a:lnTo>
                  <a:lnTo>
                    <a:pt x="10" y="73"/>
                  </a:lnTo>
                  <a:lnTo>
                    <a:pt x="10" y="71"/>
                  </a:lnTo>
                  <a:lnTo>
                    <a:pt x="10" y="71"/>
                  </a:lnTo>
                  <a:lnTo>
                    <a:pt x="11" y="67"/>
                  </a:lnTo>
                  <a:lnTo>
                    <a:pt x="13" y="64"/>
                  </a:lnTo>
                  <a:lnTo>
                    <a:pt x="18" y="58"/>
                  </a:lnTo>
                  <a:lnTo>
                    <a:pt x="25" y="52"/>
                  </a:lnTo>
                  <a:lnTo>
                    <a:pt x="28" y="46"/>
                  </a:lnTo>
                  <a:lnTo>
                    <a:pt x="28" y="46"/>
                  </a:lnTo>
                  <a:lnTo>
                    <a:pt x="40" y="26"/>
                  </a:lnTo>
                  <a:lnTo>
                    <a:pt x="52" y="8"/>
                  </a:lnTo>
                  <a:lnTo>
                    <a:pt x="52" y="8"/>
                  </a:lnTo>
                  <a:lnTo>
                    <a:pt x="53" y="5"/>
                  </a:lnTo>
                  <a:lnTo>
                    <a:pt x="52" y="4"/>
                  </a:lnTo>
                  <a:lnTo>
                    <a:pt x="49" y="0"/>
                  </a:lnTo>
                  <a:lnTo>
                    <a:pt x="46" y="0"/>
                  </a:lnTo>
                  <a:lnTo>
                    <a:pt x="44" y="0"/>
                  </a:lnTo>
                  <a:lnTo>
                    <a:pt x="42" y="1"/>
                  </a:lnTo>
                  <a:lnTo>
                    <a:pt x="42" y="1"/>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45" name="chenying0907 910"/>
            <p:cNvSpPr>
              <a:spLocks/>
            </p:cNvSpPr>
            <p:nvPr/>
          </p:nvSpPr>
          <p:spPr bwMode="auto">
            <a:xfrm>
              <a:off x="3460751" y="3505201"/>
              <a:ext cx="17463" cy="26988"/>
            </a:xfrm>
            <a:custGeom>
              <a:avLst/>
              <a:gdLst/>
              <a:ahLst/>
              <a:cxnLst>
                <a:cxn ang="0">
                  <a:pos x="36" y="2"/>
                </a:cxn>
                <a:cxn ang="0">
                  <a:pos x="36" y="2"/>
                </a:cxn>
                <a:cxn ang="0">
                  <a:pos x="30" y="8"/>
                </a:cxn>
                <a:cxn ang="0">
                  <a:pos x="27" y="16"/>
                </a:cxn>
                <a:cxn ang="0">
                  <a:pos x="17" y="30"/>
                </a:cxn>
                <a:cxn ang="0">
                  <a:pos x="11" y="46"/>
                </a:cxn>
                <a:cxn ang="0">
                  <a:pos x="2" y="61"/>
                </a:cxn>
                <a:cxn ang="0">
                  <a:pos x="2" y="61"/>
                </a:cxn>
                <a:cxn ang="0">
                  <a:pos x="0" y="62"/>
                </a:cxn>
                <a:cxn ang="0">
                  <a:pos x="0" y="64"/>
                </a:cxn>
                <a:cxn ang="0">
                  <a:pos x="2" y="66"/>
                </a:cxn>
                <a:cxn ang="0">
                  <a:pos x="3" y="67"/>
                </a:cxn>
                <a:cxn ang="0">
                  <a:pos x="7" y="68"/>
                </a:cxn>
                <a:cxn ang="0">
                  <a:pos x="10" y="67"/>
                </a:cxn>
                <a:cxn ang="0">
                  <a:pos x="11" y="66"/>
                </a:cxn>
                <a:cxn ang="0">
                  <a:pos x="11" y="66"/>
                </a:cxn>
                <a:cxn ang="0">
                  <a:pos x="20" y="53"/>
                </a:cxn>
                <a:cxn ang="0">
                  <a:pos x="27" y="37"/>
                </a:cxn>
                <a:cxn ang="0">
                  <a:pos x="34" y="23"/>
                </a:cxn>
                <a:cxn ang="0">
                  <a:pos x="40" y="16"/>
                </a:cxn>
                <a:cxn ang="0">
                  <a:pos x="45" y="10"/>
                </a:cxn>
                <a:cxn ang="0">
                  <a:pos x="45" y="10"/>
                </a:cxn>
                <a:cxn ang="0">
                  <a:pos x="46" y="8"/>
                </a:cxn>
                <a:cxn ang="0">
                  <a:pos x="46" y="6"/>
                </a:cxn>
                <a:cxn ang="0">
                  <a:pos x="44" y="2"/>
                </a:cxn>
                <a:cxn ang="0">
                  <a:pos x="41" y="0"/>
                </a:cxn>
                <a:cxn ang="0">
                  <a:pos x="38" y="0"/>
                </a:cxn>
                <a:cxn ang="0">
                  <a:pos x="36" y="2"/>
                </a:cxn>
                <a:cxn ang="0">
                  <a:pos x="36" y="2"/>
                </a:cxn>
              </a:cxnLst>
              <a:rect l="0" t="0" r="r" b="b"/>
              <a:pathLst>
                <a:path w="46" h="68">
                  <a:moveTo>
                    <a:pt x="36" y="2"/>
                  </a:moveTo>
                  <a:lnTo>
                    <a:pt x="36" y="2"/>
                  </a:lnTo>
                  <a:lnTo>
                    <a:pt x="30" y="8"/>
                  </a:lnTo>
                  <a:lnTo>
                    <a:pt x="27" y="16"/>
                  </a:lnTo>
                  <a:lnTo>
                    <a:pt x="17" y="30"/>
                  </a:lnTo>
                  <a:lnTo>
                    <a:pt x="11" y="46"/>
                  </a:lnTo>
                  <a:lnTo>
                    <a:pt x="2" y="61"/>
                  </a:lnTo>
                  <a:lnTo>
                    <a:pt x="2" y="61"/>
                  </a:lnTo>
                  <a:lnTo>
                    <a:pt x="0" y="62"/>
                  </a:lnTo>
                  <a:lnTo>
                    <a:pt x="0" y="64"/>
                  </a:lnTo>
                  <a:lnTo>
                    <a:pt x="2" y="66"/>
                  </a:lnTo>
                  <a:lnTo>
                    <a:pt x="3" y="67"/>
                  </a:lnTo>
                  <a:lnTo>
                    <a:pt x="7" y="68"/>
                  </a:lnTo>
                  <a:lnTo>
                    <a:pt x="10" y="67"/>
                  </a:lnTo>
                  <a:lnTo>
                    <a:pt x="11" y="66"/>
                  </a:lnTo>
                  <a:lnTo>
                    <a:pt x="11" y="66"/>
                  </a:lnTo>
                  <a:lnTo>
                    <a:pt x="20" y="53"/>
                  </a:lnTo>
                  <a:lnTo>
                    <a:pt x="27" y="37"/>
                  </a:lnTo>
                  <a:lnTo>
                    <a:pt x="34" y="23"/>
                  </a:lnTo>
                  <a:lnTo>
                    <a:pt x="40" y="16"/>
                  </a:lnTo>
                  <a:lnTo>
                    <a:pt x="45" y="10"/>
                  </a:lnTo>
                  <a:lnTo>
                    <a:pt x="45" y="10"/>
                  </a:lnTo>
                  <a:lnTo>
                    <a:pt x="46" y="8"/>
                  </a:lnTo>
                  <a:lnTo>
                    <a:pt x="46" y="6"/>
                  </a:lnTo>
                  <a:lnTo>
                    <a:pt x="44" y="2"/>
                  </a:lnTo>
                  <a:lnTo>
                    <a:pt x="41" y="0"/>
                  </a:lnTo>
                  <a:lnTo>
                    <a:pt x="38" y="0"/>
                  </a:lnTo>
                  <a:lnTo>
                    <a:pt x="36" y="2"/>
                  </a:lnTo>
                  <a:lnTo>
                    <a:pt x="36" y="2"/>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46" name="chenying0907 911"/>
            <p:cNvSpPr>
              <a:spLocks/>
            </p:cNvSpPr>
            <p:nvPr/>
          </p:nvSpPr>
          <p:spPr bwMode="auto">
            <a:xfrm>
              <a:off x="3506788" y="3503613"/>
              <a:ext cx="25400" cy="31750"/>
            </a:xfrm>
            <a:custGeom>
              <a:avLst/>
              <a:gdLst/>
              <a:ahLst/>
              <a:cxnLst>
                <a:cxn ang="0">
                  <a:pos x="52" y="2"/>
                </a:cxn>
                <a:cxn ang="0">
                  <a:pos x="52" y="2"/>
                </a:cxn>
                <a:cxn ang="0">
                  <a:pos x="43" y="8"/>
                </a:cxn>
                <a:cxn ang="0">
                  <a:pos x="34" y="15"/>
                </a:cxn>
                <a:cxn ang="0">
                  <a:pos x="26" y="24"/>
                </a:cxn>
                <a:cxn ang="0">
                  <a:pos x="20" y="32"/>
                </a:cxn>
                <a:cxn ang="0">
                  <a:pos x="13" y="42"/>
                </a:cxn>
                <a:cxn ang="0">
                  <a:pos x="9" y="51"/>
                </a:cxn>
                <a:cxn ang="0">
                  <a:pos x="4" y="62"/>
                </a:cxn>
                <a:cxn ang="0">
                  <a:pos x="0" y="74"/>
                </a:cxn>
                <a:cxn ang="0">
                  <a:pos x="0" y="74"/>
                </a:cxn>
                <a:cxn ang="0">
                  <a:pos x="0" y="75"/>
                </a:cxn>
                <a:cxn ang="0">
                  <a:pos x="1" y="78"/>
                </a:cxn>
                <a:cxn ang="0">
                  <a:pos x="4" y="80"/>
                </a:cxn>
                <a:cxn ang="0">
                  <a:pos x="9" y="80"/>
                </a:cxn>
                <a:cxn ang="0">
                  <a:pos x="11" y="79"/>
                </a:cxn>
                <a:cxn ang="0">
                  <a:pos x="12" y="76"/>
                </a:cxn>
                <a:cxn ang="0">
                  <a:pos x="12" y="76"/>
                </a:cxn>
                <a:cxn ang="0">
                  <a:pos x="18" y="57"/>
                </a:cxn>
                <a:cxn ang="0">
                  <a:pos x="24" y="48"/>
                </a:cxn>
                <a:cxn ang="0">
                  <a:pos x="29" y="40"/>
                </a:cxn>
                <a:cxn ang="0">
                  <a:pos x="35" y="31"/>
                </a:cxn>
                <a:cxn ang="0">
                  <a:pos x="42" y="24"/>
                </a:cxn>
                <a:cxn ang="0">
                  <a:pos x="50" y="17"/>
                </a:cxn>
                <a:cxn ang="0">
                  <a:pos x="59" y="11"/>
                </a:cxn>
                <a:cxn ang="0">
                  <a:pos x="59" y="11"/>
                </a:cxn>
                <a:cxn ang="0">
                  <a:pos x="60" y="10"/>
                </a:cxn>
                <a:cxn ang="0">
                  <a:pos x="62" y="7"/>
                </a:cxn>
                <a:cxn ang="0">
                  <a:pos x="60" y="3"/>
                </a:cxn>
                <a:cxn ang="0">
                  <a:pos x="58" y="0"/>
                </a:cxn>
                <a:cxn ang="0">
                  <a:pos x="55" y="0"/>
                </a:cxn>
                <a:cxn ang="0">
                  <a:pos x="52" y="2"/>
                </a:cxn>
                <a:cxn ang="0">
                  <a:pos x="52" y="2"/>
                </a:cxn>
              </a:cxnLst>
              <a:rect l="0" t="0" r="r" b="b"/>
              <a:pathLst>
                <a:path w="62" h="80">
                  <a:moveTo>
                    <a:pt x="52" y="2"/>
                  </a:moveTo>
                  <a:lnTo>
                    <a:pt x="52" y="2"/>
                  </a:lnTo>
                  <a:lnTo>
                    <a:pt x="43" y="8"/>
                  </a:lnTo>
                  <a:lnTo>
                    <a:pt x="34" y="15"/>
                  </a:lnTo>
                  <a:lnTo>
                    <a:pt x="26" y="24"/>
                  </a:lnTo>
                  <a:lnTo>
                    <a:pt x="20" y="32"/>
                  </a:lnTo>
                  <a:lnTo>
                    <a:pt x="13" y="42"/>
                  </a:lnTo>
                  <a:lnTo>
                    <a:pt x="9" y="51"/>
                  </a:lnTo>
                  <a:lnTo>
                    <a:pt x="4" y="62"/>
                  </a:lnTo>
                  <a:lnTo>
                    <a:pt x="0" y="74"/>
                  </a:lnTo>
                  <a:lnTo>
                    <a:pt x="0" y="74"/>
                  </a:lnTo>
                  <a:lnTo>
                    <a:pt x="0" y="75"/>
                  </a:lnTo>
                  <a:lnTo>
                    <a:pt x="1" y="78"/>
                  </a:lnTo>
                  <a:lnTo>
                    <a:pt x="4" y="80"/>
                  </a:lnTo>
                  <a:lnTo>
                    <a:pt x="9" y="80"/>
                  </a:lnTo>
                  <a:lnTo>
                    <a:pt x="11" y="79"/>
                  </a:lnTo>
                  <a:lnTo>
                    <a:pt x="12" y="76"/>
                  </a:lnTo>
                  <a:lnTo>
                    <a:pt x="12" y="76"/>
                  </a:lnTo>
                  <a:lnTo>
                    <a:pt x="18" y="57"/>
                  </a:lnTo>
                  <a:lnTo>
                    <a:pt x="24" y="48"/>
                  </a:lnTo>
                  <a:lnTo>
                    <a:pt x="29" y="40"/>
                  </a:lnTo>
                  <a:lnTo>
                    <a:pt x="35" y="31"/>
                  </a:lnTo>
                  <a:lnTo>
                    <a:pt x="42" y="24"/>
                  </a:lnTo>
                  <a:lnTo>
                    <a:pt x="50" y="17"/>
                  </a:lnTo>
                  <a:lnTo>
                    <a:pt x="59" y="11"/>
                  </a:lnTo>
                  <a:lnTo>
                    <a:pt x="59" y="11"/>
                  </a:lnTo>
                  <a:lnTo>
                    <a:pt x="60" y="10"/>
                  </a:lnTo>
                  <a:lnTo>
                    <a:pt x="62" y="7"/>
                  </a:lnTo>
                  <a:lnTo>
                    <a:pt x="60" y="3"/>
                  </a:lnTo>
                  <a:lnTo>
                    <a:pt x="58" y="0"/>
                  </a:lnTo>
                  <a:lnTo>
                    <a:pt x="55" y="0"/>
                  </a:lnTo>
                  <a:lnTo>
                    <a:pt x="52" y="2"/>
                  </a:lnTo>
                  <a:lnTo>
                    <a:pt x="52" y="2"/>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47" name="chenying0907 912"/>
            <p:cNvSpPr>
              <a:spLocks/>
            </p:cNvSpPr>
            <p:nvPr/>
          </p:nvSpPr>
          <p:spPr bwMode="auto">
            <a:xfrm>
              <a:off x="3549651" y="3498851"/>
              <a:ext cx="23813" cy="34925"/>
            </a:xfrm>
            <a:custGeom>
              <a:avLst/>
              <a:gdLst/>
              <a:ahLst/>
              <a:cxnLst>
                <a:cxn ang="0">
                  <a:pos x="49" y="6"/>
                </a:cxn>
                <a:cxn ang="0">
                  <a:pos x="49" y="6"/>
                </a:cxn>
                <a:cxn ang="0">
                  <a:pos x="46" y="14"/>
                </a:cxn>
                <a:cxn ang="0">
                  <a:pos x="41" y="23"/>
                </a:cxn>
                <a:cxn ang="0">
                  <a:pos x="34" y="32"/>
                </a:cxn>
                <a:cxn ang="0">
                  <a:pos x="29" y="39"/>
                </a:cxn>
                <a:cxn ang="0">
                  <a:pos x="29" y="39"/>
                </a:cxn>
                <a:cxn ang="0">
                  <a:pos x="20" y="48"/>
                </a:cxn>
                <a:cxn ang="0">
                  <a:pos x="13" y="59"/>
                </a:cxn>
                <a:cxn ang="0">
                  <a:pos x="7" y="69"/>
                </a:cxn>
                <a:cxn ang="0">
                  <a:pos x="0" y="79"/>
                </a:cxn>
                <a:cxn ang="0">
                  <a:pos x="0" y="79"/>
                </a:cxn>
                <a:cxn ang="0">
                  <a:pos x="0" y="81"/>
                </a:cxn>
                <a:cxn ang="0">
                  <a:pos x="0" y="83"/>
                </a:cxn>
                <a:cxn ang="0">
                  <a:pos x="3" y="87"/>
                </a:cxn>
                <a:cxn ang="0">
                  <a:pos x="7" y="87"/>
                </a:cxn>
                <a:cxn ang="0">
                  <a:pos x="10" y="87"/>
                </a:cxn>
                <a:cxn ang="0">
                  <a:pos x="11" y="85"/>
                </a:cxn>
                <a:cxn ang="0">
                  <a:pos x="11" y="85"/>
                </a:cxn>
                <a:cxn ang="0">
                  <a:pos x="17" y="73"/>
                </a:cxn>
                <a:cxn ang="0">
                  <a:pos x="24" y="62"/>
                </a:cxn>
                <a:cxn ang="0">
                  <a:pos x="24" y="62"/>
                </a:cxn>
                <a:cxn ang="0">
                  <a:pos x="33" y="52"/>
                </a:cxn>
                <a:cxn ang="0">
                  <a:pos x="38" y="47"/>
                </a:cxn>
                <a:cxn ang="0">
                  <a:pos x="42" y="40"/>
                </a:cxn>
                <a:cxn ang="0">
                  <a:pos x="42" y="40"/>
                </a:cxn>
                <a:cxn ang="0">
                  <a:pos x="54" y="25"/>
                </a:cxn>
                <a:cxn ang="0">
                  <a:pos x="58" y="15"/>
                </a:cxn>
                <a:cxn ang="0">
                  <a:pos x="59" y="11"/>
                </a:cxn>
                <a:cxn ang="0">
                  <a:pos x="61" y="6"/>
                </a:cxn>
                <a:cxn ang="0">
                  <a:pos x="61" y="6"/>
                </a:cxn>
                <a:cxn ang="0">
                  <a:pos x="61" y="4"/>
                </a:cxn>
                <a:cxn ang="0">
                  <a:pos x="59" y="2"/>
                </a:cxn>
                <a:cxn ang="0">
                  <a:pos x="58" y="1"/>
                </a:cxn>
                <a:cxn ang="0">
                  <a:pos x="55" y="0"/>
                </a:cxn>
                <a:cxn ang="0">
                  <a:pos x="51" y="2"/>
                </a:cxn>
                <a:cxn ang="0">
                  <a:pos x="50" y="4"/>
                </a:cxn>
                <a:cxn ang="0">
                  <a:pos x="49" y="6"/>
                </a:cxn>
                <a:cxn ang="0">
                  <a:pos x="49" y="6"/>
                </a:cxn>
              </a:cxnLst>
              <a:rect l="0" t="0" r="r" b="b"/>
              <a:pathLst>
                <a:path w="61" h="87">
                  <a:moveTo>
                    <a:pt x="49" y="6"/>
                  </a:moveTo>
                  <a:lnTo>
                    <a:pt x="49" y="6"/>
                  </a:lnTo>
                  <a:lnTo>
                    <a:pt x="46" y="14"/>
                  </a:lnTo>
                  <a:lnTo>
                    <a:pt x="41" y="23"/>
                  </a:lnTo>
                  <a:lnTo>
                    <a:pt x="34" y="32"/>
                  </a:lnTo>
                  <a:lnTo>
                    <a:pt x="29" y="39"/>
                  </a:lnTo>
                  <a:lnTo>
                    <a:pt x="29" y="39"/>
                  </a:lnTo>
                  <a:lnTo>
                    <a:pt x="20" y="48"/>
                  </a:lnTo>
                  <a:lnTo>
                    <a:pt x="13" y="59"/>
                  </a:lnTo>
                  <a:lnTo>
                    <a:pt x="7" y="69"/>
                  </a:lnTo>
                  <a:lnTo>
                    <a:pt x="0" y="79"/>
                  </a:lnTo>
                  <a:lnTo>
                    <a:pt x="0" y="79"/>
                  </a:lnTo>
                  <a:lnTo>
                    <a:pt x="0" y="81"/>
                  </a:lnTo>
                  <a:lnTo>
                    <a:pt x="0" y="83"/>
                  </a:lnTo>
                  <a:lnTo>
                    <a:pt x="3" y="87"/>
                  </a:lnTo>
                  <a:lnTo>
                    <a:pt x="7" y="87"/>
                  </a:lnTo>
                  <a:lnTo>
                    <a:pt x="10" y="87"/>
                  </a:lnTo>
                  <a:lnTo>
                    <a:pt x="11" y="85"/>
                  </a:lnTo>
                  <a:lnTo>
                    <a:pt x="11" y="85"/>
                  </a:lnTo>
                  <a:lnTo>
                    <a:pt x="17" y="73"/>
                  </a:lnTo>
                  <a:lnTo>
                    <a:pt x="24" y="62"/>
                  </a:lnTo>
                  <a:lnTo>
                    <a:pt x="24" y="62"/>
                  </a:lnTo>
                  <a:lnTo>
                    <a:pt x="33" y="52"/>
                  </a:lnTo>
                  <a:lnTo>
                    <a:pt x="38" y="47"/>
                  </a:lnTo>
                  <a:lnTo>
                    <a:pt x="42" y="40"/>
                  </a:lnTo>
                  <a:lnTo>
                    <a:pt x="42" y="40"/>
                  </a:lnTo>
                  <a:lnTo>
                    <a:pt x="54" y="25"/>
                  </a:lnTo>
                  <a:lnTo>
                    <a:pt x="58" y="15"/>
                  </a:lnTo>
                  <a:lnTo>
                    <a:pt x="59" y="11"/>
                  </a:lnTo>
                  <a:lnTo>
                    <a:pt x="61" y="6"/>
                  </a:lnTo>
                  <a:lnTo>
                    <a:pt x="61" y="6"/>
                  </a:lnTo>
                  <a:lnTo>
                    <a:pt x="61" y="4"/>
                  </a:lnTo>
                  <a:lnTo>
                    <a:pt x="59" y="2"/>
                  </a:lnTo>
                  <a:lnTo>
                    <a:pt x="58" y="1"/>
                  </a:lnTo>
                  <a:lnTo>
                    <a:pt x="55" y="0"/>
                  </a:lnTo>
                  <a:lnTo>
                    <a:pt x="51" y="2"/>
                  </a:lnTo>
                  <a:lnTo>
                    <a:pt x="50" y="4"/>
                  </a:lnTo>
                  <a:lnTo>
                    <a:pt x="49" y="6"/>
                  </a:lnTo>
                  <a:lnTo>
                    <a:pt x="49" y="6"/>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48" name="chenying0907 913"/>
            <p:cNvSpPr>
              <a:spLocks/>
            </p:cNvSpPr>
            <p:nvPr/>
          </p:nvSpPr>
          <p:spPr bwMode="auto">
            <a:xfrm>
              <a:off x="3594101" y="3487738"/>
              <a:ext cx="28575" cy="36513"/>
            </a:xfrm>
            <a:custGeom>
              <a:avLst/>
              <a:gdLst/>
              <a:ahLst/>
              <a:cxnLst>
                <a:cxn ang="0">
                  <a:pos x="63" y="1"/>
                </a:cxn>
                <a:cxn ang="0">
                  <a:pos x="63" y="1"/>
                </a:cxn>
                <a:cxn ang="0">
                  <a:pos x="45" y="19"/>
                </a:cxn>
                <a:cxn ang="0">
                  <a:pos x="29" y="39"/>
                </a:cxn>
                <a:cxn ang="0">
                  <a:pos x="15" y="60"/>
                </a:cxn>
                <a:cxn ang="0">
                  <a:pos x="2" y="82"/>
                </a:cxn>
                <a:cxn ang="0">
                  <a:pos x="2" y="82"/>
                </a:cxn>
                <a:cxn ang="0">
                  <a:pos x="0" y="85"/>
                </a:cxn>
                <a:cxn ang="0">
                  <a:pos x="0" y="87"/>
                </a:cxn>
                <a:cxn ang="0">
                  <a:pos x="3" y="90"/>
                </a:cxn>
                <a:cxn ang="0">
                  <a:pos x="8" y="91"/>
                </a:cxn>
                <a:cxn ang="0">
                  <a:pos x="9" y="90"/>
                </a:cxn>
                <a:cxn ang="0">
                  <a:pos x="11" y="88"/>
                </a:cxn>
                <a:cxn ang="0">
                  <a:pos x="11" y="88"/>
                </a:cxn>
                <a:cxn ang="0">
                  <a:pos x="24" y="66"/>
                </a:cxn>
                <a:cxn ang="0">
                  <a:pos x="38" y="47"/>
                </a:cxn>
                <a:cxn ang="0">
                  <a:pos x="54" y="27"/>
                </a:cxn>
                <a:cxn ang="0">
                  <a:pos x="71" y="9"/>
                </a:cxn>
                <a:cxn ang="0">
                  <a:pos x="71" y="9"/>
                </a:cxn>
                <a:cxn ang="0">
                  <a:pos x="72" y="7"/>
                </a:cxn>
                <a:cxn ang="0">
                  <a:pos x="72" y="5"/>
                </a:cxn>
                <a:cxn ang="0">
                  <a:pos x="71" y="1"/>
                </a:cxn>
                <a:cxn ang="0">
                  <a:pos x="67" y="0"/>
                </a:cxn>
                <a:cxn ang="0">
                  <a:pos x="64" y="0"/>
                </a:cxn>
                <a:cxn ang="0">
                  <a:pos x="63" y="1"/>
                </a:cxn>
                <a:cxn ang="0">
                  <a:pos x="63" y="1"/>
                </a:cxn>
              </a:cxnLst>
              <a:rect l="0" t="0" r="r" b="b"/>
              <a:pathLst>
                <a:path w="72" h="91">
                  <a:moveTo>
                    <a:pt x="63" y="1"/>
                  </a:moveTo>
                  <a:lnTo>
                    <a:pt x="63" y="1"/>
                  </a:lnTo>
                  <a:lnTo>
                    <a:pt x="45" y="19"/>
                  </a:lnTo>
                  <a:lnTo>
                    <a:pt x="29" y="39"/>
                  </a:lnTo>
                  <a:lnTo>
                    <a:pt x="15" y="60"/>
                  </a:lnTo>
                  <a:lnTo>
                    <a:pt x="2" y="82"/>
                  </a:lnTo>
                  <a:lnTo>
                    <a:pt x="2" y="82"/>
                  </a:lnTo>
                  <a:lnTo>
                    <a:pt x="0" y="85"/>
                  </a:lnTo>
                  <a:lnTo>
                    <a:pt x="0" y="87"/>
                  </a:lnTo>
                  <a:lnTo>
                    <a:pt x="3" y="90"/>
                  </a:lnTo>
                  <a:lnTo>
                    <a:pt x="8" y="91"/>
                  </a:lnTo>
                  <a:lnTo>
                    <a:pt x="9" y="90"/>
                  </a:lnTo>
                  <a:lnTo>
                    <a:pt x="11" y="88"/>
                  </a:lnTo>
                  <a:lnTo>
                    <a:pt x="11" y="88"/>
                  </a:lnTo>
                  <a:lnTo>
                    <a:pt x="24" y="66"/>
                  </a:lnTo>
                  <a:lnTo>
                    <a:pt x="38" y="47"/>
                  </a:lnTo>
                  <a:lnTo>
                    <a:pt x="54" y="27"/>
                  </a:lnTo>
                  <a:lnTo>
                    <a:pt x="71" y="9"/>
                  </a:lnTo>
                  <a:lnTo>
                    <a:pt x="71" y="9"/>
                  </a:lnTo>
                  <a:lnTo>
                    <a:pt x="72" y="7"/>
                  </a:lnTo>
                  <a:lnTo>
                    <a:pt x="72" y="5"/>
                  </a:lnTo>
                  <a:lnTo>
                    <a:pt x="71" y="1"/>
                  </a:lnTo>
                  <a:lnTo>
                    <a:pt x="67" y="0"/>
                  </a:lnTo>
                  <a:lnTo>
                    <a:pt x="64" y="0"/>
                  </a:lnTo>
                  <a:lnTo>
                    <a:pt x="63" y="1"/>
                  </a:lnTo>
                  <a:lnTo>
                    <a:pt x="63" y="1"/>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49" name="chenying0907 914"/>
            <p:cNvSpPr>
              <a:spLocks/>
            </p:cNvSpPr>
            <p:nvPr/>
          </p:nvSpPr>
          <p:spPr bwMode="auto">
            <a:xfrm>
              <a:off x="3641726" y="3463926"/>
              <a:ext cx="25400" cy="36513"/>
            </a:xfrm>
            <a:custGeom>
              <a:avLst/>
              <a:gdLst/>
              <a:ahLst/>
              <a:cxnLst>
                <a:cxn ang="0">
                  <a:pos x="55" y="3"/>
                </a:cxn>
                <a:cxn ang="0">
                  <a:pos x="55" y="3"/>
                </a:cxn>
                <a:cxn ang="0">
                  <a:pos x="50" y="11"/>
                </a:cxn>
                <a:cxn ang="0">
                  <a:pos x="44" y="18"/>
                </a:cxn>
                <a:cxn ang="0">
                  <a:pos x="34" y="35"/>
                </a:cxn>
                <a:cxn ang="0">
                  <a:pos x="34" y="35"/>
                </a:cxn>
                <a:cxn ang="0">
                  <a:pos x="27" y="48"/>
                </a:cxn>
                <a:cxn ang="0">
                  <a:pos x="20" y="60"/>
                </a:cxn>
                <a:cxn ang="0">
                  <a:pos x="1" y="82"/>
                </a:cxn>
                <a:cxn ang="0">
                  <a:pos x="1" y="82"/>
                </a:cxn>
                <a:cxn ang="0">
                  <a:pos x="1" y="84"/>
                </a:cxn>
                <a:cxn ang="0">
                  <a:pos x="0" y="86"/>
                </a:cxn>
                <a:cxn ang="0">
                  <a:pos x="3" y="90"/>
                </a:cxn>
                <a:cxn ang="0">
                  <a:pos x="4" y="92"/>
                </a:cxn>
                <a:cxn ang="0">
                  <a:pos x="6" y="92"/>
                </a:cxn>
                <a:cxn ang="0">
                  <a:pos x="8" y="92"/>
                </a:cxn>
                <a:cxn ang="0">
                  <a:pos x="10" y="90"/>
                </a:cxn>
                <a:cxn ang="0">
                  <a:pos x="10" y="90"/>
                </a:cxn>
                <a:cxn ang="0">
                  <a:pos x="25" y="71"/>
                </a:cxn>
                <a:cxn ang="0">
                  <a:pos x="39" y="51"/>
                </a:cxn>
                <a:cxn ang="0">
                  <a:pos x="39" y="51"/>
                </a:cxn>
                <a:cxn ang="0">
                  <a:pos x="44" y="41"/>
                </a:cxn>
                <a:cxn ang="0">
                  <a:pos x="51" y="30"/>
                </a:cxn>
                <a:cxn ang="0">
                  <a:pos x="56" y="20"/>
                </a:cxn>
                <a:cxn ang="0">
                  <a:pos x="63" y="11"/>
                </a:cxn>
                <a:cxn ang="0">
                  <a:pos x="63" y="11"/>
                </a:cxn>
                <a:cxn ang="0">
                  <a:pos x="64" y="8"/>
                </a:cxn>
                <a:cxn ang="0">
                  <a:pos x="64" y="5"/>
                </a:cxn>
                <a:cxn ang="0">
                  <a:pos x="63" y="3"/>
                </a:cxn>
                <a:cxn ang="0">
                  <a:pos x="61" y="1"/>
                </a:cxn>
                <a:cxn ang="0">
                  <a:pos x="59" y="0"/>
                </a:cxn>
                <a:cxn ang="0">
                  <a:pos x="57" y="1"/>
                </a:cxn>
                <a:cxn ang="0">
                  <a:pos x="55" y="3"/>
                </a:cxn>
                <a:cxn ang="0">
                  <a:pos x="55" y="3"/>
                </a:cxn>
              </a:cxnLst>
              <a:rect l="0" t="0" r="r" b="b"/>
              <a:pathLst>
                <a:path w="64" h="92">
                  <a:moveTo>
                    <a:pt x="55" y="3"/>
                  </a:moveTo>
                  <a:lnTo>
                    <a:pt x="55" y="3"/>
                  </a:lnTo>
                  <a:lnTo>
                    <a:pt x="50" y="11"/>
                  </a:lnTo>
                  <a:lnTo>
                    <a:pt x="44" y="18"/>
                  </a:lnTo>
                  <a:lnTo>
                    <a:pt x="34" y="35"/>
                  </a:lnTo>
                  <a:lnTo>
                    <a:pt x="34" y="35"/>
                  </a:lnTo>
                  <a:lnTo>
                    <a:pt x="27" y="48"/>
                  </a:lnTo>
                  <a:lnTo>
                    <a:pt x="20" y="60"/>
                  </a:lnTo>
                  <a:lnTo>
                    <a:pt x="1" y="82"/>
                  </a:lnTo>
                  <a:lnTo>
                    <a:pt x="1" y="82"/>
                  </a:lnTo>
                  <a:lnTo>
                    <a:pt x="1" y="84"/>
                  </a:lnTo>
                  <a:lnTo>
                    <a:pt x="0" y="86"/>
                  </a:lnTo>
                  <a:lnTo>
                    <a:pt x="3" y="90"/>
                  </a:lnTo>
                  <a:lnTo>
                    <a:pt x="4" y="92"/>
                  </a:lnTo>
                  <a:lnTo>
                    <a:pt x="6" y="92"/>
                  </a:lnTo>
                  <a:lnTo>
                    <a:pt x="8" y="92"/>
                  </a:lnTo>
                  <a:lnTo>
                    <a:pt x="10" y="90"/>
                  </a:lnTo>
                  <a:lnTo>
                    <a:pt x="10" y="90"/>
                  </a:lnTo>
                  <a:lnTo>
                    <a:pt x="25" y="71"/>
                  </a:lnTo>
                  <a:lnTo>
                    <a:pt x="39" y="51"/>
                  </a:lnTo>
                  <a:lnTo>
                    <a:pt x="39" y="51"/>
                  </a:lnTo>
                  <a:lnTo>
                    <a:pt x="44" y="41"/>
                  </a:lnTo>
                  <a:lnTo>
                    <a:pt x="51" y="30"/>
                  </a:lnTo>
                  <a:lnTo>
                    <a:pt x="56" y="20"/>
                  </a:lnTo>
                  <a:lnTo>
                    <a:pt x="63" y="11"/>
                  </a:lnTo>
                  <a:lnTo>
                    <a:pt x="63" y="11"/>
                  </a:lnTo>
                  <a:lnTo>
                    <a:pt x="64" y="8"/>
                  </a:lnTo>
                  <a:lnTo>
                    <a:pt x="64" y="5"/>
                  </a:lnTo>
                  <a:lnTo>
                    <a:pt x="63" y="3"/>
                  </a:lnTo>
                  <a:lnTo>
                    <a:pt x="61" y="1"/>
                  </a:lnTo>
                  <a:lnTo>
                    <a:pt x="59" y="0"/>
                  </a:lnTo>
                  <a:lnTo>
                    <a:pt x="57" y="1"/>
                  </a:lnTo>
                  <a:lnTo>
                    <a:pt x="55" y="3"/>
                  </a:lnTo>
                  <a:lnTo>
                    <a:pt x="55" y="3"/>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50" name="chenying0907 915"/>
            <p:cNvSpPr>
              <a:spLocks/>
            </p:cNvSpPr>
            <p:nvPr/>
          </p:nvSpPr>
          <p:spPr bwMode="auto">
            <a:xfrm>
              <a:off x="3375026" y="3309938"/>
              <a:ext cx="42863" cy="44450"/>
            </a:xfrm>
            <a:custGeom>
              <a:avLst/>
              <a:gdLst/>
              <a:ahLst/>
              <a:cxnLst>
                <a:cxn ang="0">
                  <a:pos x="55" y="0"/>
                </a:cxn>
                <a:cxn ang="0">
                  <a:pos x="55" y="0"/>
                </a:cxn>
                <a:cxn ang="0">
                  <a:pos x="42" y="2"/>
                </a:cxn>
                <a:cxn ang="0">
                  <a:pos x="32" y="6"/>
                </a:cxn>
                <a:cxn ang="0">
                  <a:pos x="22" y="11"/>
                </a:cxn>
                <a:cxn ang="0">
                  <a:pos x="15" y="19"/>
                </a:cxn>
                <a:cxn ang="0">
                  <a:pos x="8" y="26"/>
                </a:cxn>
                <a:cxn ang="0">
                  <a:pos x="4" y="37"/>
                </a:cxn>
                <a:cxn ang="0">
                  <a:pos x="2" y="47"/>
                </a:cxn>
                <a:cxn ang="0">
                  <a:pos x="0" y="58"/>
                </a:cxn>
                <a:cxn ang="0">
                  <a:pos x="2" y="68"/>
                </a:cxn>
                <a:cxn ang="0">
                  <a:pos x="4" y="79"/>
                </a:cxn>
                <a:cxn ang="0">
                  <a:pos x="8" y="88"/>
                </a:cxn>
                <a:cxn ang="0">
                  <a:pos x="15" y="97"/>
                </a:cxn>
                <a:cxn ang="0">
                  <a:pos x="22" y="104"/>
                </a:cxn>
                <a:cxn ang="0">
                  <a:pos x="32" y="110"/>
                </a:cxn>
                <a:cxn ang="0">
                  <a:pos x="42" y="113"/>
                </a:cxn>
                <a:cxn ang="0">
                  <a:pos x="55" y="114"/>
                </a:cxn>
                <a:cxn ang="0">
                  <a:pos x="55" y="114"/>
                </a:cxn>
                <a:cxn ang="0">
                  <a:pos x="68" y="113"/>
                </a:cxn>
                <a:cxn ang="0">
                  <a:pos x="80" y="110"/>
                </a:cxn>
                <a:cxn ang="0">
                  <a:pos x="89" y="104"/>
                </a:cxn>
                <a:cxn ang="0">
                  <a:pos x="97" y="97"/>
                </a:cxn>
                <a:cxn ang="0">
                  <a:pos x="104" y="88"/>
                </a:cxn>
                <a:cxn ang="0">
                  <a:pos x="108" y="79"/>
                </a:cxn>
                <a:cxn ang="0">
                  <a:pos x="110" y="68"/>
                </a:cxn>
                <a:cxn ang="0">
                  <a:pos x="111" y="58"/>
                </a:cxn>
                <a:cxn ang="0">
                  <a:pos x="110" y="47"/>
                </a:cxn>
                <a:cxn ang="0">
                  <a:pos x="108" y="37"/>
                </a:cxn>
                <a:cxn ang="0">
                  <a:pos x="104" y="26"/>
                </a:cxn>
                <a:cxn ang="0">
                  <a:pos x="97" y="19"/>
                </a:cxn>
                <a:cxn ang="0">
                  <a:pos x="89" y="11"/>
                </a:cxn>
                <a:cxn ang="0">
                  <a:pos x="80" y="6"/>
                </a:cxn>
                <a:cxn ang="0">
                  <a:pos x="68" y="2"/>
                </a:cxn>
                <a:cxn ang="0">
                  <a:pos x="55" y="0"/>
                </a:cxn>
                <a:cxn ang="0">
                  <a:pos x="55" y="0"/>
                </a:cxn>
              </a:cxnLst>
              <a:rect l="0" t="0" r="r" b="b"/>
              <a:pathLst>
                <a:path w="111" h="114">
                  <a:moveTo>
                    <a:pt x="55" y="0"/>
                  </a:moveTo>
                  <a:lnTo>
                    <a:pt x="55" y="0"/>
                  </a:lnTo>
                  <a:lnTo>
                    <a:pt x="42" y="2"/>
                  </a:lnTo>
                  <a:lnTo>
                    <a:pt x="32" y="6"/>
                  </a:lnTo>
                  <a:lnTo>
                    <a:pt x="22" y="11"/>
                  </a:lnTo>
                  <a:lnTo>
                    <a:pt x="15" y="19"/>
                  </a:lnTo>
                  <a:lnTo>
                    <a:pt x="8" y="26"/>
                  </a:lnTo>
                  <a:lnTo>
                    <a:pt x="4" y="37"/>
                  </a:lnTo>
                  <a:lnTo>
                    <a:pt x="2" y="47"/>
                  </a:lnTo>
                  <a:lnTo>
                    <a:pt x="0" y="58"/>
                  </a:lnTo>
                  <a:lnTo>
                    <a:pt x="2" y="68"/>
                  </a:lnTo>
                  <a:lnTo>
                    <a:pt x="4" y="79"/>
                  </a:lnTo>
                  <a:lnTo>
                    <a:pt x="8" y="88"/>
                  </a:lnTo>
                  <a:lnTo>
                    <a:pt x="15" y="97"/>
                  </a:lnTo>
                  <a:lnTo>
                    <a:pt x="22" y="104"/>
                  </a:lnTo>
                  <a:lnTo>
                    <a:pt x="32" y="110"/>
                  </a:lnTo>
                  <a:lnTo>
                    <a:pt x="42" y="113"/>
                  </a:lnTo>
                  <a:lnTo>
                    <a:pt x="55" y="114"/>
                  </a:lnTo>
                  <a:lnTo>
                    <a:pt x="55" y="114"/>
                  </a:lnTo>
                  <a:lnTo>
                    <a:pt x="68" y="113"/>
                  </a:lnTo>
                  <a:lnTo>
                    <a:pt x="80" y="110"/>
                  </a:lnTo>
                  <a:lnTo>
                    <a:pt x="89" y="104"/>
                  </a:lnTo>
                  <a:lnTo>
                    <a:pt x="97" y="97"/>
                  </a:lnTo>
                  <a:lnTo>
                    <a:pt x="104" y="88"/>
                  </a:lnTo>
                  <a:lnTo>
                    <a:pt x="108" y="79"/>
                  </a:lnTo>
                  <a:lnTo>
                    <a:pt x="110" y="68"/>
                  </a:lnTo>
                  <a:lnTo>
                    <a:pt x="111" y="58"/>
                  </a:lnTo>
                  <a:lnTo>
                    <a:pt x="110" y="47"/>
                  </a:lnTo>
                  <a:lnTo>
                    <a:pt x="108" y="37"/>
                  </a:lnTo>
                  <a:lnTo>
                    <a:pt x="104" y="26"/>
                  </a:lnTo>
                  <a:lnTo>
                    <a:pt x="97" y="19"/>
                  </a:lnTo>
                  <a:lnTo>
                    <a:pt x="89" y="11"/>
                  </a:lnTo>
                  <a:lnTo>
                    <a:pt x="80" y="6"/>
                  </a:lnTo>
                  <a:lnTo>
                    <a:pt x="68" y="2"/>
                  </a:lnTo>
                  <a:lnTo>
                    <a:pt x="55" y="0"/>
                  </a:lnTo>
                  <a:lnTo>
                    <a:pt x="55" y="0"/>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51" name="chenying0907 916"/>
            <p:cNvSpPr>
              <a:spLocks/>
            </p:cNvSpPr>
            <p:nvPr/>
          </p:nvSpPr>
          <p:spPr bwMode="auto">
            <a:xfrm>
              <a:off x="3533776" y="3309938"/>
              <a:ext cx="42863" cy="44450"/>
            </a:xfrm>
            <a:custGeom>
              <a:avLst/>
              <a:gdLst/>
              <a:ahLst/>
              <a:cxnLst>
                <a:cxn ang="0">
                  <a:pos x="54" y="0"/>
                </a:cxn>
                <a:cxn ang="0">
                  <a:pos x="54" y="0"/>
                </a:cxn>
                <a:cxn ang="0">
                  <a:pos x="41" y="2"/>
                </a:cxn>
                <a:cxn ang="0">
                  <a:pos x="30" y="6"/>
                </a:cxn>
                <a:cxn ang="0">
                  <a:pos x="20" y="11"/>
                </a:cxn>
                <a:cxn ang="0">
                  <a:pos x="13" y="19"/>
                </a:cxn>
                <a:cxn ang="0">
                  <a:pos x="7" y="26"/>
                </a:cxn>
                <a:cxn ang="0">
                  <a:pos x="2" y="37"/>
                </a:cxn>
                <a:cxn ang="0">
                  <a:pos x="0" y="47"/>
                </a:cxn>
                <a:cxn ang="0">
                  <a:pos x="0" y="58"/>
                </a:cxn>
                <a:cxn ang="0">
                  <a:pos x="0" y="68"/>
                </a:cxn>
                <a:cxn ang="0">
                  <a:pos x="2" y="79"/>
                </a:cxn>
                <a:cxn ang="0">
                  <a:pos x="7" y="88"/>
                </a:cxn>
                <a:cxn ang="0">
                  <a:pos x="13" y="97"/>
                </a:cxn>
                <a:cxn ang="0">
                  <a:pos x="20" y="104"/>
                </a:cxn>
                <a:cxn ang="0">
                  <a:pos x="30" y="110"/>
                </a:cxn>
                <a:cxn ang="0">
                  <a:pos x="41" y="113"/>
                </a:cxn>
                <a:cxn ang="0">
                  <a:pos x="54" y="114"/>
                </a:cxn>
                <a:cxn ang="0">
                  <a:pos x="54" y="114"/>
                </a:cxn>
                <a:cxn ang="0">
                  <a:pos x="68" y="113"/>
                </a:cxn>
                <a:cxn ang="0">
                  <a:pos x="78" y="110"/>
                </a:cxn>
                <a:cxn ang="0">
                  <a:pos x="88" y="104"/>
                </a:cxn>
                <a:cxn ang="0">
                  <a:pos x="95" y="97"/>
                </a:cxn>
                <a:cxn ang="0">
                  <a:pos x="102" y="88"/>
                </a:cxn>
                <a:cxn ang="0">
                  <a:pos x="105" y="79"/>
                </a:cxn>
                <a:cxn ang="0">
                  <a:pos x="108" y="68"/>
                </a:cxn>
                <a:cxn ang="0">
                  <a:pos x="109" y="58"/>
                </a:cxn>
                <a:cxn ang="0">
                  <a:pos x="108" y="47"/>
                </a:cxn>
                <a:cxn ang="0">
                  <a:pos x="105" y="37"/>
                </a:cxn>
                <a:cxn ang="0">
                  <a:pos x="102" y="26"/>
                </a:cxn>
                <a:cxn ang="0">
                  <a:pos x="95" y="19"/>
                </a:cxn>
                <a:cxn ang="0">
                  <a:pos x="88" y="11"/>
                </a:cxn>
                <a:cxn ang="0">
                  <a:pos x="78" y="6"/>
                </a:cxn>
                <a:cxn ang="0">
                  <a:pos x="68" y="2"/>
                </a:cxn>
                <a:cxn ang="0">
                  <a:pos x="54" y="0"/>
                </a:cxn>
                <a:cxn ang="0">
                  <a:pos x="54" y="0"/>
                </a:cxn>
              </a:cxnLst>
              <a:rect l="0" t="0" r="r" b="b"/>
              <a:pathLst>
                <a:path w="109" h="114">
                  <a:moveTo>
                    <a:pt x="54" y="0"/>
                  </a:moveTo>
                  <a:lnTo>
                    <a:pt x="54" y="0"/>
                  </a:lnTo>
                  <a:lnTo>
                    <a:pt x="41" y="2"/>
                  </a:lnTo>
                  <a:lnTo>
                    <a:pt x="30" y="6"/>
                  </a:lnTo>
                  <a:lnTo>
                    <a:pt x="20" y="11"/>
                  </a:lnTo>
                  <a:lnTo>
                    <a:pt x="13" y="19"/>
                  </a:lnTo>
                  <a:lnTo>
                    <a:pt x="7" y="26"/>
                  </a:lnTo>
                  <a:lnTo>
                    <a:pt x="2" y="37"/>
                  </a:lnTo>
                  <a:lnTo>
                    <a:pt x="0" y="47"/>
                  </a:lnTo>
                  <a:lnTo>
                    <a:pt x="0" y="58"/>
                  </a:lnTo>
                  <a:lnTo>
                    <a:pt x="0" y="68"/>
                  </a:lnTo>
                  <a:lnTo>
                    <a:pt x="2" y="79"/>
                  </a:lnTo>
                  <a:lnTo>
                    <a:pt x="7" y="88"/>
                  </a:lnTo>
                  <a:lnTo>
                    <a:pt x="13" y="97"/>
                  </a:lnTo>
                  <a:lnTo>
                    <a:pt x="20" y="104"/>
                  </a:lnTo>
                  <a:lnTo>
                    <a:pt x="30" y="110"/>
                  </a:lnTo>
                  <a:lnTo>
                    <a:pt x="41" y="113"/>
                  </a:lnTo>
                  <a:lnTo>
                    <a:pt x="54" y="114"/>
                  </a:lnTo>
                  <a:lnTo>
                    <a:pt x="54" y="114"/>
                  </a:lnTo>
                  <a:lnTo>
                    <a:pt x="68" y="113"/>
                  </a:lnTo>
                  <a:lnTo>
                    <a:pt x="78" y="110"/>
                  </a:lnTo>
                  <a:lnTo>
                    <a:pt x="88" y="104"/>
                  </a:lnTo>
                  <a:lnTo>
                    <a:pt x="95" y="97"/>
                  </a:lnTo>
                  <a:lnTo>
                    <a:pt x="102" y="88"/>
                  </a:lnTo>
                  <a:lnTo>
                    <a:pt x="105" y="79"/>
                  </a:lnTo>
                  <a:lnTo>
                    <a:pt x="108" y="68"/>
                  </a:lnTo>
                  <a:lnTo>
                    <a:pt x="109" y="58"/>
                  </a:lnTo>
                  <a:lnTo>
                    <a:pt x="108" y="47"/>
                  </a:lnTo>
                  <a:lnTo>
                    <a:pt x="105" y="37"/>
                  </a:lnTo>
                  <a:lnTo>
                    <a:pt x="102" y="26"/>
                  </a:lnTo>
                  <a:lnTo>
                    <a:pt x="95" y="19"/>
                  </a:lnTo>
                  <a:lnTo>
                    <a:pt x="88" y="11"/>
                  </a:lnTo>
                  <a:lnTo>
                    <a:pt x="78" y="6"/>
                  </a:lnTo>
                  <a:lnTo>
                    <a:pt x="68" y="2"/>
                  </a:lnTo>
                  <a:lnTo>
                    <a:pt x="54" y="0"/>
                  </a:lnTo>
                  <a:lnTo>
                    <a:pt x="54" y="0"/>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52" name="chenying0907 917"/>
            <p:cNvSpPr>
              <a:spLocks noEditPoints="1"/>
            </p:cNvSpPr>
            <p:nvPr/>
          </p:nvSpPr>
          <p:spPr bwMode="auto">
            <a:xfrm>
              <a:off x="3213101" y="3067051"/>
              <a:ext cx="527050" cy="474663"/>
            </a:xfrm>
            <a:custGeom>
              <a:avLst/>
              <a:gdLst/>
              <a:ahLst/>
              <a:cxnLst>
                <a:cxn ang="0">
                  <a:pos x="509" y="1190"/>
                </a:cxn>
                <a:cxn ang="0">
                  <a:pos x="373" y="1160"/>
                </a:cxn>
                <a:cxn ang="0">
                  <a:pos x="292" y="1118"/>
                </a:cxn>
                <a:cxn ang="0">
                  <a:pos x="163" y="1012"/>
                </a:cxn>
                <a:cxn ang="0">
                  <a:pos x="97" y="938"/>
                </a:cxn>
                <a:cxn ang="0">
                  <a:pos x="45" y="821"/>
                </a:cxn>
                <a:cxn ang="0">
                  <a:pos x="16" y="706"/>
                </a:cxn>
                <a:cxn ang="0">
                  <a:pos x="2" y="565"/>
                </a:cxn>
                <a:cxn ang="0">
                  <a:pos x="8" y="433"/>
                </a:cxn>
                <a:cxn ang="0">
                  <a:pos x="33" y="331"/>
                </a:cxn>
                <a:cxn ang="0">
                  <a:pos x="87" y="218"/>
                </a:cxn>
                <a:cxn ang="0">
                  <a:pos x="164" y="131"/>
                </a:cxn>
                <a:cxn ang="0">
                  <a:pos x="242" y="78"/>
                </a:cxn>
                <a:cxn ang="0">
                  <a:pos x="363" y="33"/>
                </a:cxn>
                <a:cxn ang="0">
                  <a:pos x="541" y="9"/>
                </a:cxn>
                <a:cxn ang="0">
                  <a:pos x="671" y="6"/>
                </a:cxn>
                <a:cxn ang="0">
                  <a:pos x="709" y="0"/>
                </a:cxn>
                <a:cxn ang="0">
                  <a:pos x="902" y="27"/>
                </a:cxn>
                <a:cxn ang="0">
                  <a:pos x="1042" y="78"/>
                </a:cxn>
                <a:cxn ang="0">
                  <a:pos x="1140" y="137"/>
                </a:cxn>
                <a:cxn ang="0">
                  <a:pos x="1222" y="213"/>
                </a:cxn>
                <a:cxn ang="0">
                  <a:pos x="1293" y="309"/>
                </a:cxn>
                <a:cxn ang="0">
                  <a:pos x="1318" y="379"/>
                </a:cxn>
                <a:cxn ang="0">
                  <a:pos x="1329" y="493"/>
                </a:cxn>
                <a:cxn ang="0">
                  <a:pos x="1323" y="731"/>
                </a:cxn>
                <a:cxn ang="0">
                  <a:pos x="1310" y="850"/>
                </a:cxn>
                <a:cxn ang="0">
                  <a:pos x="1286" y="926"/>
                </a:cxn>
                <a:cxn ang="0">
                  <a:pos x="1217" y="1033"/>
                </a:cxn>
                <a:cxn ang="0">
                  <a:pos x="1148" y="1095"/>
                </a:cxn>
                <a:cxn ang="0">
                  <a:pos x="1046" y="1148"/>
                </a:cxn>
                <a:cxn ang="0">
                  <a:pos x="923" y="1182"/>
                </a:cxn>
                <a:cxn ang="0">
                  <a:pos x="780" y="1195"/>
                </a:cxn>
                <a:cxn ang="0">
                  <a:pos x="648" y="1197"/>
                </a:cxn>
                <a:cxn ang="0">
                  <a:pos x="465" y="60"/>
                </a:cxn>
                <a:cxn ang="0">
                  <a:pos x="331" y="89"/>
                </a:cxn>
                <a:cxn ang="0">
                  <a:pos x="210" y="153"/>
                </a:cxn>
                <a:cxn ang="0">
                  <a:pos x="155" y="203"/>
                </a:cxn>
                <a:cxn ang="0">
                  <a:pos x="97" y="290"/>
                </a:cxn>
                <a:cxn ang="0">
                  <a:pos x="53" y="447"/>
                </a:cxn>
                <a:cxn ang="0">
                  <a:pos x="49" y="590"/>
                </a:cxn>
                <a:cxn ang="0">
                  <a:pos x="67" y="718"/>
                </a:cxn>
                <a:cxn ang="0">
                  <a:pos x="118" y="888"/>
                </a:cxn>
                <a:cxn ang="0">
                  <a:pos x="215" y="1003"/>
                </a:cxn>
                <a:cxn ang="0">
                  <a:pos x="300" y="1068"/>
                </a:cxn>
                <a:cxn ang="0">
                  <a:pos x="363" y="1105"/>
                </a:cxn>
                <a:cxn ang="0">
                  <a:pos x="463" y="1134"/>
                </a:cxn>
                <a:cxn ang="0">
                  <a:pos x="641" y="1149"/>
                </a:cxn>
                <a:cxn ang="0">
                  <a:pos x="817" y="1147"/>
                </a:cxn>
                <a:cxn ang="0">
                  <a:pos x="983" y="1121"/>
                </a:cxn>
                <a:cxn ang="0">
                  <a:pos x="1110" y="1066"/>
                </a:cxn>
                <a:cxn ang="0">
                  <a:pos x="1184" y="999"/>
                </a:cxn>
                <a:cxn ang="0">
                  <a:pos x="1256" y="866"/>
                </a:cxn>
                <a:cxn ang="0">
                  <a:pos x="1277" y="707"/>
                </a:cxn>
                <a:cxn ang="0">
                  <a:pos x="1284" y="507"/>
                </a:cxn>
                <a:cxn ang="0">
                  <a:pos x="1263" y="362"/>
                </a:cxn>
                <a:cxn ang="0">
                  <a:pos x="1237" y="305"/>
                </a:cxn>
                <a:cxn ang="0">
                  <a:pos x="1144" y="193"/>
                </a:cxn>
                <a:cxn ang="0">
                  <a:pos x="1033" y="124"/>
                </a:cxn>
                <a:cxn ang="0">
                  <a:pos x="814" y="55"/>
                </a:cxn>
                <a:cxn ang="0">
                  <a:pos x="725" y="48"/>
                </a:cxn>
                <a:cxn ang="0">
                  <a:pos x="709" y="54"/>
                </a:cxn>
              </a:cxnLst>
              <a:rect l="0" t="0" r="r" b="b"/>
              <a:pathLst>
                <a:path w="1329" h="1197">
                  <a:moveTo>
                    <a:pt x="648" y="1197"/>
                  </a:moveTo>
                  <a:lnTo>
                    <a:pt x="648" y="1197"/>
                  </a:lnTo>
                  <a:lnTo>
                    <a:pt x="602" y="1197"/>
                  </a:lnTo>
                  <a:lnTo>
                    <a:pt x="556" y="1195"/>
                  </a:lnTo>
                  <a:lnTo>
                    <a:pt x="509" y="1190"/>
                  </a:lnTo>
                  <a:lnTo>
                    <a:pt x="462" y="1183"/>
                  </a:lnTo>
                  <a:lnTo>
                    <a:pt x="440" y="1180"/>
                  </a:lnTo>
                  <a:lnTo>
                    <a:pt x="418" y="1174"/>
                  </a:lnTo>
                  <a:lnTo>
                    <a:pt x="395" y="1168"/>
                  </a:lnTo>
                  <a:lnTo>
                    <a:pt x="373" y="1160"/>
                  </a:lnTo>
                  <a:lnTo>
                    <a:pt x="352" y="1151"/>
                  </a:lnTo>
                  <a:lnTo>
                    <a:pt x="331" y="1142"/>
                  </a:lnTo>
                  <a:lnTo>
                    <a:pt x="312" y="1130"/>
                  </a:lnTo>
                  <a:lnTo>
                    <a:pt x="292" y="1118"/>
                  </a:lnTo>
                  <a:lnTo>
                    <a:pt x="292" y="1118"/>
                  </a:lnTo>
                  <a:lnTo>
                    <a:pt x="246" y="1084"/>
                  </a:lnTo>
                  <a:lnTo>
                    <a:pt x="224" y="1067"/>
                  </a:lnTo>
                  <a:lnTo>
                    <a:pt x="203" y="1049"/>
                  </a:lnTo>
                  <a:lnTo>
                    <a:pt x="182" y="1030"/>
                  </a:lnTo>
                  <a:lnTo>
                    <a:pt x="163" y="1012"/>
                  </a:lnTo>
                  <a:lnTo>
                    <a:pt x="143" y="993"/>
                  </a:lnTo>
                  <a:lnTo>
                    <a:pt x="125" y="972"/>
                  </a:lnTo>
                  <a:lnTo>
                    <a:pt x="125" y="972"/>
                  </a:lnTo>
                  <a:lnTo>
                    <a:pt x="110" y="955"/>
                  </a:lnTo>
                  <a:lnTo>
                    <a:pt x="97" y="938"/>
                  </a:lnTo>
                  <a:lnTo>
                    <a:pt x="87" y="921"/>
                  </a:lnTo>
                  <a:lnTo>
                    <a:pt x="76" y="904"/>
                  </a:lnTo>
                  <a:lnTo>
                    <a:pt x="68" y="885"/>
                  </a:lnTo>
                  <a:lnTo>
                    <a:pt x="61" y="866"/>
                  </a:lnTo>
                  <a:lnTo>
                    <a:pt x="45" y="821"/>
                  </a:lnTo>
                  <a:lnTo>
                    <a:pt x="45" y="821"/>
                  </a:lnTo>
                  <a:lnTo>
                    <a:pt x="37" y="792"/>
                  </a:lnTo>
                  <a:lnTo>
                    <a:pt x="29" y="764"/>
                  </a:lnTo>
                  <a:lnTo>
                    <a:pt x="23" y="735"/>
                  </a:lnTo>
                  <a:lnTo>
                    <a:pt x="16" y="706"/>
                  </a:lnTo>
                  <a:lnTo>
                    <a:pt x="12" y="677"/>
                  </a:lnTo>
                  <a:lnTo>
                    <a:pt x="8" y="649"/>
                  </a:lnTo>
                  <a:lnTo>
                    <a:pt x="4" y="621"/>
                  </a:lnTo>
                  <a:lnTo>
                    <a:pt x="3" y="594"/>
                  </a:lnTo>
                  <a:lnTo>
                    <a:pt x="2" y="565"/>
                  </a:lnTo>
                  <a:lnTo>
                    <a:pt x="0" y="537"/>
                  </a:lnTo>
                  <a:lnTo>
                    <a:pt x="2" y="511"/>
                  </a:lnTo>
                  <a:lnTo>
                    <a:pt x="3" y="484"/>
                  </a:lnTo>
                  <a:lnTo>
                    <a:pt x="6" y="458"/>
                  </a:lnTo>
                  <a:lnTo>
                    <a:pt x="8" y="433"/>
                  </a:lnTo>
                  <a:lnTo>
                    <a:pt x="14" y="407"/>
                  </a:lnTo>
                  <a:lnTo>
                    <a:pt x="19" y="383"/>
                  </a:lnTo>
                  <a:lnTo>
                    <a:pt x="19" y="383"/>
                  </a:lnTo>
                  <a:lnTo>
                    <a:pt x="25" y="356"/>
                  </a:lnTo>
                  <a:lnTo>
                    <a:pt x="33" y="331"/>
                  </a:lnTo>
                  <a:lnTo>
                    <a:pt x="42" y="307"/>
                  </a:lnTo>
                  <a:lnTo>
                    <a:pt x="51" y="284"/>
                  </a:lnTo>
                  <a:lnTo>
                    <a:pt x="62" y="260"/>
                  </a:lnTo>
                  <a:lnTo>
                    <a:pt x="74" y="239"/>
                  </a:lnTo>
                  <a:lnTo>
                    <a:pt x="87" y="218"/>
                  </a:lnTo>
                  <a:lnTo>
                    <a:pt x="100" y="199"/>
                  </a:lnTo>
                  <a:lnTo>
                    <a:pt x="114" y="180"/>
                  </a:lnTo>
                  <a:lnTo>
                    <a:pt x="130" y="163"/>
                  </a:lnTo>
                  <a:lnTo>
                    <a:pt x="146" y="146"/>
                  </a:lnTo>
                  <a:lnTo>
                    <a:pt x="164" y="131"/>
                  </a:lnTo>
                  <a:lnTo>
                    <a:pt x="182" y="116"/>
                  </a:lnTo>
                  <a:lnTo>
                    <a:pt x="201" y="102"/>
                  </a:lnTo>
                  <a:lnTo>
                    <a:pt x="221" y="90"/>
                  </a:lnTo>
                  <a:lnTo>
                    <a:pt x="242" y="78"/>
                  </a:lnTo>
                  <a:lnTo>
                    <a:pt x="242" y="78"/>
                  </a:lnTo>
                  <a:lnTo>
                    <a:pt x="266" y="67"/>
                  </a:lnTo>
                  <a:lnTo>
                    <a:pt x="290" y="56"/>
                  </a:lnTo>
                  <a:lnTo>
                    <a:pt x="313" y="47"/>
                  </a:lnTo>
                  <a:lnTo>
                    <a:pt x="338" y="39"/>
                  </a:lnTo>
                  <a:lnTo>
                    <a:pt x="363" y="33"/>
                  </a:lnTo>
                  <a:lnTo>
                    <a:pt x="388" y="27"/>
                  </a:lnTo>
                  <a:lnTo>
                    <a:pt x="412" y="22"/>
                  </a:lnTo>
                  <a:lnTo>
                    <a:pt x="437" y="18"/>
                  </a:lnTo>
                  <a:lnTo>
                    <a:pt x="488" y="13"/>
                  </a:lnTo>
                  <a:lnTo>
                    <a:pt x="541" y="9"/>
                  </a:lnTo>
                  <a:lnTo>
                    <a:pt x="594" y="8"/>
                  </a:lnTo>
                  <a:lnTo>
                    <a:pt x="649" y="8"/>
                  </a:lnTo>
                  <a:lnTo>
                    <a:pt x="670" y="8"/>
                  </a:lnTo>
                  <a:lnTo>
                    <a:pt x="671" y="6"/>
                  </a:lnTo>
                  <a:lnTo>
                    <a:pt x="671" y="6"/>
                  </a:lnTo>
                  <a:lnTo>
                    <a:pt x="678" y="3"/>
                  </a:lnTo>
                  <a:lnTo>
                    <a:pt x="687" y="0"/>
                  </a:lnTo>
                  <a:lnTo>
                    <a:pt x="687" y="0"/>
                  </a:lnTo>
                  <a:lnTo>
                    <a:pt x="709" y="0"/>
                  </a:lnTo>
                  <a:lnTo>
                    <a:pt x="709" y="0"/>
                  </a:lnTo>
                  <a:lnTo>
                    <a:pt x="747" y="1"/>
                  </a:lnTo>
                  <a:lnTo>
                    <a:pt x="785" y="4"/>
                  </a:lnTo>
                  <a:lnTo>
                    <a:pt x="825" y="9"/>
                  </a:lnTo>
                  <a:lnTo>
                    <a:pt x="862" y="17"/>
                  </a:lnTo>
                  <a:lnTo>
                    <a:pt x="902" y="27"/>
                  </a:lnTo>
                  <a:lnTo>
                    <a:pt x="941" y="39"/>
                  </a:lnTo>
                  <a:lnTo>
                    <a:pt x="980" y="52"/>
                  </a:lnTo>
                  <a:lnTo>
                    <a:pt x="1019" y="69"/>
                  </a:lnTo>
                  <a:lnTo>
                    <a:pt x="1019" y="69"/>
                  </a:lnTo>
                  <a:lnTo>
                    <a:pt x="1042" y="78"/>
                  </a:lnTo>
                  <a:lnTo>
                    <a:pt x="1063" y="89"/>
                  </a:lnTo>
                  <a:lnTo>
                    <a:pt x="1084" y="101"/>
                  </a:lnTo>
                  <a:lnTo>
                    <a:pt x="1102" y="111"/>
                  </a:lnTo>
                  <a:lnTo>
                    <a:pt x="1121" y="124"/>
                  </a:lnTo>
                  <a:lnTo>
                    <a:pt x="1140" y="137"/>
                  </a:lnTo>
                  <a:lnTo>
                    <a:pt x="1157" y="150"/>
                  </a:lnTo>
                  <a:lnTo>
                    <a:pt x="1174" y="165"/>
                  </a:lnTo>
                  <a:lnTo>
                    <a:pt x="1191" y="180"/>
                  </a:lnTo>
                  <a:lnTo>
                    <a:pt x="1206" y="196"/>
                  </a:lnTo>
                  <a:lnTo>
                    <a:pt x="1222" y="213"/>
                  </a:lnTo>
                  <a:lnTo>
                    <a:pt x="1237" y="230"/>
                  </a:lnTo>
                  <a:lnTo>
                    <a:pt x="1251" y="248"/>
                  </a:lnTo>
                  <a:lnTo>
                    <a:pt x="1265" y="268"/>
                  </a:lnTo>
                  <a:lnTo>
                    <a:pt x="1280" y="288"/>
                  </a:lnTo>
                  <a:lnTo>
                    <a:pt x="1293" y="309"/>
                  </a:lnTo>
                  <a:lnTo>
                    <a:pt x="1293" y="309"/>
                  </a:lnTo>
                  <a:lnTo>
                    <a:pt x="1298" y="319"/>
                  </a:lnTo>
                  <a:lnTo>
                    <a:pt x="1303" y="329"/>
                  </a:lnTo>
                  <a:lnTo>
                    <a:pt x="1312" y="354"/>
                  </a:lnTo>
                  <a:lnTo>
                    <a:pt x="1318" y="379"/>
                  </a:lnTo>
                  <a:lnTo>
                    <a:pt x="1323" y="405"/>
                  </a:lnTo>
                  <a:lnTo>
                    <a:pt x="1326" y="431"/>
                  </a:lnTo>
                  <a:lnTo>
                    <a:pt x="1328" y="455"/>
                  </a:lnTo>
                  <a:lnTo>
                    <a:pt x="1329" y="493"/>
                  </a:lnTo>
                  <a:lnTo>
                    <a:pt x="1329" y="493"/>
                  </a:lnTo>
                  <a:lnTo>
                    <a:pt x="1329" y="552"/>
                  </a:lnTo>
                  <a:lnTo>
                    <a:pt x="1329" y="612"/>
                  </a:lnTo>
                  <a:lnTo>
                    <a:pt x="1327" y="671"/>
                  </a:lnTo>
                  <a:lnTo>
                    <a:pt x="1326" y="701"/>
                  </a:lnTo>
                  <a:lnTo>
                    <a:pt x="1323" y="731"/>
                  </a:lnTo>
                  <a:lnTo>
                    <a:pt x="1323" y="731"/>
                  </a:lnTo>
                  <a:lnTo>
                    <a:pt x="1319" y="772"/>
                  </a:lnTo>
                  <a:lnTo>
                    <a:pt x="1319" y="772"/>
                  </a:lnTo>
                  <a:lnTo>
                    <a:pt x="1315" y="811"/>
                  </a:lnTo>
                  <a:lnTo>
                    <a:pt x="1310" y="850"/>
                  </a:lnTo>
                  <a:lnTo>
                    <a:pt x="1306" y="868"/>
                  </a:lnTo>
                  <a:lnTo>
                    <a:pt x="1301" y="888"/>
                  </a:lnTo>
                  <a:lnTo>
                    <a:pt x="1294" y="906"/>
                  </a:lnTo>
                  <a:lnTo>
                    <a:pt x="1286" y="926"/>
                  </a:lnTo>
                  <a:lnTo>
                    <a:pt x="1286" y="926"/>
                  </a:lnTo>
                  <a:lnTo>
                    <a:pt x="1273" y="949"/>
                  </a:lnTo>
                  <a:lnTo>
                    <a:pt x="1260" y="972"/>
                  </a:lnTo>
                  <a:lnTo>
                    <a:pt x="1247" y="994"/>
                  </a:lnTo>
                  <a:lnTo>
                    <a:pt x="1231" y="1013"/>
                  </a:lnTo>
                  <a:lnTo>
                    <a:pt x="1217" y="1033"/>
                  </a:lnTo>
                  <a:lnTo>
                    <a:pt x="1200" y="1050"/>
                  </a:lnTo>
                  <a:lnTo>
                    <a:pt x="1183" y="1067"/>
                  </a:lnTo>
                  <a:lnTo>
                    <a:pt x="1166" y="1081"/>
                  </a:lnTo>
                  <a:lnTo>
                    <a:pt x="1166" y="1081"/>
                  </a:lnTo>
                  <a:lnTo>
                    <a:pt x="1148" y="1095"/>
                  </a:lnTo>
                  <a:lnTo>
                    <a:pt x="1129" y="1106"/>
                  </a:lnTo>
                  <a:lnTo>
                    <a:pt x="1110" y="1118"/>
                  </a:lnTo>
                  <a:lnTo>
                    <a:pt x="1089" y="1129"/>
                  </a:lnTo>
                  <a:lnTo>
                    <a:pt x="1068" y="1139"/>
                  </a:lnTo>
                  <a:lnTo>
                    <a:pt x="1046" y="1148"/>
                  </a:lnTo>
                  <a:lnTo>
                    <a:pt x="1023" y="1156"/>
                  </a:lnTo>
                  <a:lnTo>
                    <a:pt x="1000" y="1164"/>
                  </a:lnTo>
                  <a:lnTo>
                    <a:pt x="975" y="1170"/>
                  </a:lnTo>
                  <a:lnTo>
                    <a:pt x="949" y="1177"/>
                  </a:lnTo>
                  <a:lnTo>
                    <a:pt x="923" y="1182"/>
                  </a:lnTo>
                  <a:lnTo>
                    <a:pt x="896" y="1186"/>
                  </a:lnTo>
                  <a:lnTo>
                    <a:pt x="868" y="1189"/>
                  </a:lnTo>
                  <a:lnTo>
                    <a:pt x="840" y="1193"/>
                  </a:lnTo>
                  <a:lnTo>
                    <a:pt x="810" y="1194"/>
                  </a:lnTo>
                  <a:lnTo>
                    <a:pt x="780" y="1195"/>
                  </a:lnTo>
                  <a:lnTo>
                    <a:pt x="780" y="1195"/>
                  </a:lnTo>
                  <a:lnTo>
                    <a:pt x="743" y="1195"/>
                  </a:lnTo>
                  <a:lnTo>
                    <a:pt x="743" y="1195"/>
                  </a:lnTo>
                  <a:lnTo>
                    <a:pt x="648" y="1197"/>
                  </a:lnTo>
                  <a:lnTo>
                    <a:pt x="648" y="1197"/>
                  </a:lnTo>
                  <a:close/>
                  <a:moveTo>
                    <a:pt x="630" y="54"/>
                  </a:moveTo>
                  <a:lnTo>
                    <a:pt x="630" y="54"/>
                  </a:lnTo>
                  <a:lnTo>
                    <a:pt x="575" y="54"/>
                  </a:lnTo>
                  <a:lnTo>
                    <a:pt x="520" y="56"/>
                  </a:lnTo>
                  <a:lnTo>
                    <a:pt x="465" y="60"/>
                  </a:lnTo>
                  <a:lnTo>
                    <a:pt x="437" y="64"/>
                  </a:lnTo>
                  <a:lnTo>
                    <a:pt x="410" y="69"/>
                  </a:lnTo>
                  <a:lnTo>
                    <a:pt x="384" y="74"/>
                  </a:lnTo>
                  <a:lnTo>
                    <a:pt x="358" y="81"/>
                  </a:lnTo>
                  <a:lnTo>
                    <a:pt x="331" y="89"/>
                  </a:lnTo>
                  <a:lnTo>
                    <a:pt x="305" y="98"/>
                  </a:lnTo>
                  <a:lnTo>
                    <a:pt x="280" y="110"/>
                  </a:lnTo>
                  <a:lnTo>
                    <a:pt x="257" y="122"/>
                  </a:lnTo>
                  <a:lnTo>
                    <a:pt x="232" y="136"/>
                  </a:lnTo>
                  <a:lnTo>
                    <a:pt x="210" y="153"/>
                  </a:lnTo>
                  <a:lnTo>
                    <a:pt x="210" y="153"/>
                  </a:lnTo>
                  <a:lnTo>
                    <a:pt x="194" y="165"/>
                  </a:lnTo>
                  <a:lnTo>
                    <a:pt x="181" y="176"/>
                  </a:lnTo>
                  <a:lnTo>
                    <a:pt x="168" y="190"/>
                  </a:lnTo>
                  <a:lnTo>
                    <a:pt x="155" y="203"/>
                  </a:lnTo>
                  <a:lnTo>
                    <a:pt x="143" y="217"/>
                  </a:lnTo>
                  <a:lnTo>
                    <a:pt x="133" y="230"/>
                  </a:lnTo>
                  <a:lnTo>
                    <a:pt x="123" y="244"/>
                  </a:lnTo>
                  <a:lnTo>
                    <a:pt x="114" y="260"/>
                  </a:lnTo>
                  <a:lnTo>
                    <a:pt x="97" y="290"/>
                  </a:lnTo>
                  <a:lnTo>
                    <a:pt x="84" y="322"/>
                  </a:lnTo>
                  <a:lnTo>
                    <a:pt x="74" y="353"/>
                  </a:lnTo>
                  <a:lnTo>
                    <a:pt x="65" y="384"/>
                  </a:lnTo>
                  <a:lnTo>
                    <a:pt x="58" y="416"/>
                  </a:lnTo>
                  <a:lnTo>
                    <a:pt x="53" y="447"/>
                  </a:lnTo>
                  <a:lnTo>
                    <a:pt x="49" y="479"/>
                  </a:lnTo>
                  <a:lnTo>
                    <a:pt x="48" y="507"/>
                  </a:lnTo>
                  <a:lnTo>
                    <a:pt x="48" y="536"/>
                  </a:lnTo>
                  <a:lnTo>
                    <a:pt x="48" y="564"/>
                  </a:lnTo>
                  <a:lnTo>
                    <a:pt x="49" y="590"/>
                  </a:lnTo>
                  <a:lnTo>
                    <a:pt x="50" y="613"/>
                  </a:lnTo>
                  <a:lnTo>
                    <a:pt x="50" y="613"/>
                  </a:lnTo>
                  <a:lnTo>
                    <a:pt x="53" y="638"/>
                  </a:lnTo>
                  <a:lnTo>
                    <a:pt x="57" y="663"/>
                  </a:lnTo>
                  <a:lnTo>
                    <a:pt x="67" y="718"/>
                  </a:lnTo>
                  <a:lnTo>
                    <a:pt x="80" y="777"/>
                  </a:lnTo>
                  <a:lnTo>
                    <a:pt x="99" y="841"/>
                  </a:lnTo>
                  <a:lnTo>
                    <a:pt x="99" y="841"/>
                  </a:lnTo>
                  <a:lnTo>
                    <a:pt x="106" y="864"/>
                  </a:lnTo>
                  <a:lnTo>
                    <a:pt x="118" y="888"/>
                  </a:lnTo>
                  <a:lnTo>
                    <a:pt x="133" y="913"/>
                  </a:lnTo>
                  <a:lnTo>
                    <a:pt x="150" y="936"/>
                  </a:lnTo>
                  <a:lnTo>
                    <a:pt x="169" y="960"/>
                  </a:lnTo>
                  <a:lnTo>
                    <a:pt x="191" y="982"/>
                  </a:lnTo>
                  <a:lnTo>
                    <a:pt x="215" y="1003"/>
                  </a:lnTo>
                  <a:lnTo>
                    <a:pt x="241" y="1023"/>
                  </a:lnTo>
                  <a:lnTo>
                    <a:pt x="241" y="1023"/>
                  </a:lnTo>
                  <a:lnTo>
                    <a:pt x="271" y="1046"/>
                  </a:lnTo>
                  <a:lnTo>
                    <a:pt x="271" y="1046"/>
                  </a:lnTo>
                  <a:lnTo>
                    <a:pt x="300" y="1068"/>
                  </a:lnTo>
                  <a:lnTo>
                    <a:pt x="314" y="1079"/>
                  </a:lnTo>
                  <a:lnTo>
                    <a:pt x="330" y="1088"/>
                  </a:lnTo>
                  <a:lnTo>
                    <a:pt x="330" y="1088"/>
                  </a:lnTo>
                  <a:lnTo>
                    <a:pt x="346" y="1097"/>
                  </a:lnTo>
                  <a:lnTo>
                    <a:pt x="363" y="1105"/>
                  </a:lnTo>
                  <a:lnTo>
                    <a:pt x="380" y="1112"/>
                  </a:lnTo>
                  <a:lnTo>
                    <a:pt x="397" y="1117"/>
                  </a:lnTo>
                  <a:lnTo>
                    <a:pt x="431" y="1126"/>
                  </a:lnTo>
                  <a:lnTo>
                    <a:pt x="463" y="1134"/>
                  </a:lnTo>
                  <a:lnTo>
                    <a:pt x="463" y="1134"/>
                  </a:lnTo>
                  <a:lnTo>
                    <a:pt x="494" y="1138"/>
                  </a:lnTo>
                  <a:lnTo>
                    <a:pt x="522" y="1142"/>
                  </a:lnTo>
                  <a:lnTo>
                    <a:pt x="552" y="1146"/>
                  </a:lnTo>
                  <a:lnTo>
                    <a:pt x="581" y="1147"/>
                  </a:lnTo>
                  <a:lnTo>
                    <a:pt x="641" y="1149"/>
                  </a:lnTo>
                  <a:lnTo>
                    <a:pt x="704" y="1149"/>
                  </a:lnTo>
                  <a:lnTo>
                    <a:pt x="739" y="1149"/>
                  </a:lnTo>
                  <a:lnTo>
                    <a:pt x="739" y="1149"/>
                  </a:lnTo>
                  <a:lnTo>
                    <a:pt x="779" y="1149"/>
                  </a:lnTo>
                  <a:lnTo>
                    <a:pt x="817" y="1147"/>
                  </a:lnTo>
                  <a:lnTo>
                    <a:pt x="853" y="1144"/>
                  </a:lnTo>
                  <a:lnTo>
                    <a:pt x="889" y="1140"/>
                  </a:lnTo>
                  <a:lnTo>
                    <a:pt x="921" y="1135"/>
                  </a:lnTo>
                  <a:lnTo>
                    <a:pt x="953" y="1129"/>
                  </a:lnTo>
                  <a:lnTo>
                    <a:pt x="983" y="1121"/>
                  </a:lnTo>
                  <a:lnTo>
                    <a:pt x="1012" y="1113"/>
                  </a:lnTo>
                  <a:lnTo>
                    <a:pt x="1038" y="1102"/>
                  </a:lnTo>
                  <a:lnTo>
                    <a:pt x="1064" y="1091"/>
                  </a:lnTo>
                  <a:lnTo>
                    <a:pt x="1087" y="1079"/>
                  </a:lnTo>
                  <a:lnTo>
                    <a:pt x="1110" y="1066"/>
                  </a:lnTo>
                  <a:lnTo>
                    <a:pt x="1131" y="1050"/>
                  </a:lnTo>
                  <a:lnTo>
                    <a:pt x="1150" y="1034"/>
                  </a:lnTo>
                  <a:lnTo>
                    <a:pt x="1169" y="1017"/>
                  </a:lnTo>
                  <a:lnTo>
                    <a:pt x="1184" y="999"/>
                  </a:lnTo>
                  <a:lnTo>
                    <a:pt x="1184" y="999"/>
                  </a:lnTo>
                  <a:lnTo>
                    <a:pt x="1204" y="974"/>
                  </a:lnTo>
                  <a:lnTo>
                    <a:pt x="1221" y="948"/>
                  </a:lnTo>
                  <a:lnTo>
                    <a:pt x="1235" y="922"/>
                  </a:lnTo>
                  <a:lnTo>
                    <a:pt x="1247" y="894"/>
                  </a:lnTo>
                  <a:lnTo>
                    <a:pt x="1256" y="866"/>
                  </a:lnTo>
                  <a:lnTo>
                    <a:pt x="1264" y="836"/>
                  </a:lnTo>
                  <a:lnTo>
                    <a:pt x="1269" y="802"/>
                  </a:lnTo>
                  <a:lnTo>
                    <a:pt x="1273" y="766"/>
                  </a:lnTo>
                  <a:lnTo>
                    <a:pt x="1273" y="766"/>
                  </a:lnTo>
                  <a:lnTo>
                    <a:pt x="1277" y="707"/>
                  </a:lnTo>
                  <a:lnTo>
                    <a:pt x="1281" y="649"/>
                  </a:lnTo>
                  <a:lnTo>
                    <a:pt x="1282" y="590"/>
                  </a:lnTo>
                  <a:lnTo>
                    <a:pt x="1284" y="532"/>
                  </a:lnTo>
                  <a:lnTo>
                    <a:pt x="1284" y="532"/>
                  </a:lnTo>
                  <a:lnTo>
                    <a:pt x="1284" y="507"/>
                  </a:lnTo>
                  <a:lnTo>
                    <a:pt x="1282" y="481"/>
                  </a:lnTo>
                  <a:lnTo>
                    <a:pt x="1280" y="452"/>
                  </a:lnTo>
                  <a:lnTo>
                    <a:pt x="1277" y="422"/>
                  </a:lnTo>
                  <a:lnTo>
                    <a:pt x="1271" y="392"/>
                  </a:lnTo>
                  <a:lnTo>
                    <a:pt x="1263" y="362"/>
                  </a:lnTo>
                  <a:lnTo>
                    <a:pt x="1257" y="346"/>
                  </a:lnTo>
                  <a:lnTo>
                    <a:pt x="1251" y="332"/>
                  </a:lnTo>
                  <a:lnTo>
                    <a:pt x="1244" y="318"/>
                  </a:lnTo>
                  <a:lnTo>
                    <a:pt x="1237" y="305"/>
                  </a:lnTo>
                  <a:lnTo>
                    <a:pt x="1237" y="305"/>
                  </a:lnTo>
                  <a:lnTo>
                    <a:pt x="1222" y="280"/>
                  </a:lnTo>
                  <a:lnTo>
                    <a:pt x="1204" y="256"/>
                  </a:lnTo>
                  <a:lnTo>
                    <a:pt x="1186" y="234"/>
                  </a:lnTo>
                  <a:lnTo>
                    <a:pt x="1165" y="213"/>
                  </a:lnTo>
                  <a:lnTo>
                    <a:pt x="1144" y="193"/>
                  </a:lnTo>
                  <a:lnTo>
                    <a:pt x="1121" y="175"/>
                  </a:lnTo>
                  <a:lnTo>
                    <a:pt x="1099" y="159"/>
                  </a:lnTo>
                  <a:lnTo>
                    <a:pt x="1076" y="146"/>
                  </a:lnTo>
                  <a:lnTo>
                    <a:pt x="1076" y="146"/>
                  </a:lnTo>
                  <a:lnTo>
                    <a:pt x="1033" y="124"/>
                  </a:lnTo>
                  <a:lnTo>
                    <a:pt x="989" y="105"/>
                  </a:lnTo>
                  <a:lnTo>
                    <a:pt x="946" y="89"/>
                  </a:lnTo>
                  <a:lnTo>
                    <a:pt x="902" y="74"/>
                  </a:lnTo>
                  <a:lnTo>
                    <a:pt x="859" y="64"/>
                  </a:lnTo>
                  <a:lnTo>
                    <a:pt x="814" y="55"/>
                  </a:lnTo>
                  <a:lnTo>
                    <a:pt x="771" y="50"/>
                  </a:lnTo>
                  <a:lnTo>
                    <a:pt x="729" y="46"/>
                  </a:lnTo>
                  <a:lnTo>
                    <a:pt x="726" y="46"/>
                  </a:lnTo>
                  <a:lnTo>
                    <a:pt x="725" y="48"/>
                  </a:lnTo>
                  <a:lnTo>
                    <a:pt x="725" y="48"/>
                  </a:lnTo>
                  <a:lnTo>
                    <a:pt x="721" y="51"/>
                  </a:lnTo>
                  <a:lnTo>
                    <a:pt x="717" y="52"/>
                  </a:lnTo>
                  <a:lnTo>
                    <a:pt x="713" y="54"/>
                  </a:lnTo>
                  <a:lnTo>
                    <a:pt x="709" y="54"/>
                  </a:lnTo>
                  <a:lnTo>
                    <a:pt x="709" y="54"/>
                  </a:lnTo>
                  <a:lnTo>
                    <a:pt x="670" y="54"/>
                  </a:lnTo>
                  <a:lnTo>
                    <a:pt x="670" y="54"/>
                  </a:lnTo>
                  <a:lnTo>
                    <a:pt x="630" y="54"/>
                  </a:lnTo>
                  <a:lnTo>
                    <a:pt x="630" y="54"/>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53" name="chenying0907 918"/>
            <p:cNvSpPr>
              <a:spLocks/>
            </p:cNvSpPr>
            <p:nvPr/>
          </p:nvSpPr>
          <p:spPr bwMode="auto">
            <a:xfrm>
              <a:off x="3213101" y="3149601"/>
              <a:ext cx="519113" cy="127000"/>
            </a:xfrm>
            <a:custGeom>
              <a:avLst/>
              <a:gdLst/>
              <a:ahLst/>
              <a:cxnLst>
                <a:cxn ang="0">
                  <a:pos x="103" y="321"/>
                </a:cxn>
                <a:cxn ang="0">
                  <a:pos x="15" y="309"/>
                </a:cxn>
                <a:cxn ang="0">
                  <a:pos x="6" y="306"/>
                </a:cxn>
                <a:cxn ang="0">
                  <a:pos x="0" y="292"/>
                </a:cxn>
                <a:cxn ang="0">
                  <a:pos x="2" y="281"/>
                </a:cxn>
                <a:cxn ang="0">
                  <a:pos x="14" y="268"/>
                </a:cxn>
                <a:cxn ang="0">
                  <a:pos x="23" y="265"/>
                </a:cxn>
                <a:cxn ang="0">
                  <a:pos x="55" y="270"/>
                </a:cxn>
                <a:cxn ang="0">
                  <a:pos x="137" y="277"/>
                </a:cxn>
                <a:cxn ang="0">
                  <a:pos x="202" y="273"/>
                </a:cxn>
                <a:cxn ang="0">
                  <a:pos x="308" y="256"/>
                </a:cxn>
                <a:cxn ang="0">
                  <a:pos x="430" y="224"/>
                </a:cxn>
                <a:cxn ang="0">
                  <a:pos x="481" y="206"/>
                </a:cxn>
                <a:cxn ang="0">
                  <a:pos x="548" y="173"/>
                </a:cxn>
                <a:cxn ang="0">
                  <a:pos x="608" y="128"/>
                </a:cxn>
                <a:cxn ang="0">
                  <a:pos x="625" y="113"/>
                </a:cxn>
                <a:cxn ang="0">
                  <a:pos x="660" y="92"/>
                </a:cxn>
                <a:cxn ang="0">
                  <a:pos x="718" y="48"/>
                </a:cxn>
                <a:cxn ang="0">
                  <a:pos x="765" y="10"/>
                </a:cxn>
                <a:cxn ang="0">
                  <a:pos x="766" y="9"/>
                </a:cxn>
                <a:cxn ang="0">
                  <a:pos x="781" y="0"/>
                </a:cxn>
                <a:cxn ang="0">
                  <a:pos x="791" y="0"/>
                </a:cxn>
                <a:cxn ang="0">
                  <a:pos x="802" y="6"/>
                </a:cxn>
                <a:cxn ang="0">
                  <a:pos x="806" y="15"/>
                </a:cxn>
                <a:cxn ang="0">
                  <a:pos x="821" y="48"/>
                </a:cxn>
                <a:cxn ang="0">
                  <a:pos x="846" y="74"/>
                </a:cxn>
                <a:cxn ang="0">
                  <a:pos x="883" y="100"/>
                </a:cxn>
                <a:cxn ang="0">
                  <a:pos x="942" y="142"/>
                </a:cxn>
                <a:cxn ang="0">
                  <a:pos x="1020" y="190"/>
                </a:cxn>
                <a:cxn ang="0">
                  <a:pos x="1066" y="218"/>
                </a:cxn>
                <a:cxn ang="0">
                  <a:pos x="1114" y="238"/>
                </a:cxn>
                <a:cxn ang="0">
                  <a:pos x="1148" y="243"/>
                </a:cxn>
                <a:cxn ang="0">
                  <a:pos x="1218" y="247"/>
                </a:cxn>
                <a:cxn ang="0">
                  <a:pos x="1286" y="249"/>
                </a:cxn>
                <a:cxn ang="0">
                  <a:pos x="1300" y="255"/>
                </a:cxn>
                <a:cxn ang="0">
                  <a:pos x="1307" y="265"/>
                </a:cxn>
                <a:cxn ang="0">
                  <a:pos x="1307" y="282"/>
                </a:cxn>
                <a:cxn ang="0">
                  <a:pos x="1296" y="294"/>
                </a:cxn>
                <a:cxn ang="0">
                  <a:pos x="1287" y="295"/>
                </a:cxn>
                <a:cxn ang="0">
                  <a:pos x="1250" y="295"/>
                </a:cxn>
                <a:cxn ang="0">
                  <a:pos x="1142" y="290"/>
                </a:cxn>
                <a:cxn ang="0">
                  <a:pos x="1109" y="283"/>
                </a:cxn>
                <a:cxn ang="0">
                  <a:pos x="1055" y="261"/>
                </a:cxn>
                <a:cxn ang="0">
                  <a:pos x="1004" y="232"/>
                </a:cxn>
                <a:cxn ang="0">
                  <a:pos x="940" y="196"/>
                </a:cxn>
                <a:cxn ang="0">
                  <a:pos x="876" y="151"/>
                </a:cxn>
                <a:cxn ang="0">
                  <a:pos x="817" y="109"/>
                </a:cxn>
                <a:cxn ang="0">
                  <a:pos x="785" y="79"/>
                </a:cxn>
                <a:cxn ang="0">
                  <a:pos x="768" y="65"/>
                </a:cxn>
                <a:cxn ang="0">
                  <a:pos x="673" y="139"/>
                </a:cxn>
                <a:cxn ang="0">
                  <a:pos x="605" y="192"/>
                </a:cxn>
                <a:cxn ang="0">
                  <a:pos x="547" y="230"/>
                </a:cxn>
                <a:cxn ang="0">
                  <a:pos x="484" y="255"/>
                </a:cxn>
                <a:cxn ang="0">
                  <a:pos x="371" y="287"/>
                </a:cxn>
                <a:cxn ang="0">
                  <a:pos x="256" y="312"/>
                </a:cxn>
                <a:cxn ang="0">
                  <a:pos x="134" y="321"/>
                </a:cxn>
              </a:cxnLst>
              <a:rect l="0" t="0" r="r" b="b"/>
              <a:pathLst>
                <a:path w="1308" h="321">
                  <a:moveTo>
                    <a:pt x="134" y="321"/>
                  </a:moveTo>
                  <a:lnTo>
                    <a:pt x="134" y="321"/>
                  </a:lnTo>
                  <a:lnTo>
                    <a:pt x="103" y="321"/>
                  </a:lnTo>
                  <a:lnTo>
                    <a:pt x="73" y="319"/>
                  </a:lnTo>
                  <a:lnTo>
                    <a:pt x="44" y="315"/>
                  </a:lnTo>
                  <a:lnTo>
                    <a:pt x="15" y="309"/>
                  </a:lnTo>
                  <a:lnTo>
                    <a:pt x="15" y="309"/>
                  </a:lnTo>
                  <a:lnTo>
                    <a:pt x="10" y="308"/>
                  </a:lnTo>
                  <a:lnTo>
                    <a:pt x="6" y="306"/>
                  </a:lnTo>
                  <a:lnTo>
                    <a:pt x="4" y="303"/>
                  </a:lnTo>
                  <a:lnTo>
                    <a:pt x="1" y="299"/>
                  </a:lnTo>
                  <a:lnTo>
                    <a:pt x="0" y="292"/>
                  </a:lnTo>
                  <a:lnTo>
                    <a:pt x="0" y="289"/>
                  </a:lnTo>
                  <a:lnTo>
                    <a:pt x="0" y="289"/>
                  </a:lnTo>
                  <a:lnTo>
                    <a:pt x="2" y="281"/>
                  </a:lnTo>
                  <a:lnTo>
                    <a:pt x="8" y="273"/>
                  </a:lnTo>
                  <a:lnTo>
                    <a:pt x="10" y="270"/>
                  </a:lnTo>
                  <a:lnTo>
                    <a:pt x="14" y="268"/>
                  </a:lnTo>
                  <a:lnTo>
                    <a:pt x="18" y="266"/>
                  </a:lnTo>
                  <a:lnTo>
                    <a:pt x="23" y="265"/>
                  </a:lnTo>
                  <a:lnTo>
                    <a:pt x="23" y="265"/>
                  </a:lnTo>
                  <a:lnTo>
                    <a:pt x="29" y="266"/>
                  </a:lnTo>
                  <a:lnTo>
                    <a:pt x="29" y="266"/>
                  </a:lnTo>
                  <a:lnTo>
                    <a:pt x="55" y="270"/>
                  </a:lnTo>
                  <a:lnTo>
                    <a:pt x="81" y="274"/>
                  </a:lnTo>
                  <a:lnTo>
                    <a:pt x="108" y="275"/>
                  </a:lnTo>
                  <a:lnTo>
                    <a:pt x="137" y="277"/>
                  </a:lnTo>
                  <a:lnTo>
                    <a:pt x="137" y="277"/>
                  </a:lnTo>
                  <a:lnTo>
                    <a:pt x="168" y="275"/>
                  </a:lnTo>
                  <a:lnTo>
                    <a:pt x="202" y="273"/>
                  </a:lnTo>
                  <a:lnTo>
                    <a:pt x="236" y="269"/>
                  </a:lnTo>
                  <a:lnTo>
                    <a:pt x="272" y="264"/>
                  </a:lnTo>
                  <a:lnTo>
                    <a:pt x="308" y="256"/>
                  </a:lnTo>
                  <a:lnTo>
                    <a:pt x="348" y="247"/>
                  </a:lnTo>
                  <a:lnTo>
                    <a:pt x="387" y="236"/>
                  </a:lnTo>
                  <a:lnTo>
                    <a:pt x="430" y="224"/>
                  </a:lnTo>
                  <a:lnTo>
                    <a:pt x="430" y="224"/>
                  </a:lnTo>
                  <a:lnTo>
                    <a:pt x="456" y="215"/>
                  </a:lnTo>
                  <a:lnTo>
                    <a:pt x="481" y="206"/>
                  </a:lnTo>
                  <a:lnTo>
                    <a:pt x="505" y="197"/>
                  </a:lnTo>
                  <a:lnTo>
                    <a:pt x="527" y="187"/>
                  </a:lnTo>
                  <a:lnTo>
                    <a:pt x="548" y="173"/>
                  </a:lnTo>
                  <a:lnTo>
                    <a:pt x="569" y="160"/>
                  </a:lnTo>
                  <a:lnTo>
                    <a:pt x="588" y="145"/>
                  </a:lnTo>
                  <a:lnTo>
                    <a:pt x="608" y="128"/>
                  </a:lnTo>
                  <a:lnTo>
                    <a:pt x="608" y="128"/>
                  </a:lnTo>
                  <a:lnTo>
                    <a:pt x="616" y="120"/>
                  </a:lnTo>
                  <a:lnTo>
                    <a:pt x="625" y="113"/>
                  </a:lnTo>
                  <a:lnTo>
                    <a:pt x="646" y="100"/>
                  </a:lnTo>
                  <a:lnTo>
                    <a:pt x="646" y="100"/>
                  </a:lnTo>
                  <a:lnTo>
                    <a:pt x="660" y="92"/>
                  </a:lnTo>
                  <a:lnTo>
                    <a:pt x="673" y="83"/>
                  </a:lnTo>
                  <a:lnTo>
                    <a:pt x="673" y="83"/>
                  </a:lnTo>
                  <a:lnTo>
                    <a:pt x="718" y="48"/>
                  </a:lnTo>
                  <a:lnTo>
                    <a:pt x="760" y="14"/>
                  </a:lnTo>
                  <a:lnTo>
                    <a:pt x="760" y="14"/>
                  </a:lnTo>
                  <a:lnTo>
                    <a:pt x="765" y="10"/>
                  </a:lnTo>
                  <a:lnTo>
                    <a:pt x="765" y="10"/>
                  </a:lnTo>
                  <a:lnTo>
                    <a:pt x="766" y="9"/>
                  </a:lnTo>
                  <a:lnTo>
                    <a:pt x="766" y="9"/>
                  </a:lnTo>
                  <a:lnTo>
                    <a:pt x="770" y="5"/>
                  </a:lnTo>
                  <a:lnTo>
                    <a:pt x="775" y="2"/>
                  </a:lnTo>
                  <a:lnTo>
                    <a:pt x="781" y="0"/>
                  </a:lnTo>
                  <a:lnTo>
                    <a:pt x="787" y="0"/>
                  </a:lnTo>
                  <a:lnTo>
                    <a:pt x="787" y="0"/>
                  </a:lnTo>
                  <a:lnTo>
                    <a:pt x="791" y="0"/>
                  </a:lnTo>
                  <a:lnTo>
                    <a:pt x="796" y="2"/>
                  </a:lnTo>
                  <a:lnTo>
                    <a:pt x="799" y="3"/>
                  </a:lnTo>
                  <a:lnTo>
                    <a:pt x="802" y="6"/>
                  </a:lnTo>
                  <a:lnTo>
                    <a:pt x="804" y="10"/>
                  </a:lnTo>
                  <a:lnTo>
                    <a:pt x="806" y="15"/>
                  </a:lnTo>
                  <a:lnTo>
                    <a:pt x="806" y="15"/>
                  </a:lnTo>
                  <a:lnTo>
                    <a:pt x="809" y="27"/>
                  </a:lnTo>
                  <a:lnTo>
                    <a:pt x="815" y="39"/>
                  </a:lnTo>
                  <a:lnTo>
                    <a:pt x="821" y="48"/>
                  </a:lnTo>
                  <a:lnTo>
                    <a:pt x="829" y="57"/>
                  </a:lnTo>
                  <a:lnTo>
                    <a:pt x="837" y="66"/>
                  </a:lnTo>
                  <a:lnTo>
                    <a:pt x="846" y="74"/>
                  </a:lnTo>
                  <a:lnTo>
                    <a:pt x="866" y="88"/>
                  </a:lnTo>
                  <a:lnTo>
                    <a:pt x="866" y="88"/>
                  </a:lnTo>
                  <a:lnTo>
                    <a:pt x="883" y="100"/>
                  </a:lnTo>
                  <a:lnTo>
                    <a:pt x="883" y="100"/>
                  </a:lnTo>
                  <a:lnTo>
                    <a:pt x="913" y="122"/>
                  </a:lnTo>
                  <a:lnTo>
                    <a:pt x="942" y="142"/>
                  </a:lnTo>
                  <a:lnTo>
                    <a:pt x="1002" y="179"/>
                  </a:lnTo>
                  <a:lnTo>
                    <a:pt x="1002" y="179"/>
                  </a:lnTo>
                  <a:lnTo>
                    <a:pt x="1020" y="190"/>
                  </a:lnTo>
                  <a:lnTo>
                    <a:pt x="1020" y="190"/>
                  </a:lnTo>
                  <a:lnTo>
                    <a:pt x="1050" y="209"/>
                  </a:lnTo>
                  <a:lnTo>
                    <a:pt x="1066" y="218"/>
                  </a:lnTo>
                  <a:lnTo>
                    <a:pt x="1082" y="226"/>
                  </a:lnTo>
                  <a:lnTo>
                    <a:pt x="1097" y="232"/>
                  </a:lnTo>
                  <a:lnTo>
                    <a:pt x="1114" y="238"/>
                  </a:lnTo>
                  <a:lnTo>
                    <a:pt x="1131" y="240"/>
                  </a:lnTo>
                  <a:lnTo>
                    <a:pt x="1148" y="243"/>
                  </a:lnTo>
                  <a:lnTo>
                    <a:pt x="1148" y="243"/>
                  </a:lnTo>
                  <a:lnTo>
                    <a:pt x="1184" y="244"/>
                  </a:lnTo>
                  <a:lnTo>
                    <a:pt x="1218" y="247"/>
                  </a:lnTo>
                  <a:lnTo>
                    <a:pt x="1218" y="247"/>
                  </a:lnTo>
                  <a:lnTo>
                    <a:pt x="1252" y="248"/>
                  </a:lnTo>
                  <a:lnTo>
                    <a:pt x="1286" y="249"/>
                  </a:lnTo>
                  <a:lnTo>
                    <a:pt x="1286" y="249"/>
                  </a:lnTo>
                  <a:lnTo>
                    <a:pt x="1291" y="251"/>
                  </a:lnTo>
                  <a:lnTo>
                    <a:pt x="1296" y="252"/>
                  </a:lnTo>
                  <a:lnTo>
                    <a:pt x="1300" y="255"/>
                  </a:lnTo>
                  <a:lnTo>
                    <a:pt x="1303" y="257"/>
                  </a:lnTo>
                  <a:lnTo>
                    <a:pt x="1305" y="261"/>
                  </a:lnTo>
                  <a:lnTo>
                    <a:pt x="1307" y="265"/>
                  </a:lnTo>
                  <a:lnTo>
                    <a:pt x="1308" y="274"/>
                  </a:lnTo>
                  <a:lnTo>
                    <a:pt x="1308" y="274"/>
                  </a:lnTo>
                  <a:lnTo>
                    <a:pt x="1307" y="282"/>
                  </a:lnTo>
                  <a:lnTo>
                    <a:pt x="1303" y="289"/>
                  </a:lnTo>
                  <a:lnTo>
                    <a:pt x="1300" y="291"/>
                  </a:lnTo>
                  <a:lnTo>
                    <a:pt x="1296" y="294"/>
                  </a:lnTo>
                  <a:lnTo>
                    <a:pt x="1292" y="295"/>
                  </a:lnTo>
                  <a:lnTo>
                    <a:pt x="1287" y="295"/>
                  </a:lnTo>
                  <a:lnTo>
                    <a:pt x="1287" y="295"/>
                  </a:lnTo>
                  <a:lnTo>
                    <a:pt x="1287" y="295"/>
                  </a:lnTo>
                  <a:lnTo>
                    <a:pt x="1250" y="295"/>
                  </a:lnTo>
                  <a:lnTo>
                    <a:pt x="1250" y="295"/>
                  </a:lnTo>
                  <a:lnTo>
                    <a:pt x="1214" y="295"/>
                  </a:lnTo>
                  <a:lnTo>
                    <a:pt x="1177" y="294"/>
                  </a:lnTo>
                  <a:lnTo>
                    <a:pt x="1142" y="290"/>
                  </a:lnTo>
                  <a:lnTo>
                    <a:pt x="1125" y="287"/>
                  </a:lnTo>
                  <a:lnTo>
                    <a:pt x="1109" y="283"/>
                  </a:lnTo>
                  <a:lnTo>
                    <a:pt x="1109" y="283"/>
                  </a:lnTo>
                  <a:lnTo>
                    <a:pt x="1095" y="279"/>
                  </a:lnTo>
                  <a:lnTo>
                    <a:pt x="1082" y="274"/>
                  </a:lnTo>
                  <a:lnTo>
                    <a:pt x="1055" y="261"/>
                  </a:lnTo>
                  <a:lnTo>
                    <a:pt x="1029" y="248"/>
                  </a:lnTo>
                  <a:lnTo>
                    <a:pt x="1004" y="232"/>
                  </a:lnTo>
                  <a:lnTo>
                    <a:pt x="1004" y="232"/>
                  </a:lnTo>
                  <a:lnTo>
                    <a:pt x="962" y="209"/>
                  </a:lnTo>
                  <a:lnTo>
                    <a:pt x="962" y="209"/>
                  </a:lnTo>
                  <a:lnTo>
                    <a:pt x="940" y="196"/>
                  </a:lnTo>
                  <a:lnTo>
                    <a:pt x="918" y="181"/>
                  </a:lnTo>
                  <a:lnTo>
                    <a:pt x="876" y="151"/>
                  </a:lnTo>
                  <a:lnTo>
                    <a:pt x="876" y="151"/>
                  </a:lnTo>
                  <a:lnTo>
                    <a:pt x="847" y="130"/>
                  </a:lnTo>
                  <a:lnTo>
                    <a:pt x="817" y="109"/>
                  </a:lnTo>
                  <a:lnTo>
                    <a:pt x="817" y="109"/>
                  </a:lnTo>
                  <a:lnTo>
                    <a:pt x="806" y="100"/>
                  </a:lnTo>
                  <a:lnTo>
                    <a:pt x="794" y="91"/>
                  </a:lnTo>
                  <a:lnTo>
                    <a:pt x="785" y="79"/>
                  </a:lnTo>
                  <a:lnTo>
                    <a:pt x="777" y="68"/>
                  </a:lnTo>
                  <a:lnTo>
                    <a:pt x="773" y="61"/>
                  </a:lnTo>
                  <a:lnTo>
                    <a:pt x="768" y="65"/>
                  </a:lnTo>
                  <a:lnTo>
                    <a:pt x="768" y="65"/>
                  </a:lnTo>
                  <a:lnTo>
                    <a:pt x="720" y="103"/>
                  </a:lnTo>
                  <a:lnTo>
                    <a:pt x="673" y="139"/>
                  </a:lnTo>
                  <a:lnTo>
                    <a:pt x="673" y="139"/>
                  </a:lnTo>
                  <a:lnTo>
                    <a:pt x="605" y="192"/>
                  </a:lnTo>
                  <a:lnTo>
                    <a:pt x="605" y="192"/>
                  </a:lnTo>
                  <a:lnTo>
                    <a:pt x="586" y="206"/>
                  </a:lnTo>
                  <a:lnTo>
                    <a:pt x="566" y="218"/>
                  </a:lnTo>
                  <a:lnTo>
                    <a:pt x="547" y="230"/>
                  </a:lnTo>
                  <a:lnTo>
                    <a:pt x="526" y="239"/>
                  </a:lnTo>
                  <a:lnTo>
                    <a:pt x="505" y="247"/>
                  </a:lnTo>
                  <a:lnTo>
                    <a:pt x="484" y="255"/>
                  </a:lnTo>
                  <a:lnTo>
                    <a:pt x="442" y="268"/>
                  </a:lnTo>
                  <a:lnTo>
                    <a:pt x="442" y="268"/>
                  </a:lnTo>
                  <a:lnTo>
                    <a:pt x="371" y="287"/>
                  </a:lnTo>
                  <a:lnTo>
                    <a:pt x="333" y="296"/>
                  </a:lnTo>
                  <a:lnTo>
                    <a:pt x="295" y="304"/>
                  </a:lnTo>
                  <a:lnTo>
                    <a:pt x="256" y="312"/>
                  </a:lnTo>
                  <a:lnTo>
                    <a:pt x="216" y="317"/>
                  </a:lnTo>
                  <a:lnTo>
                    <a:pt x="175" y="320"/>
                  </a:lnTo>
                  <a:lnTo>
                    <a:pt x="134" y="321"/>
                  </a:lnTo>
                  <a:lnTo>
                    <a:pt x="134" y="321"/>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54" name="chenying0907 919"/>
            <p:cNvSpPr>
              <a:spLocks/>
            </p:cNvSpPr>
            <p:nvPr/>
          </p:nvSpPr>
          <p:spPr bwMode="auto">
            <a:xfrm>
              <a:off x="3368676" y="3514726"/>
              <a:ext cx="252413" cy="92075"/>
            </a:xfrm>
            <a:custGeom>
              <a:avLst/>
              <a:gdLst/>
              <a:ahLst/>
              <a:cxnLst>
                <a:cxn ang="0">
                  <a:pos x="112" y="229"/>
                </a:cxn>
                <a:cxn ang="0">
                  <a:pos x="92" y="223"/>
                </a:cxn>
                <a:cxn ang="0">
                  <a:pos x="69" y="206"/>
                </a:cxn>
                <a:cxn ang="0">
                  <a:pos x="51" y="181"/>
                </a:cxn>
                <a:cxn ang="0">
                  <a:pos x="19" y="100"/>
                </a:cxn>
                <a:cxn ang="0">
                  <a:pos x="1" y="50"/>
                </a:cxn>
                <a:cxn ang="0">
                  <a:pos x="0" y="36"/>
                </a:cxn>
                <a:cxn ang="0">
                  <a:pos x="3" y="26"/>
                </a:cxn>
                <a:cxn ang="0">
                  <a:pos x="18" y="15"/>
                </a:cxn>
                <a:cxn ang="0">
                  <a:pos x="30" y="15"/>
                </a:cxn>
                <a:cxn ang="0">
                  <a:pos x="40" y="25"/>
                </a:cxn>
                <a:cxn ang="0">
                  <a:pos x="54" y="68"/>
                </a:cxn>
                <a:cxn ang="0">
                  <a:pos x="65" y="101"/>
                </a:cxn>
                <a:cxn ang="0">
                  <a:pos x="92" y="158"/>
                </a:cxn>
                <a:cxn ang="0">
                  <a:pos x="105" y="175"/>
                </a:cxn>
                <a:cxn ang="0">
                  <a:pos x="119" y="182"/>
                </a:cxn>
                <a:cxn ang="0">
                  <a:pos x="132" y="182"/>
                </a:cxn>
                <a:cxn ang="0">
                  <a:pos x="153" y="170"/>
                </a:cxn>
                <a:cxn ang="0">
                  <a:pos x="177" y="149"/>
                </a:cxn>
                <a:cxn ang="0">
                  <a:pos x="198" y="127"/>
                </a:cxn>
                <a:cxn ang="0">
                  <a:pos x="228" y="92"/>
                </a:cxn>
                <a:cxn ang="0">
                  <a:pos x="260" y="63"/>
                </a:cxn>
                <a:cxn ang="0">
                  <a:pos x="279" y="54"/>
                </a:cxn>
                <a:cxn ang="0">
                  <a:pos x="285" y="46"/>
                </a:cxn>
                <a:cxn ang="0">
                  <a:pos x="302" y="38"/>
                </a:cxn>
                <a:cxn ang="0">
                  <a:pos x="315" y="42"/>
                </a:cxn>
                <a:cxn ang="0">
                  <a:pos x="324" y="54"/>
                </a:cxn>
                <a:cxn ang="0">
                  <a:pos x="327" y="58"/>
                </a:cxn>
                <a:cxn ang="0">
                  <a:pos x="379" y="107"/>
                </a:cxn>
                <a:cxn ang="0">
                  <a:pos x="413" y="141"/>
                </a:cxn>
                <a:cxn ang="0">
                  <a:pos x="451" y="172"/>
                </a:cxn>
                <a:cxn ang="0">
                  <a:pos x="465" y="175"/>
                </a:cxn>
                <a:cxn ang="0">
                  <a:pos x="494" y="165"/>
                </a:cxn>
                <a:cxn ang="0">
                  <a:pos x="525" y="136"/>
                </a:cxn>
                <a:cxn ang="0">
                  <a:pos x="578" y="62"/>
                </a:cxn>
                <a:cxn ang="0">
                  <a:pos x="591" y="30"/>
                </a:cxn>
                <a:cxn ang="0">
                  <a:pos x="592" y="17"/>
                </a:cxn>
                <a:cxn ang="0">
                  <a:pos x="600" y="5"/>
                </a:cxn>
                <a:cxn ang="0">
                  <a:pos x="616" y="0"/>
                </a:cxn>
                <a:cxn ang="0">
                  <a:pos x="625" y="3"/>
                </a:cxn>
                <a:cxn ang="0">
                  <a:pos x="631" y="7"/>
                </a:cxn>
                <a:cxn ang="0">
                  <a:pos x="637" y="17"/>
                </a:cxn>
                <a:cxn ang="0">
                  <a:pos x="637" y="33"/>
                </a:cxn>
                <a:cxn ang="0">
                  <a:pos x="629" y="63"/>
                </a:cxn>
                <a:cxn ang="0">
                  <a:pos x="595" y="121"/>
                </a:cxn>
                <a:cxn ang="0">
                  <a:pos x="554" y="168"/>
                </a:cxn>
                <a:cxn ang="0">
                  <a:pos x="545" y="178"/>
                </a:cxn>
                <a:cxn ang="0">
                  <a:pos x="502" y="219"/>
                </a:cxn>
                <a:cxn ang="0">
                  <a:pos x="473" y="229"/>
                </a:cxn>
                <a:cxn ang="0">
                  <a:pos x="464" y="228"/>
                </a:cxn>
                <a:cxn ang="0">
                  <a:pos x="435" y="216"/>
                </a:cxn>
                <a:cxn ang="0">
                  <a:pos x="388" y="182"/>
                </a:cxn>
                <a:cxn ang="0">
                  <a:pos x="349" y="145"/>
                </a:cxn>
                <a:cxn ang="0">
                  <a:pos x="329" y="128"/>
                </a:cxn>
                <a:cxn ang="0">
                  <a:pos x="298" y="98"/>
                </a:cxn>
                <a:cxn ang="0">
                  <a:pos x="289" y="100"/>
                </a:cxn>
                <a:cxn ang="0">
                  <a:pos x="273" y="110"/>
                </a:cxn>
                <a:cxn ang="0">
                  <a:pos x="256" y="134"/>
                </a:cxn>
                <a:cxn ang="0">
                  <a:pos x="240" y="155"/>
                </a:cxn>
                <a:cxn ang="0">
                  <a:pos x="215" y="177"/>
                </a:cxn>
                <a:cxn ang="0">
                  <a:pos x="185" y="202"/>
                </a:cxn>
                <a:cxn ang="0">
                  <a:pos x="146" y="226"/>
                </a:cxn>
                <a:cxn ang="0">
                  <a:pos x="124" y="230"/>
                </a:cxn>
              </a:cxnLst>
              <a:rect l="0" t="0" r="r" b="b"/>
              <a:pathLst>
                <a:path w="637" h="230">
                  <a:moveTo>
                    <a:pt x="124" y="230"/>
                  </a:moveTo>
                  <a:lnTo>
                    <a:pt x="124" y="230"/>
                  </a:lnTo>
                  <a:lnTo>
                    <a:pt x="112" y="229"/>
                  </a:lnTo>
                  <a:lnTo>
                    <a:pt x="112" y="229"/>
                  </a:lnTo>
                  <a:lnTo>
                    <a:pt x="103" y="226"/>
                  </a:lnTo>
                  <a:lnTo>
                    <a:pt x="92" y="223"/>
                  </a:lnTo>
                  <a:lnTo>
                    <a:pt x="85" y="217"/>
                  </a:lnTo>
                  <a:lnTo>
                    <a:pt x="77" y="212"/>
                  </a:lnTo>
                  <a:lnTo>
                    <a:pt x="69" y="206"/>
                  </a:lnTo>
                  <a:lnTo>
                    <a:pt x="62" y="198"/>
                  </a:lnTo>
                  <a:lnTo>
                    <a:pt x="57" y="190"/>
                  </a:lnTo>
                  <a:lnTo>
                    <a:pt x="51" y="181"/>
                  </a:lnTo>
                  <a:lnTo>
                    <a:pt x="41" y="161"/>
                  </a:lnTo>
                  <a:lnTo>
                    <a:pt x="32" y="141"/>
                  </a:lnTo>
                  <a:lnTo>
                    <a:pt x="19" y="100"/>
                  </a:lnTo>
                  <a:lnTo>
                    <a:pt x="19" y="100"/>
                  </a:lnTo>
                  <a:lnTo>
                    <a:pt x="10" y="73"/>
                  </a:lnTo>
                  <a:lnTo>
                    <a:pt x="1" y="50"/>
                  </a:lnTo>
                  <a:lnTo>
                    <a:pt x="1" y="50"/>
                  </a:lnTo>
                  <a:lnTo>
                    <a:pt x="0" y="42"/>
                  </a:lnTo>
                  <a:lnTo>
                    <a:pt x="0" y="36"/>
                  </a:lnTo>
                  <a:lnTo>
                    <a:pt x="1" y="30"/>
                  </a:lnTo>
                  <a:lnTo>
                    <a:pt x="3" y="26"/>
                  </a:lnTo>
                  <a:lnTo>
                    <a:pt x="3" y="26"/>
                  </a:lnTo>
                  <a:lnTo>
                    <a:pt x="7" y="21"/>
                  </a:lnTo>
                  <a:lnTo>
                    <a:pt x="13" y="17"/>
                  </a:lnTo>
                  <a:lnTo>
                    <a:pt x="18" y="15"/>
                  </a:lnTo>
                  <a:lnTo>
                    <a:pt x="24" y="15"/>
                  </a:lnTo>
                  <a:lnTo>
                    <a:pt x="24" y="15"/>
                  </a:lnTo>
                  <a:lnTo>
                    <a:pt x="30" y="15"/>
                  </a:lnTo>
                  <a:lnTo>
                    <a:pt x="34" y="17"/>
                  </a:lnTo>
                  <a:lnTo>
                    <a:pt x="37" y="21"/>
                  </a:lnTo>
                  <a:lnTo>
                    <a:pt x="40" y="25"/>
                  </a:lnTo>
                  <a:lnTo>
                    <a:pt x="40" y="25"/>
                  </a:lnTo>
                  <a:lnTo>
                    <a:pt x="48" y="47"/>
                  </a:lnTo>
                  <a:lnTo>
                    <a:pt x="54" y="68"/>
                  </a:lnTo>
                  <a:lnTo>
                    <a:pt x="54" y="68"/>
                  </a:lnTo>
                  <a:lnTo>
                    <a:pt x="65" y="101"/>
                  </a:lnTo>
                  <a:lnTo>
                    <a:pt x="65" y="101"/>
                  </a:lnTo>
                  <a:lnTo>
                    <a:pt x="73" y="119"/>
                  </a:lnTo>
                  <a:lnTo>
                    <a:pt x="82" y="139"/>
                  </a:lnTo>
                  <a:lnTo>
                    <a:pt x="92" y="158"/>
                  </a:lnTo>
                  <a:lnTo>
                    <a:pt x="99" y="168"/>
                  </a:lnTo>
                  <a:lnTo>
                    <a:pt x="105" y="175"/>
                  </a:lnTo>
                  <a:lnTo>
                    <a:pt x="105" y="175"/>
                  </a:lnTo>
                  <a:lnTo>
                    <a:pt x="109" y="178"/>
                  </a:lnTo>
                  <a:lnTo>
                    <a:pt x="115" y="181"/>
                  </a:lnTo>
                  <a:lnTo>
                    <a:pt x="119" y="182"/>
                  </a:lnTo>
                  <a:lnTo>
                    <a:pt x="124" y="182"/>
                  </a:lnTo>
                  <a:lnTo>
                    <a:pt x="124" y="182"/>
                  </a:lnTo>
                  <a:lnTo>
                    <a:pt x="132" y="182"/>
                  </a:lnTo>
                  <a:lnTo>
                    <a:pt x="138" y="179"/>
                  </a:lnTo>
                  <a:lnTo>
                    <a:pt x="146" y="175"/>
                  </a:lnTo>
                  <a:lnTo>
                    <a:pt x="153" y="170"/>
                  </a:lnTo>
                  <a:lnTo>
                    <a:pt x="166" y="160"/>
                  </a:lnTo>
                  <a:lnTo>
                    <a:pt x="177" y="149"/>
                  </a:lnTo>
                  <a:lnTo>
                    <a:pt x="177" y="149"/>
                  </a:lnTo>
                  <a:lnTo>
                    <a:pt x="184" y="143"/>
                  </a:lnTo>
                  <a:lnTo>
                    <a:pt x="184" y="143"/>
                  </a:lnTo>
                  <a:lnTo>
                    <a:pt x="198" y="127"/>
                  </a:lnTo>
                  <a:lnTo>
                    <a:pt x="214" y="109"/>
                  </a:lnTo>
                  <a:lnTo>
                    <a:pt x="214" y="109"/>
                  </a:lnTo>
                  <a:lnTo>
                    <a:pt x="228" y="92"/>
                  </a:lnTo>
                  <a:lnTo>
                    <a:pt x="243" y="76"/>
                  </a:lnTo>
                  <a:lnTo>
                    <a:pt x="251" y="68"/>
                  </a:lnTo>
                  <a:lnTo>
                    <a:pt x="260" y="63"/>
                  </a:lnTo>
                  <a:lnTo>
                    <a:pt x="268" y="58"/>
                  </a:lnTo>
                  <a:lnTo>
                    <a:pt x="277" y="55"/>
                  </a:lnTo>
                  <a:lnTo>
                    <a:pt x="279" y="54"/>
                  </a:lnTo>
                  <a:lnTo>
                    <a:pt x="281" y="51"/>
                  </a:lnTo>
                  <a:lnTo>
                    <a:pt x="281" y="51"/>
                  </a:lnTo>
                  <a:lnTo>
                    <a:pt x="285" y="46"/>
                  </a:lnTo>
                  <a:lnTo>
                    <a:pt x="290" y="42"/>
                  </a:lnTo>
                  <a:lnTo>
                    <a:pt x="296" y="39"/>
                  </a:lnTo>
                  <a:lnTo>
                    <a:pt x="302" y="38"/>
                  </a:lnTo>
                  <a:lnTo>
                    <a:pt x="302" y="38"/>
                  </a:lnTo>
                  <a:lnTo>
                    <a:pt x="308" y="39"/>
                  </a:lnTo>
                  <a:lnTo>
                    <a:pt x="315" y="42"/>
                  </a:lnTo>
                  <a:lnTo>
                    <a:pt x="321" y="47"/>
                  </a:lnTo>
                  <a:lnTo>
                    <a:pt x="323" y="50"/>
                  </a:lnTo>
                  <a:lnTo>
                    <a:pt x="324" y="54"/>
                  </a:lnTo>
                  <a:lnTo>
                    <a:pt x="325" y="56"/>
                  </a:lnTo>
                  <a:lnTo>
                    <a:pt x="327" y="58"/>
                  </a:lnTo>
                  <a:lnTo>
                    <a:pt x="327" y="58"/>
                  </a:lnTo>
                  <a:lnTo>
                    <a:pt x="340" y="68"/>
                  </a:lnTo>
                  <a:lnTo>
                    <a:pt x="353" y="81"/>
                  </a:lnTo>
                  <a:lnTo>
                    <a:pt x="379" y="107"/>
                  </a:lnTo>
                  <a:lnTo>
                    <a:pt x="379" y="107"/>
                  </a:lnTo>
                  <a:lnTo>
                    <a:pt x="396" y="124"/>
                  </a:lnTo>
                  <a:lnTo>
                    <a:pt x="413" y="141"/>
                  </a:lnTo>
                  <a:lnTo>
                    <a:pt x="431" y="158"/>
                  </a:lnTo>
                  <a:lnTo>
                    <a:pt x="451" y="172"/>
                  </a:lnTo>
                  <a:lnTo>
                    <a:pt x="451" y="172"/>
                  </a:lnTo>
                  <a:lnTo>
                    <a:pt x="457" y="174"/>
                  </a:lnTo>
                  <a:lnTo>
                    <a:pt x="465" y="175"/>
                  </a:lnTo>
                  <a:lnTo>
                    <a:pt x="465" y="175"/>
                  </a:lnTo>
                  <a:lnTo>
                    <a:pt x="474" y="174"/>
                  </a:lnTo>
                  <a:lnTo>
                    <a:pt x="484" y="170"/>
                  </a:lnTo>
                  <a:lnTo>
                    <a:pt x="494" y="165"/>
                  </a:lnTo>
                  <a:lnTo>
                    <a:pt x="504" y="157"/>
                  </a:lnTo>
                  <a:lnTo>
                    <a:pt x="515" y="148"/>
                  </a:lnTo>
                  <a:lnTo>
                    <a:pt x="525" y="136"/>
                  </a:lnTo>
                  <a:lnTo>
                    <a:pt x="545" y="113"/>
                  </a:lnTo>
                  <a:lnTo>
                    <a:pt x="563" y="87"/>
                  </a:lnTo>
                  <a:lnTo>
                    <a:pt x="578" y="62"/>
                  </a:lnTo>
                  <a:lnTo>
                    <a:pt x="583" y="50"/>
                  </a:lnTo>
                  <a:lnTo>
                    <a:pt x="588" y="39"/>
                  </a:lnTo>
                  <a:lnTo>
                    <a:pt x="591" y="30"/>
                  </a:lnTo>
                  <a:lnTo>
                    <a:pt x="592" y="22"/>
                  </a:lnTo>
                  <a:lnTo>
                    <a:pt x="592" y="22"/>
                  </a:lnTo>
                  <a:lnTo>
                    <a:pt x="592" y="17"/>
                  </a:lnTo>
                  <a:lnTo>
                    <a:pt x="593" y="13"/>
                  </a:lnTo>
                  <a:lnTo>
                    <a:pt x="596" y="9"/>
                  </a:lnTo>
                  <a:lnTo>
                    <a:pt x="600" y="5"/>
                  </a:lnTo>
                  <a:lnTo>
                    <a:pt x="603" y="4"/>
                  </a:lnTo>
                  <a:lnTo>
                    <a:pt x="606" y="2"/>
                  </a:lnTo>
                  <a:lnTo>
                    <a:pt x="616" y="0"/>
                  </a:lnTo>
                  <a:lnTo>
                    <a:pt x="616" y="0"/>
                  </a:lnTo>
                  <a:lnTo>
                    <a:pt x="620" y="2"/>
                  </a:lnTo>
                  <a:lnTo>
                    <a:pt x="625" y="3"/>
                  </a:lnTo>
                  <a:lnTo>
                    <a:pt x="629" y="4"/>
                  </a:lnTo>
                  <a:lnTo>
                    <a:pt x="631" y="7"/>
                  </a:lnTo>
                  <a:lnTo>
                    <a:pt x="631" y="7"/>
                  </a:lnTo>
                  <a:lnTo>
                    <a:pt x="634" y="11"/>
                  </a:lnTo>
                  <a:lnTo>
                    <a:pt x="637" y="13"/>
                  </a:lnTo>
                  <a:lnTo>
                    <a:pt x="637" y="17"/>
                  </a:lnTo>
                  <a:lnTo>
                    <a:pt x="637" y="22"/>
                  </a:lnTo>
                  <a:lnTo>
                    <a:pt x="637" y="22"/>
                  </a:lnTo>
                  <a:lnTo>
                    <a:pt x="637" y="33"/>
                  </a:lnTo>
                  <a:lnTo>
                    <a:pt x="634" y="43"/>
                  </a:lnTo>
                  <a:lnTo>
                    <a:pt x="631" y="53"/>
                  </a:lnTo>
                  <a:lnTo>
                    <a:pt x="629" y="63"/>
                  </a:lnTo>
                  <a:lnTo>
                    <a:pt x="620" y="83"/>
                  </a:lnTo>
                  <a:lnTo>
                    <a:pt x="608" y="102"/>
                  </a:lnTo>
                  <a:lnTo>
                    <a:pt x="595" y="121"/>
                  </a:lnTo>
                  <a:lnTo>
                    <a:pt x="582" y="138"/>
                  </a:lnTo>
                  <a:lnTo>
                    <a:pt x="567" y="153"/>
                  </a:lnTo>
                  <a:lnTo>
                    <a:pt x="554" y="168"/>
                  </a:lnTo>
                  <a:lnTo>
                    <a:pt x="554" y="168"/>
                  </a:lnTo>
                  <a:lnTo>
                    <a:pt x="545" y="178"/>
                  </a:lnTo>
                  <a:lnTo>
                    <a:pt x="545" y="178"/>
                  </a:lnTo>
                  <a:lnTo>
                    <a:pt x="529" y="195"/>
                  </a:lnTo>
                  <a:lnTo>
                    <a:pt x="511" y="211"/>
                  </a:lnTo>
                  <a:lnTo>
                    <a:pt x="502" y="219"/>
                  </a:lnTo>
                  <a:lnTo>
                    <a:pt x="493" y="224"/>
                  </a:lnTo>
                  <a:lnTo>
                    <a:pt x="482" y="228"/>
                  </a:lnTo>
                  <a:lnTo>
                    <a:pt x="473" y="229"/>
                  </a:lnTo>
                  <a:lnTo>
                    <a:pt x="473" y="229"/>
                  </a:lnTo>
                  <a:lnTo>
                    <a:pt x="473" y="229"/>
                  </a:lnTo>
                  <a:lnTo>
                    <a:pt x="464" y="228"/>
                  </a:lnTo>
                  <a:lnTo>
                    <a:pt x="464" y="228"/>
                  </a:lnTo>
                  <a:lnTo>
                    <a:pt x="450" y="223"/>
                  </a:lnTo>
                  <a:lnTo>
                    <a:pt x="435" y="216"/>
                  </a:lnTo>
                  <a:lnTo>
                    <a:pt x="423" y="209"/>
                  </a:lnTo>
                  <a:lnTo>
                    <a:pt x="412" y="200"/>
                  </a:lnTo>
                  <a:lnTo>
                    <a:pt x="388" y="182"/>
                  </a:lnTo>
                  <a:lnTo>
                    <a:pt x="366" y="161"/>
                  </a:lnTo>
                  <a:lnTo>
                    <a:pt x="366" y="161"/>
                  </a:lnTo>
                  <a:lnTo>
                    <a:pt x="349" y="145"/>
                  </a:lnTo>
                  <a:lnTo>
                    <a:pt x="332" y="130"/>
                  </a:lnTo>
                  <a:lnTo>
                    <a:pt x="329" y="128"/>
                  </a:lnTo>
                  <a:lnTo>
                    <a:pt x="329" y="128"/>
                  </a:lnTo>
                  <a:lnTo>
                    <a:pt x="313" y="115"/>
                  </a:lnTo>
                  <a:lnTo>
                    <a:pt x="299" y="101"/>
                  </a:lnTo>
                  <a:lnTo>
                    <a:pt x="298" y="98"/>
                  </a:lnTo>
                  <a:lnTo>
                    <a:pt x="295" y="98"/>
                  </a:lnTo>
                  <a:lnTo>
                    <a:pt x="295" y="98"/>
                  </a:lnTo>
                  <a:lnTo>
                    <a:pt x="289" y="100"/>
                  </a:lnTo>
                  <a:lnTo>
                    <a:pt x="283" y="102"/>
                  </a:lnTo>
                  <a:lnTo>
                    <a:pt x="277" y="106"/>
                  </a:lnTo>
                  <a:lnTo>
                    <a:pt x="273" y="110"/>
                  </a:lnTo>
                  <a:lnTo>
                    <a:pt x="264" y="122"/>
                  </a:lnTo>
                  <a:lnTo>
                    <a:pt x="256" y="134"/>
                  </a:lnTo>
                  <a:lnTo>
                    <a:pt x="256" y="134"/>
                  </a:lnTo>
                  <a:lnTo>
                    <a:pt x="247" y="147"/>
                  </a:lnTo>
                  <a:lnTo>
                    <a:pt x="247" y="147"/>
                  </a:lnTo>
                  <a:lnTo>
                    <a:pt x="240" y="155"/>
                  </a:lnTo>
                  <a:lnTo>
                    <a:pt x="232" y="162"/>
                  </a:lnTo>
                  <a:lnTo>
                    <a:pt x="215" y="177"/>
                  </a:lnTo>
                  <a:lnTo>
                    <a:pt x="215" y="177"/>
                  </a:lnTo>
                  <a:lnTo>
                    <a:pt x="204" y="187"/>
                  </a:lnTo>
                  <a:lnTo>
                    <a:pt x="204" y="187"/>
                  </a:lnTo>
                  <a:lnTo>
                    <a:pt x="185" y="202"/>
                  </a:lnTo>
                  <a:lnTo>
                    <a:pt x="167" y="216"/>
                  </a:lnTo>
                  <a:lnTo>
                    <a:pt x="157" y="221"/>
                  </a:lnTo>
                  <a:lnTo>
                    <a:pt x="146" y="226"/>
                  </a:lnTo>
                  <a:lnTo>
                    <a:pt x="134" y="229"/>
                  </a:lnTo>
                  <a:lnTo>
                    <a:pt x="124" y="230"/>
                  </a:lnTo>
                  <a:lnTo>
                    <a:pt x="124" y="230"/>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55" name="chenying0907 920"/>
            <p:cNvSpPr>
              <a:spLocks/>
            </p:cNvSpPr>
            <p:nvPr/>
          </p:nvSpPr>
          <p:spPr bwMode="auto">
            <a:xfrm>
              <a:off x="3444876" y="3551238"/>
              <a:ext cx="80963" cy="52388"/>
            </a:xfrm>
            <a:custGeom>
              <a:avLst/>
              <a:gdLst/>
              <a:ahLst/>
              <a:cxnLst>
                <a:cxn ang="0">
                  <a:pos x="204" y="100"/>
                </a:cxn>
                <a:cxn ang="0">
                  <a:pos x="197" y="63"/>
                </a:cxn>
                <a:cxn ang="0">
                  <a:pos x="188" y="26"/>
                </a:cxn>
                <a:cxn ang="0">
                  <a:pos x="187" y="21"/>
                </a:cxn>
                <a:cxn ang="0">
                  <a:pos x="182" y="14"/>
                </a:cxn>
                <a:cxn ang="0">
                  <a:pos x="174" y="10"/>
                </a:cxn>
                <a:cxn ang="0">
                  <a:pos x="162" y="10"/>
                </a:cxn>
                <a:cxn ang="0">
                  <a:pos x="150" y="17"/>
                </a:cxn>
                <a:cxn ang="0">
                  <a:pos x="145" y="23"/>
                </a:cxn>
                <a:cxn ang="0">
                  <a:pos x="144" y="32"/>
                </a:cxn>
                <a:cxn ang="0">
                  <a:pos x="144" y="38"/>
                </a:cxn>
                <a:cxn ang="0">
                  <a:pos x="157" y="86"/>
                </a:cxn>
                <a:cxn ang="0">
                  <a:pos x="142" y="87"/>
                </a:cxn>
                <a:cxn ang="0">
                  <a:pos x="101" y="85"/>
                </a:cxn>
                <a:cxn ang="0">
                  <a:pos x="77" y="85"/>
                </a:cxn>
                <a:cxn ang="0">
                  <a:pos x="53" y="85"/>
                </a:cxn>
                <a:cxn ang="0">
                  <a:pos x="48" y="83"/>
                </a:cxn>
                <a:cxn ang="0">
                  <a:pos x="50" y="74"/>
                </a:cxn>
                <a:cxn ang="0">
                  <a:pos x="57" y="52"/>
                </a:cxn>
                <a:cxn ang="0">
                  <a:pos x="64" y="29"/>
                </a:cxn>
                <a:cxn ang="0">
                  <a:pos x="64" y="23"/>
                </a:cxn>
                <a:cxn ang="0">
                  <a:pos x="63" y="14"/>
                </a:cxn>
                <a:cxn ang="0">
                  <a:pos x="53" y="4"/>
                </a:cxn>
                <a:cxn ang="0">
                  <a:pos x="38" y="0"/>
                </a:cxn>
                <a:cxn ang="0">
                  <a:pos x="30" y="2"/>
                </a:cxn>
                <a:cxn ang="0">
                  <a:pos x="23" y="8"/>
                </a:cxn>
                <a:cxn ang="0">
                  <a:pos x="21" y="17"/>
                </a:cxn>
                <a:cxn ang="0">
                  <a:pos x="17" y="32"/>
                </a:cxn>
                <a:cxn ang="0">
                  <a:pos x="5" y="70"/>
                </a:cxn>
                <a:cxn ang="0">
                  <a:pos x="0" y="98"/>
                </a:cxn>
                <a:cxn ang="0">
                  <a:pos x="2" y="112"/>
                </a:cxn>
                <a:cxn ang="0">
                  <a:pos x="12" y="123"/>
                </a:cxn>
                <a:cxn ang="0">
                  <a:pos x="30" y="129"/>
                </a:cxn>
                <a:cxn ang="0">
                  <a:pos x="42" y="129"/>
                </a:cxn>
                <a:cxn ang="0">
                  <a:pos x="102" y="129"/>
                </a:cxn>
                <a:cxn ang="0">
                  <a:pos x="161" y="131"/>
                </a:cxn>
                <a:cxn ang="0">
                  <a:pos x="174" y="129"/>
                </a:cxn>
                <a:cxn ang="0">
                  <a:pos x="187" y="125"/>
                </a:cxn>
                <a:cxn ang="0">
                  <a:pos x="195" y="121"/>
                </a:cxn>
                <a:cxn ang="0">
                  <a:pos x="191" y="121"/>
                </a:cxn>
                <a:cxn ang="0">
                  <a:pos x="193" y="120"/>
                </a:cxn>
                <a:cxn ang="0">
                  <a:pos x="196" y="117"/>
                </a:cxn>
                <a:cxn ang="0">
                  <a:pos x="203" y="110"/>
                </a:cxn>
                <a:cxn ang="0">
                  <a:pos x="204" y="100"/>
                </a:cxn>
              </a:cxnLst>
              <a:rect l="0" t="0" r="r" b="b"/>
              <a:pathLst>
                <a:path w="204" h="131">
                  <a:moveTo>
                    <a:pt x="204" y="100"/>
                  </a:moveTo>
                  <a:lnTo>
                    <a:pt x="204" y="100"/>
                  </a:lnTo>
                  <a:lnTo>
                    <a:pt x="201" y="82"/>
                  </a:lnTo>
                  <a:lnTo>
                    <a:pt x="197" y="63"/>
                  </a:lnTo>
                  <a:lnTo>
                    <a:pt x="192" y="44"/>
                  </a:lnTo>
                  <a:lnTo>
                    <a:pt x="188" y="26"/>
                  </a:lnTo>
                  <a:lnTo>
                    <a:pt x="188" y="26"/>
                  </a:lnTo>
                  <a:lnTo>
                    <a:pt x="187" y="21"/>
                  </a:lnTo>
                  <a:lnTo>
                    <a:pt x="184" y="17"/>
                  </a:lnTo>
                  <a:lnTo>
                    <a:pt x="182" y="14"/>
                  </a:lnTo>
                  <a:lnTo>
                    <a:pt x="178" y="12"/>
                  </a:lnTo>
                  <a:lnTo>
                    <a:pt x="174" y="10"/>
                  </a:lnTo>
                  <a:lnTo>
                    <a:pt x="170" y="9"/>
                  </a:lnTo>
                  <a:lnTo>
                    <a:pt x="162" y="10"/>
                  </a:lnTo>
                  <a:lnTo>
                    <a:pt x="154" y="14"/>
                  </a:lnTo>
                  <a:lnTo>
                    <a:pt x="150" y="17"/>
                  </a:lnTo>
                  <a:lnTo>
                    <a:pt x="148" y="19"/>
                  </a:lnTo>
                  <a:lnTo>
                    <a:pt x="145" y="23"/>
                  </a:lnTo>
                  <a:lnTo>
                    <a:pt x="144" y="27"/>
                  </a:lnTo>
                  <a:lnTo>
                    <a:pt x="144" y="32"/>
                  </a:lnTo>
                  <a:lnTo>
                    <a:pt x="144" y="38"/>
                  </a:lnTo>
                  <a:lnTo>
                    <a:pt x="144" y="38"/>
                  </a:lnTo>
                  <a:lnTo>
                    <a:pt x="150" y="61"/>
                  </a:lnTo>
                  <a:lnTo>
                    <a:pt x="157" y="86"/>
                  </a:lnTo>
                  <a:lnTo>
                    <a:pt x="157" y="86"/>
                  </a:lnTo>
                  <a:lnTo>
                    <a:pt x="142" y="87"/>
                  </a:lnTo>
                  <a:lnTo>
                    <a:pt x="128" y="86"/>
                  </a:lnTo>
                  <a:lnTo>
                    <a:pt x="101" y="85"/>
                  </a:lnTo>
                  <a:lnTo>
                    <a:pt x="101" y="85"/>
                  </a:lnTo>
                  <a:lnTo>
                    <a:pt x="77" y="85"/>
                  </a:lnTo>
                  <a:lnTo>
                    <a:pt x="53" y="85"/>
                  </a:lnTo>
                  <a:lnTo>
                    <a:pt x="53" y="85"/>
                  </a:lnTo>
                  <a:lnTo>
                    <a:pt x="48" y="83"/>
                  </a:lnTo>
                  <a:lnTo>
                    <a:pt x="48" y="83"/>
                  </a:lnTo>
                  <a:lnTo>
                    <a:pt x="50" y="74"/>
                  </a:lnTo>
                  <a:lnTo>
                    <a:pt x="50" y="74"/>
                  </a:lnTo>
                  <a:lnTo>
                    <a:pt x="53" y="63"/>
                  </a:lnTo>
                  <a:lnTo>
                    <a:pt x="57" y="52"/>
                  </a:lnTo>
                  <a:lnTo>
                    <a:pt x="61" y="40"/>
                  </a:lnTo>
                  <a:lnTo>
                    <a:pt x="64" y="29"/>
                  </a:lnTo>
                  <a:lnTo>
                    <a:pt x="64" y="29"/>
                  </a:lnTo>
                  <a:lnTo>
                    <a:pt x="64" y="23"/>
                  </a:lnTo>
                  <a:lnTo>
                    <a:pt x="64" y="18"/>
                  </a:lnTo>
                  <a:lnTo>
                    <a:pt x="63" y="14"/>
                  </a:lnTo>
                  <a:lnTo>
                    <a:pt x="60" y="10"/>
                  </a:lnTo>
                  <a:lnTo>
                    <a:pt x="53" y="4"/>
                  </a:lnTo>
                  <a:lnTo>
                    <a:pt x="46" y="1"/>
                  </a:lnTo>
                  <a:lnTo>
                    <a:pt x="38" y="0"/>
                  </a:lnTo>
                  <a:lnTo>
                    <a:pt x="34" y="0"/>
                  </a:lnTo>
                  <a:lnTo>
                    <a:pt x="30" y="2"/>
                  </a:lnTo>
                  <a:lnTo>
                    <a:pt x="26" y="4"/>
                  </a:lnTo>
                  <a:lnTo>
                    <a:pt x="23" y="8"/>
                  </a:lnTo>
                  <a:lnTo>
                    <a:pt x="22" y="12"/>
                  </a:lnTo>
                  <a:lnTo>
                    <a:pt x="21" y="17"/>
                  </a:lnTo>
                  <a:lnTo>
                    <a:pt x="21" y="17"/>
                  </a:lnTo>
                  <a:lnTo>
                    <a:pt x="17" y="32"/>
                  </a:lnTo>
                  <a:lnTo>
                    <a:pt x="10" y="51"/>
                  </a:lnTo>
                  <a:lnTo>
                    <a:pt x="5" y="70"/>
                  </a:lnTo>
                  <a:lnTo>
                    <a:pt x="1" y="89"/>
                  </a:lnTo>
                  <a:lnTo>
                    <a:pt x="0" y="98"/>
                  </a:lnTo>
                  <a:lnTo>
                    <a:pt x="1" y="106"/>
                  </a:lnTo>
                  <a:lnTo>
                    <a:pt x="2" y="112"/>
                  </a:lnTo>
                  <a:lnTo>
                    <a:pt x="6" y="119"/>
                  </a:lnTo>
                  <a:lnTo>
                    <a:pt x="12" y="123"/>
                  </a:lnTo>
                  <a:lnTo>
                    <a:pt x="19" y="127"/>
                  </a:lnTo>
                  <a:lnTo>
                    <a:pt x="30" y="129"/>
                  </a:lnTo>
                  <a:lnTo>
                    <a:pt x="42" y="129"/>
                  </a:lnTo>
                  <a:lnTo>
                    <a:pt x="42" y="129"/>
                  </a:lnTo>
                  <a:lnTo>
                    <a:pt x="72" y="128"/>
                  </a:lnTo>
                  <a:lnTo>
                    <a:pt x="102" y="129"/>
                  </a:lnTo>
                  <a:lnTo>
                    <a:pt x="132" y="131"/>
                  </a:lnTo>
                  <a:lnTo>
                    <a:pt x="161" y="131"/>
                  </a:lnTo>
                  <a:lnTo>
                    <a:pt x="161" y="131"/>
                  </a:lnTo>
                  <a:lnTo>
                    <a:pt x="174" y="129"/>
                  </a:lnTo>
                  <a:lnTo>
                    <a:pt x="180" y="128"/>
                  </a:lnTo>
                  <a:lnTo>
                    <a:pt x="187" y="125"/>
                  </a:lnTo>
                  <a:lnTo>
                    <a:pt x="187" y="125"/>
                  </a:lnTo>
                  <a:lnTo>
                    <a:pt x="195" y="121"/>
                  </a:lnTo>
                  <a:lnTo>
                    <a:pt x="196" y="120"/>
                  </a:lnTo>
                  <a:lnTo>
                    <a:pt x="191" y="121"/>
                  </a:lnTo>
                  <a:lnTo>
                    <a:pt x="191" y="121"/>
                  </a:lnTo>
                  <a:lnTo>
                    <a:pt x="193" y="120"/>
                  </a:lnTo>
                  <a:lnTo>
                    <a:pt x="196" y="117"/>
                  </a:lnTo>
                  <a:lnTo>
                    <a:pt x="196" y="117"/>
                  </a:lnTo>
                  <a:lnTo>
                    <a:pt x="200" y="114"/>
                  </a:lnTo>
                  <a:lnTo>
                    <a:pt x="203" y="110"/>
                  </a:lnTo>
                  <a:lnTo>
                    <a:pt x="204" y="104"/>
                  </a:lnTo>
                  <a:lnTo>
                    <a:pt x="204" y="100"/>
                  </a:lnTo>
                  <a:lnTo>
                    <a:pt x="204" y="100"/>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56" name="chenying0907 921"/>
            <p:cNvSpPr>
              <a:spLocks/>
            </p:cNvSpPr>
            <p:nvPr/>
          </p:nvSpPr>
          <p:spPr bwMode="auto">
            <a:xfrm>
              <a:off x="3436938" y="3586163"/>
              <a:ext cx="96838" cy="152400"/>
            </a:xfrm>
            <a:custGeom>
              <a:avLst/>
              <a:gdLst/>
              <a:ahLst/>
              <a:cxnLst>
                <a:cxn ang="0">
                  <a:pos x="228" y="124"/>
                </a:cxn>
                <a:cxn ang="0">
                  <a:pos x="218" y="80"/>
                </a:cxn>
                <a:cxn ang="0">
                  <a:pos x="206" y="41"/>
                </a:cxn>
                <a:cxn ang="0">
                  <a:pos x="206" y="30"/>
                </a:cxn>
                <a:cxn ang="0">
                  <a:pos x="205" y="16"/>
                </a:cxn>
                <a:cxn ang="0">
                  <a:pos x="188" y="1"/>
                </a:cxn>
                <a:cxn ang="0">
                  <a:pos x="172" y="3"/>
                </a:cxn>
                <a:cxn ang="0">
                  <a:pos x="163" y="13"/>
                </a:cxn>
                <a:cxn ang="0">
                  <a:pos x="160" y="26"/>
                </a:cxn>
                <a:cxn ang="0">
                  <a:pos x="167" y="61"/>
                </a:cxn>
                <a:cxn ang="0">
                  <a:pos x="177" y="105"/>
                </a:cxn>
                <a:cxn ang="0">
                  <a:pos x="188" y="190"/>
                </a:cxn>
                <a:cxn ang="0">
                  <a:pos x="193" y="234"/>
                </a:cxn>
                <a:cxn ang="0">
                  <a:pos x="192" y="268"/>
                </a:cxn>
                <a:cxn ang="0">
                  <a:pos x="189" y="276"/>
                </a:cxn>
                <a:cxn ang="0">
                  <a:pos x="137" y="327"/>
                </a:cxn>
                <a:cxn ang="0">
                  <a:pos x="120" y="335"/>
                </a:cxn>
                <a:cxn ang="0">
                  <a:pos x="82" y="298"/>
                </a:cxn>
                <a:cxn ang="0">
                  <a:pos x="60" y="275"/>
                </a:cxn>
                <a:cxn ang="0">
                  <a:pos x="47" y="267"/>
                </a:cxn>
                <a:cxn ang="0">
                  <a:pos x="57" y="225"/>
                </a:cxn>
                <a:cxn ang="0">
                  <a:pos x="62" y="199"/>
                </a:cxn>
                <a:cxn ang="0">
                  <a:pos x="73" y="118"/>
                </a:cxn>
                <a:cxn ang="0">
                  <a:pos x="87" y="46"/>
                </a:cxn>
                <a:cxn ang="0">
                  <a:pos x="91" y="17"/>
                </a:cxn>
                <a:cxn ang="0">
                  <a:pos x="86" y="5"/>
                </a:cxn>
                <a:cxn ang="0">
                  <a:pos x="70" y="0"/>
                </a:cxn>
                <a:cxn ang="0">
                  <a:pos x="51" y="8"/>
                </a:cxn>
                <a:cxn ang="0">
                  <a:pos x="45" y="22"/>
                </a:cxn>
                <a:cxn ang="0">
                  <a:pos x="34" y="84"/>
                </a:cxn>
                <a:cxn ang="0">
                  <a:pos x="20" y="145"/>
                </a:cxn>
                <a:cxn ang="0">
                  <a:pos x="2" y="247"/>
                </a:cxn>
                <a:cxn ang="0">
                  <a:pos x="0" y="265"/>
                </a:cxn>
                <a:cxn ang="0">
                  <a:pos x="10" y="292"/>
                </a:cxn>
                <a:cxn ang="0">
                  <a:pos x="45" y="331"/>
                </a:cxn>
                <a:cxn ang="0">
                  <a:pos x="90" y="369"/>
                </a:cxn>
                <a:cxn ang="0">
                  <a:pos x="103" y="375"/>
                </a:cxn>
                <a:cxn ang="0">
                  <a:pos x="109" y="382"/>
                </a:cxn>
                <a:cxn ang="0">
                  <a:pos x="121" y="383"/>
                </a:cxn>
                <a:cxn ang="0">
                  <a:pos x="149" y="374"/>
                </a:cxn>
                <a:cxn ang="0">
                  <a:pos x="197" y="341"/>
                </a:cxn>
                <a:cxn ang="0">
                  <a:pos x="228" y="305"/>
                </a:cxn>
                <a:cxn ang="0">
                  <a:pos x="240" y="279"/>
                </a:cxn>
                <a:cxn ang="0">
                  <a:pos x="240" y="238"/>
                </a:cxn>
                <a:cxn ang="0">
                  <a:pos x="230" y="140"/>
                </a:cxn>
              </a:cxnLst>
              <a:rect l="0" t="0" r="r" b="b"/>
              <a:pathLst>
                <a:path w="242" h="383">
                  <a:moveTo>
                    <a:pt x="230" y="140"/>
                  </a:moveTo>
                  <a:lnTo>
                    <a:pt x="230" y="140"/>
                  </a:lnTo>
                  <a:lnTo>
                    <a:pt x="228" y="124"/>
                  </a:lnTo>
                  <a:lnTo>
                    <a:pt x="226" y="110"/>
                  </a:lnTo>
                  <a:lnTo>
                    <a:pt x="218" y="80"/>
                  </a:lnTo>
                  <a:lnTo>
                    <a:pt x="218" y="80"/>
                  </a:lnTo>
                  <a:lnTo>
                    <a:pt x="215" y="68"/>
                  </a:lnTo>
                  <a:lnTo>
                    <a:pt x="210" y="54"/>
                  </a:lnTo>
                  <a:lnTo>
                    <a:pt x="206" y="41"/>
                  </a:lnTo>
                  <a:lnTo>
                    <a:pt x="206" y="34"/>
                  </a:lnTo>
                  <a:lnTo>
                    <a:pt x="206" y="30"/>
                  </a:lnTo>
                  <a:lnTo>
                    <a:pt x="206" y="30"/>
                  </a:lnTo>
                  <a:lnTo>
                    <a:pt x="206" y="25"/>
                  </a:lnTo>
                  <a:lnTo>
                    <a:pt x="206" y="20"/>
                  </a:lnTo>
                  <a:lnTo>
                    <a:pt x="205" y="16"/>
                  </a:lnTo>
                  <a:lnTo>
                    <a:pt x="202" y="12"/>
                  </a:lnTo>
                  <a:lnTo>
                    <a:pt x="196" y="5"/>
                  </a:lnTo>
                  <a:lnTo>
                    <a:pt x="188" y="1"/>
                  </a:lnTo>
                  <a:lnTo>
                    <a:pt x="180" y="1"/>
                  </a:lnTo>
                  <a:lnTo>
                    <a:pt x="175" y="1"/>
                  </a:lnTo>
                  <a:lnTo>
                    <a:pt x="172" y="3"/>
                  </a:lnTo>
                  <a:lnTo>
                    <a:pt x="168" y="5"/>
                  </a:lnTo>
                  <a:lnTo>
                    <a:pt x="166" y="8"/>
                  </a:lnTo>
                  <a:lnTo>
                    <a:pt x="163" y="13"/>
                  </a:lnTo>
                  <a:lnTo>
                    <a:pt x="162" y="17"/>
                  </a:lnTo>
                  <a:lnTo>
                    <a:pt x="162" y="17"/>
                  </a:lnTo>
                  <a:lnTo>
                    <a:pt x="160" y="26"/>
                  </a:lnTo>
                  <a:lnTo>
                    <a:pt x="162" y="33"/>
                  </a:lnTo>
                  <a:lnTo>
                    <a:pt x="163" y="47"/>
                  </a:lnTo>
                  <a:lnTo>
                    <a:pt x="167" y="61"/>
                  </a:lnTo>
                  <a:lnTo>
                    <a:pt x="171" y="77"/>
                  </a:lnTo>
                  <a:lnTo>
                    <a:pt x="171" y="77"/>
                  </a:lnTo>
                  <a:lnTo>
                    <a:pt x="177" y="105"/>
                  </a:lnTo>
                  <a:lnTo>
                    <a:pt x="181" y="133"/>
                  </a:lnTo>
                  <a:lnTo>
                    <a:pt x="185" y="161"/>
                  </a:lnTo>
                  <a:lnTo>
                    <a:pt x="188" y="190"/>
                  </a:lnTo>
                  <a:lnTo>
                    <a:pt x="188" y="190"/>
                  </a:lnTo>
                  <a:lnTo>
                    <a:pt x="189" y="208"/>
                  </a:lnTo>
                  <a:lnTo>
                    <a:pt x="193" y="234"/>
                  </a:lnTo>
                  <a:lnTo>
                    <a:pt x="194" y="247"/>
                  </a:lnTo>
                  <a:lnTo>
                    <a:pt x="194" y="259"/>
                  </a:lnTo>
                  <a:lnTo>
                    <a:pt x="192" y="268"/>
                  </a:lnTo>
                  <a:lnTo>
                    <a:pt x="191" y="272"/>
                  </a:lnTo>
                  <a:lnTo>
                    <a:pt x="189" y="276"/>
                  </a:lnTo>
                  <a:lnTo>
                    <a:pt x="189" y="276"/>
                  </a:lnTo>
                  <a:lnTo>
                    <a:pt x="164" y="303"/>
                  </a:lnTo>
                  <a:lnTo>
                    <a:pt x="151" y="316"/>
                  </a:lnTo>
                  <a:lnTo>
                    <a:pt x="137" y="327"/>
                  </a:lnTo>
                  <a:lnTo>
                    <a:pt x="137" y="327"/>
                  </a:lnTo>
                  <a:lnTo>
                    <a:pt x="129" y="331"/>
                  </a:lnTo>
                  <a:lnTo>
                    <a:pt x="120" y="335"/>
                  </a:lnTo>
                  <a:lnTo>
                    <a:pt x="120" y="335"/>
                  </a:lnTo>
                  <a:lnTo>
                    <a:pt x="94" y="311"/>
                  </a:lnTo>
                  <a:lnTo>
                    <a:pt x="82" y="298"/>
                  </a:lnTo>
                  <a:lnTo>
                    <a:pt x="70" y="285"/>
                  </a:lnTo>
                  <a:lnTo>
                    <a:pt x="70" y="285"/>
                  </a:lnTo>
                  <a:lnTo>
                    <a:pt x="60" y="275"/>
                  </a:lnTo>
                  <a:lnTo>
                    <a:pt x="51" y="267"/>
                  </a:lnTo>
                  <a:lnTo>
                    <a:pt x="48" y="265"/>
                  </a:lnTo>
                  <a:lnTo>
                    <a:pt x="47" y="267"/>
                  </a:lnTo>
                  <a:lnTo>
                    <a:pt x="47" y="267"/>
                  </a:lnTo>
                  <a:lnTo>
                    <a:pt x="47" y="267"/>
                  </a:lnTo>
                  <a:lnTo>
                    <a:pt x="57" y="225"/>
                  </a:lnTo>
                  <a:lnTo>
                    <a:pt x="57" y="225"/>
                  </a:lnTo>
                  <a:lnTo>
                    <a:pt x="60" y="212"/>
                  </a:lnTo>
                  <a:lnTo>
                    <a:pt x="62" y="199"/>
                  </a:lnTo>
                  <a:lnTo>
                    <a:pt x="65" y="171"/>
                  </a:lnTo>
                  <a:lnTo>
                    <a:pt x="68" y="144"/>
                  </a:lnTo>
                  <a:lnTo>
                    <a:pt x="73" y="118"/>
                  </a:lnTo>
                  <a:lnTo>
                    <a:pt x="73" y="118"/>
                  </a:lnTo>
                  <a:lnTo>
                    <a:pt x="83" y="69"/>
                  </a:lnTo>
                  <a:lnTo>
                    <a:pt x="87" y="46"/>
                  </a:lnTo>
                  <a:lnTo>
                    <a:pt x="91" y="22"/>
                  </a:lnTo>
                  <a:lnTo>
                    <a:pt x="91" y="22"/>
                  </a:lnTo>
                  <a:lnTo>
                    <a:pt x="91" y="17"/>
                  </a:lnTo>
                  <a:lnTo>
                    <a:pt x="90" y="12"/>
                  </a:lnTo>
                  <a:lnTo>
                    <a:pt x="88" y="8"/>
                  </a:lnTo>
                  <a:lnTo>
                    <a:pt x="86" y="5"/>
                  </a:lnTo>
                  <a:lnTo>
                    <a:pt x="82" y="3"/>
                  </a:lnTo>
                  <a:lnTo>
                    <a:pt x="78" y="1"/>
                  </a:lnTo>
                  <a:lnTo>
                    <a:pt x="70" y="0"/>
                  </a:lnTo>
                  <a:lnTo>
                    <a:pt x="62" y="1"/>
                  </a:lnTo>
                  <a:lnTo>
                    <a:pt x="54" y="5"/>
                  </a:lnTo>
                  <a:lnTo>
                    <a:pt x="51" y="8"/>
                  </a:lnTo>
                  <a:lnTo>
                    <a:pt x="48" y="12"/>
                  </a:lnTo>
                  <a:lnTo>
                    <a:pt x="47" y="17"/>
                  </a:lnTo>
                  <a:lnTo>
                    <a:pt x="45" y="22"/>
                  </a:lnTo>
                  <a:lnTo>
                    <a:pt x="45" y="22"/>
                  </a:lnTo>
                  <a:lnTo>
                    <a:pt x="40" y="52"/>
                  </a:lnTo>
                  <a:lnTo>
                    <a:pt x="34" y="84"/>
                  </a:lnTo>
                  <a:lnTo>
                    <a:pt x="27" y="114"/>
                  </a:lnTo>
                  <a:lnTo>
                    <a:pt x="20" y="145"/>
                  </a:lnTo>
                  <a:lnTo>
                    <a:pt x="20" y="145"/>
                  </a:lnTo>
                  <a:lnTo>
                    <a:pt x="14" y="196"/>
                  </a:lnTo>
                  <a:lnTo>
                    <a:pt x="9" y="222"/>
                  </a:lnTo>
                  <a:lnTo>
                    <a:pt x="2" y="247"/>
                  </a:lnTo>
                  <a:lnTo>
                    <a:pt x="2" y="247"/>
                  </a:lnTo>
                  <a:lnTo>
                    <a:pt x="0" y="256"/>
                  </a:lnTo>
                  <a:lnTo>
                    <a:pt x="0" y="265"/>
                  </a:lnTo>
                  <a:lnTo>
                    <a:pt x="2" y="275"/>
                  </a:lnTo>
                  <a:lnTo>
                    <a:pt x="5" y="284"/>
                  </a:lnTo>
                  <a:lnTo>
                    <a:pt x="10" y="292"/>
                  </a:lnTo>
                  <a:lnTo>
                    <a:pt x="15" y="299"/>
                  </a:lnTo>
                  <a:lnTo>
                    <a:pt x="30" y="316"/>
                  </a:lnTo>
                  <a:lnTo>
                    <a:pt x="45" y="331"/>
                  </a:lnTo>
                  <a:lnTo>
                    <a:pt x="61" y="345"/>
                  </a:lnTo>
                  <a:lnTo>
                    <a:pt x="77" y="357"/>
                  </a:lnTo>
                  <a:lnTo>
                    <a:pt x="90" y="369"/>
                  </a:lnTo>
                  <a:lnTo>
                    <a:pt x="90" y="369"/>
                  </a:lnTo>
                  <a:lnTo>
                    <a:pt x="96" y="374"/>
                  </a:lnTo>
                  <a:lnTo>
                    <a:pt x="103" y="375"/>
                  </a:lnTo>
                  <a:lnTo>
                    <a:pt x="103" y="375"/>
                  </a:lnTo>
                  <a:lnTo>
                    <a:pt x="105" y="379"/>
                  </a:lnTo>
                  <a:lnTo>
                    <a:pt x="109" y="382"/>
                  </a:lnTo>
                  <a:lnTo>
                    <a:pt x="115" y="383"/>
                  </a:lnTo>
                  <a:lnTo>
                    <a:pt x="121" y="383"/>
                  </a:lnTo>
                  <a:lnTo>
                    <a:pt x="121" y="383"/>
                  </a:lnTo>
                  <a:lnTo>
                    <a:pt x="129" y="382"/>
                  </a:lnTo>
                  <a:lnTo>
                    <a:pt x="138" y="378"/>
                  </a:lnTo>
                  <a:lnTo>
                    <a:pt x="149" y="374"/>
                  </a:lnTo>
                  <a:lnTo>
                    <a:pt x="158" y="369"/>
                  </a:lnTo>
                  <a:lnTo>
                    <a:pt x="177" y="357"/>
                  </a:lnTo>
                  <a:lnTo>
                    <a:pt x="197" y="341"/>
                  </a:lnTo>
                  <a:lnTo>
                    <a:pt x="214" y="323"/>
                  </a:lnTo>
                  <a:lnTo>
                    <a:pt x="222" y="314"/>
                  </a:lnTo>
                  <a:lnTo>
                    <a:pt x="228" y="305"/>
                  </a:lnTo>
                  <a:lnTo>
                    <a:pt x="234" y="296"/>
                  </a:lnTo>
                  <a:lnTo>
                    <a:pt x="238" y="286"/>
                  </a:lnTo>
                  <a:lnTo>
                    <a:pt x="240" y="279"/>
                  </a:lnTo>
                  <a:lnTo>
                    <a:pt x="242" y="269"/>
                  </a:lnTo>
                  <a:lnTo>
                    <a:pt x="242" y="269"/>
                  </a:lnTo>
                  <a:lnTo>
                    <a:pt x="240" y="238"/>
                  </a:lnTo>
                  <a:lnTo>
                    <a:pt x="238" y="205"/>
                  </a:lnTo>
                  <a:lnTo>
                    <a:pt x="230" y="140"/>
                  </a:lnTo>
                  <a:lnTo>
                    <a:pt x="230" y="140"/>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57" name="chenying0907 922"/>
            <p:cNvSpPr>
              <a:spLocks/>
            </p:cNvSpPr>
            <p:nvPr/>
          </p:nvSpPr>
          <p:spPr bwMode="auto">
            <a:xfrm>
              <a:off x="3230563" y="3502026"/>
              <a:ext cx="523875" cy="285750"/>
            </a:xfrm>
            <a:custGeom>
              <a:avLst/>
              <a:gdLst/>
              <a:ahLst/>
              <a:cxnLst>
                <a:cxn ang="0">
                  <a:pos x="1287" y="425"/>
                </a:cxn>
                <a:cxn ang="0">
                  <a:pos x="1255" y="322"/>
                </a:cxn>
                <a:cxn ang="0">
                  <a:pos x="1205" y="201"/>
                </a:cxn>
                <a:cxn ang="0">
                  <a:pos x="1140" y="98"/>
                </a:cxn>
                <a:cxn ang="0">
                  <a:pos x="1061" y="17"/>
                </a:cxn>
                <a:cxn ang="0">
                  <a:pos x="1028" y="0"/>
                </a:cxn>
                <a:cxn ang="0">
                  <a:pos x="1009" y="19"/>
                </a:cxn>
                <a:cxn ang="0">
                  <a:pos x="1015" y="40"/>
                </a:cxn>
                <a:cxn ang="0">
                  <a:pos x="1074" y="90"/>
                </a:cxn>
                <a:cxn ang="0">
                  <a:pos x="1143" y="189"/>
                </a:cxn>
                <a:cxn ang="0">
                  <a:pos x="1201" y="305"/>
                </a:cxn>
                <a:cxn ang="0">
                  <a:pos x="1223" y="384"/>
                </a:cxn>
                <a:cxn ang="0">
                  <a:pos x="1255" y="503"/>
                </a:cxn>
                <a:cxn ang="0">
                  <a:pos x="1269" y="594"/>
                </a:cxn>
                <a:cxn ang="0">
                  <a:pos x="1234" y="650"/>
                </a:cxn>
                <a:cxn ang="0">
                  <a:pos x="1126" y="660"/>
                </a:cxn>
                <a:cxn ang="0">
                  <a:pos x="935" y="667"/>
                </a:cxn>
                <a:cxn ang="0">
                  <a:pos x="665" y="675"/>
                </a:cxn>
                <a:cxn ang="0">
                  <a:pos x="659" y="675"/>
                </a:cxn>
                <a:cxn ang="0">
                  <a:pos x="585" y="675"/>
                </a:cxn>
                <a:cxn ang="0">
                  <a:pos x="382" y="667"/>
                </a:cxn>
                <a:cxn ang="0">
                  <a:pos x="191" y="660"/>
                </a:cxn>
                <a:cxn ang="0">
                  <a:pos x="47" y="647"/>
                </a:cxn>
                <a:cxn ang="0">
                  <a:pos x="51" y="575"/>
                </a:cxn>
                <a:cxn ang="0">
                  <a:pos x="64" y="482"/>
                </a:cxn>
                <a:cxn ang="0">
                  <a:pos x="100" y="365"/>
                </a:cxn>
                <a:cxn ang="0">
                  <a:pos x="126" y="285"/>
                </a:cxn>
                <a:cxn ang="0">
                  <a:pos x="186" y="169"/>
                </a:cxn>
                <a:cxn ang="0">
                  <a:pos x="261" y="73"/>
                </a:cxn>
                <a:cxn ang="0">
                  <a:pos x="306" y="36"/>
                </a:cxn>
                <a:cxn ang="0">
                  <a:pos x="305" y="12"/>
                </a:cxn>
                <a:cxn ang="0">
                  <a:pos x="284" y="0"/>
                </a:cxn>
                <a:cxn ang="0">
                  <a:pos x="240" y="31"/>
                </a:cxn>
                <a:cxn ang="0">
                  <a:pos x="165" y="116"/>
                </a:cxn>
                <a:cxn ang="0">
                  <a:pos x="100" y="225"/>
                </a:cxn>
                <a:cxn ang="0">
                  <a:pos x="63" y="322"/>
                </a:cxn>
                <a:cxn ang="0">
                  <a:pos x="25" y="446"/>
                </a:cxn>
                <a:cxn ang="0">
                  <a:pos x="12" y="533"/>
                </a:cxn>
                <a:cxn ang="0">
                  <a:pos x="2" y="651"/>
                </a:cxn>
                <a:cxn ang="0">
                  <a:pos x="12" y="681"/>
                </a:cxn>
                <a:cxn ang="0">
                  <a:pos x="26" y="692"/>
                </a:cxn>
                <a:cxn ang="0">
                  <a:pos x="105" y="697"/>
                </a:cxn>
                <a:cxn ang="0">
                  <a:pos x="268" y="706"/>
                </a:cxn>
                <a:cxn ang="0">
                  <a:pos x="402" y="714"/>
                </a:cxn>
                <a:cxn ang="0">
                  <a:pos x="659" y="720"/>
                </a:cxn>
                <a:cxn ang="0">
                  <a:pos x="879" y="716"/>
                </a:cxn>
                <a:cxn ang="0">
                  <a:pos x="1001" y="707"/>
                </a:cxn>
                <a:cxn ang="0">
                  <a:pos x="1179" y="701"/>
                </a:cxn>
                <a:cxn ang="0">
                  <a:pos x="1286" y="693"/>
                </a:cxn>
                <a:cxn ang="0">
                  <a:pos x="1302" y="685"/>
                </a:cxn>
                <a:cxn ang="0">
                  <a:pos x="1315" y="662"/>
                </a:cxn>
                <a:cxn ang="0">
                  <a:pos x="1314" y="580"/>
                </a:cxn>
              </a:cxnLst>
              <a:rect l="0" t="0" r="r" b="b"/>
              <a:pathLst>
                <a:path w="1317" h="720">
                  <a:moveTo>
                    <a:pt x="1300" y="489"/>
                  </a:moveTo>
                  <a:lnTo>
                    <a:pt x="1300" y="489"/>
                  </a:lnTo>
                  <a:lnTo>
                    <a:pt x="1298" y="467"/>
                  </a:lnTo>
                  <a:lnTo>
                    <a:pt x="1293" y="446"/>
                  </a:lnTo>
                  <a:lnTo>
                    <a:pt x="1287" y="425"/>
                  </a:lnTo>
                  <a:lnTo>
                    <a:pt x="1280" y="405"/>
                  </a:lnTo>
                  <a:lnTo>
                    <a:pt x="1265" y="363"/>
                  </a:lnTo>
                  <a:lnTo>
                    <a:pt x="1260" y="342"/>
                  </a:lnTo>
                  <a:lnTo>
                    <a:pt x="1255" y="322"/>
                  </a:lnTo>
                  <a:lnTo>
                    <a:pt x="1255" y="322"/>
                  </a:lnTo>
                  <a:lnTo>
                    <a:pt x="1248" y="299"/>
                  </a:lnTo>
                  <a:lnTo>
                    <a:pt x="1240" y="274"/>
                  </a:lnTo>
                  <a:lnTo>
                    <a:pt x="1230" y="250"/>
                  </a:lnTo>
                  <a:lnTo>
                    <a:pt x="1218" y="225"/>
                  </a:lnTo>
                  <a:lnTo>
                    <a:pt x="1205" y="201"/>
                  </a:lnTo>
                  <a:lnTo>
                    <a:pt x="1192" y="178"/>
                  </a:lnTo>
                  <a:lnTo>
                    <a:pt x="1166" y="136"/>
                  </a:lnTo>
                  <a:lnTo>
                    <a:pt x="1166" y="136"/>
                  </a:lnTo>
                  <a:lnTo>
                    <a:pt x="1153" y="116"/>
                  </a:lnTo>
                  <a:lnTo>
                    <a:pt x="1140" y="98"/>
                  </a:lnTo>
                  <a:lnTo>
                    <a:pt x="1125" y="81"/>
                  </a:lnTo>
                  <a:lnTo>
                    <a:pt x="1111" y="64"/>
                  </a:lnTo>
                  <a:lnTo>
                    <a:pt x="1095" y="47"/>
                  </a:lnTo>
                  <a:lnTo>
                    <a:pt x="1078" y="31"/>
                  </a:lnTo>
                  <a:lnTo>
                    <a:pt x="1061" y="17"/>
                  </a:lnTo>
                  <a:lnTo>
                    <a:pt x="1041" y="4"/>
                  </a:lnTo>
                  <a:lnTo>
                    <a:pt x="1041" y="4"/>
                  </a:lnTo>
                  <a:lnTo>
                    <a:pt x="1038" y="1"/>
                  </a:lnTo>
                  <a:lnTo>
                    <a:pt x="1034" y="0"/>
                  </a:lnTo>
                  <a:lnTo>
                    <a:pt x="1028" y="0"/>
                  </a:lnTo>
                  <a:lnTo>
                    <a:pt x="1024" y="1"/>
                  </a:lnTo>
                  <a:lnTo>
                    <a:pt x="1021" y="2"/>
                  </a:lnTo>
                  <a:lnTo>
                    <a:pt x="1018" y="5"/>
                  </a:lnTo>
                  <a:lnTo>
                    <a:pt x="1013" y="12"/>
                  </a:lnTo>
                  <a:lnTo>
                    <a:pt x="1009" y="19"/>
                  </a:lnTo>
                  <a:lnTo>
                    <a:pt x="1009" y="23"/>
                  </a:lnTo>
                  <a:lnTo>
                    <a:pt x="1009" y="27"/>
                  </a:lnTo>
                  <a:lnTo>
                    <a:pt x="1010" y="33"/>
                  </a:lnTo>
                  <a:lnTo>
                    <a:pt x="1011" y="36"/>
                  </a:lnTo>
                  <a:lnTo>
                    <a:pt x="1015" y="40"/>
                  </a:lnTo>
                  <a:lnTo>
                    <a:pt x="1019" y="43"/>
                  </a:lnTo>
                  <a:lnTo>
                    <a:pt x="1019" y="43"/>
                  </a:lnTo>
                  <a:lnTo>
                    <a:pt x="1039" y="57"/>
                  </a:lnTo>
                  <a:lnTo>
                    <a:pt x="1057" y="73"/>
                  </a:lnTo>
                  <a:lnTo>
                    <a:pt x="1074" y="90"/>
                  </a:lnTo>
                  <a:lnTo>
                    <a:pt x="1091" y="108"/>
                  </a:lnTo>
                  <a:lnTo>
                    <a:pt x="1106" y="128"/>
                  </a:lnTo>
                  <a:lnTo>
                    <a:pt x="1120" y="148"/>
                  </a:lnTo>
                  <a:lnTo>
                    <a:pt x="1132" y="169"/>
                  </a:lnTo>
                  <a:lnTo>
                    <a:pt x="1143" y="189"/>
                  </a:lnTo>
                  <a:lnTo>
                    <a:pt x="1143" y="189"/>
                  </a:lnTo>
                  <a:lnTo>
                    <a:pt x="1163" y="227"/>
                  </a:lnTo>
                  <a:lnTo>
                    <a:pt x="1183" y="265"/>
                  </a:lnTo>
                  <a:lnTo>
                    <a:pt x="1192" y="285"/>
                  </a:lnTo>
                  <a:lnTo>
                    <a:pt x="1201" y="305"/>
                  </a:lnTo>
                  <a:lnTo>
                    <a:pt x="1208" y="325"/>
                  </a:lnTo>
                  <a:lnTo>
                    <a:pt x="1213" y="345"/>
                  </a:lnTo>
                  <a:lnTo>
                    <a:pt x="1213" y="345"/>
                  </a:lnTo>
                  <a:lnTo>
                    <a:pt x="1218" y="365"/>
                  </a:lnTo>
                  <a:lnTo>
                    <a:pt x="1223" y="384"/>
                  </a:lnTo>
                  <a:lnTo>
                    <a:pt x="1238" y="424"/>
                  </a:lnTo>
                  <a:lnTo>
                    <a:pt x="1243" y="443"/>
                  </a:lnTo>
                  <a:lnTo>
                    <a:pt x="1249" y="463"/>
                  </a:lnTo>
                  <a:lnTo>
                    <a:pt x="1253" y="482"/>
                  </a:lnTo>
                  <a:lnTo>
                    <a:pt x="1255" y="503"/>
                  </a:lnTo>
                  <a:lnTo>
                    <a:pt x="1255" y="503"/>
                  </a:lnTo>
                  <a:lnTo>
                    <a:pt x="1256" y="520"/>
                  </a:lnTo>
                  <a:lnTo>
                    <a:pt x="1260" y="537"/>
                  </a:lnTo>
                  <a:lnTo>
                    <a:pt x="1266" y="575"/>
                  </a:lnTo>
                  <a:lnTo>
                    <a:pt x="1269" y="594"/>
                  </a:lnTo>
                  <a:lnTo>
                    <a:pt x="1272" y="612"/>
                  </a:lnTo>
                  <a:lnTo>
                    <a:pt x="1272" y="630"/>
                  </a:lnTo>
                  <a:lnTo>
                    <a:pt x="1270" y="647"/>
                  </a:lnTo>
                  <a:lnTo>
                    <a:pt x="1270" y="647"/>
                  </a:lnTo>
                  <a:lnTo>
                    <a:pt x="1234" y="650"/>
                  </a:lnTo>
                  <a:lnTo>
                    <a:pt x="1198" y="654"/>
                  </a:lnTo>
                  <a:lnTo>
                    <a:pt x="1162" y="658"/>
                  </a:lnTo>
                  <a:lnTo>
                    <a:pt x="1143" y="659"/>
                  </a:lnTo>
                  <a:lnTo>
                    <a:pt x="1126" y="660"/>
                  </a:lnTo>
                  <a:lnTo>
                    <a:pt x="1126" y="660"/>
                  </a:lnTo>
                  <a:lnTo>
                    <a:pt x="1078" y="660"/>
                  </a:lnTo>
                  <a:lnTo>
                    <a:pt x="1031" y="662"/>
                  </a:lnTo>
                  <a:lnTo>
                    <a:pt x="984" y="663"/>
                  </a:lnTo>
                  <a:lnTo>
                    <a:pt x="935" y="667"/>
                  </a:lnTo>
                  <a:lnTo>
                    <a:pt x="935" y="667"/>
                  </a:lnTo>
                  <a:lnTo>
                    <a:pt x="901" y="669"/>
                  </a:lnTo>
                  <a:lnTo>
                    <a:pt x="867" y="672"/>
                  </a:lnTo>
                  <a:lnTo>
                    <a:pt x="801" y="673"/>
                  </a:lnTo>
                  <a:lnTo>
                    <a:pt x="733" y="675"/>
                  </a:lnTo>
                  <a:lnTo>
                    <a:pt x="665" y="675"/>
                  </a:lnTo>
                  <a:lnTo>
                    <a:pt x="665" y="675"/>
                  </a:lnTo>
                  <a:lnTo>
                    <a:pt x="663" y="675"/>
                  </a:lnTo>
                  <a:lnTo>
                    <a:pt x="663" y="675"/>
                  </a:lnTo>
                  <a:lnTo>
                    <a:pt x="659" y="675"/>
                  </a:lnTo>
                  <a:lnTo>
                    <a:pt x="659" y="675"/>
                  </a:lnTo>
                  <a:lnTo>
                    <a:pt x="654" y="675"/>
                  </a:lnTo>
                  <a:lnTo>
                    <a:pt x="654" y="675"/>
                  </a:lnTo>
                  <a:lnTo>
                    <a:pt x="653" y="675"/>
                  </a:lnTo>
                  <a:lnTo>
                    <a:pt x="653" y="675"/>
                  </a:lnTo>
                  <a:lnTo>
                    <a:pt x="585" y="675"/>
                  </a:lnTo>
                  <a:lnTo>
                    <a:pt x="517" y="673"/>
                  </a:lnTo>
                  <a:lnTo>
                    <a:pt x="450" y="672"/>
                  </a:lnTo>
                  <a:lnTo>
                    <a:pt x="416" y="669"/>
                  </a:lnTo>
                  <a:lnTo>
                    <a:pt x="382" y="667"/>
                  </a:lnTo>
                  <a:lnTo>
                    <a:pt x="382" y="667"/>
                  </a:lnTo>
                  <a:lnTo>
                    <a:pt x="334" y="663"/>
                  </a:lnTo>
                  <a:lnTo>
                    <a:pt x="287" y="662"/>
                  </a:lnTo>
                  <a:lnTo>
                    <a:pt x="240" y="660"/>
                  </a:lnTo>
                  <a:lnTo>
                    <a:pt x="191" y="660"/>
                  </a:lnTo>
                  <a:lnTo>
                    <a:pt x="191" y="660"/>
                  </a:lnTo>
                  <a:lnTo>
                    <a:pt x="174" y="659"/>
                  </a:lnTo>
                  <a:lnTo>
                    <a:pt x="156" y="658"/>
                  </a:lnTo>
                  <a:lnTo>
                    <a:pt x="119" y="654"/>
                  </a:lnTo>
                  <a:lnTo>
                    <a:pt x="84" y="650"/>
                  </a:lnTo>
                  <a:lnTo>
                    <a:pt x="47" y="647"/>
                  </a:lnTo>
                  <a:lnTo>
                    <a:pt x="47" y="647"/>
                  </a:lnTo>
                  <a:lnTo>
                    <a:pt x="46" y="630"/>
                  </a:lnTo>
                  <a:lnTo>
                    <a:pt x="46" y="612"/>
                  </a:lnTo>
                  <a:lnTo>
                    <a:pt x="49" y="594"/>
                  </a:lnTo>
                  <a:lnTo>
                    <a:pt x="51" y="575"/>
                  </a:lnTo>
                  <a:lnTo>
                    <a:pt x="58" y="537"/>
                  </a:lnTo>
                  <a:lnTo>
                    <a:pt x="62" y="520"/>
                  </a:lnTo>
                  <a:lnTo>
                    <a:pt x="63" y="503"/>
                  </a:lnTo>
                  <a:lnTo>
                    <a:pt x="63" y="503"/>
                  </a:lnTo>
                  <a:lnTo>
                    <a:pt x="64" y="482"/>
                  </a:lnTo>
                  <a:lnTo>
                    <a:pt x="68" y="463"/>
                  </a:lnTo>
                  <a:lnTo>
                    <a:pt x="75" y="443"/>
                  </a:lnTo>
                  <a:lnTo>
                    <a:pt x="80" y="424"/>
                  </a:lnTo>
                  <a:lnTo>
                    <a:pt x="94" y="384"/>
                  </a:lnTo>
                  <a:lnTo>
                    <a:pt x="100" y="365"/>
                  </a:lnTo>
                  <a:lnTo>
                    <a:pt x="105" y="345"/>
                  </a:lnTo>
                  <a:lnTo>
                    <a:pt x="105" y="345"/>
                  </a:lnTo>
                  <a:lnTo>
                    <a:pt x="110" y="325"/>
                  </a:lnTo>
                  <a:lnTo>
                    <a:pt x="118" y="305"/>
                  </a:lnTo>
                  <a:lnTo>
                    <a:pt x="126" y="285"/>
                  </a:lnTo>
                  <a:lnTo>
                    <a:pt x="135" y="265"/>
                  </a:lnTo>
                  <a:lnTo>
                    <a:pt x="155" y="227"/>
                  </a:lnTo>
                  <a:lnTo>
                    <a:pt x="174" y="189"/>
                  </a:lnTo>
                  <a:lnTo>
                    <a:pt x="174" y="189"/>
                  </a:lnTo>
                  <a:lnTo>
                    <a:pt x="186" y="169"/>
                  </a:lnTo>
                  <a:lnTo>
                    <a:pt x="198" y="148"/>
                  </a:lnTo>
                  <a:lnTo>
                    <a:pt x="212" y="128"/>
                  </a:lnTo>
                  <a:lnTo>
                    <a:pt x="227" y="108"/>
                  </a:lnTo>
                  <a:lnTo>
                    <a:pt x="244" y="90"/>
                  </a:lnTo>
                  <a:lnTo>
                    <a:pt x="261" y="73"/>
                  </a:lnTo>
                  <a:lnTo>
                    <a:pt x="279" y="57"/>
                  </a:lnTo>
                  <a:lnTo>
                    <a:pt x="298" y="43"/>
                  </a:lnTo>
                  <a:lnTo>
                    <a:pt x="298" y="43"/>
                  </a:lnTo>
                  <a:lnTo>
                    <a:pt x="302" y="40"/>
                  </a:lnTo>
                  <a:lnTo>
                    <a:pt x="306" y="36"/>
                  </a:lnTo>
                  <a:lnTo>
                    <a:pt x="308" y="33"/>
                  </a:lnTo>
                  <a:lnTo>
                    <a:pt x="309" y="27"/>
                  </a:lnTo>
                  <a:lnTo>
                    <a:pt x="309" y="23"/>
                  </a:lnTo>
                  <a:lnTo>
                    <a:pt x="309" y="19"/>
                  </a:lnTo>
                  <a:lnTo>
                    <a:pt x="305" y="12"/>
                  </a:lnTo>
                  <a:lnTo>
                    <a:pt x="300" y="5"/>
                  </a:lnTo>
                  <a:lnTo>
                    <a:pt x="297" y="2"/>
                  </a:lnTo>
                  <a:lnTo>
                    <a:pt x="293" y="1"/>
                  </a:lnTo>
                  <a:lnTo>
                    <a:pt x="289" y="0"/>
                  </a:lnTo>
                  <a:lnTo>
                    <a:pt x="284" y="0"/>
                  </a:lnTo>
                  <a:lnTo>
                    <a:pt x="280" y="1"/>
                  </a:lnTo>
                  <a:lnTo>
                    <a:pt x="276" y="4"/>
                  </a:lnTo>
                  <a:lnTo>
                    <a:pt x="276" y="4"/>
                  </a:lnTo>
                  <a:lnTo>
                    <a:pt x="257" y="17"/>
                  </a:lnTo>
                  <a:lnTo>
                    <a:pt x="240" y="31"/>
                  </a:lnTo>
                  <a:lnTo>
                    <a:pt x="223" y="47"/>
                  </a:lnTo>
                  <a:lnTo>
                    <a:pt x="207" y="64"/>
                  </a:lnTo>
                  <a:lnTo>
                    <a:pt x="192" y="81"/>
                  </a:lnTo>
                  <a:lnTo>
                    <a:pt x="178" y="98"/>
                  </a:lnTo>
                  <a:lnTo>
                    <a:pt x="165" y="116"/>
                  </a:lnTo>
                  <a:lnTo>
                    <a:pt x="152" y="136"/>
                  </a:lnTo>
                  <a:lnTo>
                    <a:pt x="152" y="136"/>
                  </a:lnTo>
                  <a:lnTo>
                    <a:pt x="126" y="178"/>
                  </a:lnTo>
                  <a:lnTo>
                    <a:pt x="113" y="201"/>
                  </a:lnTo>
                  <a:lnTo>
                    <a:pt x="100" y="225"/>
                  </a:lnTo>
                  <a:lnTo>
                    <a:pt x="88" y="250"/>
                  </a:lnTo>
                  <a:lnTo>
                    <a:pt x="77" y="274"/>
                  </a:lnTo>
                  <a:lnTo>
                    <a:pt x="70" y="299"/>
                  </a:lnTo>
                  <a:lnTo>
                    <a:pt x="63" y="322"/>
                  </a:lnTo>
                  <a:lnTo>
                    <a:pt x="63" y="322"/>
                  </a:lnTo>
                  <a:lnTo>
                    <a:pt x="58" y="342"/>
                  </a:lnTo>
                  <a:lnTo>
                    <a:pt x="53" y="363"/>
                  </a:lnTo>
                  <a:lnTo>
                    <a:pt x="38" y="405"/>
                  </a:lnTo>
                  <a:lnTo>
                    <a:pt x="30" y="425"/>
                  </a:lnTo>
                  <a:lnTo>
                    <a:pt x="25" y="446"/>
                  </a:lnTo>
                  <a:lnTo>
                    <a:pt x="20" y="467"/>
                  </a:lnTo>
                  <a:lnTo>
                    <a:pt x="17" y="489"/>
                  </a:lnTo>
                  <a:lnTo>
                    <a:pt x="17" y="489"/>
                  </a:lnTo>
                  <a:lnTo>
                    <a:pt x="16" y="510"/>
                  </a:lnTo>
                  <a:lnTo>
                    <a:pt x="12" y="533"/>
                  </a:lnTo>
                  <a:lnTo>
                    <a:pt x="4" y="580"/>
                  </a:lnTo>
                  <a:lnTo>
                    <a:pt x="0" y="605"/>
                  </a:lnTo>
                  <a:lnTo>
                    <a:pt x="0" y="629"/>
                  </a:lnTo>
                  <a:lnTo>
                    <a:pt x="0" y="641"/>
                  </a:lnTo>
                  <a:lnTo>
                    <a:pt x="2" y="651"/>
                  </a:lnTo>
                  <a:lnTo>
                    <a:pt x="3" y="662"/>
                  </a:lnTo>
                  <a:lnTo>
                    <a:pt x="7" y="672"/>
                  </a:lnTo>
                  <a:lnTo>
                    <a:pt x="7" y="672"/>
                  </a:lnTo>
                  <a:lnTo>
                    <a:pt x="9" y="677"/>
                  </a:lnTo>
                  <a:lnTo>
                    <a:pt x="12" y="681"/>
                  </a:lnTo>
                  <a:lnTo>
                    <a:pt x="16" y="685"/>
                  </a:lnTo>
                  <a:lnTo>
                    <a:pt x="20" y="686"/>
                  </a:lnTo>
                  <a:lnTo>
                    <a:pt x="20" y="686"/>
                  </a:lnTo>
                  <a:lnTo>
                    <a:pt x="24" y="689"/>
                  </a:lnTo>
                  <a:lnTo>
                    <a:pt x="26" y="692"/>
                  </a:lnTo>
                  <a:lnTo>
                    <a:pt x="32" y="693"/>
                  </a:lnTo>
                  <a:lnTo>
                    <a:pt x="36" y="693"/>
                  </a:lnTo>
                  <a:lnTo>
                    <a:pt x="36" y="693"/>
                  </a:lnTo>
                  <a:lnTo>
                    <a:pt x="70" y="694"/>
                  </a:lnTo>
                  <a:lnTo>
                    <a:pt x="105" y="697"/>
                  </a:lnTo>
                  <a:lnTo>
                    <a:pt x="139" y="701"/>
                  </a:lnTo>
                  <a:lnTo>
                    <a:pt x="173" y="705"/>
                  </a:lnTo>
                  <a:lnTo>
                    <a:pt x="173" y="705"/>
                  </a:lnTo>
                  <a:lnTo>
                    <a:pt x="221" y="706"/>
                  </a:lnTo>
                  <a:lnTo>
                    <a:pt x="268" y="706"/>
                  </a:lnTo>
                  <a:lnTo>
                    <a:pt x="317" y="707"/>
                  </a:lnTo>
                  <a:lnTo>
                    <a:pt x="340" y="709"/>
                  </a:lnTo>
                  <a:lnTo>
                    <a:pt x="364" y="711"/>
                  </a:lnTo>
                  <a:lnTo>
                    <a:pt x="364" y="711"/>
                  </a:lnTo>
                  <a:lnTo>
                    <a:pt x="402" y="714"/>
                  </a:lnTo>
                  <a:lnTo>
                    <a:pt x="438" y="716"/>
                  </a:lnTo>
                  <a:lnTo>
                    <a:pt x="475" y="719"/>
                  </a:lnTo>
                  <a:lnTo>
                    <a:pt x="512" y="719"/>
                  </a:lnTo>
                  <a:lnTo>
                    <a:pt x="585" y="720"/>
                  </a:lnTo>
                  <a:lnTo>
                    <a:pt x="659" y="720"/>
                  </a:lnTo>
                  <a:lnTo>
                    <a:pt x="659" y="720"/>
                  </a:lnTo>
                  <a:lnTo>
                    <a:pt x="733" y="720"/>
                  </a:lnTo>
                  <a:lnTo>
                    <a:pt x="806" y="719"/>
                  </a:lnTo>
                  <a:lnTo>
                    <a:pt x="843" y="719"/>
                  </a:lnTo>
                  <a:lnTo>
                    <a:pt x="879" y="716"/>
                  </a:lnTo>
                  <a:lnTo>
                    <a:pt x="916" y="714"/>
                  </a:lnTo>
                  <a:lnTo>
                    <a:pt x="954" y="711"/>
                  </a:lnTo>
                  <a:lnTo>
                    <a:pt x="954" y="711"/>
                  </a:lnTo>
                  <a:lnTo>
                    <a:pt x="977" y="709"/>
                  </a:lnTo>
                  <a:lnTo>
                    <a:pt x="1001" y="707"/>
                  </a:lnTo>
                  <a:lnTo>
                    <a:pt x="1049" y="706"/>
                  </a:lnTo>
                  <a:lnTo>
                    <a:pt x="1098" y="706"/>
                  </a:lnTo>
                  <a:lnTo>
                    <a:pt x="1145" y="705"/>
                  </a:lnTo>
                  <a:lnTo>
                    <a:pt x="1145" y="705"/>
                  </a:lnTo>
                  <a:lnTo>
                    <a:pt x="1179" y="701"/>
                  </a:lnTo>
                  <a:lnTo>
                    <a:pt x="1213" y="697"/>
                  </a:lnTo>
                  <a:lnTo>
                    <a:pt x="1248" y="694"/>
                  </a:lnTo>
                  <a:lnTo>
                    <a:pt x="1282" y="693"/>
                  </a:lnTo>
                  <a:lnTo>
                    <a:pt x="1282" y="693"/>
                  </a:lnTo>
                  <a:lnTo>
                    <a:pt x="1286" y="693"/>
                  </a:lnTo>
                  <a:lnTo>
                    <a:pt x="1291" y="692"/>
                  </a:lnTo>
                  <a:lnTo>
                    <a:pt x="1294" y="689"/>
                  </a:lnTo>
                  <a:lnTo>
                    <a:pt x="1298" y="686"/>
                  </a:lnTo>
                  <a:lnTo>
                    <a:pt x="1298" y="686"/>
                  </a:lnTo>
                  <a:lnTo>
                    <a:pt x="1302" y="685"/>
                  </a:lnTo>
                  <a:lnTo>
                    <a:pt x="1306" y="681"/>
                  </a:lnTo>
                  <a:lnTo>
                    <a:pt x="1308" y="677"/>
                  </a:lnTo>
                  <a:lnTo>
                    <a:pt x="1311" y="672"/>
                  </a:lnTo>
                  <a:lnTo>
                    <a:pt x="1311" y="672"/>
                  </a:lnTo>
                  <a:lnTo>
                    <a:pt x="1315" y="662"/>
                  </a:lnTo>
                  <a:lnTo>
                    <a:pt x="1316" y="651"/>
                  </a:lnTo>
                  <a:lnTo>
                    <a:pt x="1317" y="641"/>
                  </a:lnTo>
                  <a:lnTo>
                    <a:pt x="1317" y="629"/>
                  </a:lnTo>
                  <a:lnTo>
                    <a:pt x="1317" y="605"/>
                  </a:lnTo>
                  <a:lnTo>
                    <a:pt x="1314" y="580"/>
                  </a:lnTo>
                  <a:lnTo>
                    <a:pt x="1306" y="533"/>
                  </a:lnTo>
                  <a:lnTo>
                    <a:pt x="1302" y="510"/>
                  </a:lnTo>
                  <a:lnTo>
                    <a:pt x="1300" y="489"/>
                  </a:lnTo>
                  <a:lnTo>
                    <a:pt x="1300" y="489"/>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58" name="chenying0907 923"/>
            <p:cNvSpPr>
              <a:spLocks noEditPoints="1"/>
            </p:cNvSpPr>
            <p:nvPr/>
          </p:nvSpPr>
          <p:spPr bwMode="auto">
            <a:xfrm>
              <a:off x="3565526" y="3633788"/>
              <a:ext cx="120650" cy="47625"/>
            </a:xfrm>
            <a:custGeom>
              <a:avLst/>
              <a:gdLst/>
              <a:ahLst/>
              <a:cxnLst>
                <a:cxn ang="0">
                  <a:pos x="300" y="30"/>
                </a:cxn>
                <a:cxn ang="0">
                  <a:pos x="298" y="21"/>
                </a:cxn>
                <a:cxn ang="0">
                  <a:pos x="294" y="14"/>
                </a:cxn>
                <a:cxn ang="0">
                  <a:pos x="280" y="8"/>
                </a:cxn>
                <a:cxn ang="0">
                  <a:pos x="274" y="8"/>
                </a:cxn>
                <a:cxn ang="0">
                  <a:pos x="214" y="3"/>
                </a:cxn>
                <a:cxn ang="0">
                  <a:pos x="94" y="0"/>
                </a:cxn>
                <a:cxn ang="0">
                  <a:pos x="34" y="0"/>
                </a:cxn>
                <a:cxn ang="0">
                  <a:pos x="27" y="1"/>
                </a:cxn>
                <a:cxn ang="0">
                  <a:pos x="18" y="1"/>
                </a:cxn>
                <a:cxn ang="0">
                  <a:pos x="9" y="5"/>
                </a:cxn>
                <a:cxn ang="0">
                  <a:pos x="2" y="12"/>
                </a:cxn>
                <a:cxn ang="0">
                  <a:pos x="0" y="22"/>
                </a:cxn>
                <a:cxn ang="0">
                  <a:pos x="1" y="41"/>
                </a:cxn>
                <a:cxn ang="0">
                  <a:pos x="7" y="76"/>
                </a:cxn>
                <a:cxn ang="0">
                  <a:pos x="14" y="92"/>
                </a:cxn>
                <a:cxn ang="0">
                  <a:pos x="18" y="95"/>
                </a:cxn>
                <a:cxn ang="0">
                  <a:pos x="28" y="103"/>
                </a:cxn>
                <a:cxn ang="0">
                  <a:pos x="48" y="109"/>
                </a:cxn>
                <a:cxn ang="0">
                  <a:pos x="95" y="112"/>
                </a:cxn>
                <a:cxn ang="0">
                  <a:pos x="121" y="114"/>
                </a:cxn>
                <a:cxn ang="0">
                  <a:pos x="201" y="119"/>
                </a:cxn>
                <a:cxn ang="0">
                  <a:pos x="242" y="116"/>
                </a:cxn>
                <a:cxn ang="0">
                  <a:pos x="280" y="109"/>
                </a:cxn>
                <a:cxn ang="0">
                  <a:pos x="285" y="107"/>
                </a:cxn>
                <a:cxn ang="0">
                  <a:pos x="294" y="101"/>
                </a:cxn>
                <a:cxn ang="0">
                  <a:pos x="300" y="86"/>
                </a:cxn>
                <a:cxn ang="0">
                  <a:pos x="303" y="63"/>
                </a:cxn>
                <a:cxn ang="0">
                  <a:pos x="300" y="30"/>
                </a:cxn>
                <a:cxn ang="0">
                  <a:pos x="121" y="68"/>
                </a:cxn>
                <a:cxn ang="0">
                  <a:pos x="87" y="64"/>
                </a:cxn>
                <a:cxn ang="0">
                  <a:pos x="53" y="60"/>
                </a:cxn>
                <a:cxn ang="0">
                  <a:pos x="49" y="56"/>
                </a:cxn>
                <a:cxn ang="0">
                  <a:pos x="47" y="46"/>
                </a:cxn>
                <a:cxn ang="0">
                  <a:pos x="205" y="48"/>
                </a:cxn>
                <a:cxn ang="0">
                  <a:pos x="257" y="52"/>
                </a:cxn>
                <a:cxn ang="0">
                  <a:pos x="257" y="67"/>
                </a:cxn>
                <a:cxn ang="0">
                  <a:pos x="223" y="69"/>
                </a:cxn>
                <a:cxn ang="0">
                  <a:pos x="155" y="71"/>
                </a:cxn>
                <a:cxn ang="0">
                  <a:pos x="121" y="68"/>
                </a:cxn>
              </a:cxnLst>
              <a:rect l="0" t="0" r="r" b="b"/>
              <a:pathLst>
                <a:path w="303" h="119">
                  <a:moveTo>
                    <a:pt x="300" y="30"/>
                  </a:moveTo>
                  <a:lnTo>
                    <a:pt x="300" y="30"/>
                  </a:lnTo>
                  <a:lnTo>
                    <a:pt x="300" y="25"/>
                  </a:lnTo>
                  <a:lnTo>
                    <a:pt x="298" y="21"/>
                  </a:lnTo>
                  <a:lnTo>
                    <a:pt x="297" y="18"/>
                  </a:lnTo>
                  <a:lnTo>
                    <a:pt x="294" y="14"/>
                  </a:lnTo>
                  <a:lnTo>
                    <a:pt x="287" y="10"/>
                  </a:lnTo>
                  <a:lnTo>
                    <a:pt x="280" y="8"/>
                  </a:lnTo>
                  <a:lnTo>
                    <a:pt x="280" y="8"/>
                  </a:lnTo>
                  <a:lnTo>
                    <a:pt x="274" y="8"/>
                  </a:lnTo>
                  <a:lnTo>
                    <a:pt x="274" y="8"/>
                  </a:lnTo>
                  <a:lnTo>
                    <a:pt x="214" y="3"/>
                  </a:lnTo>
                  <a:lnTo>
                    <a:pt x="154" y="1"/>
                  </a:lnTo>
                  <a:lnTo>
                    <a:pt x="94" y="0"/>
                  </a:lnTo>
                  <a:lnTo>
                    <a:pt x="34" y="0"/>
                  </a:lnTo>
                  <a:lnTo>
                    <a:pt x="34" y="0"/>
                  </a:lnTo>
                  <a:lnTo>
                    <a:pt x="27" y="1"/>
                  </a:lnTo>
                  <a:lnTo>
                    <a:pt x="27" y="1"/>
                  </a:lnTo>
                  <a:lnTo>
                    <a:pt x="22" y="0"/>
                  </a:lnTo>
                  <a:lnTo>
                    <a:pt x="18" y="1"/>
                  </a:lnTo>
                  <a:lnTo>
                    <a:pt x="13" y="3"/>
                  </a:lnTo>
                  <a:lnTo>
                    <a:pt x="9" y="5"/>
                  </a:lnTo>
                  <a:lnTo>
                    <a:pt x="5" y="8"/>
                  </a:lnTo>
                  <a:lnTo>
                    <a:pt x="2" y="12"/>
                  </a:lnTo>
                  <a:lnTo>
                    <a:pt x="1" y="17"/>
                  </a:lnTo>
                  <a:lnTo>
                    <a:pt x="0" y="22"/>
                  </a:lnTo>
                  <a:lnTo>
                    <a:pt x="0" y="22"/>
                  </a:lnTo>
                  <a:lnTo>
                    <a:pt x="1" y="41"/>
                  </a:lnTo>
                  <a:lnTo>
                    <a:pt x="2" y="58"/>
                  </a:lnTo>
                  <a:lnTo>
                    <a:pt x="7" y="76"/>
                  </a:lnTo>
                  <a:lnTo>
                    <a:pt x="10" y="84"/>
                  </a:lnTo>
                  <a:lnTo>
                    <a:pt x="14" y="92"/>
                  </a:lnTo>
                  <a:lnTo>
                    <a:pt x="14" y="92"/>
                  </a:lnTo>
                  <a:lnTo>
                    <a:pt x="18" y="95"/>
                  </a:lnTo>
                  <a:lnTo>
                    <a:pt x="23" y="99"/>
                  </a:lnTo>
                  <a:lnTo>
                    <a:pt x="28" y="103"/>
                  </a:lnTo>
                  <a:lnTo>
                    <a:pt x="34" y="106"/>
                  </a:lnTo>
                  <a:lnTo>
                    <a:pt x="48" y="109"/>
                  </a:lnTo>
                  <a:lnTo>
                    <a:pt x="64" y="111"/>
                  </a:lnTo>
                  <a:lnTo>
                    <a:pt x="95" y="112"/>
                  </a:lnTo>
                  <a:lnTo>
                    <a:pt x="121" y="114"/>
                  </a:lnTo>
                  <a:lnTo>
                    <a:pt x="121" y="114"/>
                  </a:lnTo>
                  <a:lnTo>
                    <a:pt x="161" y="116"/>
                  </a:lnTo>
                  <a:lnTo>
                    <a:pt x="201" y="119"/>
                  </a:lnTo>
                  <a:lnTo>
                    <a:pt x="221" y="118"/>
                  </a:lnTo>
                  <a:lnTo>
                    <a:pt x="242" y="116"/>
                  </a:lnTo>
                  <a:lnTo>
                    <a:pt x="261" y="114"/>
                  </a:lnTo>
                  <a:lnTo>
                    <a:pt x="280" y="109"/>
                  </a:lnTo>
                  <a:lnTo>
                    <a:pt x="280" y="109"/>
                  </a:lnTo>
                  <a:lnTo>
                    <a:pt x="285" y="107"/>
                  </a:lnTo>
                  <a:lnTo>
                    <a:pt x="290" y="105"/>
                  </a:lnTo>
                  <a:lnTo>
                    <a:pt x="294" y="101"/>
                  </a:lnTo>
                  <a:lnTo>
                    <a:pt x="297" y="97"/>
                  </a:lnTo>
                  <a:lnTo>
                    <a:pt x="300" y="86"/>
                  </a:lnTo>
                  <a:lnTo>
                    <a:pt x="302" y="75"/>
                  </a:lnTo>
                  <a:lnTo>
                    <a:pt x="303" y="63"/>
                  </a:lnTo>
                  <a:lnTo>
                    <a:pt x="302" y="51"/>
                  </a:lnTo>
                  <a:lnTo>
                    <a:pt x="300" y="30"/>
                  </a:lnTo>
                  <a:lnTo>
                    <a:pt x="300" y="30"/>
                  </a:lnTo>
                  <a:close/>
                  <a:moveTo>
                    <a:pt x="121" y="68"/>
                  </a:moveTo>
                  <a:lnTo>
                    <a:pt x="121" y="68"/>
                  </a:lnTo>
                  <a:lnTo>
                    <a:pt x="87" y="64"/>
                  </a:lnTo>
                  <a:lnTo>
                    <a:pt x="53" y="60"/>
                  </a:lnTo>
                  <a:lnTo>
                    <a:pt x="53" y="60"/>
                  </a:lnTo>
                  <a:lnTo>
                    <a:pt x="51" y="59"/>
                  </a:lnTo>
                  <a:lnTo>
                    <a:pt x="49" y="56"/>
                  </a:lnTo>
                  <a:lnTo>
                    <a:pt x="47" y="46"/>
                  </a:lnTo>
                  <a:lnTo>
                    <a:pt x="47" y="46"/>
                  </a:lnTo>
                  <a:lnTo>
                    <a:pt x="153" y="47"/>
                  </a:lnTo>
                  <a:lnTo>
                    <a:pt x="205" y="48"/>
                  </a:lnTo>
                  <a:lnTo>
                    <a:pt x="257" y="52"/>
                  </a:lnTo>
                  <a:lnTo>
                    <a:pt x="257" y="52"/>
                  </a:lnTo>
                  <a:lnTo>
                    <a:pt x="257" y="59"/>
                  </a:lnTo>
                  <a:lnTo>
                    <a:pt x="257" y="67"/>
                  </a:lnTo>
                  <a:lnTo>
                    <a:pt x="257" y="67"/>
                  </a:lnTo>
                  <a:lnTo>
                    <a:pt x="223" y="69"/>
                  </a:lnTo>
                  <a:lnTo>
                    <a:pt x="189" y="71"/>
                  </a:lnTo>
                  <a:lnTo>
                    <a:pt x="155" y="71"/>
                  </a:lnTo>
                  <a:lnTo>
                    <a:pt x="121" y="68"/>
                  </a:lnTo>
                  <a:lnTo>
                    <a:pt x="121" y="68"/>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grpSp>
      <p:grpSp>
        <p:nvGrpSpPr>
          <p:cNvPr id="3" name="PA_chenying0907 58"/>
          <p:cNvGrpSpPr/>
          <p:nvPr>
            <p:custDataLst>
              <p:tags r:id="rId2"/>
            </p:custDataLst>
          </p:nvPr>
        </p:nvGrpSpPr>
        <p:grpSpPr>
          <a:xfrm>
            <a:off x="1933440" y="2161153"/>
            <a:ext cx="1420688" cy="1374344"/>
            <a:chOff x="2033588" y="3044825"/>
            <a:chExt cx="771525" cy="746126"/>
          </a:xfrm>
          <a:solidFill>
            <a:schemeClr val="accent2"/>
          </a:solidFill>
        </p:grpSpPr>
        <p:sp>
          <p:nvSpPr>
            <p:cNvPr id="60" name="chenying0907 717"/>
            <p:cNvSpPr>
              <a:spLocks/>
            </p:cNvSpPr>
            <p:nvPr/>
          </p:nvSpPr>
          <p:spPr bwMode="auto">
            <a:xfrm>
              <a:off x="2122488" y="3668713"/>
              <a:ext cx="20638" cy="30163"/>
            </a:xfrm>
            <a:custGeom>
              <a:avLst/>
              <a:gdLst/>
              <a:ahLst/>
              <a:cxnLst>
                <a:cxn ang="0">
                  <a:pos x="42" y="1"/>
                </a:cxn>
                <a:cxn ang="0">
                  <a:pos x="42" y="1"/>
                </a:cxn>
                <a:cxn ang="0">
                  <a:pos x="29" y="14"/>
                </a:cxn>
                <a:cxn ang="0">
                  <a:pos x="15" y="27"/>
                </a:cxn>
                <a:cxn ang="0">
                  <a:pos x="15" y="27"/>
                </a:cxn>
                <a:cxn ang="0">
                  <a:pos x="13" y="31"/>
                </a:cxn>
                <a:cxn ang="0">
                  <a:pos x="12" y="37"/>
                </a:cxn>
                <a:cxn ang="0">
                  <a:pos x="9" y="46"/>
                </a:cxn>
                <a:cxn ang="0">
                  <a:pos x="6" y="56"/>
                </a:cxn>
                <a:cxn ang="0">
                  <a:pos x="4" y="60"/>
                </a:cxn>
                <a:cxn ang="0">
                  <a:pos x="1" y="64"/>
                </a:cxn>
                <a:cxn ang="0">
                  <a:pos x="1" y="64"/>
                </a:cxn>
                <a:cxn ang="0">
                  <a:pos x="0" y="68"/>
                </a:cxn>
                <a:cxn ang="0">
                  <a:pos x="0" y="71"/>
                </a:cxn>
                <a:cxn ang="0">
                  <a:pos x="2" y="73"/>
                </a:cxn>
                <a:cxn ang="0">
                  <a:pos x="5" y="74"/>
                </a:cxn>
                <a:cxn ang="0">
                  <a:pos x="12" y="74"/>
                </a:cxn>
                <a:cxn ang="0">
                  <a:pos x="12" y="74"/>
                </a:cxn>
                <a:cxn ang="0">
                  <a:pos x="14" y="73"/>
                </a:cxn>
                <a:cxn ang="0">
                  <a:pos x="17" y="71"/>
                </a:cxn>
                <a:cxn ang="0">
                  <a:pos x="17" y="67"/>
                </a:cxn>
                <a:cxn ang="0">
                  <a:pos x="14" y="64"/>
                </a:cxn>
                <a:cxn ang="0">
                  <a:pos x="14" y="64"/>
                </a:cxn>
                <a:cxn ang="0">
                  <a:pos x="18" y="54"/>
                </a:cxn>
                <a:cxn ang="0">
                  <a:pos x="21" y="42"/>
                </a:cxn>
                <a:cxn ang="0">
                  <a:pos x="21" y="42"/>
                </a:cxn>
                <a:cxn ang="0">
                  <a:pos x="23" y="38"/>
                </a:cxn>
                <a:cxn ang="0">
                  <a:pos x="26" y="33"/>
                </a:cxn>
                <a:cxn ang="0">
                  <a:pos x="34" y="25"/>
                </a:cxn>
                <a:cxn ang="0">
                  <a:pos x="49" y="10"/>
                </a:cxn>
                <a:cxn ang="0">
                  <a:pos x="49" y="10"/>
                </a:cxn>
                <a:cxn ang="0">
                  <a:pos x="51" y="8"/>
                </a:cxn>
                <a:cxn ang="0">
                  <a:pos x="51" y="5"/>
                </a:cxn>
                <a:cxn ang="0">
                  <a:pos x="49" y="1"/>
                </a:cxn>
                <a:cxn ang="0">
                  <a:pos x="46" y="0"/>
                </a:cxn>
                <a:cxn ang="0">
                  <a:pos x="43" y="0"/>
                </a:cxn>
                <a:cxn ang="0">
                  <a:pos x="42" y="1"/>
                </a:cxn>
                <a:cxn ang="0">
                  <a:pos x="42" y="1"/>
                </a:cxn>
              </a:cxnLst>
              <a:rect l="0" t="0" r="r" b="b"/>
              <a:pathLst>
                <a:path w="51" h="74">
                  <a:moveTo>
                    <a:pt x="42" y="1"/>
                  </a:moveTo>
                  <a:lnTo>
                    <a:pt x="42" y="1"/>
                  </a:lnTo>
                  <a:lnTo>
                    <a:pt x="29" y="14"/>
                  </a:lnTo>
                  <a:lnTo>
                    <a:pt x="15" y="27"/>
                  </a:lnTo>
                  <a:lnTo>
                    <a:pt x="15" y="27"/>
                  </a:lnTo>
                  <a:lnTo>
                    <a:pt x="13" y="31"/>
                  </a:lnTo>
                  <a:lnTo>
                    <a:pt x="12" y="37"/>
                  </a:lnTo>
                  <a:lnTo>
                    <a:pt x="9" y="46"/>
                  </a:lnTo>
                  <a:lnTo>
                    <a:pt x="6" y="56"/>
                  </a:lnTo>
                  <a:lnTo>
                    <a:pt x="4" y="60"/>
                  </a:lnTo>
                  <a:lnTo>
                    <a:pt x="1" y="64"/>
                  </a:lnTo>
                  <a:lnTo>
                    <a:pt x="1" y="64"/>
                  </a:lnTo>
                  <a:lnTo>
                    <a:pt x="0" y="68"/>
                  </a:lnTo>
                  <a:lnTo>
                    <a:pt x="0" y="71"/>
                  </a:lnTo>
                  <a:lnTo>
                    <a:pt x="2" y="73"/>
                  </a:lnTo>
                  <a:lnTo>
                    <a:pt x="5" y="74"/>
                  </a:lnTo>
                  <a:lnTo>
                    <a:pt x="12" y="74"/>
                  </a:lnTo>
                  <a:lnTo>
                    <a:pt x="12" y="74"/>
                  </a:lnTo>
                  <a:lnTo>
                    <a:pt x="14" y="73"/>
                  </a:lnTo>
                  <a:lnTo>
                    <a:pt x="17" y="71"/>
                  </a:lnTo>
                  <a:lnTo>
                    <a:pt x="17" y="67"/>
                  </a:lnTo>
                  <a:lnTo>
                    <a:pt x="14" y="64"/>
                  </a:lnTo>
                  <a:lnTo>
                    <a:pt x="14" y="64"/>
                  </a:lnTo>
                  <a:lnTo>
                    <a:pt x="18" y="54"/>
                  </a:lnTo>
                  <a:lnTo>
                    <a:pt x="21" y="42"/>
                  </a:lnTo>
                  <a:lnTo>
                    <a:pt x="21" y="42"/>
                  </a:lnTo>
                  <a:lnTo>
                    <a:pt x="23" y="38"/>
                  </a:lnTo>
                  <a:lnTo>
                    <a:pt x="26" y="33"/>
                  </a:lnTo>
                  <a:lnTo>
                    <a:pt x="34" y="25"/>
                  </a:lnTo>
                  <a:lnTo>
                    <a:pt x="49" y="10"/>
                  </a:lnTo>
                  <a:lnTo>
                    <a:pt x="49" y="10"/>
                  </a:lnTo>
                  <a:lnTo>
                    <a:pt x="51" y="8"/>
                  </a:lnTo>
                  <a:lnTo>
                    <a:pt x="51" y="5"/>
                  </a:lnTo>
                  <a:lnTo>
                    <a:pt x="49" y="1"/>
                  </a:lnTo>
                  <a:lnTo>
                    <a:pt x="46" y="0"/>
                  </a:lnTo>
                  <a:lnTo>
                    <a:pt x="43" y="0"/>
                  </a:lnTo>
                  <a:lnTo>
                    <a:pt x="42" y="1"/>
                  </a:lnTo>
                  <a:lnTo>
                    <a:pt x="42" y="1"/>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61" name="chenying0907 718"/>
            <p:cNvSpPr>
              <a:spLocks/>
            </p:cNvSpPr>
            <p:nvPr/>
          </p:nvSpPr>
          <p:spPr bwMode="auto">
            <a:xfrm>
              <a:off x="2143126" y="3673475"/>
              <a:ext cx="23813" cy="25400"/>
            </a:xfrm>
            <a:custGeom>
              <a:avLst/>
              <a:gdLst/>
              <a:ahLst/>
              <a:cxnLst>
                <a:cxn ang="0">
                  <a:pos x="50" y="0"/>
                </a:cxn>
                <a:cxn ang="0">
                  <a:pos x="50" y="0"/>
                </a:cxn>
                <a:cxn ang="0">
                  <a:pos x="34" y="10"/>
                </a:cxn>
                <a:cxn ang="0">
                  <a:pos x="24" y="17"/>
                </a:cxn>
                <a:cxn ang="0">
                  <a:pos x="15" y="25"/>
                </a:cxn>
                <a:cxn ang="0">
                  <a:pos x="7" y="32"/>
                </a:cxn>
                <a:cxn ang="0">
                  <a:pos x="2" y="42"/>
                </a:cxn>
                <a:cxn ang="0">
                  <a:pos x="0" y="45"/>
                </a:cxn>
                <a:cxn ang="0">
                  <a:pos x="0" y="51"/>
                </a:cxn>
                <a:cxn ang="0">
                  <a:pos x="0" y="55"/>
                </a:cxn>
                <a:cxn ang="0">
                  <a:pos x="3" y="60"/>
                </a:cxn>
                <a:cxn ang="0">
                  <a:pos x="3" y="60"/>
                </a:cxn>
                <a:cxn ang="0">
                  <a:pos x="4" y="61"/>
                </a:cxn>
                <a:cxn ang="0">
                  <a:pos x="6" y="62"/>
                </a:cxn>
                <a:cxn ang="0">
                  <a:pos x="11" y="61"/>
                </a:cxn>
                <a:cxn ang="0">
                  <a:pos x="14" y="59"/>
                </a:cxn>
                <a:cxn ang="0">
                  <a:pos x="14" y="56"/>
                </a:cxn>
                <a:cxn ang="0">
                  <a:pos x="12" y="53"/>
                </a:cxn>
                <a:cxn ang="0">
                  <a:pos x="12" y="53"/>
                </a:cxn>
                <a:cxn ang="0">
                  <a:pos x="11" y="51"/>
                </a:cxn>
                <a:cxn ang="0">
                  <a:pos x="12" y="47"/>
                </a:cxn>
                <a:cxn ang="0">
                  <a:pos x="14" y="43"/>
                </a:cxn>
                <a:cxn ang="0">
                  <a:pos x="17" y="39"/>
                </a:cxn>
                <a:cxn ang="0">
                  <a:pos x="24" y="32"/>
                </a:cxn>
                <a:cxn ang="0">
                  <a:pos x="29" y="27"/>
                </a:cxn>
                <a:cxn ang="0">
                  <a:pos x="29" y="27"/>
                </a:cxn>
                <a:cxn ang="0">
                  <a:pos x="42" y="18"/>
                </a:cxn>
                <a:cxn ang="0">
                  <a:pos x="57" y="10"/>
                </a:cxn>
                <a:cxn ang="0">
                  <a:pos x="57" y="10"/>
                </a:cxn>
                <a:cxn ang="0">
                  <a:pos x="58" y="9"/>
                </a:cxn>
                <a:cxn ang="0">
                  <a:pos x="59" y="6"/>
                </a:cxn>
                <a:cxn ang="0">
                  <a:pos x="58" y="2"/>
                </a:cxn>
                <a:cxn ang="0">
                  <a:pos x="55" y="0"/>
                </a:cxn>
                <a:cxn ang="0">
                  <a:pos x="53" y="0"/>
                </a:cxn>
                <a:cxn ang="0">
                  <a:pos x="50" y="0"/>
                </a:cxn>
                <a:cxn ang="0">
                  <a:pos x="50" y="0"/>
                </a:cxn>
              </a:cxnLst>
              <a:rect l="0" t="0" r="r" b="b"/>
              <a:pathLst>
                <a:path w="59" h="62">
                  <a:moveTo>
                    <a:pt x="50" y="0"/>
                  </a:moveTo>
                  <a:lnTo>
                    <a:pt x="50" y="0"/>
                  </a:lnTo>
                  <a:lnTo>
                    <a:pt x="34" y="10"/>
                  </a:lnTo>
                  <a:lnTo>
                    <a:pt x="24" y="17"/>
                  </a:lnTo>
                  <a:lnTo>
                    <a:pt x="15" y="25"/>
                  </a:lnTo>
                  <a:lnTo>
                    <a:pt x="7" y="32"/>
                  </a:lnTo>
                  <a:lnTo>
                    <a:pt x="2" y="42"/>
                  </a:lnTo>
                  <a:lnTo>
                    <a:pt x="0" y="45"/>
                  </a:lnTo>
                  <a:lnTo>
                    <a:pt x="0" y="51"/>
                  </a:lnTo>
                  <a:lnTo>
                    <a:pt x="0" y="55"/>
                  </a:lnTo>
                  <a:lnTo>
                    <a:pt x="3" y="60"/>
                  </a:lnTo>
                  <a:lnTo>
                    <a:pt x="3" y="60"/>
                  </a:lnTo>
                  <a:lnTo>
                    <a:pt x="4" y="61"/>
                  </a:lnTo>
                  <a:lnTo>
                    <a:pt x="6" y="62"/>
                  </a:lnTo>
                  <a:lnTo>
                    <a:pt x="11" y="61"/>
                  </a:lnTo>
                  <a:lnTo>
                    <a:pt x="14" y="59"/>
                  </a:lnTo>
                  <a:lnTo>
                    <a:pt x="14" y="56"/>
                  </a:lnTo>
                  <a:lnTo>
                    <a:pt x="12" y="53"/>
                  </a:lnTo>
                  <a:lnTo>
                    <a:pt x="12" y="53"/>
                  </a:lnTo>
                  <a:lnTo>
                    <a:pt x="11" y="51"/>
                  </a:lnTo>
                  <a:lnTo>
                    <a:pt x="12" y="47"/>
                  </a:lnTo>
                  <a:lnTo>
                    <a:pt x="14" y="43"/>
                  </a:lnTo>
                  <a:lnTo>
                    <a:pt x="17" y="39"/>
                  </a:lnTo>
                  <a:lnTo>
                    <a:pt x="24" y="32"/>
                  </a:lnTo>
                  <a:lnTo>
                    <a:pt x="29" y="27"/>
                  </a:lnTo>
                  <a:lnTo>
                    <a:pt x="29" y="27"/>
                  </a:lnTo>
                  <a:lnTo>
                    <a:pt x="42" y="18"/>
                  </a:lnTo>
                  <a:lnTo>
                    <a:pt x="57" y="10"/>
                  </a:lnTo>
                  <a:lnTo>
                    <a:pt x="57" y="10"/>
                  </a:lnTo>
                  <a:lnTo>
                    <a:pt x="58" y="9"/>
                  </a:lnTo>
                  <a:lnTo>
                    <a:pt x="59" y="6"/>
                  </a:lnTo>
                  <a:lnTo>
                    <a:pt x="58" y="2"/>
                  </a:lnTo>
                  <a:lnTo>
                    <a:pt x="55" y="0"/>
                  </a:lnTo>
                  <a:lnTo>
                    <a:pt x="53" y="0"/>
                  </a:lnTo>
                  <a:lnTo>
                    <a:pt x="50" y="0"/>
                  </a:lnTo>
                  <a:lnTo>
                    <a:pt x="50" y="0"/>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62" name="chenying0907 719"/>
            <p:cNvSpPr>
              <a:spLocks/>
            </p:cNvSpPr>
            <p:nvPr/>
          </p:nvSpPr>
          <p:spPr bwMode="auto">
            <a:xfrm>
              <a:off x="2165351" y="3676650"/>
              <a:ext cx="20638" cy="23813"/>
            </a:xfrm>
            <a:custGeom>
              <a:avLst/>
              <a:gdLst/>
              <a:ahLst/>
              <a:cxnLst>
                <a:cxn ang="0">
                  <a:pos x="44" y="1"/>
                </a:cxn>
                <a:cxn ang="0">
                  <a:pos x="44" y="1"/>
                </a:cxn>
                <a:cxn ang="0">
                  <a:pos x="30" y="13"/>
                </a:cxn>
                <a:cxn ang="0">
                  <a:pos x="22" y="21"/>
                </a:cxn>
                <a:cxn ang="0">
                  <a:pos x="13" y="29"/>
                </a:cxn>
                <a:cxn ang="0">
                  <a:pos x="6" y="37"/>
                </a:cxn>
                <a:cxn ang="0">
                  <a:pos x="1" y="46"/>
                </a:cxn>
                <a:cxn ang="0">
                  <a:pos x="0" y="50"/>
                </a:cxn>
                <a:cxn ang="0">
                  <a:pos x="0" y="54"/>
                </a:cxn>
                <a:cxn ang="0">
                  <a:pos x="1" y="57"/>
                </a:cxn>
                <a:cxn ang="0">
                  <a:pos x="4" y="61"/>
                </a:cxn>
                <a:cxn ang="0">
                  <a:pos x="4" y="61"/>
                </a:cxn>
                <a:cxn ang="0">
                  <a:pos x="5" y="63"/>
                </a:cxn>
                <a:cxn ang="0">
                  <a:pos x="8" y="63"/>
                </a:cxn>
                <a:cxn ang="0">
                  <a:pos x="10" y="63"/>
                </a:cxn>
                <a:cxn ang="0">
                  <a:pos x="11" y="61"/>
                </a:cxn>
                <a:cxn ang="0">
                  <a:pos x="13" y="57"/>
                </a:cxn>
                <a:cxn ang="0">
                  <a:pos x="13" y="55"/>
                </a:cxn>
                <a:cxn ang="0">
                  <a:pos x="11" y="54"/>
                </a:cxn>
                <a:cxn ang="0">
                  <a:pos x="11" y="54"/>
                </a:cxn>
                <a:cxn ang="0">
                  <a:pos x="11" y="52"/>
                </a:cxn>
                <a:cxn ang="0">
                  <a:pos x="11" y="50"/>
                </a:cxn>
                <a:cxn ang="0">
                  <a:pos x="14" y="44"/>
                </a:cxn>
                <a:cxn ang="0">
                  <a:pos x="21" y="38"/>
                </a:cxn>
                <a:cxn ang="0">
                  <a:pos x="27" y="31"/>
                </a:cxn>
                <a:cxn ang="0">
                  <a:pos x="52" y="10"/>
                </a:cxn>
                <a:cxn ang="0">
                  <a:pos x="52" y="10"/>
                </a:cxn>
                <a:cxn ang="0">
                  <a:pos x="53" y="8"/>
                </a:cxn>
                <a:cxn ang="0">
                  <a:pos x="53" y="5"/>
                </a:cxn>
                <a:cxn ang="0">
                  <a:pos x="52" y="3"/>
                </a:cxn>
                <a:cxn ang="0">
                  <a:pos x="48" y="0"/>
                </a:cxn>
                <a:cxn ang="0">
                  <a:pos x="45" y="0"/>
                </a:cxn>
                <a:cxn ang="0">
                  <a:pos x="44" y="1"/>
                </a:cxn>
                <a:cxn ang="0">
                  <a:pos x="44" y="1"/>
                </a:cxn>
              </a:cxnLst>
              <a:rect l="0" t="0" r="r" b="b"/>
              <a:pathLst>
                <a:path w="53" h="63">
                  <a:moveTo>
                    <a:pt x="44" y="1"/>
                  </a:moveTo>
                  <a:lnTo>
                    <a:pt x="44" y="1"/>
                  </a:lnTo>
                  <a:lnTo>
                    <a:pt x="30" y="13"/>
                  </a:lnTo>
                  <a:lnTo>
                    <a:pt x="22" y="21"/>
                  </a:lnTo>
                  <a:lnTo>
                    <a:pt x="13" y="29"/>
                  </a:lnTo>
                  <a:lnTo>
                    <a:pt x="6" y="37"/>
                  </a:lnTo>
                  <a:lnTo>
                    <a:pt x="1" y="46"/>
                  </a:lnTo>
                  <a:lnTo>
                    <a:pt x="0" y="50"/>
                  </a:lnTo>
                  <a:lnTo>
                    <a:pt x="0" y="54"/>
                  </a:lnTo>
                  <a:lnTo>
                    <a:pt x="1" y="57"/>
                  </a:lnTo>
                  <a:lnTo>
                    <a:pt x="4" y="61"/>
                  </a:lnTo>
                  <a:lnTo>
                    <a:pt x="4" y="61"/>
                  </a:lnTo>
                  <a:lnTo>
                    <a:pt x="5" y="63"/>
                  </a:lnTo>
                  <a:lnTo>
                    <a:pt x="8" y="63"/>
                  </a:lnTo>
                  <a:lnTo>
                    <a:pt x="10" y="63"/>
                  </a:lnTo>
                  <a:lnTo>
                    <a:pt x="11" y="61"/>
                  </a:lnTo>
                  <a:lnTo>
                    <a:pt x="13" y="57"/>
                  </a:lnTo>
                  <a:lnTo>
                    <a:pt x="13" y="55"/>
                  </a:lnTo>
                  <a:lnTo>
                    <a:pt x="11" y="54"/>
                  </a:lnTo>
                  <a:lnTo>
                    <a:pt x="11" y="54"/>
                  </a:lnTo>
                  <a:lnTo>
                    <a:pt x="11" y="52"/>
                  </a:lnTo>
                  <a:lnTo>
                    <a:pt x="11" y="50"/>
                  </a:lnTo>
                  <a:lnTo>
                    <a:pt x="14" y="44"/>
                  </a:lnTo>
                  <a:lnTo>
                    <a:pt x="21" y="38"/>
                  </a:lnTo>
                  <a:lnTo>
                    <a:pt x="27" y="31"/>
                  </a:lnTo>
                  <a:lnTo>
                    <a:pt x="52" y="10"/>
                  </a:lnTo>
                  <a:lnTo>
                    <a:pt x="52" y="10"/>
                  </a:lnTo>
                  <a:lnTo>
                    <a:pt x="53" y="8"/>
                  </a:lnTo>
                  <a:lnTo>
                    <a:pt x="53" y="5"/>
                  </a:lnTo>
                  <a:lnTo>
                    <a:pt x="52" y="3"/>
                  </a:lnTo>
                  <a:lnTo>
                    <a:pt x="48" y="0"/>
                  </a:lnTo>
                  <a:lnTo>
                    <a:pt x="45" y="0"/>
                  </a:lnTo>
                  <a:lnTo>
                    <a:pt x="44" y="1"/>
                  </a:lnTo>
                  <a:lnTo>
                    <a:pt x="44" y="1"/>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63" name="chenying0907 720"/>
            <p:cNvSpPr>
              <a:spLocks/>
            </p:cNvSpPr>
            <p:nvPr/>
          </p:nvSpPr>
          <p:spPr bwMode="auto">
            <a:xfrm>
              <a:off x="2176463" y="3671888"/>
              <a:ext cx="34925" cy="33338"/>
            </a:xfrm>
            <a:custGeom>
              <a:avLst/>
              <a:gdLst/>
              <a:ahLst/>
              <a:cxnLst>
                <a:cxn ang="0">
                  <a:pos x="77" y="3"/>
                </a:cxn>
                <a:cxn ang="0">
                  <a:pos x="77" y="3"/>
                </a:cxn>
                <a:cxn ang="0">
                  <a:pos x="65" y="13"/>
                </a:cxn>
                <a:cxn ang="0">
                  <a:pos x="53" y="22"/>
                </a:cxn>
                <a:cxn ang="0">
                  <a:pos x="31" y="42"/>
                </a:cxn>
                <a:cxn ang="0">
                  <a:pos x="31" y="42"/>
                </a:cxn>
                <a:cxn ang="0">
                  <a:pos x="22" y="50"/>
                </a:cxn>
                <a:cxn ang="0">
                  <a:pos x="14" y="59"/>
                </a:cxn>
                <a:cxn ang="0">
                  <a:pos x="6" y="68"/>
                </a:cxn>
                <a:cxn ang="0">
                  <a:pos x="1" y="79"/>
                </a:cxn>
                <a:cxn ang="0">
                  <a:pos x="1" y="79"/>
                </a:cxn>
                <a:cxn ang="0">
                  <a:pos x="0" y="81"/>
                </a:cxn>
                <a:cxn ang="0">
                  <a:pos x="1" y="84"/>
                </a:cxn>
                <a:cxn ang="0">
                  <a:pos x="2" y="85"/>
                </a:cxn>
                <a:cxn ang="0">
                  <a:pos x="4" y="85"/>
                </a:cxn>
                <a:cxn ang="0">
                  <a:pos x="9" y="85"/>
                </a:cxn>
                <a:cxn ang="0">
                  <a:pos x="10" y="84"/>
                </a:cxn>
                <a:cxn ang="0">
                  <a:pos x="12" y="83"/>
                </a:cxn>
                <a:cxn ang="0">
                  <a:pos x="12" y="83"/>
                </a:cxn>
                <a:cxn ang="0">
                  <a:pos x="14" y="76"/>
                </a:cxn>
                <a:cxn ang="0">
                  <a:pos x="18" y="71"/>
                </a:cxn>
                <a:cxn ang="0">
                  <a:pos x="27" y="60"/>
                </a:cxn>
                <a:cxn ang="0">
                  <a:pos x="38" y="50"/>
                </a:cxn>
                <a:cxn ang="0">
                  <a:pos x="48" y="42"/>
                </a:cxn>
                <a:cxn ang="0">
                  <a:pos x="48" y="42"/>
                </a:cxn>
                <a:cxn ang="0">
                  <a:pos x="57" y="35"/>
                </a:cxn>
                <a:cxn ang="0">
                  <a:pos x="67" y="28"/>
                </a:cxn>
                <a:cxn ang="0">
                  <a:pos x="85" y="11"/>
                </a:cxn>
                <a:cxn ang="0">
                  <a:pos x="85" y="11"/>
                </a:cxn>
                <a:cxn ang="0">
                  <a:pos x="86" y="8"/>
                </a:cxn>
                <a:cxn ang="0">
                  <a:pos x="86" y="7"/>
                </a:cxn>
                <a:cxn ang="0">
                  <a:pos x="85" y="3"/>
                </a:cxn>
                <a:cxn ang="0">
                  <a:pos x="81" y="0"/>
                </a:cxn>
                <a:cxn ang="0">
                  <a:pos x="78" y="1"/>
                </a:cxn>
                <a:cxn ang="0">
                  <a:pos x="77" y="3"/>
                </a:cxn>
                <a:cxn ang="0">
                  <a:pos x="77" y="3"/>
                </a:cxn>
              </a:cxnLst>
              <a:rect l="0" t="0" r="r" b="b"/>
              <a:pathLst>
                <a:path w="86" h="85">
                  <a:moveTo>
                    <a:pt x="77" y="3"/>
                  </a:moveTo>
                  <a:lnTo>
                    <a:pt x="77" y="3"/>
                  </a:lnTo>
                  <a:lnTo>
                    <a:pt x="65" y="13"/>
                  </a:lnTo>
                  <a:lnTo>
                    <a:pt x="53" y="22"/>
                  </a:lnTo>
                  <a:lnTo>
                    <a:pt x="31" y="42"/>
                  </a:lnTo>
                  <a:lnTo>
                    <a:pt x="31" y="42"/>
                  </a:lnTo>
                  <a:lnTo>
                    <a:pt x="22" y="50"/>
                  </a:lnTo>
                  <a:lnTo>
                    <a:pt x="14" y="59"/>
                  </a:lnTo>
                  <a:lnTo>
                    <a:pt x="6" y="68"/>
                  </a:lnTo>
                  <a:lnTo>
                    <a:pt x="1" y="79"/>
                  </a:lnTo>
                  <a:lnTo>
                    <a:pt x="1" y="79"/>
                  </a:lnTo>
                  <a:lnTo>
                    <a:pt x="0" y="81"/>
                  </a:lnTo>
                  <a:lnTo>
                    <a:pt x="1" y="84"/>
                  </a:lnTo>
                  <a:lnTo>
                    <a:pt x="2" y="85"/>
                  </a:lnTo>
                  <a:lnTo>
                    <a:pt x="4" y="85"/>
                  </a:lnTo>
                  <a:lnTo>
                    <a:pt x="9" y="85"/>
                  </a:lnTo>
                  <a:lnTo>
                    <a:pt x="10" y="84"/>
                  </a:lnTo>
                  <a:lnTo>
                    <a:pt x="12" y="83"/>
                  </a:lnTo>
                  <a:lnTo>
                    <a:pt x="12" y="83"/>
                  </a:lnTo>
                  <a:lnTo>
                    <a:pt x="14" y="76"/>
                  </a:lnTo>
                  <a:lnTo>
                    <a:pt x="18" y="71"/>
                  </a:lnTo>
                  <a:lnTo>
                    <a:pt x="27" y="60"/>
                  </a:lnTo>
                  <a:lnTo>
                    <a:pt x="38" y="50"/>
                  </a:lnTo>
                  <a:lnTo>
                    <a:pt x="48" y="42"/>
                  </a:lnTo>
                  <a:lnTo>
                    <a:pt x="48" y="42"/>
                  </a:lnTo>
                  <a:lnTo>
                    <a:pt x="57" y="35"/>
                  </a:lnTo>
                  <a:lnTo>
                    <a:pt x="67" y="28"/>
                  </a:lnTo>
                  <a:lnTo>
                    <a:pt x="85" y="11"/>
                  </a:lnTo>
                  <a:lnTo>
                    <a:pt x="85" y="11"/>
                  </a:lnTo>
                  <a:lnTo>
                    <a:pt x="86" y="8"/>
                  </a:lnTo>
                  <a:lnTo>
                    <a:pt x="86" y="7"/>
                  </a:lnTo>
                  <a:lnTo>
                    <a:pt x="85" y="3"/>
                  </a:lnTo>
                  <a:lnTo>
                    <a:pt x="81" y="0"/>
                  </a:lnTo>
                  <a:lnTo>
                    <a:pt x="78" y="1"/>
                  </a:lnTo>
                  <a:lnTo>
                    <a:pt x="77" y="3"/>
                  </a:lnTo>
                  <a:lnTo>
                    <a:pt x="77" y="3"/>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64" name="chenying0907 721"/>
            <p:cNvSpPr>
              <a:spLocks/>
            </p:cNvSpPr>
            <p:nvPr/>
          </p:nvSpPr>
          <p:spPr bwMode="auto">
            <a:xfrm>
              <a:off x="2200276" y="3676650"/>
              <a:ext cx="26988" cy="26988"/>
            </a:xfrm>
            <a:custGeom>
              <a:avLst/>
              <a:gdLst/>
              <a:ahLst/>
              <a:cxnLst>
                <a:cxn ang="0">
                  <a:pos x="59" y="1"/>
                </a:cxn>
                <a:cxn ang="0">
                  <a:pos x="59" y="1"/>
                </a:cxn>
                <a:cxn ang="0">
                  <a:pos x="51" y="9"/>
                </a:cxn>
                <a:cxn ang="0">
                  <a:pos x="42" y="16"/>
                </a:cxn>
                <a:cxn ang="0">
                  <a:pos x="25" y="27"/>
                </a:cxn>
                <a:cxn ang="0">
                  <a:pos x="17" y="34"/>
                </a:cxn>
                <a:cxn ang="0">
                  <a:pos x="11" y="42"/>
                </a:cxn>
                <a:cxn ang="0">
                  <a:pos x="4" y="51"/>
                </a:cxn>
                <a:cxn ang="0">
                  <a:pos x="0" y="61"/>
                </a:cxn>
                <a:cxn ang="0">
                  <a:pos x="0" y="61"/>
                </a:cxn>
                <a:cxn ang="0">
                  <a:pos x="0" y="64"/>
                </a:cxn>
                <a:cxn ang="0">
                  <a:pos x="2" y="67"/>
                </a:cxn>
                <a:cxn ang="0">
                  <a:pos x="4" y="68"/>
                </a:cxn>
                <a:cxn ang="0">
                  <a:pos x="7" y="69"/>
                </a:cxn>
                <a:cxn ang="0">
                  <a:pos x="12" y="69"/>
                </a:cxn>
                <a:cxn ang="0">
                  <a:pos x="12" y="69"/>
                </a:cxn>
                <a:cxn ang="0">
                  <a:pos x="15" y="68"/>
                </a:cxn>
                <a:cxn ang="0">
                  <a:pos x="16" y="67"/>
                </a:cxn>
                <a:cxn ang="0">
                  <a:pos x="17" y="64"/>
                </a:cxn>
                <a:cxn ang="0">
                  <a:pos x="17" y="60"/>
                </a:cxn>
                <a:cxn ang="0">
                  <a:pos x="15" y="57"/>
                </a:cxn>
                <a:cxn ang="0">
                  <a:pos x="15" y="57"/>
                </a:cxn>
                <a:cxn ang="0">
                  <a:pos x="19" y="50"/>
                </a:cxn>
                <a:cxn ang="0">
                  <a:pos x="24" y="43"/>
                </a:cxn>
                <a:cxn ang="0">
                  <a:pos x="30" y="37"/>
                </a:cxn>
                <a:cxn ang="0">
                  <a:pos x="38" y="31"/>
                </a:cxn>
                <a:cxn ang="0">
                  <a:pos x="54" y="21"/>
                </a:cxn>
                <a:cxn ang="0">
                  <a:pos x="61" y="16"/>
                </a:cxn>
                <a:cxn ang="0">
                  <a:pos x="67" y="10"/>
                </a:cxn>
                <a:cxn ang="0">
                  <a:pos x="67" y="10"/>
                </a:cxn>
                <a:cxn ang="0">
                  <a:pos x="68" y="8"/>
                </a:cxn>
                <a:cxn ang="0">
                  <a:pos x="70" y="5"/>
                </a:cxn>
                <a:cxn ang="0">
                  <a:pos x="67" y="3"/>
                </a:cxn>
                <a:cxn ang="0">
                  <a:pos x="63" y="0"/>
                </a:cxn>
                <a:cxn ang="0">
                  <a:pos x="62" y="0"/>
                </a:cxn>
                <a:cxn ang="0">
                  <a:pos x="59" y="1"/>
                </a:cxn>
                <a:cxn ang="0">
                  <a:pos x="59" y="1"/>
                </a:cxn>
              </a:cxnLst>
              <a:rect l="0" t="0" r="r" b="b"/>
              <a:pathLst>
                <a:path w="70" h="69">
                  <a:moveTo>
                    <a:pt x="59" y="1"/>
                  </a:moveTo>
                  <a:lnTo>
                    <a:pt x="59" y="1"/>
                  </a:lnTo>
                  <a:lnTo>
                    <a:pt x="51" y="9"/>
                  </a:lnTo>
                  <a:lnTo>
                    <a:pt x="42" y="16"/>
                  </a:lnTo>
                  <a:lnTo>
                    <a:pt x="25" y="27"/>
                  </a:lnTo>
                  <a:lnTo>
                    <a:pt x="17" y="34"/>
                  </a:lnTo>
                  <a:lnTo>
                    <a:pt x="11" y="42"/>
                  </a:lnTo>
                  <a:lnTo>
                    <a:pt x="4" y="51"/>
                  </a:lnTo>
                  <a:lnTo>
                    <a:pt x="0" y="61"/>
                  </a:lnTo>
                  <a:lnTo>
                    <a:pt x="0" y="61"/>
                  </a:lnTo>
                  <a:lnTo>
                    <a:pt x="0" y="64"/>
                  </a:lnTo>
                  <a:lnTo>
                    <a:pt x="2" y="67"/>
                  </a:lnTo>
                  <a:lnTo>
                    <a:pt x="4" y="68"/>
                  </a:lnTo>
                  <a:lnTo>
                    <a:pt x="7" y="69"/>
                  </a:lnTo>
                  <a:lnTo>
                    <a:pt x="12" y="69"/>
                  </a:lnTo>
                  <a:lnTo>
                    <a:pt x="12" y="69"/>
                  </a:lnTo>
                  <a:lnTo>
                    <a:pt x="15" y="68"/>
                  </a:lnTo>
                  <a:lnTo>
                    <a:pt x="16" y="67"/>
                  </a:lnTo>
                  <a:lnTo>
                    <a:pt x="17" y="64"/>
                  </a:lnTo>
                  <a:lnTo>
                    <a:pt x="17" y="60"/>
                  </a:lnTo>
                  <a:lnTo>
                    <a:pt x="15" y="57"/>
                  </a:lnTo>
                  <a:lnTo>
                    <a:pt x="15" y="57"/>
                  </a:lnTo>
                  <a:lnTo>
                    <a:pt x="19" y="50"/>
                  </a:lnTo>
                  <a:lnTo>
                    <a:pt x="24" y="43"/>
                  </a:lnTo>
                  <a:lnTo>
                    <a:pt x="30" y="37"/>
                  </a:lnTo>
                  <a:lnTo>
                    <a:pt x="38" y="31"/>
                  </a:lnTo>
                  <a:lnTo>
                    <a:pt x="54" y="21"/>
                  </a:lnTo>
                  <a:lnTo>
                    <a:pt x="61" y="16"/>
                  </a:lnTo>
                  <a:lnTo>
                    <a:pt x="67" y="10"/>
                  </a:lnTo>
                  <a:lnTo>
                    <a:pt x="67" y="10"/>
                  </a:lnTo>
                  <a:lnTo>
                    <a:pt x="68" y="8"/>
                  </a:lnTo>
                  <a:lnTo>
                    <a:pt x="70" y="5"/>
                  </a:lnTo>
                  <a:lnTo>
                    <a:pt x="67" y="3"/>
                  </a:lnTo>
                  <a:lnTo>
                    <a:pt x="63" y="0"/>
                  </a:lnTo>
                  <a:lnTo>
                    <a:pt x="62" y="0"/>
                  </a:lnTo>
                  <a:lnTo>
                    <a:pt x="59" y="1"/>
                  </a:lnTo>
                  <a:lnTo>
                    <a:pt x="59" y="1"/>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65" name="chenying0907 722"/>
            <p:cNvSpPr>
              <a:spLocks/>
            </p:cNvSpPr>
            <p:nvPr/>
          </p:nvSpPr>
          <p:spPr bwMode="auto">
            <a:xfrm>
              <a:off x="2222501" y="3676650"/>
              <a:ext cx="25400" cy="31750"/>
            </a:xfrm>
            <a:custGeom>
              <a:avLst/>
              <a:gdLst/>
              <a:ahLst/>
              <a:cxnLst>
                <a:cxn ang="0">
                  <a:pos x="52" y="1"/>
                </a:cxn>
                <a:cxn ang="0">
                  <a:pos x="52" y="1"/>
                </a:cxn>
                <a:cxn ang="0">
                  <a:pos x="43" y="13"/>
                </a:cxn>
                <a:cxn ang="0">
                  <a:pos x="35" y="23"/>
                </a:cxn>
                <a:cxn ang="0">
                  <a:pos x="26" y="34"/>
                </a:cxn>
                <a:cxn ang="0">
                  <a:pos x="16" y="44"/>
                </a:cxn>
                <a:cxn ang="0">
                  <a:pos x="16" y="44"/>
                </a:cxn>
                <a:cxn ang="0">
                  <a:pos x="9" y="51"/>
                </a:cxn>
                <a:cxn ang="0">
                  <a:pos x="4" y="57"/>
                </a:cxn>
                <a:cxn ang="0">
                  <a:pos x="1" y="65"/>
                </a:cxn>
                <a:cxn ang="0">
                  <a:pos x="0" y="74"/>
                </a:cxn>
                <a:cxn ang="0">
                  <a:pos x="0" y="74"/>
                </a:cxn>
                <a:cxn ang="0">
                  <a:pos x="0" y="77"/>
                </a:cxn>
                <a:cxn ang="0">
                  <a:pos x="1" y="78"/>
                </a:cxn>
                <a:cxn ang="0">
                  <a:pos x="5" y="80"/>
                </a:cxn>
                <a:cxn ang="0">
                  <a:pos x="9" y="78"/>
                </a:cxn>
                <a:cxn ang="0">
                  <a:pos x="10" y="77"/>
                </a:cxn>
                <a:cxn ang="0">
                  <a:pos x="12" y="74"/>
                </a:cxn>
                <a:cxn ang="0">
                  <a:pos x="12" y="74"/>
                </a:cxn>
                <a:cxn ang="0">
                  <a:pos x="12" y="69"/>
                </a:cxn>
                <a:cxn ang="0">
                  <a:pos x="13" y="65"/>
                </a:cxn>
                <a:cxn ang="0">
                  <a:pos x="18" y="57"/>
                </a:cxn>
                <a:cxn ang="0">
                  <a:pos x="25" y="51"/>
                </a:cxn>
                <a:cxn ang="0">
                  <a:pos x="33" y="44"/>
                </a:cxn>
                <a:cxn ang="0">
                  <a:pos x="33" y="44"/>
                </a:cxn>
                <a:cxn ang="0">
                  <a:pos x="40" y="37"/>
                </a:cxn>
                <a:cxn ang="0">
                  <a:pos x="47" y="27"/>
                </a:cxn>
                <a:cxn ang="0">
                  <a:pos x="54" y="18"/>
                </a:cxn>
                <a:cxn ang="0">
                  <a:pos x="61" y="10"/>
                </a:cxn>
                <a:cxn ang="0">
                  <a:pos x="61" y="10"/>
                </a:cxn>
                <a:cxn ang="0">
                  <a:pos x="63" y="8"/>
                </a:cxn>
                <a:cxn ang="0">
                  <a:pos x="63" y="5"/>
                </a:cxn>
                <a:cxn ang="0">
                  <a:pos x="60" y="1"/>
                </a:cxn>
                <a:cxn ang="0">
                  <a:pos x="57" y="0"/>
                </a:cxn>
                <a:cxn ang="0">
                  <a:pos x="55" y="0"/>
                </a:cxn>
                <a:cxn ang="0">
                  <a:pos x="52" y="1"/>
                </a:cxn>
                <a:cxn ang="0">
                  <a:pos x="52" y="1"/>
                </a:cxn>
              </a:cxnLst>
              <a:rect l="0" t="0" r="r" b="b"/>
              <a:pathLst>
                <a:path w="63" h="80">
                  <a:moveTo>
                    <a:pt x="52" y="1"/>
                  </a:moveTo>
                  <a:lnTo>
                    <a:pt x="52" y="1"/>
                  </a:lnTo>
                  <a:lnTo>
                    <a:pt x="43" y="13"/>
                  </a:lnTo>
                  <a:lnTo>
                    <a:pt x="35" y="23"/>
                  </a:lnTo>
                  <a:lnTo>
                    <a:pt x="26" y="34"/>
                  </a:lnTo>
                  <a:lnTo>
                    <a:pt x="16" y="44"/>
                  </a:lnTo>
                  <a:lnTo>
                    <a:pt x="16" y="44"/>
                  </a:lnTo>
                  <a:lnTo>
                    <a:pt x="9" y="51"/>
                  </a:lnTo>
                  <a:lnTo>
                    <a:pt x="4" y="57"/>
                  </a:lnTo>
                  <a:lnTo>
                    <a:pt x="1" y="65"/>
                  </a:lnTo>
                  <a:lnTo>
                    <a:pt x="0" y="74"/>
                  </a:lnTo>
                  <a:lnTo>
                    <a:pt x="0" y="74"/>
                  </a:lnTo>
                  <a:lnTo>
                    <a:pt x="0" y="77"/>
                  </a:lnTo>
                  <a:lnTo>
                    <a:pt x="1" y="78"/>
                  </a:lnTo>
                  <a:lnTo>
                    <a:pt x="5" y="80"/>
                  </a:lnTo>
                  <a:lnTo>
                    <a:pt x="9" y="78"/>
                  </a:lnTo>
                  <a:lnTo>
                    <a:pt x="10" y="77"/>
                  </a:lnTo>
                  <a:lnTo>
                    <a:pt x="12" y="74"/>
                  </a:lnTo>
                  <a:lnTo>
                    <a:pt x="12" y="74"/>
                  </a:lnTo>
                  <a:lnTo>
                    <a:pt x="12" y="69"/>
                  </a:lnTo>
                  <a:lnTo>
                    <a:pt x="13" y="65"/>
                  </a:lnTo>
                  <a:lnTo>
                    <a:pt x="18" y="57"/>
                  </a:lnTo>
                  <a:lnTo>
                    <a:pt x="25" y="51"/>
                  </a:lnTo>
                  <a:lnTo>
                    <a:pt x="33" y="44"/>
                  </a:lnTo>
                  <a:lnTo>
                    <a:pt x="33" y="44"/>
                  </a:lnTo>
                  <a:lnTo>
                    <a:pt x="40" y="37"/>
                  </a:lnTo>
                  <a:lnTo>
                    <a:pt x="47" y="27"/>
                  </a:lnTo>
                  <a:lnTo>
                    <a:pt x="54" y="18"/>
                  </a:lnTo>
                  <a:lnTo>
                    <a:pt x="61" y="10"/>
                  </a:lnTo>
                  <a:lnTo>
                    <a:pt x="61" y="10"/>
                  </a:lnTo>
                  <a:lnTo>
                    <a:pt x="63" y="8"/>
                  </a:lnTo>
                  <a:lnTo>
                    <a:pt x="63" y="5"/>
                  </a:lnTo>
                  <a:lnTo>
                    <a:pt x="60" y="1"/>
                  </a:lnTo>
                  <a:lnTo>
                    <a:pt x="57" y="0"/>
                  </a:lnTo>
                  <a:lnTo>
                    <a:pt x="55" y="0"/>
                  </a:lnTo>
                  <a:lnTo>
                    <a:pt x="52" y="1"/>
                  </a:lnTo>
                  <a:lnTo>
                    <a:pt x="52" y="1"/>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66" name="chenying0907 723"/>
            <p:cNvSpPr>
              <a:spLocks/>
            </p:cNvSpPr>
            <p:nvPr/>
          </p:nvSpPr>
          <p:spPr bwMode="auto">
            <a:xfrm>
              <a:off x="2238376" y="3681413"/>
              <a:ext cx="26988" cy="33338"/>
            </a:xfrm>
            <a:custGeom>
              <a:avLst/>
              <a:gdLst/>
              <a:ahLst/>
              <a:cxnLst>
                <a:cxn ang="0">
                  <a:pos x="59" y="1"/>
                </a:cxn>
                <a:cxn ang="0">
                  <a:pos x="59" y="1"/>
                </a:cxn>
                <a:cxn ang="0">
                  <a:pos x="42" y="18"/>
                </a:cxn>
                <a:cxn ang="0">
                  <a:pos x="26" y="36"/>
                </a:cxn>
                <a:cxn ang="0">
                  <a:pos x="18" y="45"/>
                </a:cxn>
                <a:cxn ang="0">
                  <a:pos x="12" y="56"/>
                </a:cxn>
                <a:cxn ang="0">
                  <a:pos x="5" y="66"/>
                </a:cxn>
                <a:cxn ang="0">
                  <a:pos x="1" y="78"/>
                </a:cxn>
                <a:cxn ang="0">
                  <a:pos x="1" y="78"/>
                </a:cxn>
                <a:cxn ang="0">
                  <a:pos x="0" y="81"/>
                </a:cxn>
                <a:cxn ang="0">
                  <a:pos x="1" y="82"/>
                </a:cxn>
                <a:cxn ang="0">
                  <a:pos x="3" y="83"/>
                </a:cxn>
                <a:cxn ang="0">
                  <a:pos x="4" y="85"/>
                </a:cxn>
                <a:cxn ang="0">
                  <a:pos x="9" y="85"/>
                </a:cxn>
                <a:cxn ang="0">
                  <a:pos x="11" y="83"/>
                </a:cxn>
                <a:cxn ang="0">
                  <a:pos x="12" y="81"/>
                </a:cxn>
                <a:cxn ang="0">
                  <a:pos x="12" y="81"/>
                </a:cxn>
                <a:cxn ang="0">
                  <a:pos x="17" y="70"/>
                </a:cxn>
                <a:cxn ang="0">
                  <a:pos x="22" y="61"/>
                </a:cxn>
                <a:cxn ang="0">
                  <a:pos x="29" y="51"/>
                </a:cxn>
                <a:cxn ang="0">
                  <a:pos x="35" y="43"/>
                </a:cxn>
                <a:cxn ang="0">
                  <a:pos x="51" y="26"/>
                </a:cxn>
                <a:cxn ang="0">
                  <a:pos x="68" y="9"/>
                </a:cxn>
                <a:cxn ang="0">
                  <a:pos x="68" y="9"/>
                </a:cxn>
                <a:cxn ang="0">
                  <a:pos x="69" y="8"/>
                </a:cxn>
                <a:cxn ang="0">
                  <a:pos x="69" y="5"/>
                </a:cxn>
                <a:cxn ang="0">
                  <a:pos x="67" y="1"/>
                </a:cxn>
                <a:cxn ang="0">
                  <a:pos x="64" y="0"/>
                </a:cxn>
                <a:cxn ang="0">
                  <a:pos x="62" y="0"/>
                </a:cxn>
                <a:cxn ang="0">
                  <a:pos x="59" y="1"/>
                </a:cxn>
                <a:cxn ang="0">
                  <a:pos x="59" y="1"/>
                </a:cxn>
              </a:cxnLst>
              <a:rect l="0" t="0" r="r" b="b"/>
              <a:pathLst>
                <a:path w="69" h="85">
                  <a:moveTo>
                    <a:pt x="59" y="1"/>
                  </a:moveTo>
                  <a:lnTo>
                    <a:pt x="59" y="1"/>
                  </a:lnTo>
                  <a:lnTo>
                    <a:pt x="42" y="18"/>
                  </a:lnTo>
                  <a:lnTo>
                    <a:pt x="26" y="36"/>
                  </a:lnTo>
                  <a:lnTo>
                    <a:pt x="18" y="45"/>
                  </a:lnTo>
                  <a:lnTo>
                    <a:pt x="12" y="56"/>
                  </a:lnTo>
                  <a:lnTo>
                    <a:pt x="5" y="66"/>
                  </a:lnTo>
                  <a:lnTo>
                    <a:pt x="1" y="78"/>
                  </a:lnTo>
                  <a:lnTo>
                    <a:pt x="1" y="78"/>
                  </a:lnTo>
                  <a:lnTo>
                    <a:pt x="0" y="81"/>
                  </a:lnTo>
                  <a:lnTo>
                    <a:pt x="1" y="82"/>
                  </a:lnTo>
                  <a:lnTo>
                    <a:pt x="3" y="83"/>
                  </a:lnTo>
                  <a:lnTo>
                    <a:pt x="4" y="85"/>
                  </a:lnTo>
                  <a:lnTo>
                    <a:pt x="9" y="85"/>
                  </a:lnTo>
                  <a:lnTo>
                    <a:pt x="11" y="83"/>
                  </a:lnTo>
                  <a:lnTo>
                    <a:pt x="12" y="81"/>
                  </a:lnTo>
                  <a:lnTo>
                    <a:pt x="12" y="81"/>
                  </a:lnTo>
                  <a:lnTo>
                    <a:pt x="17" y="70"/>
                  </a:lnTo>
                  <a:lnTo>
                    <a:pt x="22" y="61"/>
                  </a:lnTo>
                  <a:lnTo>
                    <a:pt x="29" y="51"/>
                  </a:lnTo>
                  <a:lnTo>
                    <a:pt x="35" y="43"/>
                  </a:lnTo>
                  <a:lnTo>
                    <a:pt x="51" y="26"/>
                  </a:lnTo>
                  <a:lnTo>
                    <a:pt x="68" y="9"/>
                  </a:lnTo>
                  <a:lnTo>
                    <a:pt x="68" y="9"/>
                  </a:lnTo>
                  <a:lnTo>
                    <a:pt x="69" y="8"/>
                  </a:lnTo>
                  <a:lnTo>
                    <a:pt x="69" y="5"/>
                  </a:lnTo>
                  <a:lnTo>
                    <a:pt x="67" y="1"/>
                  </a:lnTo>
                  <a:lnTo>
                    <a:pt x="64" y="0"/>
                  </a:lnTo>
                  <a:lnTo>
                    <a:pt x="62" y="0"/>
                  </a:lnTo>
                  <a:lnTo>
                    <a:pt x="59" y="1"/>
                  </a:lnTo>
                  <a:lnTo>
                    <a:pt x="59" y="1"/>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67" name="chenying0907 724"/>
            <p:cNvSpPr>
              <a:spLocks/>
            </p:cNvSpPr>
            <p:nvPr/>
          </p:nvSpPr>
          <p:spPr bwMode="auto">
            <a:xfrm>
              <a:off x="2268538" y="3681413"/>
              <a:ext cx="28575" cy="33338"/>
            </a:xfrm>
            <a:custGeom>
              <a:avLst/>
              <a:gdLst/>
              <a:ahLst/>
              <a:cxnLst>
                <a:cxn ang="0">
                  <a:pos x="64" y="1"/>
                </a:cxn>
                <a:cxn ang="0">
                  <a:pos x="64" y="1"/>
                </a:cxn>
                <a:cxn ang="0">
                  <a:pos x="45" y="18"/>
                </a:cxn>
                <a:cxn ang="0">
                  <a:pos x="27" y="35"/>
                </a:cxn>
                <a:cxn ang="0">
                  <a:pos x="18" y="45"/>
                </a:cxn>
                <a:cxn ang="0">
                  <a:pos x="10" y="55"/>
                </a:cxn>
                <a:cxn ang="0">
                  <a:pos x="4" y="66"/>
                </a:cxn>
                <a:cxn ang="0">
                  <a:pos x="0" y="78"/>
                </a:cxn>
                <a:cxn ang="0">
                  <a:pos x="0" y="78"/>
                </a:cxn>
                <a:cxn ang="0">
                  <a:pos x="0" y="81"/>
                </a:cxn>
                <a:cxn ang="0">
                  <a:pos x="1" y="82"/>
                </a:cxn>
                <a:cxn ang="0">
                  <a:pos x="5" y="85"/>
                </a:cxn>
                <a:cxn ang="0">
                  <a:pos x="9" y="85"/>
                </a:cxn>
                <a:cxn ang="0">
                  <a:pos x="10" y="83"/>
                </a:cxn>
                <a:cxn ang="0">
                  <a:pos x="11" y="81"/>
                </a:cxn>
                <a:cxn ang="0">
                  <a:pos x="11" y="81"/>
                </a:cxn>
                <a:cxn ang="0">
                  <a:pos x="15" y="70"/>
                </a:cxn>
                <a:cxn ang="0">
                  <a:pos x="21" y="60"/>
                </a:cxn>
                <a:cxn ang="0">
                  <a:pos x="28" y="51"/>
                </a:cxn>
                <a:cxn ang="0">
                  <a:pos x="36" y="42"/>
                </a:cxn>
                <a:cxn ang="0">
                  <a:pos x="55" y="25"/>
                </a:cxn>
                <a:cxn ang="0">
                  <a:pos x="73" y="9"/>
                </a:cxn>
                <a:cxn ang="0">
                  <a:pos x="73" y="9"/>
                </a:cxn>
                <a:cxn ang="0">
                  <a:pos x="74" y="8"/>
                </a:cxn>
                <a:cxn ang="0">
                  <a:pos x="74" y="5"/>
                </a:cxn>
                <a:cxn ang="0">
                  <a:pos x="73" y="1"/>
                </a:cxn>
                <a:cxn ang="0">
                  <a:pos x="69" y="0"/>
                </a:cxn>
                <a:cxn ang="0">
                  <a:pos x="66" y="0"/>
                </a:cxn>
                <a:cxn ang="0">
                  <a:pos x="64" y="1"/>
                </a:cxn>
                <a:cxn ang="0">
                  <a:pos x="64" y="1"/>
                </a:cxn>
              </a:cxnLst>
              <a:rect l="0" t="0" r="r" b="b"/>
              <a:pathLst>
                <a:path w="74" h="85">
                  <a:moveTo>
                    <a:pt x="64" y="1"/>
                  </a:moveTo>
                  <a:lnTo>
                    <a:pt x="64" y="1"/>
                  </a:lnTo>
                  <a:lnTo>
                    <a:pt x="45" y="18"/>
                  </a:lnTo>
                  <a:lnTo>
                    <a:pt x="27" y="35"/>
                  </a:lnTo>
                  <a:lnTo>
                    <a:pt x="18" y="45"/>
                  </a:lnTo>
                  <a:lnTo>
                    <a:pt x="10" y="55"/>
                  </a:lnTo>
                  <a:lnTo>
                    <a:pt x="4" y="66"/>
                  </a:lnTo>
                  <a:lnTo>
                    <a:pt x="0" y="78"/>
                  </a:lnTo>
                  <a:lnTo>
                    <a:pt x="0" y="78"/>
                  </a:lnTo>
                  <a:lnTo>
                    <a:pt x="0" y="81"/>
                  </a:lnTo>
                  <a:lnTo>
                    <a:pt x="1" y="82"/>
                  </a:lnTo>
                  <a:lnTo>
                    <a:pt x="5" y="85"/>
                  </a:lnTo>
                  <a:lnTo>
                    <a:pt x="9" y="85"/>
                  </a:lnTo>
                  <a:lnTo>
                    <a:pt x="10" y="83"/>
                  </a:lnTo>
                  <a:lnTo>
                    <a:pt x="11" y="81"/>
                  </a:lnTo>
                  <a:lnTo>
                    <a:pt x="11" y="81"/>
                  </a:lnTo>
                  <a:lnTo>
                    <a:pt x="15" y="70"/>
                  </a:lnTo>
                  <a:lnTo>
                    <a:pt x="21" y="60"/>
                  </a:lnTo>
                  <a:lnTo>
                    <a:pt x="28" y="51"/>
                  </a:lnTo>
                  <a:lnTo>
                    <a:pt x="36" y="42"/>
                  </a:lnTo>
                  <a:lnTo>
                    <a:pt x="55" y="25"/>
                  </a:lnTo>
                  <a:lnTo>
                    <a:pt x="73" y="9"/>
                  </a:lnTo>
                  <a:lnTo>
                    <a:pt x="73" y="9"/>
                  </a:lnTo>
                  <a:lnTo>
                    <a:pt x="74" y="8"/>
                  </a:lnTo>
                  <a:lnTo>
                    <a:pt x="74" y="5"/>
                  </a:lnTo>
                  <a:lnTo>
                    <a:pt x="73" y="1"/>
                  </a:lnTo>
                  <a:lnTo>
                    <a:pt x="69" y="0"/>
                  </a:lnTo>
                  <a:lnTo>
                    <a:pt x="66" y="0"/>
                  </a:lnTo>
                  <a:lnTo>
                    <a:pt x="64" y="1"/>
                  </a:lnTo>
                  <a:lnTo>
                    <a:pt x="64" y="1"/>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68" name="chenying0907 725"/>
            <p:cNvSpPr>
              <a:spLocks/>
            </p:cNvSpPr>
            <p:nvPr/>
          </p:nvSpPr>
          <p:spPr bwMode="auto">
            <a:xfrm>
              <a:off x="2306638" y="3678238"/>
              <a:ext cx="33338" cy="31750"/>
            </a:xfrm>
            <a:custGeom>
              <a:avLst/>
              <a:gdLst/>
              <a:ahLst/>
              <a:cxnLst>
                <a:cxn ang="0">
                  <a:pos x="76" y="0"/>
                </a:cxn>
                <a:cxn ang="0">
                  <a:pos x="76" y="0"/>
                </a:cxn>
                <a:cxn ang="0">
                  <a:pos x="64" y="6"/>
                </a:cxn>
                <a:cxn ang="0">
                  <a:pos x="52" y="12"/>
                </a:cxn>
                <a:cxn ang="0">
                  <a:pos x="42" y="20"/>
                </a:cxn>
                <a:cxn ang="0">
                  <a:pos x="31" y="29"/>
                </a:cxn>
                <a:cxn ang="0">
                  <a:pos x="22" y="38"/>
                </a:cxn>
                <a:cxn ang="0">
                  <a:pos x="13" y="49"/>
                </a:cxn>
                <a:cxn ang="0">
                  <a:pos x="6" y="59"/>
                </a:cxn>
                <a:cxn ang="0">
                  <a:pos x="0" y="71"/>
                </a:cxn>
                <a:cxn ang="0">
                  <a:pos x="0" y="71"/>
                </a:cxn>
                <a:cxn ang="0">
                  <a:pos x="0" y="74"/>
                </a:cxn>
                <a:cxn ang="0">
                  <a:pos x="0" y="76"/>
                </a:cxn>
                <a:cxn ang="0">
                  <a:pos x="2" y="79"/>
                </a:cxn>
                <a:cxn ang="0">
                  <a:pos x="5" y="80"/>
                </a:cxn>
                <a:cxn ang="0">
                  <a:pos x="6" y="80"/>
                </a:cxn>
                <a:cxn ang="0">
                  <a:pos x="8" y="79"/>
                </a:cxn>
                <a:cxn ang="0">
                  <a:pos x="9" y="78"/>
                </a:cxn>
                <a:cxn ang="0">
                  <a:pos x="9" y="78"/>
                </a:cxn>
                <a:cxn ang="0">
                  <a:pos x="16" y="66"/>
                </a:cxn>
                <a:cxn ang="0">
                  <a:pos x="22" y="55"/>
                </a:cxn>
                <a:cxn ang="0">
                  <a:pos x="30" y="46"/>
                </a:cxn>
                <a:cxn ang="0">
                  <a:pos x="39" y="37"/>
                </a:cxn>
                <a:cxn ang="0">
                  <a:pos x="50" y="29"/>
                </a:cxn>
                <a:cxn ang="0">
                  <a:pos x="60" y="21"/>
                </a:cxn>
                <a:cxn ang="0">
                  <a:pos x="70" y="16"/>
                </a:cxn>
                <a:cxn ang="0">
                  <a:pos x="82" y="11"/>
                </a:cxn>
                <a:cxn ang="0">
                  <a:pos x="82" y="11"/>
                </a:cxn>
                <a:cxn ang="0">
                  <a:pos x="84" y="10"/>
                </a:cxn>
                <a:cxn ang="0">
                  <a:pos x="85" y="7"/>
                </a:cxn>
                <a:cxn ang="0">
                  <a:pos x="85" y="6"/>
                </a:cxn>
                <a:cxn ang="0">
                  <a:pos x="84" y="3"/>
                </a:cxn>
                <a:cxn ang="0">
                  <a:pos x="81" y="0"/>
                </a:cxn>
                <a:cxn ang="0">
                  <a:pos x="78" y="0"/>
                </a:cxn>
                <a:cxn ang="0">
                  <a:pos x="76" y="0"/>
                </a:cxn>
                <a:cxn ang="0">
                  <a:pos x="76" y="0"/>
                </a:cxn>
              </a:cxnLst>
              <a:rect l="0" t="0" r="r" b="b"/>
              <a:pathLst>
                <a:path w="85" h="80">
                  <a:moveTo>
                    <a:pt x="76" y="0"/>
                  </a:moveTo>
                  <a:lnTo>
                    <a:pt x="76" y="0"/>
                  </a:lnTo>
                  <a:lnTo>
                    <a:pt x="64" y="6"/>
                  </a:lnTo>
                  <a:lnTo>
                    <a:pt x="52" y="12"/>
                  </a:lnTo>
                  <a:lnTo>
                    <a:pt x="42" y="20"/>
                  </a:lnTo>
                  <a:lnTo>
                    <a:pt x="31" y="29"/>
                  </a:lnTo>
                  <a:lnTo>
                    <a:pt x="22" y="38"/>
                  </a:lnTo>
                  <a:lnTo>
                    <a:pt x="13" y="49"/>
                  </a:lnTo>
                  <a:lnTo>
                    <a:pt x="6" y="59"/>
                  </a:lnTo>
                  <a:lnTo>
                    <a:pt x="0" y="71"/>
                  </a:lnTo>
                  <a:lnTo>
                    <a:pt x="0" y="71"/>
                  </a:lnTo>
                  <a:lnTo>
                    <a:pt x="0" y="74"/>
                  </a:lnTo>
                  <a:lnTo>
                    <a:pt x="0" y="76"/>
                  </a:lnTo>
                  <a:lnTo>
                    <a:pt x="2" y="79"/>
                  </a:lnTo>
                  <a:lnTo>
                    <a:pt x="5" y="80"/>
                  </a:lnTo>
                  <a:lnTo>
                    <a:pt x="6" y="80"/>
                  </a:lnTo>
                  <a:lnTo>
                    <a:pt x="8" y="79"/>
                  </a:lnTo>
                  <a:lnTo>
                    <a:pt x="9" y="78"/>
                  </a:lnTo>
                  <a:lnTo>
                    <a:pt x="9" y="78"/>
                  </a:lnTo>
                  <a:lnTo>
                    <a:pt x="16" y="66"/>
                  </a:lnTo>
                  <a:lnTo>
                    <a:pt x="22" y="55"/>
                  </a:lnTo>
                  <a:lnTo>
                    <a:pt x="30" y="46"/>
                  </a:lnTo>
                  <a:lnTo>
                    <a:pt x="39" y="37"/>
                  </a:lnTo>
                  <a:lnTo>
                    <a:pt x="50" y="29"/>
                  </a:lnTo>
                  <a:lnTo>
                    <a:pt x="60" y="21"/>
                  </a:lnTo>
                  <a:lnTo>
                    <a:pt x="70" y="16"/>
                  </a:lnTo>
                  <a:lnTo>
                    <a:pt x="82" y="11"/>
                  </a:lnTo>
                  <a:lnTo>
                    <a:pt x="82" y="11"/>
                  </a:lnTo>
                  <a:lnTo>
                    <a:pt x="84" y="10"/>
                  </a:lnTo>
                  <a:lnTo>
                    <a:pt x="85" y="7"/>
                  </a:lnTo>
                  <a:lnTo>
                    <a:pt x="85" y="6"/>
                  </a:lnTo>
                  <a:lnTo>
                    <a:pt x="84" y="3"/>
                  </a:lnTo>
                  <a:lnTo>
                    <a:pt x="81" y="0"/>
                  </a:lnTo>
                  <a:lnTo>
                    <a:pt x="78" y="0"/>
                  </a:lnTo>
                  <a:lnTo>
                    <a:pt x="76" y="0"/>
                  </a:lnTo>
                  <a:lnTo>
                    <a:pt x="76" y="0"/>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69" name="chenying0907 726"/>
            <p:cNvSpPr>
              <a:spLocks/>
            </p:cNvSpPr>
            <p:nvPr/>
          </p:nvSpPr>
          <p:spPr bwMode="auto">
            <a:xfrm>
              <a:off x="2336801" y="3681413"/>
              <a:ext cx="23813" cy="28575"/>
            </a:xfrm>
            <a:custGeom>
              <a:avLst/>
              <a:gdLst/>
              <a:ahLst/>
              <a:cxnLst>
                <a:cxn ang="0">
                  <a:pos x="54" y="1"/>
                </a:cxn>
                <a:cxn ang="0">
                  <a:pos x="54" y="1"/>
                </a:cxn>
                <a:cxn ang="0">
                  <a:pos x="35" y="22"/>
                </a:cxn>
                <a:cxn ang="0">
                  <a:pos x="25" y="31"/>
                </a:cxn>
                <a:cxn ang="0">
                  <a:pos x="14" y="40"/>
                </a:cxn>
                <a:cxn ang="0">
                  <a:pos x="14" y="40"/>
                </a:cxn>
                <a:cxn ang="0">
                  <a:pos x="12" y="43"/>
                </a:cxn>
                <a:cxn ang="0">
                  <a:pos x="11" y="45"/>
                </a:cxn>
                <a:cxn ang="0">
                  <a:pos x="9" y="52"/>
                </a:cxn>
                <a:cxn ang="0">
                  <a:pos x="9" y="52"/>
                </a:cxn>
                <a:cxn ang="0">
                  <a:pos x="1" y="65"/>
                </a:cxn>
                <a:cxn ang="0">
                  <a:pos x="1" y="65"/>
                </a:cxn>
                <a:cxn ang="0">
                  <a:pos x="0" y="68"/>
                </a:cxn>
                <a:cxn ang="0">
                  <a:pos x="0" y="69"/>
                </a:cxn>
                <a:cxn ang="0">
                  <a:pos x="3" y="73"/>
                </a:cxn>
                <a:cxn ang="0">
                  <a:pos x="7" y="73"/>
                </a:cxn>
                <a:cxn ang="0">
                  <a:pos x="9" y="73"/>
                </a:cxn>
                <a:cxn ang="0">
                  <a:pos x="11" y="72"/>
                </a:cxn>
                <a:cxn ang="0">
                  <a:pos x="11" y="72"/>
                </a:cxn>
                <a:cxn ang="0">
                  <a:pos x="17" y="60"/>
                </a:cxn>
                <a:cxn ang="0">
                  <a:pos x="20" y="55"/>
                </a:cxn>
                <a:cxn ang="0">
                  <a:pos x="22" y="48"/>
                </a:cxn>
                <a:cxn ang="0">
                  <a:pos x="22" y="48"/>
                </a:cxn>
                <a:cxn ang="0">
                  <a:pos x="33" y="39"/>
                </a:cxn>
                <a:cxn ang="0">
                  <a:pos x="42" y="30"/>
                </a:cxn>
                <a:cxn ang="0">
                  <a:pos x="62" y="9"/>
                </a:cxn>
                <a:cxn ang="0">
                  <a:pos x="62" y="9"/>
                </a:cxn>
                <a:cxn ang="0">
                  <a:pos x="63" y="8"/>
                </a:cxn>
                <a:cxn ang="0">
                  <a:pos x="63" y="5"/>
                </a:cxn>
                <a:cxn ang="0">
                  <a:pos x="62" y="1"/>
                </a:cxn>
                <a:cxn ang="0">
                  <a:pos x="58" y="0"/>
                </a:cxn>
                <a:cxn ang="0">
                  <a:pos x="55" y="0"/>
                </a:cxn>
                <a:cxn ang="0">
                  <a:pos x="54" y="1"/>
                </a:cxn>
                <a:cxn ang="0">
                  <a:pos x="54" y="1"/>
                </a:cxn>
              </a:cxnLst>
              <a:rect l="0" t="0" r="r" b="b"/>
              <a:pathLst>
                <a:path w="63" h="73">
                  <a:moveTo>
                    <a:pt x="54" y="1"/>
                  </a:moveTo>
                  <a:lnTo>
                    <a:pt x="54" y="1"/>
                  </a:lnTo>
                  <a:lnTo>
                    <a:pt x="35" y="22"/>
                  </a:lnTo>
                  <a:lnTo>
                    <a:pt x="25" y="31"/>
                  </a:lnTo>
                  <a:lnTo>
                    <a:pt x="14" y="40"/>
                  </a:lnTo>
                  <a:lnTo>
                    <a:pt x="14" y="40"/>
                  </a:lnTo>
                  <a:lnTo>
                    <a:pt x="12" y="43"/>
                  </a:lnTo>
                  <a:lnTo>
                    <a:pt x="11" y="45"/>
                  </a:lnTo>
                  <a:lnTo>
                    <a:pt x="9" y="52"/>
                  </a:lnTo>
                  <a:lnTo>
                    <a:pt x="9" y="52"/>
                  </a:lnTo>
                  <a:lnTo>
                    <a:pt x="1" y="65"/>
                  </a:lnTo>
                  <a:lnTo>
                    <a:pt x="1" y="65"/>
                  </a:lnTo>
                  <a:lnTo>
                    <a:pt x="0" y="68"/>
                  </a:lnTo>
                  <a:lnTo>
                    <a:pt x="0" y="69"/>
                  </a:lnTo>
                  <a:lnTo>
                    <a:pt x="3" y="73"/>
                  </a:lnTo>
                  <a:lnTo>
                    <a:pt x="7" y="73"/>
                  </a:lnTo>
                  <a:lnTo>
                    <a:pt x="9" y="73"/>
                  </a:lnTo>
                  <a:lnTo>
                    <a:pt x="11" y="72"/>
                  </a:lnTo>
                  <a:lnTo>
                    <a:pt x="11" y="72"/>
                  </a:lnTo>
                  <a:lnTo>
                    <a:pt x="17" y="60"/>
                  </a:lnTo>
                  <a:lnTo>
                    <a:pt x="20" y="55"/>
                  </a:lnTo>
                  <a:lnTo>
                    <a:pt x="22" y="48"/>
                  </a:lnTo>
                  <a:lnTo>
                    <a:pt x="22" y="48"/>
                  </a:lnTo>
                  <a:lnTo>
                    <a:pt x="33" y="39"/>
                  </a:lnTo>
                  <a:lnTo>
                    <a:pt x="42" y="30"/>
                  </a:lnTo>
                  <a:lnTo>
                    <a:pt x="62" y="9"/>
                  </a:lnTo>
                  <a:lnTo>
                    <a:pt x="62" y="9"/>
                  </a:lnTo>
                  <a:lnTo>
                    <a:pt x="63" y="8"/>
                  </a:lnTo>
                  <a:lnTo>
                    <a:pt x="63" y="5"/>
                  </a:lnTo>
                  <a:lnTo>
                    <a:pt x="62" y="1"/>
                  </a:lnTo>
                  <a:lnTo>
                    <a:pt x="58" y="0"/>
                  </a:lnTo>
                  <a:lnTo>
                    <a:pt x="55" y="0"/>
                  </a:lnTo>
                  <a:lnTo>
                    <a:pt x="54" y="1"/>
                  </a:lnTo>
                  <a:lnTo>
                    <a:pt x="54" y="1"/>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70" name="chenying0907 727"/>
            <p:cNvSpPr>
              <a:spLocks/>
            </p:cNvSpPr>
            <p:nvPr/>
          </p:nvSpPr>
          <p:spPr bwMode="auto">
            <a:xfrm>
              <a:off x="2366963" y="3676650"/>
              <a:ext cx="41275" cy="33338"/>
            </a:xfrm>
            <a:custGeom>
              <a:avLst/>
              <a:gdLst/>
              <a:ahLst/>
              <a:cxnLst>
                <a:cxn ang="0">
                  <a:pos x="94" y="1"/>
                </a:cxn>
                <a:cxn ang="0">
                  <a:pos x="94" y="1"/>
                </a:cxn>
                <a:cxn ang="0">
                  <a:pos x="82" y="8"/>
                </a:cxn>
                <a:cxn ang="0">
                  <a:pos x="69" y="13"/>
                </a:cxn>
                <a:cxn ang="0">
                  <a:pos x="56" y="20"/>
                </a:cxn>
                <a:cxn ang="0">
                  <a:pos x="46" y="27"/>
                </a:cxn>
                <a:cxn ang="0">
                  <a:pos x="46" y="27"/>
                </a:cxn>
                <a:cxn ang="0">
                  <a:pos x="34" y="39"/>
                </a:cxn>
                <a:cxn ang="0">
                  <a:pos x="23" y="51"/>
                </a:cxn>
                <a:cxn ang="0">
                  <a:pos x="13" y="64"/>
                </a:cxn>
                <a:cxn ang="0">
                  <a:pos x="1" y="76"/>
                </a:cxn>
                <a:cxn ang="0">
                  <a:pos x="1" y="76"/>
                </a:cxn>
                <a:cxn ang="0">
                  <a:pos x="0" y="78"/>
                </a:cxn>
                <a:cxn ang="0">
                  <a:pos x="0" y="80"/>
                </a:cxn>
                <a:cxn ang="0">
                  <a:pos x="2" y="84"/>
                </a:cxn>
                <a:cxn ang="0">
                  <a:pos x="5" y="86"/>
                </a:cxn>
                <a:cxn ang="0">
                  <a:pos x="8" y="85"/>
                </a:cxn>
                <a:cxn ang="0">
                  <a:pos x="10" y="84"/>
                </a:cxn>
                <a:cxn ang="0">
                  <a:pos x="10" y="84"/>
                </a:cxn>
                <a:cxn ang="0">
                  <a:pos x="29" y="64"/>
                </a:cxn>
                <a:cxn ang="0">
                  <a:pos x="46" y="43"/>
                </a:cxn>
                <a:cxn ang="0">
                  <a:pos x="46" y="43"/>
                </a:cxn>
                <a:cxn ang="0">
                  <a:pos x="51" y="38"/>
                </a:cxn>
                <a:cxn ang="0">
                  <a:pos x="57" y="33"/>
                </a:cxn>
                <a:cxn ang="0">
                  <a:pos x="72" y="25"/>
                </a:cxn>
                <a:cxn ang="0">
                  <a:pos x="86" y="18"/>
                </a:cxn>
                <a:cxn ang="0">
                  <a:pos x="101" y="10"/>
                </a:cxn>
                <a:cxn ang="0">
                  <a:pos x="101" y="10"/>
                </a:cxn>
                <a:cxn ang="0">
                  <a:pos x="102" y="9"/>
                </a:cxn>
                <a:cxn ang="0">
                  <a:pos x="103" y="6"/>
                </a:cxn>
                <a:cxn ang="0">
                  <a:pos x="102" y="3"/>
                </a:cxn>
                <a:cxn ang="0">
                  <a:pos x="99" y="0"/>
                </a:cxn>
                <a:cxn ang="0">
                  <a:pos x="97" y="0"/>
                </a:cxn>
                <a:cxn ang="0">
                  <a:pos x="94" y="1"/>
                </a:cxn>
                <a:cxn ang="0">
                  <a:pos x="94" y="1"/>
                </a:cxn>
              </a:cxnLst>
              <a:rect l="0" t="0" r="r" b="b"/>
              <a:pathLst>
                <a:path w="103" h="86">
                  <a:moveTo>
                    <a:pt x="94" y="1"/>
                  </a:moveTo>
                  <a:lnTo>
                    <a:pt x="94" y="1"/>
                  </a:lnTo>
                  <a:lnTo>
                    <a:pt x="82" y="8"/>
                  </a:lnTo>
                  <a:lnTo>
                    <a:pt x="69" y="13"/>
                  </a:lnTo>
                  <a:lnTo>
                    <a:pt x="56" y="20"/>
                  </a:lnTo>
                  <a:lnTo>
                    <a:pt x="46" y="27"/>
                  </a:lnTo>
                  <a:lnTo>
                    <a:pt x="46" y="27"/>
                  </a:lnTo>
                  <a:lnTo>
                    <a:pt x="34" y="39"/>
                  </a:lnTo>
                  <a:lnTo>
                    <a:pt x="23" y="51"/>
                  </a:lnTo>
                  <a:lnTo>
                    <a:pt x="13" y="64"/>
                  </a:lnTo>
                  <a:lnTo>
                    <a:pt x="1" y="76"/>
                  </a:lnTo>
                  <a:lnTo>
                    <a:pt x="1" y="76"/>
                  </a:lnTo>
                  <a:lnTo>
                    <a:pt x="0" y="78"/>
                  </a:lnTo>
                  <a:lnTo>
                    <a:pt x="0" y="80"/>
                  </a:lnTo>
                  <a:lnTo>
                    <a:pt x="2" y="84"/>
                  </a:lnTo>
                  <a:lnTo>
                    <a:pt x="5" y="86"/>
                  </a:lnTo>
                  <a:lnTo>
                    <a:pt x="8" y="85"/>
                  </a:lnTo>
                  <a:lnTo>
                    <a:pt x="10" y="84"/>
                  </a:lnTo>
                  <a:lnTo>
                    <a:pt x="10" y="84"/>
                  </a:lnTo>
                  <a:lnTo>
                    <a:pt x="29" y="64"/>
                  </a:lnTo>
                  <a:lnTo>
                    <a:pt x="46" y="43"/>
                  </a:lnTo>
                  <a:lnTo>
                    <a:pt x="46" y="43"/>
                  </a:lnTo>
                  <a:lnTo>
                    <a:pt x="51" y="38"/>
                  </a:lnTo>
                  <a:lnTo>
                    <a:pt x="57" y="33"/>
                  </a:lnTo>
                  <a:lnTo>
                    <a:pt x="72" y="25"/>
                  </a:lnTo>
                  <a:lnTo>
                    <a:pt x="86" y="18"/>
                  </a:lnTo>
                  <a:lnTo>
                    <a:pt x="101" y="10"/>
                  </a:lnTo>
                  <a:lnTo>
                    <a:pt x="101" y="10"/>
                  </a:lnTo>
                  <a:lnTo>
                    <a:pt x="102" y="9"/>
                  </a:lnTo>
                  <a:lnTo>
                    <a:pt x="103" y="6"/>
                  </a:lnTo>
                  <a:lnTo>
                    <a:pt x="102" y="3"/>
                  </a:lnTo>
                  <a:lnTo>
                    <a:pt x="99" y="0"/>
                  </a:lnTo>
                  <a:lnTo>
                    <a:pt x="97" y="0"/>
                  </a:lnTo>
                  <a:lnTo>
                    <a:pt x="94" y="1"/>
                  </a:lnTo>
                  <a:lnTo>
                    <a:pt x="94" y="1"/>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71" name="chenying0907 728"/>
            <p:cNvSpPr>
              <a:spLocks/>
            </p:cNvSpPr>
            <p:nvPr/>
          </p:nvSpPr>
          <p:spPr bwMode="auto">
            <a:xfrm>
              <a:off x="2403476" y="3678238"/>
              <a:ext cx="36513" cy="30163"/>
            </a:xfrm>
            <a:custGeom>
              <a:avLst/>
              <a:gdLst/>
              <a:ahLst/>
              <a:cxnLst>
                <a:cxn ang="0">
                  <a:pos x="83" y="0"/>
                </a:cxn>
                <a:cxn ang="0">
                  <a:pos x="83" y="0"/>
                </a:cxn>
                <a:cxn ang="0">
                  <a:pos x="68" y="10"/>
                </a:cxn>
                <a:cxn ang="0">
                  <a:pos x="53" y="19"/>
                </a:cxn>
                <a:cxn ang="0">
                  <a:pos x="24" y="38"/>
                </a:cxn>
                <a:cxn ang="0">
                  <a:pos x="24" y="38"/>
                </a:cxn>
                <a:cxn ang="0">
                  <a:pos x="16" y="44"/>
                </a:cxn>
                <a:cxn ang="0">
                  <a:pos x="8" y="50"/>
                </a:cxn>
                <a:cxn ang="0">
                  <a:pos x="3" y="58"/>
                </a:cxn>
                <a:cxn ang="0">
                  <a:pos x="2" y="63"/>
                </a:cxn>
                <a:cxn ang="0">
                  <a:pos x="0" y="68"/>
                </a:cxn>
                <a:cxn ang="0">
                  <a:pos x="0" y="68"/>
                </a:cxn>
                <a:cxn ang="0">
                  <a:pos x="0" y="71"/>
                </a:cxn>
                <a:cxn ang="0">
                  <a:pos x="2" y="72"/>
                </a:cxn>
                <a:cxn ang="0">
                  <a:pos x="3" y="74"/>
                </a:cxn>
                <a:cxn ang="0">
                  <a:pos x="6" y="74"/>
                </a:cxn>
                <a:cxn ang="0">
                  <a:pos x="10" y="72"/>
                </a:cxn>
                <a:cxn ang="0">
                  <a:pos x="11" y="71"/>
                </a:cxn>
                <a:cxn ang="0">
                  <a:pos x="12" y="68"/>
                </a:cxn>
                <a:cxn ang="0">
                  <a:pos x="12" y="68"/>
                </a:cxn>
                <a:cxn ang="0">
                  <a:pos x="14" y="63"/>
                </a:cxn>
                <a:cxn ang="0">
                  <a:pos x="16" y="58"/>
                </a:cxn>
                <a:cxn ang="0">
                  <a:pos x="20" y="54"/>
                </a:cxn>
                <a:cxn ang="0">
                  <a:pos x="25" y="50"/>
                </a:cxn>
                <a:cxn ang="0">
                  <a:pos x="37" y="42"/>
                </a:cxn>
                <a:cxn ang="0">
                  <a:pos x="46" y="37"/>
                </a:cxn>
                <a:cxn ang="0">
                  <a:pos x="46" y="37"/>
                </a:cxn>
                <a:cxn ang="0">
                  <a:pos x="67" y="23"/>
                </a:cxn>
                <a:cxn ang="0">
                  <a:pos x="89" y="11"/>
                </a:cxn>
                <a:cxn ang="0">
                  <a:pos x="89" y="11"/>
                </a:cxn>
                <a:cxn ang="0">
                  <a:pos x="91" y="10"/>
                </a:cxn>
                <a:cxn ang="0">
                  <a:pos x="92" y="7"/>
                </a:cxn>
                <a:cxn ang="0">
                  <a:pos x="91" y="3"/>
                </a:cxn>
                <a:cxn ang="0">
                  <a:pos x="88" y="0"/>
                </a:cxn>
                <a:cxn ang="0">
                  <a:pos x="85" y="0"/>
                </a:cxn>
                <a:cxn ang="0">
                  <a:pos x="83" y="0"/>
                </a:cxn>
                <a:cxn ang="0">
                  <a:pos x="83" y="0"/>
                </a:cxn>
              </a:cxnLst>
              <a:rect l="0" t="0" r="r" b="b"/>
              <a:pathLst>
                <a:path w="92" h="74">
                  <a:moveTo>
                    <a:pt x="83" y="0"/>
                  </a:moveTo>
                  <a:lnTo>
                    <a:pt x="83" y="0"/>
                  </a:lnTo>
                  <a:lnTo>
                    <a:pt x="68" y="10"/>
                  </a:lnTo>
                  <a:lnTo>
                    <a:pt x="53" y="19"/>
                  </a:lnTo>
                  <a:lnTo>
                    <a:pt x="24" y="38"/>
                  </a:lnTo>
                  <a:lnTo>
                    <a:pt x="24" y="38"/>
                  </a:lnTo>
                  <a:lnTo>
                    <a:pt x="16" y="44"/>
                  </a:lnTo>
                  <a:lnTo>
                    <a:pt x="8" y="50"/>
                  </a:lnTo>
                  <a:lnTo>
                    <a:pt x="3" y="58"/>
                  </a:lnTo>
                  <a:lnTo>
                    <a:pt x="2" y="63"/>
                  </a:lnTo>
                  <a:lnTo>
                    <a:pt x="0" y="68"/>
                  </a:lnTo>
                  <a:lnTo>
                    <a:pt x="0" y="68"/>
                  </a:lnTo>
                  <a:lnTo>
                    <a:pt x="0" y="71"/>
                  </a:lnTo>
                  <a:lnTo>
                    <a:pt x="2" y="72"/>
                  </a:lnTo>
                  <a:lnTo>
                    <a:pt x="3" y="74"/>
                  </a:lnTo>
                  <a:lnTo>
                    <a:pt x="6" y="74"/>
                  </a:lnTo>
                  <a:lnTo>
                    <a:pt x="10" y="72"/>
                  </a:lnTo>
                  <a:lnTo>
                    <a:pt x="11" y="71"/>
                  </a:lnTo>
                  <a:lnTo>
                    <a:pt x="12" y="68"/>
                  </a:lnTo>
                  <a:lnTo>
                    <a:pt x="12" y="68"/>
                  </a:lnTo>
                  <a:lnTo>
                    <a:pt x="14" y="63"/>
                  </a:lnTo>
                  <a:lnTo>
                    <a:pt x="16" y="58"/>
                  </a:lnTo>
                  <a:lnTo>
                    <a:pt x="20" y="54"/>
                  </a:lnTo>
                  <a:lnTo>
                    <a:pt x="25" y="50"/>
                  </a:lnTo>
                  <a:lnTo>
                    <a:pt x="37" y="42"/>
                  </a:lnTo>
                  <a:lnTo>
                    <a:pt x="46" y="37"/>
                  </a:lnTo>
                  <a:lnTo>
                    <a:pt x="46" y="37"/>
                  </a:lnTo>
                  <a:lnTo>
                    <a:pt x="67" y="23"/>
                  </a:lnTo>
                  <a:lnTo>
                    <a:pt x="89" y="11"/>
                  </a:lnTo>
                  <a:lnTo>
                    <a:pt x="89" y="11"/>
                  </a:lnTo>
                  <a:lnTo>
                    <a:pt x="91" y="10"/>
                  </a:lnTo>
                  <a:lnTo>
                    <a:pt x="92" y="7"/>
                  </a:lnTo>
                  <a:lnTo>
                    <a:pt x="91" y="3"/>
                  </a:lnTo>
                  <a:lnTo>
                    <a:pt x="88" y="0"/>
                  </a:lnTo>
                  <a:lnTo>
                    <a:pt x="85" y="0"/>
                  </a:lnTo>
                  <a:lnTo>
                    <a:pt x="83" y="0"/>
                  </a:lnTo>
                  <a:lnTo>
                    <a:pt x="83" y="0"/>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72" name="chenying0907 729"/>
            <p:cNvSpPr>
              <a:spLocks/>
            </p:cNvSpPr>
            <p:nvPr/>
          </p:nvSpPr>
          <p:spPr bwMode="auto">
            <a:xfrm>
              <a:off x="2427288" y="3678238"/>
              <a:ext cx="33338" cy="34925"/>
            </a:xfrm>
            <a:custGeom>
              <a:avLst/>
              <a:gdLst/>
              <a:ahLst/>
              <a:cxnLst>
                <a:cxn ang="0">
                  <a:pos x="75" y="4"/>
                </a:cxn>
                <a:cxn ang="0">
                  <a:pos x="75" y="4"/>
                </a:cxn>
                <a:cxn ang="0">
                  <a:pos x="71" y="10"/>
                </a:cxn>
                <a:cxn ang="0">
                  <a:pos x="67" y="15"/>
                </a:cxn>
                <a:cxn ang="0">
                  <a:pos x="58" y="24"/>
                </a:cxn>
                <a:cxn ang="0">
                  <a:pos x="47" y="32"/>
                </a:cxn>
                <a:cxn ang="0">
                  <a:pos x="38" y="40"/>
                </a:cxn>
                <a:cxn ang="0">
                  <a:pos x="38" y="40"/>
                </a:cxn>
                <a:cxn ang="0">
                  <a:pos x="1" y="76"/>
                </a:cxn>
                <a:cxn ang="0">
                  <a:pos x="1" y="76"/>
                </a:cxn>
                <a:cxn ang="0">
                  <a:pos x="0" y="78"/>
                </a:cxn>
                <a:cxn ang="0">
                  <a:pos x="0" y="80"/>
                </a:cxn>
                <a:cxn ang="0">
                  <a:pos x="1" y="84"/>
                </a:cxn>
                <a:cxn ang="0">
                  <a:pos x="5" y="85"/>
                </a:cxn>
                <a:cxn ang="0">
                  <a:pos x="8" y="85"/>
                </a:cxn>
                <a:cxn ang="0">
                  <a:pos x="9" y="84"/>
                </a:cxn>
                <a:cxn ang="0">
                  <a:pos x="9" y="84"/>
                </a:cxn>
                <a:cxn ang="0">
                  <a:pos x="30" y="62"/>
                </a:cxn>
                <a:cxn ang="0">
                  <a:pos x="52" y="41"/>
                </a:cxn>
                <a:cxn ang="0">
                  <a:pos x="52" y="41"/>
                </a:cxn>
                <a:cxn ang="0">
                  <a:pos x="61" y="33"/>
                </a:cxn>
                <a:cxn ang="0">
                  <a:pos x="71" y="27"/>
                </a:cxn>
                <a:cxn ang="0">
                  <a:pos x="78" y="17"/>
                </a:cxn>
                <a:cxn ang="0">
                  <a:pos x="82" y="14"/>
                </a:cxn>
                <a:cxn ang="0">
                  <a:pos x="85" y="7"/>
                </a:cxn>
                <a:cxn ang="0">
                  <a:pos x="85" y="7"/>
                </a:cxn>
                <a:cxn ang="0">
                  <a:pos x="85" y="4"/>
                </a:cxn>
                <a:cxn ang="0">
                  <a:pos x="85" y="3"/>
                </a:cxn>
                <a:cxn ang="0">
                  <a:pos x="84" y="2"/>
                </a:cxn>
                <a:cxn ang="0">
                  <a:pos x="81" y="0"/>
                </a:cxn>
                <a:cxn ang="0">
                  <a:pos x="77" y="0"/>
                </a:cxn>
                <a:cxn ang="0">
                  <a:pos x="76" y="2"/>
                </a:cxn>
                <a:cxn ang="0">
                  <a:pos x="75" y="4"/>
                </a:cxn>
                <a:cxn ang="0">
                  <a:pos x="75" y="4"/>
                </a:cxn>
              </a:cxnLst>
              <a:rect l="0" t="0" r="r" b="b"/>
              <a:pathLst>
                <a:path w="85" h="85">
                  <a:moveTo>
                    <a:pt x="75" y="4"/>
                  </a:moveTo>
                  <a:lnTo>
                    <a:pt x="75" y="4"/>
                  </a:lnTo>
                  <a:lnTo>
                    <a:pt x="71" y="10"/>
                  </a:lnTo>
                  <a:lnTo>
                    <a:pt x="67" y="15"/>
                  </a:lnTo>
                  <a:lnTo>
                    <a:pt x="58" y="24"/>
                  </a:lnTo>
                  <a:lnTo>
                    <a:pt x="47" y="32"/>
                  </a:lnTo>
                  <a:lnTo>
                    <a:pt x="38" y="40"/>
                  </a:lnTo>
                  <a:lnTo>
                    <a:pt x="38" y="40"/>
                  </a:lnTo>
                  <a:lnTo>
                    <a:pt x="1" y="76"/>
                  </a:lnTo>
                  <a:lnTo>
                    <a:pt x="1" y="76"/>
                  </a:lnTo>
                  <a:lnTo>
                    <a:pt x="0" y="78"/>
                  </a:lnTo>
                  <a:lnTo>
                    <a:pt x="0" y="80"/>
                  </a:lnTo>
                  <a:lnTo>
                    <a:pt x="1" y="84"/>
                  </a:lnTo>
                  <a:lnTo>
                    <a:pt x="5" y="85"/>
                  </a:lnTo>
                  <a:lnTo>
                    <a:pt x="8" y="85"/>
                  </a:lnTo>
                  <a:lnTo>
                    <a:pt x="9" y="84"/>
                  </a:lnTo>
                  <a:lnTo>
                    <a:pt x="9" y="84"/>
                  </a:lnTo>
                  <a:lnTo>
                    <a:pt x="30" y="62"/>
                  </a:lnTo>
                  <a:lnTo>
                    <a:pt x="52" y="41"/>
                  </a:lnTo>
                  <a:lnTo>
                    <a:pt x="52" y="41"/>
                  </a:lnTo>
                  <a:lnTo>
                    <a:pt x="61" y="33"/>
                  </a:lnTo>
                  <a:lnTo>
                    <a:pt x="71" y="27"/>
                  </a:lnTo>
                  <a:lnTo>
                    <a:pt x="78" y="17"/>
                  </a:lnTo>
                  <a:lnTo>
                    <a:pt x="82" y="14"/>
                  </a:lnTo>
                  <a:lnTo>
                    <a:pt x="85" y="7"/>
                  </a:lnTo>
                  <a:lnTo>
                    <a:pt x="85" y="7"/>
                  </a:lnTo>
                  <a:lnTo>
                    <a:pt x="85" y="4"/>
                  </a:lnTo>
                  <a:lnTo>
                    <a:pt x="85" y="3"/>
                  </a:lnTo>
                  <a:lnTo>
                    <a:pt x="84" y="2"/>
                  </a:lnTo>
                  <a:lnTo>
                    <a:pt x="81" y="0"/>
                  </a:lnTo>
                  <a:lnTo>
                    <a:pt x="77" y="0"/>
                  </a:lnTo>
                  <a:lnTo>
                    <a:pt x="76" y="2"/>
                  </a:lnTo>
                  <a:lnTo>
                    <a:pt x="75" y="4"/>
                  </a:lnTo>
                  <a:lnTo>
                    <a:pt x="75" y="4"/>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73" name="chenying0907 730"/>
            <p:cNvSpPr>
              <a:spLocks/>
            </p:cNvSpPr>
            <p:nvPr/>
          </p:nvSpPr>
          <p:spPr bwMode="auto">
            <a:xfrm>
              <a:off x="2451101" y="3686175"/>
              <a:ext cx="23813" cy="26988"/>
            </a:xfrm>
            <a:custGeom>
              <a:avLst/>
              <a:gdLst/>
              <a:ahLst/>
              <a:cxnLst>
                <a:cxn ang="0">
                  <a:pos x="47" y="2"/>
                </a:cxn>
                <a:cxn ang="0">
                  <a:pos x="47" y="2"/>
                </a:cxn>
                <a:cxn ang="0">
                  <a:pos x="34" y="15"/>
                </a:cxn>
                <a:cxn ang="0">
                  <a:pos x="21" y="29"/>
                </a:cxn>
                <a:cxn ang="0">
                  <a:pos x="10" y="44"/>
                </a:cxn>
                <a:cxn ang="0">
                  <a:pos x="0" y="59"/>
                </a:cxn>
                <a:cxn ang="0">
                  <a:pos x="0" y="59"/>
                </a:cxn>
                <a:cxn ang="0">
                  <a:pos x="0" y="62"/>
                </a:cxn>
                <a:cxn ang="0">
                  <a:pos x="0" y="65"/>
                </a:cxn>
                <a:cxn ang="0">
                  <a:pos x="2" y="67"/>
                </a:cxn>
                <a:cxn ang="0">
                  <a:pos x="6" y="68"/>
                </a:cxn>
                <a:cxn ang="0">
                  <a:pos x="9" y="67"/>
                </a:cxn>
                <a:cxn ang="0">
                  <a:pos x="10" y="66"/>
                </a:cxn>
                <a:cxn ang="0">
                  <a:pos x="10" y="66"/>
                </a:cxn>
                <a:cxn ang="0">
                  <a:pos x="19" y="50"/>
                </a:cxn>
                <a:cxn ang="0">
                  <a:pos x="30" y="36"/>
                </a:cxn>
                <a:cxn ang="0">
                  <a:pos x="42" y="23"/>
                </a:cxn>
                <a:cxn ang="0">
                  <a:pos x="55" y="10"/>
                </a:cxn>
                <a:cxn ang="0">
                  <a:pos x="55" y="10"/>
                </a:cxn>
                <a:cxn ang="0">
                  <a:pos x="56" y="8"/>
                </a:cxn>
                <a:cxn ang="0">
                  <a:pos x="56" y="6"/>
                </a:cxn>
                <a:cxn ang="0">
                  <a:pos x="55" y="2"/>
                </a:cxn>
                <a:cxn ang="0">
                  <a:pos x="51" y="0"/>
                </a:cxn>
                <a:cxn ang="0">
                  <a:pos x="48" y="0"/>
                </a:cxn>
                <a:cxn ang="0">
                  <a:pos x="47" y="2"/>
                </a:cxn>
                <a:cxn ang="0">
                  <a:pos x="47" y="2"/>
                </a:cxn>
              </a:cxnLst>
              <a:rect l="0" t="0" r="r" b="b"/>
              <a:pathLst>
                <a:path w="56" h="68">
                  <a:moveTo>
                    <a:pt x="47" y="2"/>
                  </a:moveTo>
                  <a:lnTo>
                    <a:pt x="47" y="2"/>
                  </a:lnTo>
                  <a:lnTo>
                    <a:pt x="34" y="15"/>
                  </a:lnTo>
                  <a:lnTo>
                    <a:pt x="21" y="29"/>
                  </a:lnTo>
                  <a:lnTo>
                    <a:pt x="10" y="44"/>
                  </a:lnTo>
                  <a:lnTo>
                    <a:pt x="0" y="59"/>
                  </a:lnTo>
                  <a:lnTo>
                    <a:pt x="0" y="59"/>
                  </a:lnTo>
                  <a:lnTo>
                    <a:pt x="0" y="62"/>
                  </a:lnTo>
                  <a:lnTo>
                    <a:pt x="0" y="65"/>
                  </a:lnTo>
                  <a:lnTo>
                    <a:pt x="2" y="67"/>
                  </a:lnTo>
                  <a:lnTo>
                    <a:pt x="6" y="68"/>
                  </a:lnTo>
                  <a:lnTo>
                    <a:pt x="9" y="67"/>
                  </a:lnTo>
                  <a:lnTo>
                    <a:pt x="10" y="66"/>
                  </a:lnTo>
                  <a:lnTo>
                    <a:pt x="10" y="66"/>
                  </a:lnTo>
                  <a:lnTo>
                    <a:pt x="19" y="50"/>
                  </a:lnTo>
                  <a:lnTo>
                    <a:pt x="30" y="36"/>
                  </a:lnTo>
                  <a:lnTo>
                    <a:pt x="42" y="23"/>
                  </a:lnTo>
                  <a:lnTo>
                    <a:pt x="55" y="10"/>
                  </a:lnTo>
                  <a:lnTo>
                    <a:pt x="55" y="10"/>
                  </a:lnTo>
                  <a:lnTo>
                    <a:pt x="56" y="8"/>
                  </a:lnTo>
                  <a:lnTo>
                    <a:pt x="56" y="6"/>
                  </a:lnTo>
                  <a:lnTo>
                    <a:pt x="55" y="2"/>
                  </a:lnTo>
                  <a:lnTo>
                    <a:pt x="51" y="0"/>
                  </a:lnTo>
                  <a:lnTo>
                    <a:pt x="48" y="0"/>
                  </a:lnTo>
                  <a:lnTo>
                    <a:pt x="47" y="2"/>
                  </a:lnTo>
                  <a:lnTo>
                    <a:pt x="47" y="2"/>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74" name="chenying0907 731"/>
            <p:cNvSpPr>
              <a:spLocks/>
            </p:cNvSpPr>
            <p:nvPr/>
          </p:nvSpPr>
          <p:spPr bwMode="auto">
            <a:xfrm>
              <a:off x="2605088" y="3395663"/>
              <a:ext cx="23813" cy="26988"/>
            </a:xfrm>
            <a:custGeom>
              <a:avLst/>
              <a:gdLst/>
              <a:ahLst/>
              <a:cxnLst>
                <a:cxn ang="0">
                  <a:pos x="50" y="2"/>
                </a:cxn>
                <a:cxn ang="0">
                  <a:pos x="50" y="2"/>
                </a:cxn>
                <a:cxn ang="0">
                  <a:pos x="44" y="4"/>
                </a:cxn>
                <a:cxn ang="0">
                  <a:pos x="41" y="8"/>
                </a:cxn>
                <a:cxn ang="0">
                  <a:pos x="38" y="14"/>
                </a:cxn>
                <a:cxn ang="0">
                  <a:pos x="35" y="19"/>
                </a:cxn>
                <a:cxn ang="0">
                  <a:pos x="35" y="19"/>
                </a:cxn>
                <a:cxn ang="0">
                  <a:pos x="33" y="25"/>
                </a:cxn>
                <a:cxn ang="0">
                  <a:pos x="31" y="29"/>
                </a:cxn>
                <a:cxn ang="0">
                  <a:pos x="30" y="32"/>
                </a:cxn>
                <a:cxn ang="0">
                  <a:pos x="30" y="32"/>
                </a:cxn>
                <a:cxn ang="0">
                  <a:pos x="21" y="37"/>
                </a:cxn>
                <a:cxn ang="0">
                  <a:pos x="21" y="37"/>
                </a:cxn>
                <a:cxn ang="0">
                  <a:pos x="13" y="42"/>
                </a:cxn>
                <a:cxn ang="0">
                  <a:pos x="5" y="48"/>
                </a:cxn>
                <a:cxn ang="0">
                  <a:pos x="3" y="51"/>
                </a:cxn>
                <a:cxn ang="0">
                  <a:pos x="1" y="55"/>
                </a:cxn>
                <a:cxn ang="0">
                  <a:pos x="0" y="61"/>
                </a:cxn>
                <a:cxn ang="0">
                  <a:pos x="1" y="65"/>
                </a:cxn>
                <a:cxn ang="0">
                  <a:pos x="1" y="65"/>
                </a:cxn>
                <a:cxn ang="0">
                  <a:pos x="3" y="67"/>
                </a:cxn>
                <a:cxn ang="0">
                  <a:pos x="4" y="68"/>
                </a:cxn>
                <a:cxn ang="0">
                  <a:pos x="8" y="68"/>
                </a:cxn>
                <a:cxn ang="0">
                  <a:pos x="10" y="67"/>
                </a:cxn>
                <a:cxn ang="0">
                  <a:pos x="12" y="66"/>
                </a:cxn>
                <a:cxn ang="0">
                  <a:pos x="12" y="65"/>
                </a:cxn>
                <a:cxn ang="0">
                  <a:pos x="12" y="62"/>
                </a:cxn>
                <a:cxn ang="0">
                  <a:pos x="12" y="62"/>
                </a:cxn>
                <a:cxn ang="0">
                  <a:pos x="12" y="59"/>
                </a:cxn>
                <a:cxn ang="0">
                  <a:pos x="13" y="57"/>
                </a:cxn>
                <a:cxn ang="0">
                  <a:pos x="20" y="50"/>
                </a:cxn>
                <a:cxn ang="0">
                  <a:pos x="34" y="42"/>
                </a:cxn>
                <a:cxn ang="0">
                  <a:pos x="34" y="42"/>
                </a:cxn>
                <a:cxn ang="0">
                  <a:pos x="38" y="40"/>
                </a:cxn>
                <a:cxn ang="0">
                  <a:pos x="41" y="36"/>
                </a:cxn>
                <a:cxn ang="0">
                  <a:pos x="44" y="27"/>
                </a:cxn>
                <a:cxn ang="0">
                  <a:pos x="48" y="17"/>
                </a:cxn>
                <a:cxn ang="0">
                  <a:pos x="51" y="14"/>
                </a:cxn>
                <a:cxn ang="0">
                  <a:pos x="55" y="11"/>
                </a:cxn>
                <a:cxn ang="0">
                  <a:pos x="55" y="11"/>
                </a:cxn>
                <a:cxn ang="0">
                  <a:pos x="56" y="10"/>
                </a:cxn>
                <a:cxn ang="0">
                  <a:pos x="58" y="7"/>
                </a:cxn>
                <a:cxn ang="0">
                  <a:pos x="56" y="3"/>
                </a:cxn>
                <a:cxn ang="0">
                  <a:pos x="54" y="0"/>
                </a:cxn>
                <a:cxn ang="0">
                  <a:pos x="51" y="0"/>
                </a:cxn>
                <a:cxn ang="0">
                  <a:pos x="50" y="2"/>
                </a:cxn>
                <a:cxn ang="0">
                  <a:pos x="50" y="2"/>
                </a:cxn>
              </a:cxnLst>
              <a:rect l="0" t="0" r="r" b="b"/>
              <a:pathLst>
                <a:path w="58" h="68">
                  <a:moveTo>
                    <a:pt x="50" y="2"/>
                  </a:moveTo>
                  <a:lnTo>
                    <a:pt x="50" y="2"/>
                  </a:lnTo>
                  <a:lnTo>
                    <a:pt x="44" y="4"/>
                  </a:lnTo>
                  <a:lnTo>
                    <a:pt x="41" y="8"/>
                  </a:lnTo>
                  <a:lnTo>
                    <a:pt x="38" y="14"/>
                  </a:lnTo>
                  <a:lnTo>
                    <a:pt x="35" y="19"/>
                  </a:lnTo>
                  <a:lnTo>
                    <a:pt x="35" y="19"/>
                  </a:lnTo>
                  <a:lnTo>
                    <a:pt x="33" y="25"/>
                  </a:lnTo>
                  <a:lnTo>
                    <a:pt x="31" y="29"/>
                  </a:lnTo>
                  <a:lnTo>
                    <a:pt x="30" y="32"/>
                  </a:lnTo>
                  <a:lnTo>
                    <a:pt x="30" y="32"/>
                  </a:lnTo>
                  <a:lnTo>
                    <a:pt x="21" y="37"/>
                  </a:lnTo>
                  <a:lnTo>
                    <a:pt x="21" y="37"/>
                  </a:lnTo>
                  <a:lnTo>
                    <a:pt x="13" y="42"/>
                  </a:lnTo>
                  <a:lnTo>
                    <a:pt x="5" y="48"/>
                  </a:lnTo>
                  <a:lnTo>
                    <a:pt x="3" y="51"/>
                  </a:lnTo>
                  <a:lnTo>
                    <a:pt x="1" y="55"/>
                  </a:lnTo>
                  <a:lnTo>
                    <a:pt x="0" y="61"/>
                  </a:lnTo>
                  <a:lnTo>
                    <a:pt x="1" y="65"/>
                  </a:lnTo>
                  <a:lnTo>
                    <a:pt x="1" y="65"/>
                  </a:lnTo>
                  <a:lnTo>
                    <a:pt x="3" y="67"/>
                  </a:lnTo>
                  <a:lnTo>
                    <a:pt x="4" y="68"/>
                  </a:lnTo>
                  <a:lnTo>
                    <a:pt x="8" y="68"/>
                  </a:lnTo>
                  <a:lnTo>
                    <a:pt x="10" y="67"/>
                  </a:lnTo>
                  <a:lnTo>
                    <a:pt x="12" y="66"/>
                  </a:lnTo>
                  <a:lnTo>
                    <a:pt x="12" y="65"/>
                  </a:lnTo>
                  <a:lnTo>
                    <a:pt x="12" y="62"/>
                  </a:lnTo>
                  <a:lnTo>
                    <a:pt x="12" y="62"/>
                  </a:lnTo>
                  <a:lnTo>
                    <a:pt x="12" y="59"/>
                  </a:lnTo>
                  <a:lnTo>
                    <a:pt x="13" y="57"/>
                  </a:lnTo>
                  <a:lnTo>
                    <a:pt x="20" y="50"/>
                  </a:lnTo>
                  <a:lnTo>
                    <a:pt x="34" y="42"/>
                  </a:lnTo>
                  <a:lnTo>
                    <a:pt x="34" y="42"/>
                  </a:lnTo>
                  <a:lnTo>
                    <a:pt x="38" y="40"/>
                  </a:lnTo>
                  <a:lnTo>
                    <a:pt x="41" y="36"/>
                  </a:lnTo>
                  <a:lnTo>
                    <a:pt x="44" y="27"/>
                  </a:lnTo>
                  <a:lnTo>
                    <a:pt x="48" y="17"/>
                  </a:lnTo>
                  <a:lnTo>
                    <a:pt x="51" y="14"/>
                  </a:lnTo>
                  <a:lnTo>
                    <a:pt x="55" y="11"/>
                  </a:lnTo>
                  <a:lnTo>
                    <a:pt x="55" y="11"/>
                  </a:lnTo>
                  <a:lnTo>
                    <a:pt x="56" y="10"/>
                  </a:lnTo>
                  <a:lnTo>
                    <a:pt x="58" y="7"/>
                  </a:lnTo>
                  <a:lnTo>
                    <a:pt x="56" y="3"/>
                  </a:lnTo>
                  <a:lnTo>
                    <a:pt x="54" y="0"/>
                  </a:lnTo>
                  <a:lnTo>
                    <a:pt x="51" y="0"/>
                  </a:lnTo>
                  <a:lnTo>
                    <a:pt x="50" y="2"/>
                  </a:lnTo>
                  <a:lnTo>
                    <a:pt x="50" y="2"/>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75" name="chenying0907 732"/>
            <p:cNvSpPr>
              <a:spLocks/>
            </p:cNvSpPr>
            <p:nvPr/>
          </p:nvSpPr>
          <p:spPr bwMode="auto">
            <a:xfrm>
              <a:off x="2625726" y="3395663"/>
              <a:ext cx="25400" cy="28575"/>
            </a:xfrm>
            <a:custGeom>
              <a:avLst/>
              <a:gdLst/>
              <a:ahLst/>
              <a:cxnLst>
                <a:cxn ang="0">
                  <a:pos x="54" y="2"/>
                </a:cxn>
                <a:cxn ang="0">
                  <a:pos x="54" y="2"/>
                </a:cxn>
                <a:cxn ang="0">
                  <a:pos x="50" y="4"/>
                </a:cxn>
                <a:cxn ang="0">
                  <a:pos x="46" y="8"/>
                </a:cxn>
                <a:cxn ang="0">
                  <a:pos x="41" y="16"/>
                </a:cxn>
                <a:cxn ang="0">
                  <a:pos x="36" y="24"/>
                </a:cxn>
                <a:cxn ang="0">
                  <a:pos x="29" y="32"/>
                </a:cxn>
                <a:cxn ang="0">
                  <a:pos x="29" y="32"/>
                </a:cxn>
                <a:cxn ang="0">
                  <a:pos x="20" y="40"/>
                </a:cxn>
                <a:cxn ang="0">
                  <a:pos x="12" y="48"/>
                </a:cxn>
                <a:cxn ang="0">
                  <a:pos x="6" y="57"/>
                </a:cxn>
                <a:cxn ang="0">
                  <a:pos x="0" y="67"/>
                </a:cxn>
                <a:cxn ang="0">
                  <a:pos x="0" y="67"/>
                </a:cxn>
                <a:cxn ang="0">
                  <a:pos x="0" y="70"/>
                </a:cxn>
                <a:cxn ang="0">
                  <a:pos x="0" y="72"/>
                </a:cxn>
                <a:cxn ang="0">
                  <a:pos x="2" y="74"/>
                </a:cxn>
                <a:cxn ang="0">
                  <a:pos x="4" y="74"/>
                </a:cxn>
                <a:cxn ang="0">
                  <a:pos x="8" y="74"/>
                </a:cxn>
                <a:cxn ang="0">
                  <a:pos x="9" y="72"/>
                </a:cxn>
                <a:cxn ang="0">
                  <a:pos x="11" y="71"/>
                </a:cxn>
                <a:cxn ang="0">
                  <a:pos x="11" y="71"/>
                </a:cxn>
                <a:cxn ang="0">
                  <a:pos x="16" y="61"/>
                </a:cxn>
                <a:cxn ang="0">
                  <a:pos x="23" y="53"/>
                </a:cxn>
                <a:cxn ang="0">
                  <a:pos x="40" y="37"/>
                </a:cxn>
                <a:cxn ang="0">
                  <a:pos x="40" y="37"/>
                </a:cxn>
                <a:cxn ang="0">
                  <a:pos x="45" y="31"/>
                </a:cxn>
                <a:cxn ang="0">
                  <a:pos x="49" y="24"/>
                </a:cxn>
                <a:cxn ang="0">
                  <a:pos x="54" y="16"/>
                </a:cxn>
                <a:cxn ang="0">
                  <a:pos x="57" y="14"/>
                </a:cxn>
                <a:cxn ang="0">
                  <a:pos x="60" y="11"/>
                </a:cxn>
                <a:cxn ang="0">
                  <a:pos x="60" y="11"/>
                </a:cxn>
                <a:cxn ang="0">
                  <a:pos x="62" y="10"/>
                </a:cxn>
                <a:cxn ang="0">
                  <a:pos x="63" y="7"/>
                </a:cxn>
                <a:cxn ang="0">
                  <a:pos x="62" y="3"/>
                </a:cxn>
                <a:cxn ang="0">
                  <a:pos x="59" y="0"/>
                </a:cxn>
                <a:cxn ang="0">
                  <a:pos x="57" y="0"/>
                </a:cxn>
                <a:cxn ang="0">
                  <a:pos x="54" y="2"/>
                </a:cxn>
                <a:cxn ang="0">
                  <a:pos x="54" y="2"/>
                </a:cxn>
              </a:cxnLst>
              <a:rect l="0" t="0" r="r" b="b"/>
              <a:pathLst>
                <a:path w="63" h="74">
                  <a:moveTo>
                    <a:pt x="54" y="2"/>
                  </a:moveTo>
                  <a:lnTo>
                    <a:pt x="54" y="2"/>
                  </a:lnTo>
                  <a:lnTo>
                    <a:pt x="50" y="4"/>
                  </a:lnTo>
                  <a:lnTo>
                    <a:pt x="46" y="8"/>
                  </a:lnTo>
                  <a:lnTo>
                    <a:pt x="41" y="16"/>
                  </a:lnTo>
                  <a:lnTo>
                    <a:pt x="36" y="24"/>
                  </a:lnTo>
                  <a:lnTo>
                    <a:pt x="29" y="32"/>
                  </a:lnTo>
                  <a:lnTo>
                    <a:pt x="29" y="32"/>
                  </a:lnTo>
                  <a:lnTo>
                    <a:pt x="20" y="40"/>
                  </a:lnTo>
                  <a:lnTo>
                    <a:pt x="12" y="48"/>
                  </a:lnTo>
                  <a:lnTo>
                    <a:pt x="6" y="57"/>
                  </a:lnTo>
                  <a:lnTo>
                    <a:pt x="0" y="67"/>
                  </a:lnTo>
                  <a:lnTo>
                    <a:pt x="0" y="67"/>
                  </a:lnTo>
                  <a:lnTo>
                    <a:pt x="0" y="70"/>
                  </a:lnTo>
                  <a:lnTo>
                    <a:pt x="0" y="72"/>
                  </a:lnTo>
                  <a:lnTo>
                    <a:pt x="2" y="74"/>
                  </a:lnTo>
                  <a:lnTo>
                    <a:pt x="4" y="74"/>
                  </a:lnTo>
                  <a:lnTo>
                    <a:pt x="8" y="74"/>
                  </a:lnTo>
                  <a:lnTo>
                    <a:pt x="9" y="72"/>
                  </a:lnTo>
                  <a:lnTo>
                    <a:pt x="11" y="71"/>
                  </a:lnTo>
                  <a:lnTo>
                    <a:pt x="11" y="71"/>
                  </a:lnTo>
                  <a:lnTo>
                    <a:pt x="16" y="61"/>
                  </a:lnTo>
                  <a:lnTo>
                    <a:pt x="23" y="53"/>
                  </a:lnTo>
                  <a:lnTo>
                    <a:pt x="40" y="37"/>
                  </a:lnTo>
                  <a:lnTo>
                    <a:pt x="40" y="37"/>
                  </a:lnTo>
                  <a:lnTo>
                    <a:pt x="45" y="31"/>
                  </a:lnTo>
                  <a:lnTo>
                    <a:pt x="49" y="24"/>
                  </a:lnTo>
                  <a:lnTo>
                    <a:pt x="54" y="16"/>
                  </a:lnTo>
                  <a:lnTo>
                    <a:pt x="57" y="14"/>
                  </a:lnTo>
                  <a:lnTo>
                    <a:pt x="60" y="11"/>
                  </a:lnTo>
                  <a:lnTo>
                    <a:pt x="60" y="11"/>
                  </a:lnTo>
                  <a:lnTo>
                    <a:pt x="62" y="10"/>
                  </a:lnTo>
                  <a:lnTo>
                    <a:pt x="63" y="7"/>
                  </a:lnTo>
                  <a:lnTo>
                    <a:pt x="62" y="3"/>
                  </a:lnTo>
                  <a:lnTo>
                    <a:pt x="59" y="0"/>
                  </a:lnTo>
                  <a:lnTo>
                    <a:pt x="57" y="0"/>
                  </a:lnTo>
                  <a:lnTo>
                    <a:pt x="54" y="2"/>
                  </a:lnTo>
                  <a:lnTo>
                    <a:pt x="54" y="2"/>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76" name="chenying0907 733"/>
            <p:cNvSpPr>
              <a:spLocks/>
            </p:cNvSpPr>
            <p:nvPr/>
          </p:nvSpPr>
          <p:spPr bwMode="auto">
            <a:xfrm>
              <a:off x="2641601" y="3400425"/>
              <a:ext cx="30163" cy="23813"/>
            </a:xfrm>
            <a:custGeom>
              <a:avLst/>
              <a:gdLst/>
              <a:ahLst/>
              <a:cxnLst>
                <a:cxn ang="0">
                  <a:pos x="64" y="2"/>
                </a:cxn>
                <a:cxn ang="0">
                  <a:pos x="64" y="2"/>
                </a:cxn>
                <a:cxn ang="0">
                  <a:pos x="48" y="15"/>
                </a:cxn>
                <a:cxn ang="0">
                  <a:pos x="34" y="28"/>
                </a:cxn>
                <a:cxn ang="0">
                  <a:pos x="1" y="53"/>
                </a:cxn>
                <a:cxn ang="0">
                  <a:pos x="1" y="53"/>
                </a:cxn>
                <a:cxn ang="0">
                  <a:pos x="0" y="55"/>
                </a:cxn>
                <a:cxn ang="0">
                  <a:pos x="0" y="59"/>
                </a:cxn>
                <a:cxn ang="0">
                  <a:pos x="1" y="62"/>
                </a:cxn>
                <a:cxn ang="0">
                  <a:pos x="5" y="63"/>
                </a:cxn>
                <a:cxn ang="0">
                  <a:pos x="10" y="63"/>
                </a:cxn>
                <a:cxn ang="0">
                  <a:pos x="10" y="63"/>
                </a:cxn>
                <a:cxn ang="0">
                  <a:pos x="13" y="62"/>
                </a:cxn>
                <a:cxn ang="0">
                  <a:pos x="14" y="60"/>
                </a:cxn>
                <a:cxn ang="0">
                  <a:pos x="16" y="58"/>
                </a:cxn>
                <a:cxn ang="0">
                  <a:pos x="16" y="55"/>
                </a:cxn>
                <a:cxn ang="0">
                  <a:pos x="16" y="55"/>
                </a:cxn>
                <a:cxn ang="0">
                  <a:pos x="44" y="34"/>
                </a:cxn>
                <a:cxn ang="0">
                  <a:pos x="59" y="22"/>
                </a:cxn>
                <a:cxn ang="0">
                  <a:pos x="72" y="9"/>
                </a:cxn>
                <a:cxn ang="0">
                  <a:pos x="72" y="9"/>
                </a:cxn>
                <a:cxn ang="0">
                  <a:pos x="73" y="8"/>
                </a:cxn>
                <a:cxn ang="0">
                  <a:pos x="73" y="5"/>
                </a:cxn>
                <a:cxn ang="0">
                  <a:pos x="72" y="2"/>
                </a:cxn>
                <a:cxn ang="0">
                  <a:pos x="68" y="0"/>
                </a:cxn>
                <a:cxn ang="0">
                  <a:pos x="65" y="0"/>
                </a:cxn>
                <a:cxn ang="0">
                  <a:pos x="64" y="2"/>
                </a:cxn>
                <a:cxn ang="0">
                  <a:pos x="64" y="2"/>
                </a:cxn>
              </a:cxnLst>
              <a:rect l="0" t="0" r="r" b="b"/>
              <a:pathLst>
                <a:path w="73" h="63">
                  <a:moveTo>
                    <a:pt x="64" y="2"/>
                  </a:moveTo>
                  <a:lnTo>
                    <a:pt x="64" y="2"/>
                  </a:lnTo>
                  <a:lnTo>
                    <a:pt x="48" y="15"/>
                  </a:lnTo>
                  <a:lnTo>
                    <a:pt x="34" y="28"/>
                  </a:lnTo>
                  <a:lnTo>
                    <a:pt x="1" y="53"/>
                  </a:lnTo>
                  <a:lnTo>
                    <a:pt x="1" y="53"/>
                  </a:lnTo>
                  <a:lnTo>
                    <a:pt x="0" y="55"/>
                  </a:lnTo>
                  <a:lnTo>
                    <a:pt x="0" y="59"/>
                  </a:lnTo>
                  <a:lnTo>
                    <a:pt x="1" y="62"/>
                  </a:lnTo>
                  <a:lnTo>
                    <a:pt x="5" y="63"/>
                  </a:lnTo>
                  <a:lnTo>
                    <a:pt x="10" y="63"/>
                  </a:lnTo>
                  <a:lnTo>
                    <a:pt x="10" y="63"/>
                  </a:lnTo>
                  <a:lnTo>
                    <a:pt x="13" y="62"/>
                  </a:lnTo>
                  <a:lnTo>
                    <a:pt x="14" y="60"/>
                  </a:lnTo>
                  <a:lnTo>
                    <a:pt x="16" y="58"/>
                  </a:lnTo>
                  <a:lnTo>
                    <a:pt x="16" y="55"/>
                  </a:lnTo>
                  <a:lnTo>
                    <a:pt x="16" y="55"/>
                  </a:lnTo>
                  <a:lnTo>
                    <a:pt x="44" y="34"/>
                  </a:lnTo>
                  <a:lnTo>
                    <a:pt x="59" y="22"/>
                  </a:lnTo>
                  <a:lnTo>
                    <a:pt x="72" y="9"/>
                  </a:lnTo>
                  <a:lnTo>
                    <a:pt x="72" y="9"/>
                  </a:lnTo>
                  <a:lnTo>
                    <a:pt x="73" y="8"/>
                  </a:lnTo>
                  <a:lnTo>
                    <a:pt x="73" y="5"/>
                  </a:lnTo>
                  <a:lnTo>
                    <a:pt x="72" y="2"/>
                  </a:lnTo>
                  <a:lnTo>
                    <a:pt x="68" y="0"/>
                  </a:lnTo>
                  <a:lnTo>
                    <a:pt x="65" y="0"/>
                  </a:lnTo>
                  <a:lnTo>
                    <a:pt x="64" y="2"/>
                  </a:lnTo>
                  <a:lnTo>
                    <a:pt x="64" y="2"/>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77" name="chenying0907 734"/>
            <p:cNvSpPr>
              <a:spLocks/>
            </p:cNvSpPr>
            <p:nvPr/>
          </p:nvSpPr>
          <p:spPr bwMode="auto">
            <a:xfrm>
              <a:off x="2660651" y="3402013"/>
              <a:ext cx="28575" cy="22225"/>
            </a:xfrm>
            <a:custGeom>
              <a:avLst/>
              <a:gdLst/>
              <a:ahLst/>
              <a:cxnLst>
                <a:cxn ang="0">
                  <a:pos x="66" y="2"/>
                </a:cxn>
                <a:cxn ang="0">
                  <a:pos x="66" y="2"/>
                </a:cxn>
                <a:cxn ang="0">
                  <a:pos x="58" y="8"/>
                </a:cxn>
                <a:cxn ang="0">
                  <a:pos x="50" y="15"/>
                </a:cxn>
                <a:cxn ang="0">
                  <a:pos x="34" y="25"/>
                </a:cxn>
                <a:cxn ang="0">
                  <a:pos x="17" y="36"/>
                </a:cxn>
                <a:cxn ang="0">
                  <a:pos x="9" y="41"/>
                </a:cxn>
                <a:cxn ang="0">
                  <a:pos x="3" y="48"/>
                </a:cxn>
                <a:cxn ang="0">
                  <a:pos x="3" y="48"/>
                </a:cxn>
                <a:cxn ang="0">
                  <a:pos x="0" y="50"/>
                </a:cxn>
                <a:cxn ang="0">
                  <a:pos x="0" y="51"/>
                </a:cxn>
                <a:cxn ang="0">
                  <a:pos x="3" y="55"/>
                </a:cxn>
                <a:cxn ang="0">
                  <a:pos x="6" y="58"/>
                </a:cxn>
                <a:cxn ang="0">
                  <a:pos x="8" y="57"/>
                </a:cxn>
                <a:cxn ang="0">
                  <a:pos x="11" y="55"/>
                </a:cxn>
                <a:cxn ang="0">
                  <a:pos x="11" y="55"/>
                </a:cxn>
                <a:cxn ang="0">
                  <a:pos x="17" y="50"/>
                </a:cxn>
                <a:cxn ang="0">
                  <a:pos x="25" y="44"/>
                </a:cxn>
                <a:cxn ang="0">
                  <a:pos x="42" y="33"/>
                </a:cxn>
                <a:cxn ang="0">
                  <a:pos x="58" y="23"/>
                </a:cxn>
                <a:cxn ang="0">
                  <a:pos x="66" y="16"/>
                </a:cxn>
                <a:cxn ang="0">
                  <a:pos x="74" y="11"/>
                </a:cxn>
                <a:cxn ang="0">
                  <a:pos x="74" y="11"/>
                </a:cxn>
                <a:cxn ang="0">
                  <a:pos x="75" y="8"/>
                </a:cxn>
                <a:cxn ang="0">
                  <a:pos x="75" y="6"/>
                </a:cxn>
                <a:cxn ang="0">
                  <a:pos x="74" y="3"/>
                </a:cxn>
                <a:cxn ang="0">
                  <a:pos x="70" y="0"/>
                </a:cxn>
                <a:cxn ang="0">
                  <a:pos x="67" y="0"/>
                </a:cxn>
                <a:cxn ang="0">
                  <a:pos x="66" y="2"/>
                </a:cxn>
                <a:cxn ang="0">
                  <a:pos x="66" y="2"/>
                </a:cxn>
              </a:cxnLst>
              <a:rect l="0" t="0" r="r" b="b"/>
              <a:pathLst>
                <a:path w="75" h="58">
                  <a:moveTo>
                    <a:pt x="66" y="2"/>
                  </a:moveTo>
                  <a:lnTo>
                    <a:pt x="66" y="2"/>
                  </a:lnTo>
                  <a:lnTo>
                    <a:pt x="58" y="8"/>
                  </a:lnTo>
                  <a:lnTo>
                    <a:pt x="50" y="15"/>
                  </a:lnTo>
                  <a:lnTo>
                    <a:pt x="34" y="25"/>
                  </a:lnTo>
                  <a:lnTo>
                    <a:pt x="17" y="36"/>
                  </a:lnTo>
                  <a:lnTo>
                    <a:pt x="9" y="41"/>
                  </a:lnTo>
                  <a:lnTo>
                    <a:pt x="3" y="48"/>
                  </a:lnTo>
                  <a:lnTo>
                    <a:pt x="3" y="48"/>
                  </a:lnTo>
                  <a:lnTo>
                    <a:pt x="0" y="50"/>
                  </a:lnTo>
                  <a:lnTo>
                    <a:pt x="0" y="51"/>
                  </a:lnTo>
                  <a:lnTo>
                    <a:pt x="3" y="55"/>
                  </a:lnTo>
                  <a:lnTo>
                    <a:pt x="6" y="58"/>
                  </a:lnTo>
                  <a:lnTo>
                    <a:pt x="8" y="57"/>
                  </a:lnTo>
                  <a:lnTo>
                    <a:pt x="11" y="55"/>
                  </a:lnTo>
                  <a:lnTo>
                    <a:pt x="11" y="55"/>
                  </a:lnTo>
                  <a:lnTo>
                    <a:pt x="17" y="50"/>
                  </a:lnTo>
                  <a:lnTo>
                    <a:pt x="25" y="44"/>
                  </a:lnTo>
                  <a:lnTo>
                    <a:pt x="42" y="33"/>
                  </a:lnTo>
                  <a:lnTo>
                    <a:pt x="58" y="23"/>
                  </a:lnTo>
                  <a:lnTo>
                    <a:pt x="66" y="16"/>
                  </a:lnTo>
                  <a:lnTo>
                    <a:pt x="74" y="11"/>
                  </a:lnTo>
                  <a:lnTo>
                    <a:pt x="74" y="11"/>
                  </a:lnTo>
                  <a:lnTo>
                    <a:pt x="75" y="8"/>
                  </a:lnTo>
                  <a:lnTo>
                    <a:pt x="75" y="6"/>
                  </a:lnTo>
                  <a:lnTo>
                    <a:pt x="74" y="3"/>
                  </a:lnTo>
                  <a:lnTo>
                    <a:pt x="70" y="0"/>
                  </a:lnTo>
                  <a:lnTo>
                    <a:pt x="67" y="0"/>
                  </a:lnTo>
                  <a:lnTo>
                    <a:pt x="66" y="2"/>
                  </a:lnTo>
                  <a:lnTo>
                    <a:pt x="66" y="2"/>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78" name="chenying0907 735"/>
            <p:cNvSpPr>
              <a:spLocks/>
            </p:cNvSpPr>
            <p:nvPr/>
          </p:nvSpPr>
          <p:spPr bwMode="auto">
            <a:xfrm>
              <a:off x="2682876" y="3405188"/>
              <a:ext cx="20638" cy="22225"/>
            </a:xfrm>
            <a:custGeom>
              <a:avLst/>
              <a:gdLst/>
              <a:ahLst/>
              <a:cxnLst>
                <a:cxn ang="0">
                  <a:pos x="40" y="4"/>
                </a:cxn>
                <a:cxn ang="0">
                  <a:pos x="40" y="4"/>
                </a:cxn>
                <a:cxn ang="0">
                  <a:pos x="36" y="10"/>
                </a:cxn>
                <a:cxn ang="0">
                  <a:pos x="33" y="17"/>
                </a:cxn>
                <a:cxn ang="0">
                  <a:pos x="26" y="22"/>
                </a:cxn>
                <a:cxn ang="0">
                  <a:pos x="21" y="26"/>
                </a:cxn>
                <a:cxn ang="0">
                  <a:pos x="9" y="37"/>
                </a:cxn>
                <a:cxn ang="0">
                  <a:pos x="4" y="42"/>
                </a:cxn>
                <a:cxn ang="0">
                  <a:pos x="0" y="50"/>
                </a:cxn>
                <a:cxn ang="0">
                  <a:pos x="0" y="50"/>
                </a:cxn>
                <a:cxn ang="0">
                  <a:pos x="0" y="51"/>
                </a:cxn>
                <a:cxn ang="0">
                  <a:pos x="0" y="54"/>
                </a:cxn>
                <a:cxn ang="0">
                  <a:pos x="1" y="55"/>
                </a:cxn>
                <a:cxn ang="0">
                  <a:pos x="4" y="56"/>
                </a:cxn>
                <a:cxn ang="0">
                  <a:pos x="8" y="55"/>
                </a:cxn>
                <a:cxn ang="0">
                  <a:pos x="9" y="54"/>
                </a:cxn>
                <a:cxn ang="0">
                  <a:pos x="10" y="52"/>
                </a:cxn>
                <a:cxn ang="0">
                  <a:pos x="10" y="52"/>
                </a:cxn>
                <a:cxn ang="0">
                  <a:pos x="14" y="46"/>
                </a:cxn>
                <a:cxn ang="0">
                  <a:pos x="19" y="41"/>
                </a:cxn>
                <a:cxn ang="0">
                  <a:pos x="33" y="33"/>
                </a:cxn>
                <a:cxn ang="0">
                  <a:pos x="33" y="33"/>
                </a:cxn>
                <a:cxn ang="0">
                  <a:pos x="38" y="26"/>
                </a:cxn>
                <a:cxn ang="0">
                  <a:pos x="43" y="21"/>
                </a:cxn>
                <a:cxn ang="0">
                  <a:pos x="48" y="14"/>
                </a:cxn>
                <a:cxn ang="0">
                  <a:pos x="51" y="7"/>
                </a:cxn>
                <a:cxn ang="0">
                  <a:pos x="51" y="7"/>
                </a:cxn>
                <a:cxn ang="0">
                  <a:pos x="51" y="4"/>
                </a:cxn>
                <a:cxn ang="0">
                  <a:pos x="51" y="3"/>
                </a:cxn>
                <a:cxn ang="0">
                  <a:pos x="47" y="0"/>
                </a:cxn>
                <a:cxn ang="0">
                  <a:pos x="43" y="0"/>
                </a:cxn>
                <a:cxn ang="0">
                  <a:pos x="40" y="1"/>
                </a:cxn>
                <a:cxn ang="0">
                  <a:pos x="40" y="4"/>
                </a:cxn>
                <a:cxn ang="0">
                  <a:pos x="40" y="4"/>
                </a:cxn>
              </a:cxnLst>
              <a:rect l="0" t="0" r="r" b="b"/>
              <a:pathLst>
                <a:path w="51" h="56">
                  <a:moveTo>
                    <a:pt x="40" y="4"/>
                  </a:moveTo>
                  <a:lnTo>
                    <a:pt x="40" y="4"/>
                  </a:lnTo>
                  <a:lnTo>
                    <a:pt x="36" y="10"/>
                  </a:lnTo>
                  <a:lnTo>
                    <a:pt x="33" y="17"/>
                  </a:lnTo>
                  <a:lnTo>
                    <a:pt x="26" y="22"/>
                  </a:lnTo>
                  <a:lnTo>
                    <a:pt x="21" y="26"/>
                  </a:lnTo>
                  <a:lnTo>
                    <a:pt x="9" y="37"/>
                  </a:lnTo>
                  <a:lnTo>
                    <a:pt x="4" y="42"/>
                  </a:lnTo>
                  <a:lnTo>
                    <a:pt x="0" y="50"/>
                  </a:lnTo>
                  <a:lnTo>
                    <a:pt x="0" y="50"/>
                  </a:lnTo>
                  <a:lnTo>
                    <a:pt x="0" y="51"/>
                  </a:lnTo>
                  <a:lnTo>
                    <a:pt x="0" y="54"/>
                  </a:lnTo>
                  <a:lnTo>
                    <a:pt x="1" y="55"/>
                  </a:lnTo>
                  <a:lnTo>
                    <a:pt x="4" y="56"/>
                  </a:lnTo>
                  <a:lnTo>
                    <a:pt x="8" y="55"/>
                  </a:lnTo>
                  <a:lnTo>
                    <a:pt x="9" y="54"/>
                  </a:lnTo>
                  <a:lnTo>
                    <a:pt x="10" y="52"/>
                  </a:lnTo>
                  <a:lnTo>
                    <a:pt x="10" y="52"/>
                  </a:lnTo>
                  <a:lnTo>
                    <a:pt x="14" y="46"/>
                  </a:lnTo>
                  <a:lnTo>
                    <a:pt x="19" y="41"/>
                  </a:lnTo>
                  <a:lnTo>
                    <a:pt x="33" y="33"/>
                  </a:lnTo>
                  <a:lnTo>
                    <a:pt x="33" y="33"/>
                  </a:lnTo>
                  <a:lnTo>
                    <a:pt x="38" y="26"/>
                  </a:lnTo>
                  <a:lnTo>
                    <a:pt x="43" y="21"/>
                  </a:lnTo>
                  <a:lnTo>
                    <a:pt x="48" y="14"/>
                  </a:lnTo>
                  <a:lnTo>
                    <a:pt x="51" y="7"/>
                  </a:lnTo>
                  <a:lnTo>
                    <a:pt x="51" y="7"/>
                  </a:lnTo>
                  <a:lnTo>
                    <a:pt x="51" y="4"/>
                  </a:lnTo>
                  <a:lnTo>
                    <a:pt x="51" y="3"/>
                  </a:lnTo>
                  <a:lnTo>
                    <a:pt x="47" y="0"/>
                  </a:lnTo>
                  <a:lnTo>
                    <a:pt x="43" y="0"/>
                  </a:lnTo>
                  <a:lnTo>
                    <a:pt x="40" y="1"/>
                  </a:lnTo>
                  <a:lnTo>
                    <a:pt x="40" y="4"/>
                  </a:lnTo>
                  <a:lnTo>
                    <a:pt x="40" y="4"/>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79" name="chenying0907 736"/>
            <p:cNvSpPr>
              <a:spLocks/>
            </p:cNvSpPr>
            <p:nvPr/>
          </p:nvSpPr>
          <p:spPr bwMode="auto">
            <a:xfrm>
              <a:off x="2700338" y="3406775"/>
              <a:ext cx="25400" cy="25400"/>
            </a:xfrm>
            <a:custGeom>
              <a:avLst/>
              <a:gdLst/>
              <a:ahLst/>
              <a:cxnLst>
                <a:cxn ang="0">
                  <a:pos x="53" y="0"/>
                </a:cxn>
                <a:cxn ang="0">
                  <a:pos x="53" y="0"/>
                </a:cxn>
                <a:cxn ang="0">
                  <a:pos x="45" y="5"/>
                </a:cxn>
                <a:cxn ang="0">
                  <a:pos x="39" y="12"/>
                </a:cxn>
                <a:cxn ang="0">
                  <a:pos x="28" y="26"/>
                </a:cxn>
                <a:cxn ang="0">
                  <a:pos x="17" y="41"/>
                </a:cxn>
                <a:cxn ang="0">
                  <a:pos x="10" y="47"/>
                </a:cxn>
                <a:cxn ang="0">
                  <a:pos x="2" y="53"/>
                </a:cxn>
                <a:cxn ang="0">
                  <a:pos x="2" y="53"/>
                </a:cxn>
                <a:cxn ang="0">
                  <a:pos x="1" y="54"/>
                </a:cxn>
                <a:cxn ang="0">
                  <a:pos x="0" y="55"/>
                </a:cxn>
                <a:cxn ang="0">
                  <a:pos x="0" y="59"/>
                </a:cxn>
                <a:cxn ang="0">
                  <a:pos x="4" y="63"/>
                </a:cxn>
                <a:cxn ang="0">
                  <a:pos x="6" y="63"/>
                </a:cxn>
                <a:cxn ang="0">
                  <a:pos x="7" y="62"/>
                </a:cxn>
                <a:cxn ang="0">
                  <a:pos x="7" y="62"/>
                </a:cxn>
                <a:cxn ang="0">
                  <a:pos x="15" y="56"/>
                </a:cxn>
                <a:cxn ang="0">
                  <a:pos x="22" y="50"/>
                </a:cxn>
                <a:cxn ang="0">
                  <a:pos x="34" y="37"/>
                </a:cxn>
                <a:cxn ang="0">
                  <a:pos x="45" y="22"/>
                </a:cxn>
                <a:cxn ang="0">
                  <a:pos x="52" y="16"/>
                </a:cxn>
                <a:cxn ang="0">
                  <a:pos x="60" y="11"/>
                </a:cxn>
                <a:cxn ang="0">
                  <a:pos x="60" y="11"/>
                </a:cxn>
                <a:cxn ang="0">
                  <a:pos x="61" y="9"/>
                </a:cxn>
                <a:cxn ang="0">
                  <a:pos x="62" y="7"/>
                </a:cxn>
                <a:cxn ang="0">
                  <a:pos x="61" y="3"/>
                </a:cxn>
                <a:cxn ang="0">
                  <a:pos x="59" y="0"/>
                </a:cxn>
                <a:cxn ang="0">
                  <a:pos x="56" y="0"/>
                </a:cxn>
                <a:cxn ang="0">
                  <a:pos x="53" y="0"/>
                </a:cxn>
                <a:cxn ang="0">
                  <a:pos x="53" y="0"/>
                </a:cxn>
              </a:cxnLst>
              <a:rect l="0" t="0" r="r" b="b"/>
              <a:pathLst>
                <a:path w="62" h="63">
                  <a:moveTo>
                    <a:pt x="53" y="0"/>
                  </a:moveTo>
                  <a:lnTo>
                    <a:pt x="53" y="0"/>
                  </a:lnTo>
                  <a:lnTo>
                    <a:pt x="45" y="5"/>
                  </a:lnTo>
                  <a:lnTo>
                    <a:pt x="39" y="12"/>
                  </a:lnTo>
                  <a:lnTo>
                    <a:pt x="28" y="26"/>
                  </a:lnTo>
                  <a:lnTo>
                    <a:pt x="17" y="41"/>
                  </a:lnTo>
                  <a:lnTo>
                    <a:pt x="10" y="47"/>
                  </a:lnTo>
                  <a:lnTo>
                    <a:pt x="2" y="53"/>
                  </a:lnTo>
                  <a:lnTo>
                    <a:pt x="2" y="53"/>
                  </a:lnTo>
                  <a:lnTo>
                    <a:pt x="1" y="54"/>
                  </a:lnTo>
                  <a:lnTo>
                    <a:pt x="0" y="55"/>
                  </a:lnTo>
                  <a:lnTo>
                    <a:pt x="0" y="59"/>
                  </a:lnTo>
                  <a:lnTo>
                    <a:pt x="4" y="63"/>
                  </a:lnTo>
                  <a:lnTo>
                    <a:pt x="6" y="63"/>
                  </a:lnTo>
                  <a:lnTo>
                    <a:pt x="7" y="62"/>
                  </a:lnTo>
                  <a:lnTo>
                    <a:pt x="7" y="62"/>
                  </a:lnTo>
                  <a:lnTo>
                    <a:pt x="15" y="56"/>
                  </a:lnTo>
                  <a:lnTo>
                    <a:pt x="22" y="50"/>
                  </a:lnTo>
                  <a:lnTo>
                    <a:pt x="34" y="37"/>
                  </a:lnTo>
                  <a:lnTo>
                    <a:pt x="45" y="22"/>
                  </a:lnTo>
                  <a:lnTo>
                    <a:pt x="52" y="16"/>
                  </a:lnTo>
                  <a:lnTo>
                    <a:pt x="60" y="11"/>
                  </a:lnTo>
                  <a:lnTo>
                    <a:pt x="60" y="11"/>
                  </a:lnTo>
                  <a:lnTo>
                    <a:pt x="61" y="9"/>
                  </a:lnTo>
                  <a:lnTo>
                    <a:pt x="62" y="7"/>
                  </a:lnTo>
                  <a:lnTo>
                    <a:pt x="61" y="3"/>
                  </a:lnTo>
                  <a:lnTo>
                    <a:pt x="59" y="0"/>
                  </a:lnTo>
                  <a:lnTo>
                    <a:pt x="56" y="0"/>
                  </a:lnTo>
                  <a:lnTo>
                    <a:pt x="53" y="0"/>
                  </a:lnTo>
                  <a:lnTo>
                    <a:pt x="53" y="0"/>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80" name="chenying0907 737"/>
            <p:cNvSpPr>
              <a:spLocks/>
            </p:cNvSpPr>
            <p:nvPr/>
          </p:nvSpPr>
          <p:spPr bwMode="auto">
            <a:xfrm>
              <a:off x="2089151" y="3714750"/>
              <a:ext cx="15875" cy="26988"/>
            </a:xfrm>
            <a:custGeom>
              <a:avLst/>
              <a:gdLst/>
              <a:ahLst/>
              <a:cxnLst>
                <a:cxn ang="0">
                  <a:pos x="29" y="4"/>
                </a:cxn>
                <a:cxn ang="0">
                  <a:pos x="29" y="4"/>
                </a:cxn>
                <a:cxn ang="0">
                  <a:pos x="24" y="18"/>
                </a:cxn>
                <a:cxn ang="0">
                  <a:pos x="17" y="33"/>
                </a:cxn>
                <a:cxn ang="0">
                  <a:pos x="10" y="46"/>
                </a:cxn>
                <a:cxn ang="0">
                  <a:pos x="2" y="59"/>
                </a:cxn>
                <a:cxn ang="0">
                  <a:pos x="2" y="59"/>
                </a:cxn>
                <a:cxn ang="0">
                  <a:pos x="0" y="61"/>
                </a:cxn>
                <a:cxn ang="0">
                  <a:pos x="0" y="64"/>
                </a:cxn>
                <a:cxn ang="0">
                  <a:pos x="3" y="67"/>
                </a:cxn>
                <a:cxn ang="0">
                  <a:pos x="8" y="68"/>
                </a:cxn>
                <a:cxn ang="0">
                  <a:pos x="10" y="67"/>
                </a:cxn>
                <a:cxn ang="0">
                  <a:pos x="11" y="65"/>
                </a:cxn>
                <a:cxn ang="0">
                  <a:pos x="11" y="65"/>
                </a:cxn>
                <a:cxn ang="0">
                  <a:pos x="20" y="51"/>
                </a:cxn>
                <a:cxn ang="0">
                  <a:pos x="28" y="37"/>
                </a:cxn>
                <a:cxn ang="0">
                  <a:pos x="34" y="22"/>
                </a:cxn>
                <a:cxn ang="0">
                  <a:pos x="41" y="7"/>
                </a:cxn>
                <a:cxn ang="0">
                  <a:pos x="41" y="7"/>
                </a:cxn>
                <a:cxn ang="0">
                  <a:pos x="41" y="4"/>
                </a:cxn>
                <a:cxn ang="0">
                  <a:pos x="40" y="3"/>
                </a:cxn>
                <a:cxn ang="0">
                  <a:pos x="37" y="0"/>
                </a:cxn>
                <a:cxn ang="0">
                  <a:pos x="33" y="0"/>
                </a:cxn>
                <a:cxn ang="0">
                  <a:pos x="31" y="1"/>
                </a:cxn>
                <a:cxn ang="0">
                  <a:pos x="29" y="4"/>
                </a:cxn>
                <a:cxn ang="0">
                  <a:pos x="29" y="4"/>
                </a:cxn>
              </a:cxnLst>
              <a:rect l="0" t="0" r="r" b="b"/>
              <a:pathLst>
                <a:path w="41" h="68">
                  <a:moveTo>
                    <a:pt x="29" y="4"/>
                  </a:moveTo>
                  <a:lnTo>
                    <a:pt x="29" y="4"/>
                  </a:lnTo>
                  <a:lnTo>
                    <a:pt x="24" y="18"/>
                  </a:lnTo>
                  <a:lnTo>
                    <a:pt x="17" y="33"/>
                  </a:lnTo>
                  <a:lnTo>
                    <a:pt x="10" y="46"/>
                  </a:lnTo>
                  <a:lnTo>
                    <a:pt x="2" y="59"/>
                  </a:lnTo>
                  <a:lnTo>
                    <a:pt x="2" y="59"/>
                  </a:lnTo>
                  <a:lnTo>
                    <a:pt x="0" y="61"/>
                  </a:lnTo>
                  <a:lnTo>
                    <a:pt x="0" y="64"/>
                  </a:lnTo>
                  <a:lnTo>
                    <a:pt x="3" y="67"/>
                  </a:lnTo>
                  <a:lnTo>
                    <a:pt x="8" y="68"/>
                  </a:lnTo>
                  <a:lnTo>
                    <a:pt x="10" y="67"/>
                  </a:lnTo>
                  <a:lnTo>
                    <a:pt x="11" y="65"/>
                  </a:lnTo>
                  <a:lnTo>
                    <a:pt x="11" y="65"/>
                  </a:lnTo>
                  <a:lnTo>
                    <a:pt x="20" y="51"/>
                  </a:lnTo>
                  <a:lnTo>
                    <a:pt x="28" y="37"/>
                  </a:lnTo>
                  <a:lnTo>
                    <a:pt x="34" y="22"/>
                  </a:lnTo>
                  <a:lnTo>
                    <a:pt x="41" y="7"/>
                  </a:lnTo>
                  <a:lnTo>
                    <a:pt x="41" y="7"/>
                  </a:lnTo>
                  <a:lnTo>
                    <a:pt x="41" y="4"/>
                  </a:lnTo>
                  <a:lnTo>
                    <a:pt x="40" y="3"/>
                  </a:lnTo>
                  <a:lnTo>
                    <a:pt x="37" y="0"/>
                  </a:lnTo>
                  <a:lnTo>
                    <a:pt x="33" y="0"/>
                  </a:lnTo>
                  <a:lnTo>
                    <a:pt x="31" y="1"/>
                  </a:lnTo>
                  <a:lnTo>
                    <a:pt x="29" y="4"/>
                  </a:lnTo>
                  <a:lnTo>
                    <a:pt x="29" y="4"/>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81" name="chenying0907 738"/>
            <p:cNvSpPr>
              <a:spLocks/>
            </p:cNvSpPr>
            <p:nvPr/>
          </p:nvSpPr>
          <p:spPr bwMode="auto">
            <a:xfrm>
              <a:off x="2122488" y="3719513"/>
              <a:ext cx="23813" cy="36513"/>
            </a:xfrm>
            <a:custGeom>
              <a:avLst/>
              <a:gdLst/>
              <a:ahLst/>
              <a:cxnLst>
                <a:cxn ang="0">
                  <a:pos x="46" y="2"/>
                </a:cxn>
                <a:cxn ang="0">
                  <a:pos x="46" y="2"/>
                </a:cxn>
                <a:cxn ang="0">
                  <a:pos x="40" y="14"/>
                </a:cxn>
                <a:cxn ang="0">
                  <a:pos x="32" y="25"/>
                </a:cxn>
                <a:cxn ang="0">
                  <a:pos x="25" y="34"/>
                </a:cxn>
                <a:cxn ang="0">
                  <a:pos x="15" y="43"/>
                </a:cxn>
                <a:cxn ang="0">
                  <a:pos x="15" y="43"/>
                </a:cxn>
                <a:cxn ang="0">
                  <a:pos x="9" y="52"/>
                </a:cxn>
                <a:cxn ang="0">
                  <a:pos x="4" y="63"/>
                </a:cxn>
                <a:cxn ang="0">
                  <a:pos x="1" y="73"/>
                </a:cxn>
                <a:cxn ang="0">
                  <a:pos x="0" y="85"/>
                </a:cxn>
                <a:cxn ang="0">
                  <a:pos x="0" y="85"/>
                </a:cxn>
                <a:cxn ang="0">
                  <a:pos x="0" y="86"/>
                </a:cxn>
                <a:cxn ang="0">
                  <a:pos x="1" y="89"/>
                </a:cxn>
                <a:cxn ang="0">
                  <a:pos x="2" y="90"/>
                </a:cxn>
                <a:cxn ang="0">
                  <a:pos x="5" y="90"/>
                </a:cxn>
                <a:cxn ang="0">
                  <a:pos x="9" y="89"/>
                </a:cxn>
                <a:cxn ang="0">
                  <a:pos x="10" y="86"/>
                </a:cxn>
                <a:cxn ang="0">
                  <a:pos x="12" y="85"/>
                </a:cxn>
                <a:cxn ang="0">
                  <a:pos x="12" y="85"/>
                </a:cxn>
                <a:cxn ang="0">
                  <a:pos x="13" y="73"/>
                </a:cxn>
                <a:cxn ang="0">
                  <a:pos x="18" y="63"/>
                </a:cxn>
                <a:cxn ang="0">
                  <a:pos x="23" y="53"/>
                </a:cxn>
                <a:cxn ang="0">
                  <a:pos x="30" y="44"/>
                </a:cxn>
                <a:cxn ang="0">
                  <a:pos x="46" y="26"/>
                </a:cxn>
                <a:cxn ang="0">
                  <a:pos x="51" y="17"/>
                </a:cxn>
                <a:cxn ang="0">
                  <a:pos x="56" y="6"/>
                </a:cxn>
                <a:cxn ang="0">
                  <a:pos x="56" y="6"/>
                </a:cxn>
                <a:cxn ang="0">
                  <a:pos x="57" y="4"/>
                </a:cxn>
                <a:cxn ang="0">
                  <a:pos x="56" y="1"/>
                </a:cxn>
                <a:cxn ang="0">
                  <a:pos x="55" y="0"/>
                </a:cxn>
                <a:cxn ang="0">
                  <a:pos x="53" y="0"/>
                </a:cxn>
                <a:cxn ang="0">
                  <a:pos x="48" y="0"/>
                </a:cxn>
                <a:cxn ang="0">
                  <a:pos x="47" y="1"/>
                </a:cxn>
                <a:cxn ang="0">
                  <a:pos x="46" y="2"/>
                </a:cxn>
                <a:cxn ang="0">
                  <a:pos x="46" y="2"/>
                </a:cxn>
              </a:cxnLst>
              <a:rect l="0" t="0" r="r" b="b"/>
              <a:pathLst>
                <a:path w="57" h="90">
                  <a:moveTo>
                    <a:pt x="46" y="2"/>
                  </a:moveTo>
                  <a:lnTo>
                    <a:pt x="46" y="2"/>
                  </a:lnTo>
                  <a:lnTo>
                    <a:pt x="40" y="14"/>
                  </a:lnTo>
                  <a:lnTo>
                    <a:pt x="32" y="25"/>
                  </a:lnTo>
                  <a:lnTo>
                    <a:pt x="25" y="34"/>
                  </a:lnTo>
                  <a:lnTo>
                    <a:pt x="15" y="43"/>
                  </a:lnTo>
                  <a:lnTo>
                    <a:pt x="15" y="43"/>
                  </a:lnTo>
                  <a:lnTo>
                    <a:pt x="9" y="52"/>
                  </a:lnTo>
                  <a:lnTo>
                    <a:pt x="4" y="63"/>
                  </a:lnTo>
                  <a:lnTo>
                    <a:pt x="1" y="73"/>
                  </a:lnTo>
                  <a:lnTo>
                    <a:pt x="0" y="85"/>
                  </a:lnTo>
                  <a:lnTo>
                    <a:pt x="0" y="85"/>
                  </a:lnTo>
                  <a:lnTo>
                    <a:pt x="0" y="86"/>
                  </a:lnTo>
                  <a:lnTo>
                    <a:pt x="1" y="89"/>
                  </a:lnTo>
                  <a:lnTo>
                    <a:pt x="2" y="90"/>
                  </a:lnTo>
                  <a:lnTo>
                    <a:pt x="5" y="90"/>
                  </a:lnTo>
                  <a:lnTo>
                    <a:pt x="9" y="89"/>
                  </a:lnTo>
                  <a:lnTo>
                    <a:pt x="10" y="86"/>
                  </a:lnTo>
                  <a:lnTo>
                    <a:pt x="12" y="85"/>
                  </a:lnTo>
                  <a:lnTo>
                    <a:pt x="12" y="85"/>
                  </a:lnTo>
                  <a:lnTo>
                    <a:pt x="13" y="73"/>
                  </a:lnTo>
                  <a:lnTo>
                    <a:pt x="18" y="63"/>
                  </a:lnTo>
                  <a:lnTo>
                    <a:pt x="23" y="53"/>
                  </a:lnTo>
                  <a:lnTo>
                    <a:pt x="30" y="44"/>
                  </a:lnTo>
                  <a:lnTo>
                    <a:pt x="46" y="26"/>
                  </a:lnTo>
                  <a:lnTo>
                    <a:pt x="51" y="17"/>
                  </a:lnTo>
                  <a:lnTo>
                    <a:pt x="56" y="6"/>
                  </a:lnTo>
                  <a:lnTo>
                    <a:pt x="56" y="6"/>
                  </a:lnTo>
                  <a:lnTo>
                    <a:pt x="57" y="4"/>
                  </a:lnTo>
                  <a:lnTo>
                    <a:pt x="56" y="1"/>
                  </a:lnTo>
                  <a:lnTo>
                    <a:pt x="55" y="0"/>
                  </a:lnTo>
                  <a:lnTo>
                    <a:pt x="53" y="0"/>
                  </a:lnTo>
                  <a:lnTo>
                    <a:pt x="48" y="0"/>
                  </a:lnTo>
                  <a:lnTo>
                    <a:pt x="47" y="1"/>
                  </a:lnTo>
                  <a:lnTo>
                    <a:pt x="46" y="2"/>
                  </a:lnTo>
                  <a:lnTo>
                    <a:pt x="46" y="2"/>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82" name="chenying0907 739"/>
            <p:cNvSpPr>
              <a:spLocks/>
            </p:cNvSpPr>
            <p:nvPr/>
          </p:nvSpPr>
          <p:spPr bwMode="auto">
            <a:xfrm>
              <a:off x="2163763" y="3733800"/>
              <a:ext cx="17463" cy="34925"/>
            </a:xfrm>
            <a:custGeom>
              <a:avLst/>
              <a:gdLst/>
              <a:ahLst/>
              <a:cxnLst>
                <a:cxn ang="0">
                  <a:pos x="35" y="5"/>
                </a:cxn>
                <a:cxn ang="0">
                  <a:pos x="35" y="5"/>
                </a:cxn>
                <a:cxn ang="0">
                  <a:pos x="32" y="9"/>
                </a:cxn>
                <a:cxn ang="0">
                  <a:pos x="29" y="13"/>
                </a:cxn>
                <a:cxn ang="0">
                  <a:pos x="22" y="19"/>
                </a:cxn>
                <a:cxn ang="0">
                  <a:pos x="22" y="19"/>
                </a:cxn>
                <a:cxn ang="0">
                  <a:pos x="17" y="26"/>
                </a:cxn>
                <a:cxn ang="0">
                  <a:pos x="13" y="34"/>
                </a:cxn>
                <a:cxn ang="0">
                  <a:pos x="13" y="34"/>
                </a:cxn>
                <a:cxn ang="0">
                  <a:pos x="5" y="59"/>
                </a:cxn>
                <a:cxn ang="0">
                  <a:pos x="2" y="72"/>
                </a:cxn>
                <a:cxn ang="0">
                  <a:pos x="0" y="85"/>
                </a:cxn>
                <a:cxn ang="0">
                  <a:pos x="0" y="85"/>
                </a:cxn>
                <a:cxn ang="0">
                  <a:pos x="1" y="87"/>
                </a:cxn>
                <a:cxn ang="0">
                  <a:pos x="1" y="89"/>
                </a:cxn>
                <a:cxn ang="0">
                  <a:pos x="4" y="90"/>
                </a:cxn>
                <a:cxn ang="0">
                  <a:pos x="5" y="90"/>
                </a:cxn>
                <a:cxn ang="0">
                  <a:pos x="9" y="89"/>
                </a:cxn>
                <a:cxn ang="0">
                  <a:pos x="12" y="87"/>
                </a:cxn>
                <a:cxn ang="0">
                  <a:pos x="12" y="85"/>
                </a:cxn>
                <a:cxn ang="0">
                  <a:pos x="12" y="85"/>
                </a:cxn>
                <a:cxn ang="0">
                  <a:pos x="13" y="72"/>
                </a:cxn>
                <a:cxn ang="0">
                  <a:pos x="17" y="59"/>
                </a:cxn>
                <a:cxn ang="0">
                  <a:pos x="21" y="46"/>
                </a:cxn>
                <a:cxn ang="0">
                  <a:pos x="26" y="34"/>
                </a:cxn>
                <a:cxn ang="0">
                  <a:pos x="26" y="34"/>
                </a:cxn>
                <a:cxn ang="0">
                  <a:pos x="29" y="30"/>
                </a:cxn>
                <a:cxn ang="0">
                  <a:pos x="31" y="26"/>
                </a:cxn>
                <a:cxn ang="0">
                  <a:pos x="38" y="19"/>
                </a:cxn>
                <a:cxn ang="0">
                  <a:pos x="43" y="13"/>
                </a:cxn>
                <a:cxn ang="0">
                  <a:pos x="44" y="9"/>
                </a:cxn>
                <a:cxn ang="0">
                  <a:pos x="46" y="5"/>
                </a:cxn>
                <a:cxn ang="0">
                  <a:pos x="46" y="5"/>
                </a:cxn>
                <a:cxn ang="0">
                  <a:pos x="46" y="2"/>
                </a:cxn>
                <a:cxn ang="0">
                  <a:pos x="44" y="1"/>
                </a:cxn>
                <a:cxn ang="0">
                  <a:pos x="43" y="0"/>
                </a:cxn>
                <a:cxn ang="0">
                  <a:pos x="40" y="0"/>
                </a:cxn>
                <a:cxn ang="0">
                  <a:pos x="36" y="1"/>
                </a:cxn>
                <a:cxn ang="0">
                  <a:pos x="35" y="2"/>
                </a:cxn>
                <a:cxn ang="0">
                  <a:pos x="35" y="5"/>
                </a:cxn>
                <a:cxn ang="0">
                  <a:pos x="35" y="5"/>
                </a:cxn>
              </a:cxnLst>
              <a:rect l="0" t="0" r="r" b="b"/>
              <a:pathLst>
                <a:path w="46" h="90">
                  <a:moveTo>
                    <a:pt x="35" y="5"/>
                  </a:moveTo>
                  <a:lnTo>
                    <a:pt x="35" y="5"/>
                  </a:lnTo>
                  <a:lnTo>
                    <a:pt x="32" y="9"/>
                  </a:lnTo>
                  <a:lnTo>
                    <a:pt x="29" y="13"/>
                  </a:lnTo>
                  <a:lnTo>
                    <a:pt x="22" y="19"/>
                  </a:lnTo>
                  <a:lnTo>
                    <a:pt x="22" y="19"/>
                  </a:lnTo>
                  <a:lnTo>
                    <a:pt x="17" y="26"/>
                  </a:lnTo>
                  <a:lnTo>
                    <a:pt x="13" y="34"/>
                  </a:lnTo>
                  <a:lnTo>
                    <a:pt x="13" y="34"/>
                  </a:lnTo>
                  <a:lnTo>
                    <a:pt x="5" y="59"/>
                  </a:lnTo>
                  <a:lnTo>
                    <a:pt x="2" y="72"/>
                  </a:lnTo>
                  <a:lnTo>
                    <a:pt x="0" y="85"/>
                  </a:lnTo>
                  <a:lnTo>
                    <a:pt x="0" y="85"/>
                  </a:lnTo>
                  <a:lnTo>
                    <a:pt x="1" y="87"/>
                  </a:lnTo>
                  <a:lnTo>
                    <a:pt x="1" y="89"/>
                  </a:lnTo>
                  <a:lnTo>
                    <a:pt x="4" y="90"/>
                  </a:lnTo>
                  <a:lnTo>
                    <a:pt x="5" y="90"/>
                  </a:lnTo>
                  <a:lnTo>
                    <a:pt x="9" y="89"/>
                  </a:lnTo>
                  <a:lnTo>
                    <a:pt x="12" y="87"/>
                  </a:lnTo>
                  <a:lnTo>
                    <a:pt x="12" y="85"/>
                  </a:lnTo>
                  <a:lnTo>
                    <a:pt x="12" y="85"/>
                  </a:lnTo>
                  <a:lnTo>
                    <a:pt x="13" y="72"/>
                  </a:lnTo>
                  <a:lnTo>
                    <a:pt x="17" y="59"/>
                  </a:lnTo>
                  <a:lnTo>
                    <a:pt x="21" y="46"/>
                  </a:lnTo>
                  <a:lnTo>
                    <a:pt x="26" y="34"/>
                  </a:lnTo>
                  <a:lnTo>
                    <a:pt x="26" y="34"/>
                  </a:lnTo>
                  <a:lnTo>
                    <a:pt x="29" y="30"/>
                  </a:lnTo>
                  <a:lnTo>
                    <a:pt x="31" y="26"/>
                  </a:lnTo>
                  <a:lnTo>
                    <a:pt x="38" y="19"/>
                  </a:lnTo>
                  <a:lnTo>
                    <a:pt x="43" y="13"/>
                  </a:lnTo>
                  <a:lnTo>
                    <a:pt x="44" y="9"/>
                  </a:lnTo>
                  <a:lnTo>
                    <a:pt x="46" y="5"/>
                  </a:lnTo>
                  <a:lnTo>
                    <a:pt x="46" y="5"/>
                  </a:lnTo>
                  <a:lnTo>
                    <a:pt x="46" y="2"/>
                  </a:lnTo>
                  <a:lnTo>
                    <a:pt x="44" y="1"/>
                  </a:lnTo>
                  <a:lnTo>
                    <a:pt x="43" y="0"/>
                  </a:lnTo>
                  <a:lnTo>
                    <a:pt x="40" y="0"/>
                  </a:lnTo>
                  <a:lnTo>
                    <a:pt x="36" y="1"/>
                  </a:lnTo>
                  <a:lnTo>
                    <a:pt x="35" y="2"/>
                  </a:lnTo>
                  <a:lnTo>
                    <a:pt x="35" y="5"/>
                  </a:lnTo>
                  <a:lnTo>
                    <a:pt x="35" y="5"/>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83" name="chenying0907 740"/>
            <p:cNvSpPr>
              <a:spLocks/>
            </p:cNvSpPr>
            <p:nvPr/>
          </p:nvSpPr>
          <p:spPr bwMode="auto">
            <a:xfrm>
              <a:off x="2205038" y="3741738"/>
              <a:ext cx="22225" cy="31750"/>
            </a:xfrm>
            <a:custGeom>
              <a:avLst/>
              <a:gdLst/>
              <a:ahLst/>
              <a:cxnLst>
                <a:cxn ang="0">
                  <a:pos x="46" y="3"/>
                </a:cxn>
                <a:cxn ang="0">
                  <a:pos x="46" y="3"/>
                </a:cxn>
                <a:cxn ang="0">
                  <a:pos x="41" y="9"/>
                </a:cxn>
                <a:cxn ang="0">
                  <a:pos x="34" y="14"/>
                </a:cxn>
                <a:cxn ang="0">
                  <a:pos x="28" y="20"/>
                </a:cxn>
                <a:cxn ang="0">
                  <a:pos x="25" y="24"/>
                </a:cxn>
                <a:cxn ang="0">
                  <a:pos x="24" y="26"/>
                </a:cxn>
                <a:cxn ang="0">
                  <a:pos x="24" y="26"/>
                </a:cxn>
                <a:cxn ang="0">
                  <a:pos x="20" y="38"/>
                </a:cxn>
                <a:cxn ang="0">
                  <a:pos x="15" y="50"/>
                </a:cxn>
                <a:cxn ang="0">
                  <a:pos x="9" y="60"/>
                </a:cxn>
                <a:cxn ang="0">
                  <a:pos x="1" y="69"/>
                </a:cxn>
                <a:cxn ang="0">
                  <a:pos x="1" y="69"/>
                </a:cxn>
                <a:cxn ang="0">
                  <a:pos x="0" y="72"/>
                </a:cxn>
                <a:cxn ang="0">
                  <a:pos x="0" y="75"/>
                </a:cxn>
                <a:cxn ang="0">
                  <a:pos x="1" y="78"/>
                </a:cxn>
                <a:cxn ang="0">
                  <a:pos x="5" y="80"/>
                </a:cxn>
                <a:cxn ang="0">
                  <a:pos x="8" y="80"/>
                </a:cxn>
                <a:cxn ang="0">
                  <a:pos x="9" y="78"/>
                </a:cxn>
                <a:cxn ang="0">
                  <a:pos x="9" y="78"/>
                </a:cxn>
                <a:cxn ang="0">
                  <a:pos x="16" y="69"/>
                </a:cxn>
                <a:cxn ang="0">
                  <a:pos x="21" y="61"/>
                </a:cxn>
                <a:cxn ang="0">
                  <a:pos x="26" y="52"/>
                </a:cxn>
                <a:cxn ang="0">
                  <a:pos x="30" y="43"/>
                </a:cxn>
                <a:cxn ang="0">
                  <a:pos x="30" y="43"/>
                </a:cxn>
                <a:cxn ang="0">
                  <a:pos x="33" y="37"/>
                </a:cxn>
                <a:cxn ang="0">
                  <a:pos x="35" y="31"/>
                </a:cxn>
                <a:cxn ang="0">
                  <a:pos x="39" y="26"/>
                </a:cxn>
                <a:cxn ang="0">
                  <a:pos x="45" y="22"/>
                </a:cxn>
                <a:cxn ang="0">
                  <a:pos x="45" y="22"/>
                </a:cxn>
                <a:cxn ang="0">
                  <a:pos x="51" y="16"/>
                </a:cxn>
                <a:cxn ang="0">
                  <a:pos x="56" y="8"/>
                </a:cxn>
                <a:cxn ang="0">
                  <a:pos x="56" y="8"/>
                </a:cxn>
                <a:cxn ang="0">
                  <a:pos x="58" y="7"/>
                </a:cxn>
                <a:cxn ang="0">
                  <a:pos x="56" y="4"/>
                </a:cxn>
                <a:cxn ang="0">
                  <a:pos x="54" y="0"/>
                </a:cxn>
                <a:cxn ang="0">
                  <a:pos x="50" y="0"/>
                </a:cxn>
                <a:cxn ang="0">
                  <a:pos x="49" y="1"/>
                </a:cxn>
                <a:cxn ang="0">
                  <a:pos x="46" y="3"/>
                </a:cxn>
                <a:cxn ang="0">
                  <a:pos x="46" y="3"/>
                </a:cxn>
              </a:cxnLst>
              <a:rect l="0" t="0" r="r" b="b"/>
              <a:pathLst>
                <a:path w="58" h="80">
                  <a:moveTo>
                    <a:pt x="46" y="3"/>
                  </a:moveTo>
                  <a:lnTo>
                    <a:pt x="46" y="3"/>
                  </a:lnTo>
                  <a:lnTo>
                    <a:pt x="41" y="9"/>
                  </a:lnTo>
                  <a:lnTo>
                    <a:pt x="34" y="14"/>
                  </a:lnTo>
                  <a:lnTo>
                    <a:pt x="28" y="20"/>
                  </a:lnTo>
                  <a:lnTo>
                    <a:pt x="25" y="24"/>
                  </a:lnTo>
                  <a:lnTo>
                    <a:pt x="24" y="26"/>
                  </a:lnTo>
                  <a:lnTo>
                    <a:pt x="24" y="26"/>
                  </a:lnTo>
                  <a:lnTo>
                    <a:pt x="20" y="38"/>
                  </a:lnTo>
                  <a:lnTo>
                    <a:pt x="15" y="50"/>
                  </a:lnTo>
                  <a:lnTo>
                    <a:pt x="9" y="60"/>
                  </a:lnTo>
                  <a:lnTo>
                    <a:pt x="1" y="69"/>
                  </a:lnTo>
                  <a:lnTo>
                    <a:pt x="1" y="69"/>
                  </a:lnTo>
                  <a:lnTo>
                    <a:pt x="0" y="72"/>
                  </a:lnTo>
                  <a:lnTo>
                    <a:pt x="0" y="75"/>
                  </a:lnTo>
                  <a:lnTo>
                    <a:pt x="1" y="78"/>
                  </a:lnTo>
                  <a:lnTo>
                    <a:pt x="5" y="80"/>
                  </a:lnTo>
                  <a:lnTo>
                    <a:pt x="8" y="80"/>
                  </a:lnTo>
                  <a:lnTo>
                    <a:pt x="9" y="78"/>
                  </a:lnTo>
                  <a:lnTo>
                    <a:pt x="9" y="78"/>
                  </a:lnTo>
                  <a:lnTo>
                    <a:pt x="16" y="69"/>
                  </a:lnTo>
                  <a:lnTo>
                    <a:pt x="21" y="61"/>
                  </a:lnTo>
                  <a:lnTo>
                    <a:pt x="26" y="52"/>
                  </a:lnTo>
                  <a:lnTo>
                    <a:pt x="30" y="43"/>
                  </a:lnTo>
                  <a:lnTo>
                    <a:pt x="30" y="43"/>
                  </a:lnTo>
                  <a:lnTo>
                    <a:pt x="33" y="37"/>
                  </a:lnTo>
                  <a:lnTo>
                    <a:pt x="35" y="31"/>
                  </a:lnTo>
                  <a:lnTo>
                    <a:pt x="39" y="26"/>
                  </a:lnTo>
                  <a:lnTo>
                    <a:pt x="45" y="22"/>
                  </a:lnTo>
                  <a:lnTo>
                    <a:pt x="45" y="22"/>
                  </a:lnTo>
                  <a:lnTo>
                    <a:pt x="51" y="16"/>
                  </a:lnTo>
                  <a:lnTo>
                    <a:pt x="56" y="8"/>
                  </a:lnTo>
                  <a:lnTo>
                    <a:pt x="56" y="8"/>
                  </a:lnTo>
                  <a:lnTo>
                    <a:pt x="58" y="7"/>
                  </a:lnTo>
                  <a:lnTo>
                    <a:pt x="56" y="4"/>
                  </a:lnTo>
                  <a:lnTo>
                    <a:pt x="54" y="0"/>
                  </a:lnTo>
                  <a:lnTo>
                    <a:pt x="50" y="0"/>
                  </a:lnTo>
                  <a:lnTo>
                    <a:pt x="49" y="1"/>
                  </a:lnTo>
                  <a:lnTo>
                    <a:pt x="46" y="3"/>
                  </a:lnTo>
                  <a:lnTo>
                    <a:pt x="46" y="3"/>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84" name="chenying0907 741"/>
            <p:cNvSpPr>
              <a:spLocks/>
            </p:cNvSpPr>
            <p:nvPr/>
          </p:nvSpPr>
          <p:spPr bwMode="auto">
            <a:xfrm>
              <a:off x="2247901" y="3740150"/>
              <a:ext cx="17463" cy="31750"/>
            </a:xfrm>
            <a:custGeom>
              <a:avLst/>
              <a:gdLst/>
              <a:ahLst/>
              <a:cxnLst>
                <a:cxn ang="0">
                  <a:pos x="35" y="3"/>
                </a:cxn>
                <a:cxn ang="0">
                  <a:pos x="35" y="3"/>
                </a:cxn>
                <a:cxn ang="0">
                  <a:pos x="28" y="10"/>
                </a:cxn>
                <a:cxn ang="0">
                  <a:pos x="23" y="19"/>
                </a:cxn>
                <a:cxn ang="0">
                  <a:pos x="13" y="36"/>
                </a:cxn>
                <a:cxn ang="0">
                  <a:pos x="5" y="54"/>
                </a:cxn>
                <a:cxn ang="0">
                  <a:pos x="0" y="74"/>
                </a:cxn>
                <a:cxn ang="0">
                  <a:pos x="0" y="74"/>
                </a:cxn>
                <a:cxn ang="0">
                  <a:pos x="0" y="76"/>
                </a:cxn>
                <a:cxn ang="0">
                  <a:pos x="1" y="78"/>
                </a:cxn>
                <a:cxn ang="0">
                  <a:pos x="4" y="80"/>
                </a:cxn>
                <a:cxn ang="0">
                  <a:pos x="8" y="80"/>
                </a:cxn>
                <a:cxn ang="0">
                  <a:pos x="10" y="79"/>
                </a:cxn>
                <a:cxn ang="0">
                  <a:pos x="10" y="76"/>
                </a:cxn>
                <a:cxn ang="0">
                  <a:pos x="10" y="76"/>
                </a:cxn>
                <a:cxn ang="0">
                  <a:pos x="17" y="59"/>
                </a:cxn>
                <a:cxn ang="0">
                  <a:pos x="23" y="41"/>
                </a:cxn>
                <a:cxn ang="0">
                  <a:pos x="32" y="25"/>
                </a:cxn>
                <a:cxn ang="0">
                  <a:pos x="38" y="17"/>
                </a:cxn>
                <a:cxn ang="0">
                  <a:pos x="44" y="11"/>
                </a:cxn>
                <a:cxn ang="0">
                  <a:pos x="44" y="11"/>
                </a:cxn>
                <a:cxn ang="0">
                  <a:pos x="45" y="8"/>
                </a:cxn>
                <a:cxn ang="0">
                  <a:pos x="45" y="7"/>
                </a:cxn>
                <a:cxn ang="0">
                  <a:pos x="43" y="3"/>
                </a:cxn>
                <a:cxn ang="0">
                  <a:pos x="39" y="0"/>
                </a:cxn>
                <a:cxn ang="0">
                  <a:pos x="38" y="2"/>
                </a:cxn>
                <a:cxn ang="0">
                  <a:pos x="35" y="3"/>
                </a:cxn>
                <a:cxn ang="0">
                  <a:pos x="35" y="3"/>
                </a:cxn>
              </a:cxnLst>
              <a:rect l="0" t="0" r="r" b="b"/>
              <a:pathLst>
                <a:path w="45" h="80">
                  <a:moveTo>
                    <a:pt x="35" y="3"/>
                  </a:moveTo>
                  <a:lnTo>
                    <a:pt x="35" y="3"/>
                  </a:lnTo>
                  <a:lnTo>
                    <a:pt x="28" y="10"/>
                  </a:lnTo>
                  <a:lnTo>
                    <a:pt x="23" y="19"/>
                  </a:lnTo>
                  <a:lnTo>
                    <a:pt x="13" y="36"/>
                  </a:lnTo>
                  <a:lnTo>
                    <a:pt x="5" y="54"/>
                  </a:lnTo>
                  <a:lnTo>
                    <a:pt x="0" y="74"/>
                  </a:lnTo>
                  <a:lnTo>
                    <a:pt x="0" y="74"/>
                  </a:lnTo>
                  <a:lnTo>
                    <a:pt x="0" y="76"/>
                  </a:lnTo>
                  <a:lnTo>
                    <a:pt x="1" y="78"/>
                  </a:lnTo>
                  <a:lnTo>
                    <a:pt x="4" y="80"/>
                  </a:lnTo>
                  <a:lnTo>
                    <a:pt x="8" y="80"/>
                  </a:lnTo>
                  <a:lnTo>
                    <a:pt x="10" y="79"/>
                  </a:lnTo>
                  <a:lnTo>
                    <a:pt x="10" y="76"/>
                  </a:lnTo>
                  <a:lnTo>
                    <a:pt x="10" y="76"/>
                  </a:lnTo>
                  <a:lnTo>
                    <a:pt x="17" y="59"/>
                  </a:lnTo>
                  <a:lnTo>
                    <a:pt x="23" y="41"/>
                  </a:lnTo>
                  <a:lnTo>
                    <a:pt x="32" y="25"/>
                  </a:lnTo>
                  <a:lnTo>
                    <a:pt x="38" y="17"/>
                  </a:lnTo>
                  <a:lnTo>
                    <a:pt x="44" y="11"/>
                  </a:lnTo>
                  <a:lnTo>
                    <a:pt x="44" y="11"/>
                  </a:lnTo>
                  <a:lnTo>
                    <a:pt x="45" y="8"/>
                  </a:lnTo>
                  <a:lnTo>
                    <a:pt x="45" y="7"/>
                  </a:lnTo>
                  <a:lnTo>
                    <a:pt x="43" y="3"/>
                  </a:lnTo>
                  <a:lnTo>
                    <a:pt x="39" y="0"/>
                  </a:lnTo>
                  <a:lnTo>
                    <a:pt x="38" y="2"/>
                  </a:lnTo>
                  <a:lnTo>
                    <a:pt x="35" y="3"/>
                  </a:lnTo>
                  <a:lnTo>
                    <a:pt x="35" y="3"/>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85" name="chenying0907 742"/>
            <p:cNvSpPr>
              <a:spLocks/>
            </p:cNvSpPr>
            <p:nvPr/>
          </p:nvSpPr>
          <p:spPr bwMode="auto">
            <a:xfrm>
              <a:off x="2289176" y="3736975"/>
              <a:ext cx="15875" cy="31750"/>
            </a:xfrm>
            <a:custGeom>
              <a:avLst/>
              <a:gdLst/>
              <a:ahLst/>
              <a:cxnLst>
                <a:cxn ang="0">
                  <a:pos x="27" y="4"/>
                </a:cxn>
                <a:cxn ang="0">
                  <a:pos x="27" y="4"/>
                </a:cxn>
                <a:cxn ang="0">
                  <a:pos x="22" y="22"/>
                </a:cxn>
                <a:cxn ang="0">
                  <a:pos x="16" y="38"/>
                </a:cxn>
                <a:cxn ang="0">
                  <a:pos x="0" y="72"/>
                </a:cxn>
                <a:cxn ang="0">
                  <a:pos x="0" y="72"/>
                </a:cxn>
                <a:cxn ang="0">
                  <a:pos x="0" y="73"/>
                </a:cxn>
                <a:cxn ang="0">
                  <a:pos x="0" y="76"/>
                </a:cxn>
                <a:cxn ang="0">
                  <a:pos x="3" y="80"/>
                </a:cxn>
                <a:cxn ang="0">
                  <a:pos x="7" y="80"/>
                </a:cxn>
                <a:cxn ang="0">
                  <a:pos x="8" y="79"/>
                </a:cxn>
                <a:cxn ang="0">
                  <a:pos x="10" y="77"/>
                </a:cxn>
                <a:cxn ang="0">
                  <a:pos x="10" y="77"/>
                </a:cxn>
                <a:cxn ang="0">
                  <a:pos x="26" y="43"/>
                </a:cxn>
                <a:cxn ang="0">
                  <a:pos x="33" y="25"/>
                </a:cxn>
                <a:cxn ang="0">
                  <a:pos x="39" y="8"/>
                </a:cxn>
                <a:cxn ang="0">
                  <a:pos x="39" y="8"/>
                </a:cxn>
                <a:cxn ang="0">
                  <a:pos x="39" y="5"/>
                </a:cxn>
                <a:cxn ang="0">
                  <a:pos x="38" y="3"/>
                </a:cxn>
                <a:cxn ang="0">
                  <a:pos x="35" y="0"/>
                </a:cxn>
                <a:cxn ang="0">
                  <a:pos x="31" y="2"/>
                </a:cxn>
                <a:cxn ang="0">
                  <a:pos x="29" y="3"/>
                </a:cxn>
                <a:cxn ang="0">
                  <a:pos x="27" y="4"/>
                </a:cxn>
                <a:cxn ang="0">
                  <a:pos x="27" y="4"/>
                </a:cxn>
              </a:cxnLst>
              <a:rect l="0" t="0" r="r" b="b"/>
              <a:pathLst>
                <a:path w="39" h="80">
                  <a:moveTo>
                    <a:pt x="27" y="4"/>
                  </a:moveTo>
                  <a:lnTo>
                    <a:pt x="27" y="4"/>
                  </a:lnTo>
                  <a:lnTo>
                    <a:pt x="22" y="22"/>
                  </a:lnTo>
                  <a:lnTo>
                    <a:pt x="16" y="38"/>
                  </a:lnTo>
                  <a:lnTo>
                    <a:pt x="0" y="72"/>
                  </a:lnTo>
                  <a:lnTo>
                    <a:pt x="0" y="72"/>
                  </a:lnTo>
                  <a:lnTo>
                    <a:pt x="0" y="73"/>
                  </a:lnTo>
                  <a:lnTo>
                    <a:pt x="0" y="76"/>
                  </a:lnTo>
                  <a:lnTo>
                    <a:pt x="3" y="80"/>
                  </a:lnTo>
                  <a:lnTo>
                    <a:pt x="7" y="80"/>
                  </a:lnTo>
                  <a:lnTo>
                    <a:pt x="8" y="79"/>
                  </a:lnTo>
                  <a:lnTo>
                    <a:pt x="10" y="77"/>
                  </a:lnTo>
                  <a:lnTo>
                    <a:pt x="10" y="77"/>
                  </a:lnTo>
                  <a:lnTo>
                    <a:pt x="26" y="43"/>
                  </a:lnTo>
                  <a:lnTo>
                    <a:pt x="33" y="25"/>
                  </a:lnTo>
                  <a:lnTo>
                    <a:pt x="39" y="8"/>
                  </a:lnTo>
                  <a:lnTo>
                    <a:pt x="39" y="8"/>
                  </a:lnTo>
                  <a:lnTo>
                    <a:pt x="39" y="5"/>
                  </a:lnTo>
                  <a:lnTo>
                    <a:pt x="38" y="3"/>
                  </a:lnTo>
                  <a:lnTo>
                    <a:pt x="35" y="0"/>
                  </a:lnTo>
                  <a:lnTo>
                    <a:pt x="31" y="2"/>
                  </a:lnTo>
                  <a:lnTo>
                    <a:pt x="29" y="3"/>
                  </a:lnTo>
                  <a:lnTo>
                    <a:pt x="27" y="4"/>
                  </a:lnTo>
                  <a:lnTo>
                    <a:pt x="27" y="4"/>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86" name="chenying0907 743"/>
            <p:cNvSpPr>
              <a:spLocks/>
            </p:cNvSpPr>
            <p:nvPr/>
          </p:nvSpPr>
          <p:spPr bwMode="auto">
            <a:xfrm>
              <a:off x="2327276" y="3744913"/>
              <a:ext cx="20638" cy="31750"/>
            </a:xfrm>
            <a:custGeom>
              <a:avLst/>
              <a:gdLst/>
              <a:ahLst/>
              <a:cxnLst>
                <a:cxn ang="0">
                  <a:pos x="42" y="2"/>
                </a:cxn>
                <a:cxn ang="0">
                  <a:pos x="42" y="2"/>
                </a:cxn>
                <a:cxn ang="0">
                  <a:pos x="36" y="7"/>
                </a:cxn>
                <a:cxn ang="0">
                  <a:pos x="33" y="12"/>
                </a:cxn>
                <a:cxn ang="0">
                  <a:pos x="26" y="26"/>
                </a:cxn>
                <a:cxn ang="0">
                  <a:pos x="26" y="26"/>
                </a:cxn>
                <a:cxn ang="0">
                  <a:pos x="23" y="30"/>
                </a:cxn>
                <a:cxn ang="0">
                  <a:pos x="21" y="34"/>
                </a:cxn>
                <a:cxn ang="0">
                  <a:pos x="18" y="38"/>
                </a:cxn>
                <a:cxn ang="0">
                  <a:pos x="14" y="42"/>
                </a:cxn>
                <a:cxn ang="0">
                  <a:pos x="14" y="42"/>
                </a:cxn>
                <a:cxn ang="0">
                  <a:pos x="0" y="72"/>
                </a:cxn>
                <a:cxn ang="0">
                  <a:pos x="0" y="72"/>
                </a:cxn>
                <a:cxn ang="0">
                  <a:pos x="0" y="75"/>
                </a:cxn>
                <a:cxn ang="0">
                  <a:pos x="0" y="76"/>
                </a:cxn>
                <a:cxn ang="0">
                  <a:pos x="2" y="80"/>
                </a:cxn>
                <a:cxn ang="0">
                  <a:pos x="6" y="80"/>
                </a:cxn>
                <a:cxn ang="0">
                  <a:pos x="9" y="80"/>
                </a:cxn>
                <a:cxn ang="0">
                  <a:pos x="10" y="77"/>
                </a:cxn>
                <a:cxn ang="0">
                  <a:pos x="10" y="77"/>
                </a:cxn>
                <a:cxn ang="0">
                  <a:pos x="19" y="58"/>
                </a:cxn>
                <a:cxn ang="0">
                  <a:pos x="25" y="49"/>
                </a:cxn>
                <a:cxn ang="0">
                  <a:pos x="31" y="39"/>
                </a:cxn>
                <a:cxn ang="0">
                  <a:pos x="31" y="39"/>
                </a:cxn>
                <a:cxn ang="0">
                  <a:pos x="35" y="33"/>
                </a:cxn>
                <a:cxn ang="0">
                  <a:pos x="39" y="25"/>
                </a:cxn>
                <a:cxn ang="0">
                  <a:pos x="43" y="17"/>
                </a:cxn>
                <a:cxn ang="0">
                  <a:pos x="44" y="13"/>
                </a:cxn>
                <a:cxn ang="0">
                  <a:pos x="48" y="11"/>
                </a:cxn>
                <a:cxn ang="0">
                  <a:pos x="48" y="11"/>
                </a:cxn>
                <a:cxn ang="0">
                  <a:pos x="50" y="9"/>
                </a:cxn>
                <a:cxn ang="0">
                  <a:pos x="51" y="7"/>
                </a:cxn>
                <a:cxn ang="0">
                  <a:pos x="50" y="3"/>
                </a:cxn>
                <a:cxn ang="0">
                  <a:pos x="47" y="0"/>
                </a:cxn>
                <a:cxn ang="0">
                  <a:pos x="44" y="0"/>
                </a:cxn>
                <a:cxn ang="0">
                  <a:pos x="42" y="2"/>
                </a:cxn>
                <a:cxn ang="0">
                  <a:pos x="42" y="2"/>
                </a:cxn>
              </a:cxnLst>
              <a:rect l="0" t="0" r="r" b="b"/>
              <a:pathLst>
                <a:path w="51" h="80">
                  <a:moveTo>
                    <a:pt x="42" y="2"/>
                  </a:moveTo>
                  <a:lnTo>
                    <a:pt x="42" y="2"/>
                  </a:lnTo>
                  <a:lnTo>
                    <a:pt x="36" y="7"/>
                  </a:lnTo>
                  <a:lnTo>
                    <a:pt x="33" y="12"/>
                  </a:lnTo>
                  <a:lnTo>
                    <a:pt x="26" y="26"/>
                  </a:lnTo>
                  <a:lnTo>
                    <a:pt x="26" y="26"/>
                  </a:lnTo>
                  <a:lnTo>
                    <a:pt x="23" y="30"/>
                  </a:lnTo>
                  <a:lnTo>
                    <a:pt x="21" y="34"/>
                  </a:lnTo>
                  <a:lnTo>
                    <a:pt x="18" y="38"/>
                  </a:lnTo>
                  <a:lnTo>
                    <a:pt x="14" y="42"/>
                  </a:lnTo>
                  <a:lnTo>
                    <a:pt x="14" y="42"/>
                  </a:lnTo>
                  <a:lnTo>
                    <a:pt x="0" y="72"/>
                  </a:lnTo>
                  <a:lnTo>
                    <a:pt x="0" y="72"/>
                  </a:lnTo>
                  <a:lnTo>
                    <a:pt x="0" y="75"/>
                  </a:lnTo>
                  <a:lnTo>
                    <a:pt x="0" y="76"/>
                  </a:lnTo>
                  <a:lnTo>
                    <a:pt x="2" y="80"/>
                  </a:lnTo>
                  <a:lnTo>
                    <a:pt x="6" y="80"/>
                  </a:lnTo>
                  <a:lnTo>
                    <a:pt x="9" y="80"/>
                  </a:lnTo>
                  <a:lnTo>
                    <a:pt x="10" y="77"/>
                  </a:lnTo>
                  <a:lnTo>
                    <a:pt x="10" y="77"/>
                  </a:lnTo>
                  <a:lnTo>
                    <a:pt x="19" y="58"/>
                  </a:lnTo>
                  <a:lnTo>
                    <a:pt x="25" y="49"/>
                  </a:lnTo>
                  <a:lnTo>
                    <a:pt x="31" y="39"/>
                  </a:lnTo>
                  <a:lnTo>
                    <a:pt x="31" y="39"/>
                  </a:lnTo>
                  <a:lnTo>
                    <a:pt x="35" y="33"/>
                  </a:lnTo>
                  <a:lnTo>
                    <a:pt x="39" y="25"/>
                  </a:lnTo>
                  <a:lnTo>
                    <a:pt x="43" y="17"/>
                  </a:lnTo>
                  <a:lnTo>
                    <a:pt x="44" y="13"/>
                  </a:lnTo>
                  <a:lnTo>
                    <a:pt x="48" y="11"/>
                  </a:lnTo>
                  <a:lnTo>
                    <a:pt x="48" y="11"/>
                  </a:lnTo>
                  <a:lnTo>
                    <a:pt x="50" y="9"/>
                  </a:lnTo>
                  <a:lnTo>
                    <a:pt x="51" y="7"/>
                  </a:lnTo>
                  <a:lnTo>
                    <a:pt x="50" y="3"/>
                  </a:lnTo>
                  <a:lnTo>
                    <a:pt x="47" y="0"/>
                  </a:lnTo>
                  <a:lnTo>
                    <a:pt x="44" y="0"/>
                  </a:lnTo>
                  <a:lnTo>
                    <a:pt x="42" y="2"/>
                  </a:lnTo>
                  <a:lnTo>
                    <a:pt x="42" y="2"/>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87" name="chenying0907 744"/>
            <p:cNvSpPr>
              <a:spLocks/>
            </p:cNvSpPr>
            <p:nvPr/>
          </p:nvSpPr>
          <p:spPr bwMode="auto">
            <a:xfrm>
              <a:off x="2365376" y="3740150"/>
              <a:ext cx="25400" cy="33338"/>
            </a:xfrm>
            <a:custGeom>
              <a:avLst/>
              <a:gdLst/>
              <a:ahLst/>
              <a:cxnLst>
                <a:cxn ang="0">
                  <a:pos x="52" y="3"/>
                </a:cxn>
                <a:cxn ang="0">
                  <a:pos x="52" y="3"/>
                </a:cxn>
                <a:cxn ang="0">
                  <a:pos x="38" y="21"/>
                </a:cxn>
                <a:cxn ang="0">
                  <a:pos x="23" y="40"/>
                </a:cxn>
                <a:cxn ang="0">
                  <a:pos x="23" y="40"/>
                </a:cxn>
                <a:cxn ang="0">
                  <a:pos x="19" y="50"/>
                </a:cxn>
                <a:cxn ang="0">
                  <a:pos x="15" y="59"/>
                </a:cxn>
                <a:cxn ang="0">
                  <a:pos x="10" y="68"/>
                </a:cxn>
                <a:cxn ang="0">
                  <a:pos x="6" y="72"/>
                </a:cxn>
                <a:cxn ang="0">
                  <a:pos x="2" y="76"/>
                </a:cxn>
                <a:cxn ang="0">
                  <a:pos x="2" y="76"/>
                </a:cxn>
                <a:cxn ang="0">
                  <a:pos x="1" y="78"/>
                </a:cxn>
                <a:cxn ang="0">
                  <a:pos x="0" y="80"/>
                </a:cxn>
                <a:cxn ang="0">
                  <a:pos x="1" y="84"/>
                </a:cxn>
                <a:cxn ang="0">
                  <a:pos x="4" y="87"/>
                </a:cxn>
                <a:cxn ang="0">
                  <a:pos x="6" y="87"/>
                </a:cxn>
                <a:cxn ang="0">
                  <a:pos x="7" y="85"/>
                </a:cxn>
                <a:cxn ang="0">
                  <a:pos x="7" y="85"/>
                </a:cxn>
                <a:cxn ang="0">
                  <a:pos x="15" y="80"/>
                </a:cxn>
                <a:cxn ang="0">
                  <a:pos x="21" y="74"/>
                </a:cxn>
                <a:cxn ang="0">
                  <a:pos x="24" y="66"/>
                </a:cxn>
                <a:cxn ang="0">
                  <a:pos x="27" y="58"/>
                </a:cxn>
                <a:cxn ang="0">
                  <a:pos x="27" y="58"/>
                </a:cxn>
                <a:cxn ang="0">
                  <a:pos x="30" y="51"/>
                </a:cxn>
                <a:cxn ang="0">
                  <a:pos x="32" y="45"/>
                </a:cxn>
                <a:cxn ang="0">
                  <a:pos x="41" y="33"/>
                </a:cxn>
                <a:cxn ang="0">
                  <a:pos x="51" y="21"/>
                </a:cxn>
                <a:cxn ang="0">
                  <a:pos x="61" y="11"/>
                </a:cxn>
                <a:cxn ang="0">
                  <a:pos x="61" y="11"/>
                </a:cxn>
                <a:cxn ang="0">
                  <a:pos x="62" y="8"/>
                </a:cxn>
                <a:cxn ang="0">
                  <a:pos x="62" y="7"/>
                </a:cxn>
                <a:cxn ang="0">
                  <a:pos x="60" y="3"/>
                </a:cxn>
                <a:cxn ang="0">
                  <a:pos x="57" y="0"/>
                </a:cxn>
                <a:cxn ang="0">
                  <a:pos x="55" y="2"/>
                </a:cxn>
                <a:cxn ang="0">
                  <a:pos x="52" y="3"/>
                </a:cxn>
                <a:cxn ang="0">
                  <a:pos x="52" y="3"/>
                </a:cxn>
              </a:cxnLst>
              <a:rect l="0" t="0" r="r" b="b"/>
              <a:pathLst>
                <a:path w="62" h="87">
                  <a:moveTo>
                    <a:pt x="52" y="3"/>
                  </a:moveTo>
                  <a:lnTo>
                    <a:pt x="52" y="3"/>
                  </a:lnTo>
                  <a:lnTo>
                    <a:pt x="38" y="21"/>
                  </a:lnTo>
                  <a:lnTo>
                    <a:pt x="23" y="40"/>
                  </a:lnTo>
                  <a:lnTo>
                    <a:pt x="23" y="40"/>
                  </a:lnTo>
                  <a:lnTo>
                    <a:pt x="19" y="50"/>
                  </a:lnTo>
                  <a:lnTo>
                    <a:pt x="15" y="59"/>
                  </a:lnTo>
                  <a:lnTo>
                    <a:pt x="10" y="68"/>
                  </a:lnTo>
                  <a:lnTo>
                    <a:pt x="6" y="72"/>
                  </a:lnTo>
                  <a:lnTo>
                    <a:pt x="2" y="76"/>
                  </a:lnTo>
                  <a:lnTo>
                    <a:pt x="2" y="76"/>
                  </a:lnTo>
                  <a:lnTo>
                    <a:pt x="1" y="78"/>
                  </a:lnTo>
                  <a:lnTo>
                    <a:pt x="0" y="80"/>
                  </a:lnTo>
                  <a:lnTo>
                    <a:pt x="1" y="84"/>
                  </a:lnTo>
                  <a:lnTo>
                    <a:pt x="4" y="87"/>
                  </a:lnTo>
                  <a:lnTo>
                    <a:pt x="6" y="87"/>
                  </a:lnTo>
                  <a:lnTo>
                    <a:pt x="7" y="85"/>
                  </a:lnTo>
                  <a:lnTo>
                    <a:pt x="7" y="85"/>
                  </a:lnTo>
                  <a:lnTo>
                    <a:pt x="15" y="80"/>
                  </a:lnTo>
                  <a:lnTo>
                    <a:pt x="21" y="74"/>
                  </a:lnTo>
                  <a:lnTo>
                    <a:pt x="24" y="66"/>
                  </a:lnTo>
                  <a:lnTo>
                    <a:pt x="27" y="58"/>
                  </a:lnTo>
                  <a:lnTo>
                    <a:pt x="27" y="58"/>
                  </a:lnTo>
                  <a:lnTo>
                    <a:pt x="30" y="51"/>
                  </a:lnTo>
                  <a:lnTo>
                    <a:pt x="32" y="45"/>
                  </a:lnTo>
                  <a:lnTo>
                    <a:pt x="41" y="33"/>
                  </a:lnTo>
                  <a:lnTo>
                    <a:pt x="51" y="21"/>
                  </a:lnTo>
                  <a:lnTo>
                    <a:pt x="61" y="11"/>
                  </a:lnTo>
                  <a:lnTo>
                    <a:pt x="61" y="11"/>
                  </a:lnTo>
                  <a:lnTo>
                    <a:pt x="62" y="8"/>
                  </a:lnTo>
                  <a:lnTo>
                    <a:pt x="62" y="7"/>
                  </a:lnTo>
                  <a:lnTo>
                    <a:pt x="60" y="3"/>
                  </a:lnTo>
                  <a:lnTo>
                    <a:pt x="57" y="0"/>
                  </a:lnTo>
                  <a:lnTo>
                    <a:pt x="55" y="2"/>
                  </a:lnTo>
                  <a:lnTo>
                    <a:pt x="52" y="3"/>
                  </a:lnTo>
                  <a:lnTo>
                    <a:pt x="52" y="3"/>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88" name="chenying0907 745"/>
            <p:cNvSpPr>
              <a:spLocks/>
            </p:cNvSpPr>
            <p:nvPr/>
          </p:nvSpPr>
          <p:spPr bwMode="auto">
            <a:xfrm>
              <a:off x="2408238" y="3744913"/>
              <a:ext cx="26988" cy="33338"/>
            </a:xfrm>
            <a:custGeom>
              <a:avLst/>
              <a:gdLst/>
              <a:ahLst/>
              <a:cxnLst>
                <a:cxn ang="0">
                  <a:pos x="58" y="3"/>
                </a:cxn>
                <a:cxn ang="0">
                  <a:pos x="58" y="3"/>
                </a:cxn>
                <a:cxn ang="0">
                  <a:pos x="50" y="12"/>
                </a:cxn>
                <a:cxn ang="0">
                  <a:pos x="42" y="21"/>
                </a:cxn>
                <a:cxn ang="0">
                  <a:pos x="42" y="21"/>
                </a:cxn>
                <a:cxn ang="0">
                  <a:pos x="32" y="29"/>
                </a:cxn>
                <a:cxn ang="0">
                  <a:pos x="28" y="33"/>
                </a:cxn>
                <a:cxn ang="0">
                  <a:pos x="24" y="37"/>
                </a:cxn>
                <a:cxn ang="0">
                  <a:pos x="24" y="37"/>
                </a:cxn>
                <a:cxn ang="0">
                  <a:pos x="11" y="58"/>
                </a:cxn>
                <a:cxn ang="0">
                  <a:pos x="5" y="68"/>
                </a:cxn>
                <a:cxn ang="0">
                  <a:pos x="0" y="79"/>
                </a:cxn>
                <a:cxn ang="0">
                  <a:pos x="0" y="79"/>
                </a:cxn>
                <a:cxn ang="0">
                  <a:pos x="0" y="81"/>
                </a:cxn>
                <a:cxn ang="0">
                  <a:pos x="0" y="83"/>
                </a:cxn>
                <a:cxn ang="0">
                  <a:pos x="2" y="85"/>
                </a:cxn>
                <a:cxn ang="0">
                  <a:pos x="4" y="85"/>
                </a:cxn>
                <a:cxn ang="0">
                  <a:pos x="8" y="85"/>
                </a:cxn>
                <a:cxn ang="0">
                  <a:pos x="9" y="84"/>
                </a:cxn>
                <a:cxn ang="0">
                  <a:pos x="11" y="81"/>
                </a:cxn>
                <a:cxn ang="0">
                  <a:pos x="11" y="81"/>
                </a:cxn>
                <a:cxn ang="0">
                  <a:pos x="16" y="71"/>
                </a:cxn>
                <a:cxn ang="0">
                  <a:pos x="21" y="60"/>
                </a:cxn>
                <a:cxn ang="0">
                  <a:pos x="28" y="50"/>
                </a:cxn>
                <a:cxn ang="0">
                  <a:pos x="36" y="41"/>
                </a:cxn>
                <a:cxn ang="0">
                  <a:pos x="36" y="41"/>
                </a:cxn>
                <a:cxn ang="0">
                  <a:pos x="53" y="26"/>
                </a:cxn>
                <a:cxn ang="0">
                  <a:pos x="60" y="19"/>
                </a:cxn>
                <a:cxn ang="0">
                  <a:pos x="68" y="9"/>
                </a:cxn>
                <a:cxn ang="0">
                  <a:pos x="68" y="9"/>
                </a:cxn>
                <a:cxn ang="0">
                  <a:pos x="68" y="7"/>
                </a:cxn>
                <a:cxn ang="0">
                  <a:pos x="68" y="4"/>
                </a:cxn>
                <a:cxn ang="0">
                  <a:pos x="66" y="2"/>
                </a:cxn>
                <a:cxn ang="0">
                  <a:pos x="62" y="0"/>
                </a:cxn>
                <a:cxn ang="0">
                  <a:pos x="59" y="2"/>
                </a:cxn>
                <a:cxn ang="0">
                  <a:pos x="58" y="3"/>
                </a:cxn>
                <a:cxn ang="0">
                  <a:pos x="58" y="3"/>
                </a:cxn>
              </a:cxnLst>
              <a:rect l="0" t="0" r="r" b="b"/>
              <a:pathLst>
                <a:path w="68" h="85">
                  <a:moveTo>
                    <a:pt x="58" y="3"/>
                  </a:moveTo>
                  <a:lnTo>
                    <a:pt x="58" y="3"/>
                  </a:lnTo>
                  <a:lnTo>
                    <a:pt x="50" y="12"/>
                  </a:lnTo>
                  <a:lnTo>
                    <a:pt x="42" y="21"/>
                  </a:lnTo>
                  <a:lnTo>
                    <a:pt x="42" y="21"/>
                  </a:lnTo>
                  <a:lnTo>
                    <a:pt x="32" y="29"/>
                  </a:lnTo>
                  <a:lnTo>
                    <a:pt x="28" y="33"/>
                  </a:lnTo>
                  <a:lnTo>
                    <a:pt x="24" y="37"/>
                  </a:lnTo>
                  <a:lnTo>
                    <a:pt x="24" y="37"/>
                  </a:lnTo>
                  <a:lnTo>
                    <a:pt x="11" y="58"/>
                  </a:lnTo>
                  <a:lnTo>
                    <a:pt x="5" y="68"/>
                  </a:lnTo>
                  <a:lnTo>
                    <a:pt x="0" y="79"/>
                  </a:lnTo>
                  <a:lnTo>
                    <a:pt x="0" y="79"/>
                  </a:lnTo>
                  <a:lnTo>
                    <a:pt x="0" y="81"/>
                  </a:lnTo>
                  <a:lnTo>
                    <a:pt x="0" y="83"/>
                  </a:lnTo>
                  <a:lnTo>
                    <a:pt x="2" y="85"/>
                  </a:lnTo>
                  <a:lnTo>
                    <a:pt x="4" y="85"/>
                  </a:lnTo>
                  <a:lnTo>
                    <a:pt x="8" y="85"/>
                  </a:lnTo>
                  <a:lnTo>
                    <a:pt x="9" y="84"/>
                  </a:lnTo>
                  <a:lnTo>
                    <a:pt x="11" y="81"/>
                  </a:lnTo>
                  <a:lnTo>
                    <a:pt x="11" y="81"/>
                  </a:lnTo>
                  <a:lnTo>
                    <a:pt x="16" y="71"/>
                  </a:lnTo>
                  <a:lnTo>
                    <a:pt x="21" y="60"/>
                  </a:lnTo>
                  <a:lnTo>
                    <a:pt x="28" y="50"/>
                  </a:lnTo>
                  <a:lnTo>
                    <a:pt x="36" y="41"/>
                  </a:lnTo>
                  <a:lnTo>
                    <a:pt x="36" y="41"/>
                  </a:lnTo>
                  <a:lnTo>
                    <a:pt x="53" y="26"/>
                  </a:lnTo>
                  <a:lnTo>
                    <a:pt x="60" y="19"/>
                  </a:lnTo>
                  <a:lnTo>
                    <a:pt x="68" y="9"/>
                  </a:lnTo>
                  <a:lnTo>
                    <a:pt x="68" y="9"/>
                  </a:lnTo>
                  <a:lnTo>
                    <a:pt x="68" y="7"/>
                  </a:lnTo>
                  <a:lnTo>
                    <a:pt x="68" y="4"/>
                  </a:lnTo>
                  <a:lnTo>
                    <a:pt x="66" y="2"/>
                  </a:lnTo>
                  <a:lnTo>
                    <a:pt x="62" y="0"/>
                  </a:lnTo>
                  <a:lnTo>
                    <a:pt x="59" y="2"/>
                  </a:lnTo>
                  <a:lnTo>
                    <a:pt x="58" y="3"/>
                  </a:lnTo>
                  <a:lnTo>
                    <a:pt x="58" y="3"/>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89" name="chenying0907 746"/>
            <p:cNvSpPr>
              <a:spLocks/>
            </p:cNvSpPr>
            <p:nvPr/>
          </p:nvSpPr>
          <p:spPr bwMode="auto">
            <a:xfrm>
              <a:off x="2449513" y="3744913"/>
              <a:ext cx="15875" cy="28575"/>
            </a:xfrm>
            <a:custGeom>
              <a:avLst/>
              <a:gdLst/>
              <a:ahLst/>
              <a:cxnLst>
                <a:cxn ang="0">
                  <a:pos x="29" y="4"/>
                </a:cxn>
                <a:cxn ang="0">
                  <a:pos x="29" y="4"/>
                </a:cxn>
                <a:cxn ang="0">
                  <a:pos x="26" y="13"/>
                </a:cxn>
                <a:cxn ang="0">
                  <a:pos x="24" y="21"/>
                </a:cxn>
                <a:cxn ang="0">
                  <a:pos x="15" y="36"/>
                </a:cxn>
                <a:cxn ang="0">
                  <a:pos x="7" y="51"/>
                </a:cxn>
                <a:cxn ang="0">
                  <a:pos x="4" y="59"/>
                </a:cxn>
                <a:cxn ang="0">
                  <a:pos x="0" y="67"/>
                </a:cxn>
                <a:cxn ang="0">
                  <a:pos x="0" y="67"/>
                </a:cxn>
                <a:cxn ang="0">
                  <a:pos x="0" y="70"/>
                </a:cxn>
                <a:cxn ang="0">
                  <a:pos x="2" y="72"/>
                </a:cxn>
                <a:cxn ang="0">
                  <a:pos x="5" y="75"/>
                </a:cxn>
                <a:cxn ang="0">
                  <a:pos x="9" y="73"/>
                </a:cxn>
                <a:cxn ang="0">
                  <a:pos x="11" y="72"/>
                </a:cxn>
                <a:cxn ang="0">
                  <a:pos x="12" y="71"/>
                </a:cxn>
                <a:cxn ang="0">
                  <a:pos x="12" y="71"/>
                </a:cxn>
                <a:cxn ang="0">
                  <a:pos x="15" y="62"/>
                </a:cxn>
                <a:cxn ang="0">
                  <a:pos x="19" y="54"/>
                </a:cxn>
                <a:cxn ang="0">
                  <a:pos x="26" y="39"/>
                </a:cxn>
                <a:cxn ang="0">
                  <a:pos x="34" y="24"/>
                </a:cxn>
                <a:cxn ang="0">
                  <a:pos x="38" y="16"/>
                </a:cxn>
                <a:cxn ang="0">
                  <a:pos x="41" y="8"/>
                </a:cxn>
                <a:cxn ang="0">
                  <a:pos x="41" y="8"/>
                </a:cxn>
                <a:cxn ang="0">
                  <a:pos x="41" y="5"/>
                </a:cxn>
                <a:cxn ang="0">
                  <a:pos x="39" y="3"/>
                </a:cxn>
                <a:cxn ang="0">
                  <a:pos x="37" y="0"/>
                </a:cxn>
                <a:cxn ang="0">
                  <a:pos x="32" y="2"/>
                </a:cxn>
                <a:cxn ang="0">
                  <a:pos x="30" y="3"/>
                </a:cxn>
                <a:cxn ang="0">
                  <a:pos x="29" y="4"/>
                </a:cxn>
                <a:cxn ang="0">
                  <a:pos x="29" y="4"/>
                </a:cxn>
              </a:cxnLst>
              <a:rect l="0" t="0" r="r" b="b"/>
              <a:pathLst>
                <a:path w="41" h="75">
                  <a:moveTo>
                    <a:pt x="29" y="4"/>
                  </a:moveTo>
                  <a:lnTo>
                    <a:pt x="29" y="4"/>
                  </a:lnTo>
                  <a:lnTo>
                    <a:pt x="26" y="13"/>
                  </a:lnTo>
                  <a:lnTo>
                    <a:pt x="24" y="21"/>
                  </a:lnTo>
                  <a:lnTo>
                    <a:pt x="15" y="36"/>
                  </a:lnTo>
                  <a:lnTo>
                    <a:pt x="7" y="51"/>
                  </a:lnTo>
                  <a:lnTo>
                    <a:pt x="4" y="59"/>
                  </a:lnTo>
                  <a:lnTo>
                    <a:pt x="0" y="67"/>
                  </a:lnTo>
                  <a:lnTo>
                    <a:pt x="0" y="67"/>
                  </a:lnTo>
                  <a:lnTo>
                    <a:pt x="0" y="70"/>
                  </a:lnTo>
                  <a:lnTo>
                    <a:pt x="2" y="72"/>
                  </a:lnTo>
                  <a:lnTo>
                    <a:pt x="5" y="75"/>
                  </a:lnTo>
                  <a:lnTo>
                    <a:pt x="9" y="73"/>
                  </a:lnTo>
                  <a:lnTo>
                    <a:pt x="11" y="72"/>
                  </a:lnTo>
                  <a:lnTo>
                    <a:pt x="12" y="71"/>
                  </a:lnTo>
                  <a:lnTo>
                    <a:pt x="12" y="71"/>
                  </a:lnTo>
                  <a:lnTo>
                    <a:pt x="15" y="62"/>
                  </a:lnTo>
                  <a:lnTo>
                    <a:pt x="19" y="54"/>
                  </a:lnTo>
                  <a:lnTo>
                    <a:pt x="26" y="39"/>
                  </a:lnTo>
                  <a:lnTo>
                    <a:pt x="34" y="24"/>
                  </a:lnTo>
                  <a:lnTo>
                    <a:pt x="38" y="16"/>
                  </a:lnTo>
                  <a:lnTo>
                    <a:pt x="41" y="8"/>
                  </a:lnTo>
                  <a:lnTo>
                    <a:pt x="41" y="8"/>
                  </a:lnTo>
                  <a:lnTo>
                    <a:pt x="41" y="5"/>
                  </a:lnTo>
                  <a:lnTo>
                    <a:pt x="39" y="3"/>
                  </a:lnTo>
                  <a:lnTo>
                    <a:pt x="37" y="0"/>
                  </a:lnTo>
                  <a:lnTo>
                    <a:pt x="32" y="2"/>
                  </a:lnTo>
                  <a:lnTo>
                    <a:pt x="30" y="3"/>
                  </a:lnTo>
                  <a:lnTo>
                    <a:pt x="29" y="4"/>
                  </a:lnTo>
                  <a:lnTo>
                    <a:pt x="29" y="4"/>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90" name="chenying0907 747"/>
            <p:cNvSpPr>
              <a:spLocks/>
            </p:cNvSpPr>
            <p:nvPr/>
          </p:nvSpPr>
          <p:spPr bwMode="auto">
            <a:xfrm>
              <a:off x="2503488" y="3744913"/>
              <a:ext cx="23813" cy="33338"/>
            </a:xfrm>
            <a:custGeom>
              <a:avLst/>
              <a:gdLst/>
              <a:ahLst/>
              <a:cxnLst>
                <a:cxn ang="0">
                  <a:pos x="47" y="3"/>
                </a:cxn>
                <a:cxn ang="0">
                  <a:pos x="47" y="3"/>
                </a:cxn>
                <a:cxn ang="0">
                  <a:pos x="35" y="21"/>
                </a:cxn>
                <a:cxn ang="0">
                  <a:pos x="23" y="38"/>
                </a:cxn>
                <a:cxn ang="0">
                  <a:pos x="23" y="38"/>
                </a:cxn>
                <a:cxn ang="0">
                  <a:pos x="11" y="58"/>
                </a:cxn>
                <a:cxn ang="0">
                  <a:pos x="1" y="77"/>
                </a:cxn>
                <a:cxn ang="0">
                  <a:pos x="1" y="77"/>
                </a:cxn>
                <a:cxn ang="0">
                  <a:pos x="0" y="80"/>
                </a:cxn>
                <a:cxn ang="0">
                  <a:pos x="0" y="81"/>
                </a:cxn>
                <a:cxn ang="0">
                  <a:pos x="2" y="85"/>
                </a:cxn>
                <a:cxn ang="0">
                  <a:pos x="6" y="85"/>
                </a:cxn>
                <a:cxn ang="0">
                  <a:pos x="9" y="85"/>
                </a:cxn>
                <a:cxn ang="0">
                  <a:pos x="10" y="83"/>
                </a:cxn>
                <a:cxn ang="0">
                  <a:pos x="10" y="83"/>
                </a:cxn>
                <a:cxn ang="0">
                  <a:pos x="22" y="62"/>
                </a:cxn>
                <a:cxn ang="0">
                  <a:pos x="28" y="51"/>
                </a:cxn>
                <a:cxn ang="0">
                  <a:pos x="35" y="42"/>
                </a:cxn>
                <a:cxn ang="0">
                  <a:pos x="35" y="42"/>
                </a:cxn>
                <a:cxn ang="0">
                  <a:pos x="47" y="26"/>
                </a:cxn>
                <a:cxn ang="0">
                  <a:pos x="56" y="9"/>
                </a:cxn>
                <a:cxn ang="0">
                  <a:pos x="56" y="9"/>
                </a:cxn>
                <a:cxn ang="0">
                  <a:pos x="57" y="7"/>
                </a:cxn>
                <a:cxn ang="0">
                  <a:pos x="56" y="4"/>
                </a:cxn>
                <a:cxn ang="0">
                  <a:pos x="53" y="2"/>
                </a:cxn>
                <a:cxn ang="0">
                  <a:pos x="49" y="0"/>
                </a:cxn>
                <a:cxn ang="0">
                  <a:pos x="48" y="2"/>
                </a:cxn>
                <a:cxn ang="0">
                  <a:pos x="47" y="3"/>
                </a:cxn>
                <a:cxn ang="0">
                  <a:pos x="47" y="3"/>
                </a:cxn>
              </a:cxnLst>
              <a:rect l="0" t="0" r="r" b="b"/>
              <a:pathLst>
                <a:path w="57" h="85">
                  <a:moveTo>
                    <a:pt x="47" y="3"/>
                  </a:moveTo>
                  <a:lnTo>
                    <a:pt x="47" y="3"/>
                  </a:lnTo>
                  <a:lnTo>
                    <a:pt x="35" y="21"/>
                  </a:lnTo>
                  <a:lnTo>
                    <a:pt x="23" y="38"/>
                  </a:lnTo>
                  <a:lnTo>
                    <a:pt x="23" y="38"/>
                  </a:lnTo>
                  <a:lnTo>
                    <a:pt x="11" y="58"/>
                  </a:lnTo>
                  <a:lnTo>
                    <a:pt x="1" y="77"/>
                  </a:lnTo>
                  <a:lnTo>
                    <a:pt x="1" y="77"/>
                  </a:lnTo>
                  <a:lnTo>
                    <a:pt x="0" y="80"/>
                  </a:lnTo>
                  <a:lnTo>
                    <a:pt x="0" y="81"/>
                  </a:lnTo>
                  <a:lnTo>
                    <a:pt x="2" y="85"/>
                  </a:lnTo>
                  <a:lnTo>
                    <a:pt x="6" y="85"/>
                  </a:lnTo>
                  <a:lnTo>
                    <a:pt x="9" y="85"/>
                  </a:lnTo>
                  <a:lnTo>
                    <a:pt x="10" y="83"/>
                  </a:lnTo>
                  <a:lnTo>
                    <a:pt x="10" y="83"/>
                  </a:lnTo>
                  <a:lnTo>
                    <a:pt x="22" y="62"/>
                  </a:lnTo>
                  <a:lnTo>
                    <a:pt x="28" y="51"/>
                  </a:lnTo>
                  <a:lnTo>
                    <a:pt x="35" y="42"/>
                  </a:lnTo>
                  <a:lnTo>
                    <a:pt x="35" y="42"/>
                  </a:lnTo>
                  <a:lnTo>
                    <a:pt x="47" y="26"/>
                  </a:lnTo>
                  <a:lnTo>
                    <a:pt x="56" y="9"/>
                  </a:lnTo>
                  <a:lnTo>
                    <a:pt x="56" y="9"/>
                  </a:lnTo>
                  <a:lnTo>
                    <a:pt x="57" y="7"/>
                  </a:lnTo>
                  <a:lnTo>
                    <a:pt x="56" y="4"/>
                  </a:lnTo>
                  <a:lnTo>
                    <a:pt x="53" y="2"/>
                  </a:lnTo>
                  <a:lnTo>
                    <a:pt x="49" y="0"/>
                  </a:lnTo>
                  <a:lnTo>
                    <a:pt x="48" y="2"/>
                  </a:lnTo>
                  <a:lnTo>
                    <a:pt x="47" y="3"/>
                  </a:lnTo>
                  <a:lnTo>
                    <a:pt x="47" y="3"/>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91" name="chenying0907 748"/>
            <p:cNvSpPr>
              <a:spLocks/>
            </p:cNvSpPr>
            <p:nvPr/>
          </p:nvSpPr>
          <p:spPr bwMode="auto">
            <a:xfrm>
              <a:off x="2540001" y="3740150"/>
              <a:ext cx="17463" cy="31750"/>
            </a:xfrm>
            <a:custGeom>
              <a:avLst/>
              <a:gdLst/>
              <a:ahLst/>
              <a:cxnLst>
                <a:cxn ang="0">
                  <a:pos x="34" y="5"/>
                </a:cxn>
                <a:cxn ang="0">
                  <a:pos x="34" y="5"/>
                </a:cxn>
                <a:cxn ang="0">
                  <a:pos x="33" y="14"/>
                </a:cxn>
                <a:cxn ang="0">
                  <a:pos x="32" y="23"/>
                </a:cxn>
                <a:cxn ang="0">
                  <a:pos x="28" y="31"/>
                </a:cxn>
                <a:cxn ang="0">
                  <a:pos x="24" y="40"/>
                </a:cxn>
                <a:cxn ang="0">
                  <a:pos x="13" y="55"/>
                </a:cxn>
                <a:cxn ang="0">
                  <a:pos x="1" y="69"/>
                </a:cxn>
                <a:cxn ang="0">
                  <a:pos x="1" y="69"/>
                </a:cxn>
                <a:cxn ang="0">
                  <a:pos x="0" y="72"/>
                </a:cxn>
                <a:cxn ang="0">
                  <a:pos x="0" y="73"/>
                </a:cxn>
                <a:cxn ang="0">
                  <a:pos x="1" y="77"/>
                </a:cxn>
                <a:cxn ang="0">
                  <a:pos x="5" y="80"/>
                </a:cxn>
                <a:cxn ang="0">
                  <a:pos x="8" y="78"/>
                </a:cxn>
                <a:cxn ang="0">
                  <a:pos x="9" y="77"/>
                </a:cxn>
                <a:cxn ang="0">
                  <a:pos x="9" y="77"/>
                </a:cxn>
                <a:cxn ang="0">
                  <a:pos x="24" y="61"/>
                </a:cxn>
                <a:cxn ang="0">
                  <a:pos x="29" y="53"/>
                </a:cxn>
                <a:cxn ang="0">
                  <a:pos x="34" y="44"/>
                </a:cxn>
                <a:cxn ang="0">
                  <a:pos x="39" y="35"/>
                </a:cxn>
                <a:cxn ang="0">
                  <a:pos x="42" y="25"/>
                </a:cxn>
                <a:cxn ang="0">
                  <a:pos x="45" y="15"/>
                </a:cxn>
                <a:cxn ang="0">
                  <a:pos x="46" y="5"/>
                </a:cxn>
                <a:cxn ang="0">
                  <a:pos x="46" y="5"/>
                </a:cxn>
                <a:cxn ang="0">
                  <a:pos x="46" y="2"/>
                </a:cxn>
                <a:cxn ang="0">
                  <a:pos x="45" y="1"/>
                </a:cxn>
                <a:cxn ang="0">
                  <a:pos x="41" y="0"/>
                </a:cxn>
                <a:cxn ang="0">
                  <a:pos x="37" y="1"/>
                </a:cxn>
                <a:cxn ang="0">
                  <a:pos x="35" y="2"/>
                </a:cxn>
                <a:cxn ang="0">
                  <a:pos x="34" y="5"/>
                </a:cxn>
                <a:cxn ang="0">
                  <a:pos x="34" y="5"/>
                </a:cxn>
              </a:cxnLst>
              <a:rect l="0" t="0" r="r" b="b"/>
              <a:pathLst>
                <a:path w="46" h="80">
                  <a:moveTo>
                    <a:pt x="34" y="5"/>
                  </a:moveTo>
                  <a:lnTo>
                    <a:pt x="34" y="5"/>
                  </a:lnTo>
                  <a:lnTo>
                    <a:pt x="33" y="14"/>
                  </a:lnTo>
                  <a:lnTo>
                    <a:pt x="32" y="23"/>
                  </a:lnTo>
                  <a:lnTo>
                    <a:pt x="28" y="31"/>
                  </a:lnTo>
                  <a:lnTo>
                    <a:pt x="24" y="40"/>
                  </a:lnTo>
                  <a:lnTo>
                    <a:pt x="13" y="55"/>
                  </a:lnTo>
                  <a:lnTo>
                    <a:pt x="1" y="69"/>
                  </a:lnTo>
                  <a:lnTo>
                    <a:pt x="1" y="69"/>
                  </a:lnTo>
                  <a:lnTo>
                    <a:pt x="0" y="72"/>
                  </a:lnTo>
                  <a:lnTo>
                    <a:pt x="0" y="73"/>
                  </a:lnTo>
                  <a:lnTo>
                    <a:pt x="1" y="77"/>
                  </a:lnTo>
                  <a:lnTo>
                    <a:pt x="5" y="80"/>
                  </a:lnTo>
                  <a:lnTo>
                    <a:pt x="8" y="78"/>
                  </a:lnTo>
                  <a:lnTo>
                    <a:pt x="9" y="77"/>
                  </a:lnTo>
                  <a:lnTo>
                    <a:pt x="9" y="77"/>
                  </a:lnTo>
                  <a:lnTo>
                    <a:pt x="24" y="61"/>
                  </a:lnTo>
                  <a:lnTo>
                    <a:pt x="29" y="53"/>
                  </a:lnTo>
                  <a:lnTo>
                    <a:pt x="34" y="44"/>
                  </a:lnTo>
                  <a:lnTo>
                    <a:pt x="39" y="35"/>
                  </a:lnTo>
                  <a:lnTo>
                    <a:pt x="42" y="25"/>
                  </a:lnTo>
                  <a:lnTo>
                    <a:pt x="45" y="15"/>
                  </a:lnTo>
                  <a:lnTo>
                    <a:pt x="46" y="5"/>
                  </a:lnTo>
                  <a:lnTo>
                    <a:pt x="46" y="5"/>
                  </a:lnTo>
                  <a:lnTo>
                    <a:pt x="46" y="2"/>
                  </a:lnTo>
                  <a:lnTo>
                    <a:pt x="45" y="1"/>
                  </a:lnTo>
                  <a:lnTo>
                    <a:pt x="41" y="0"/>
                  </a:lnTo>
                  <a:lnTo>
                    <a:pt x="37" y="1"/>
                  </a:lnTo>
                  <a:lnTo>
                    <a:pt x="35" y="2"/>
                  </a:lnTo>
                  <a:lnTo>
                    <a:pt x="34" y="5"/>
                  </a:lnTo>
                  <a:lnTo>
                    <a:pt x="34" y="5"/>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92" name="chenying0907 749"/>
            <p:cNvSpPr>
              <a:spLocks/>
            </p:cNvSpPr>
            <p:nvPr/>
          </p:nvSpPr>
          <p:spPr bwMode="auto">
            <a:xfrm>
              <a:off x="2581276" y="3740150"/>
              <a:ext cx="15875" cy="31750"/>
            </a:xfrm>
            <a:custGeom>
              <a:avLst/>
              <a:gdLst/>
              <a:ahLst/>
              <a:cxnLst>
                <a:cxn ang="0">
                  <a:pos x="29" y="6"/>
                </a:cxn>
                <a:cxn ang="0">
                  <a:pos x="29" y="6"/>
                </a:cxn>
                <a:cxn ang="0">
                  <a:pos x="28" y="10"/>
                </a:cxn>
                <a:cxn ang="0">
                  <a:pos x="26" y="12"/>
                </a:cxn>
                <a:cxn ang="0">
                  <a:pos x="21" y="20"/>
                </a:cxn>
                <a:cxn ang="0">
                  <a:pos x="21" y="20"/>
                </a:cxn>
                <a:cxn ang="0">
                  <a:pos x="17" y="28"/>
                </a:cxn>
                <a:cxn ang="0">
                  <a:pos x="13" y="36"/>
                </a:cxn>
                <a:cxn ang="0">
                  <a:pos x="13" y="36"/>
                </a:cxn>
                <a:cxn ang="0">
                  <a:pos x="9" y="45"/>
                </a:cxn>
                <a:cxn ang="0">
                  <a:pos x="5" y="55"/>
                </a:cxn>
                <a:cxn ang="0">
                  <a:pos x="3" y="65"/>
                </a:cxn>
                <a:cxn ang="0">
                  <a:pos x="0" y="75"/>
                </a:cxn>
                <a:cxn ang="0">
                  <a:pos x="0" y="75"/>
                </a:cxn>
                <a:cxn ang="0">
                  <a:pos x="1" y="78"/>
                </a:cxn>
                <a:cxn ang="0">
                  <a:pos x="3" y="79"/>
                </a:cxn>
                <a:cxn ang="0">
                  <a:pos x="7" y="80"/>
                </a:cxn>
                <a:cxn ang="0">
                  <a:pos x="11" y="79"/>
                </a:cxn>
                <a:cxn ang="0">
                  <a:pos x="12" y="78"/>
                </a:cxn>
                <a:cxn ang="0">
                  <a:pos x="12" y="75"/>
                </a:cxn>
                <a:cxn ang="0">
                  <a:pos x="12" y="75"/>
                </a:cxn>
                <a:cxn ang="0">
                  <a:pos x="15" y="63"/>
                </a:cxn>
                <a:cxn ang="0">
                  <a:pos x="18" y="53"/>
                </a:cxn>
                <a:cxn ang="0">
                  <a:pos x="29" y="32"/>
                </a:cxn>
                <a:cxn ang="0">
                  <a:pos x="29" y="32"/>
                </a:cxn>
                <a:cxn ang="0">
                  <a:pos x="35" y="20"/>
                </a:cxn>
                <a:cxn ang="0">
                  <a:pos x="38" y="15"/>
                </a:cxn>
                <a:cxn ang="0">
                  <a:pos x="41" y="8"/>
                </a:cxn>
                <a:cxn ang="0">
                  <a:pos x="41" y="8"/>
                </a:cxn>
                <a:cxn ang="0">
                  <a:pos x="41" y="6"/>
                </a:cxn>
                <a:cxn ang="0">
                  <a:pos x="39" y="3"/>
                </a:cxn>
                <a:cxn ang="0">
                  <a:pos x="35" y="2"/>
                </a:cxn>
                <a:cxn ang="0">
                  <a:pos x="34" y="0"/>
                </a:cxn>
                <a:cxn ang="0">
                  <a:pos x="32" y="2"/>
                </a:cxn>
                <a:cxn ang="0">
                  <a:pos x="30" y="3"/>
                </a:cxn>
                <a:cxn ang="0">
                  <a:pos x="29" y="6"/>
                </a:cxn>
                <a:cxn ang="0">
                  <a:pos x="29" y="6"/>
                </a:cxn>
              </a:cxnLst>
              <a:rect l="0" t="0" r="r" b="b"/>
              <a:pathLst>
                <a:path w="41" h="80">
                  <a:moveTo>
                    <a:pt x="29" y="6"/>
                  </a:moveTo>
                  <a:lnTo>
                    <a:pt x="29" y="6"/>
                  </a:lnTo>
                  <a:lnTo>
                    <a:pt x="28" y="10"/>
                  </a:lnTo>
                  <a:lnTo>
                    <a:pt x="26" y="12"/>
                  </a:lnTo>
                  <a:lnTo>
                    <a:pt x="21" y="20"/>
                  </a:lnTo>
                  <a:lnTo>
                    <a:pt x="21" y="20"/>
                  </a:lnTo>
                  <a:lnTo>
                    <a:pt x="17" y="28"/>
                  </a:lnTo>
                  <a:lnTo>
                    <a:pt x="13" y="36"/>
                  </a:lnTo>
                  <a:lnTo>
                    <a:pt x="13" y="36"/>
                  </a:lnTo>
                  <a:lnTo>
                    <a:pt x="9" y="45"/>
                  </a:lnTo>
                  <a:lnTo>
                    <a:pt x="5" y="55"/>
                  </a:lnTo>
                  <a:lnTo>
                    <a:pt x="3" y="65"/>
                  </a:lnTo>
                  <a:lnTo>
                    <a:pt x="0" y="75"/>
                  </a:lnTo>
                  <a:lnTo>
                    <a:pt x="0" y="75"/>
                  </a:lnTo>
                  <a:lnTo>
                    <a:pt x="1" y="78"/>
                  </a:lnTo>
                  <a:lnTo>
                    <a:pt x="3" y="79"/>
                  </a:lnTo>
                  <a:lnTo>
                    <a:pt x="7" y="80"/>
                  </a:lnTo>
                  <a:lnTo>
                    <a:pt x="11" y="79"/>
                  </a:lnTo>
                  <a:lnTo>
                    <a:pt x="12" y="78"/>
                  </a:lnTo>
                  <a:lnTo>
                    <a:pt x="12" y="75"/>
                  </a:lnTo>
                  <a:lnTo>
                    <a:pt x="12" y="75"/>
                  </a:lnTo>
                  <a:lnTo>
                    <a:pt x="15" y="63"/>
                  </a:lnTo>
                  <a:lnTo>
                    <a:pt x="18" y="53"/>
                  </a:lnTo>
                  <a:lnTo>
                    <a:pt x="29" y="32"/>
                  </a:lnTo>
                  <a:lnTo>
                    <a:pt x="29" y="32"/>
                  </a:lnTo>
                  <a:lnTo>
                    <a:pt x="35" y="20"/>
                  </a:lnTo>
                  <a:lnTo>
                    <a:pt x="38" y="15"/>
                  </a:lnTo>
                  <a:lnTo>
                    <a:pt x="41" y="8"/>
                  </a:lnTo>
                  <a:lnTo>
                    <a:pt x="41" y="8"/>
                  </a:lnTo>
                  <a:lnTo>
                    <a:pt x="41" y="6"/>
                  </a:lnTo>
                  <a:lnTo>
                    <a:pt x="39" y="3"/>
                  </a:lnTo>
                  <a:lnTo>
                    <a:pt x="35" y="2"/>
                  </a:lnTo>
                  <a:lnTo>
                    <a:pt x="34" y="0"/>
                  </a:lnTo>
                  <a:lnTo>
                    <a:pt x="32" y="2"/>
                  </a:lnTo>
                  <a:lnTo>
                    <a:pt x="30" y="3"/>
                  </a:lnTo>
                  <a:lnTo>
                    <a:pt x="29" y="6"/>
                  </a:lnTo>
                  <a:lnTo>
                    <a:pt x="29" y="6"/>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93" name="chenying0907 750"/>
            <p:cNvSpPr>
              <a:spLocks/>
            </p:cNvSpPr>
            <p:nvPr/>
          </p:nvSpPr>
          <p:spPr bwMode="auto">
            <a:xfrm>
              <a:off x="2609851" y="3741738"/>
              <a:ext cx="23813" cy="34925"/>
            </a:xfrm>
            <a:custGeom>
              <a:avLst/>
              <a:gdLst/>
              <a:ahLst/>
              <a:cxnLst>
                <a:cxn ang="0">
                  <a:pos x="47" y="1"/>
                </a:cxn>
                <a:cxn ang="0">
                  <a:pos x="47" y="1"/>
                </a:cxn>
                <a:cxn ang="0">
                  <a:pos x="40" y="12"/>
                </a:cxn>
                <a:cxn ang="0">
                  <a:pos x="34" y="24"/>
                </a:cxn>
                <a:cxn ang="0">
                  <a:pos x="29" y="34"/>
                </a:cxn>
                <a:cxn ang="0">
                  <a:pos x="21" y="46"/>
                </a:cxn>
                <a:cxn ang="0">
                  <a:pos x="21" y="46"/>
                </a:cxn>
                <a:cxn ang="0">
                  <a:pos x="10" y="60"/>
                </a:cxn>
                <a:cxn ang="0">
                  <a:pos x="1" y="77"/>
                </a:cxn>
                <a:cxn ang="0">
                  <a:pos x="1" y="77"/>
                </a:cxn>
                <a:cxn ang="0">
                  <a:pos x="0" y="78"/>
                </a:cxn>
                <a:cxn ang="0">
                  <a:pos x="0" y="81"/>
                </a:cxn>
                <a:cxn ang="0">
                  <a:pos x="2" y="84"/>
                </a:cxn>
                <a:cxn ang="0">
                  <a:pos x="8" y="85"/>
                </a:cxn>
                <a:cxn ang="0">
                  <a:pos x="9" y="84"/>
                </a:cxn>
                <a:cxn ang="0">
                  <a:pos x="10" y="82"/>
                </a:cxn>
                <a:cxn ang="0">
                  <a:pos x="10" y="82"/>
                </a:cxn>
                <a:cxn ang="0">
                  <a:pos x="29" y="55"/>
                </a:cxn>
                <a:cxn ang="0">
                  <a:pos x="29" y="55"/>
                </a:cxn>
                <a:cxn ang="0">
                  <a:pos x="35" y="44"/>
                </a:cxn>
                <a:cxn ang="0">
                  <a:pos x="40" y="31"/>
                </a:cxn>
                <a:cxn ang="0">
                  <a:pos x="47" y="20"/>
                </a:cxn>
                <a:cxn ang="0">
                  <a:pos x="56" y="9"/>
                </a:cxn>
                <a:cxn ang="0">
                  <a:pos x="56" y="9"/>
                </a:cxn>
                <a:cxn ang="0">
                  <a:pos x="57" y="8"/>
                </a:cxn>
                <a:cxn ang="0">
                  <a:pos x="57" y="5"/>
                </a:cxn>
                <a:cxn ang="0">
                  <a:pos x="55" y="1"/>
                </a:cxn>
                <a:cxn ang="0">
                  <a:pos x="52" y="0"/>
                </a:cxn>
                <a:cxn ang="0">
                  <a:pos x="49" y="0"/>
                </a:cxn>
                <a:cxn ang="0">
                  <a:pos x="47" y="1"/>
                </a:cxn>
                <a:cxn ang="0">
                  <a:pos x="47" y="1"/>
                </a:cxn>
              </a:cxnLst>
              <a:rect l="0" t="0" r="r" b="b"/>
              <a:pathLst>
                <a:path w="57" h="85">
                  <a:moveTo>
                    <a:pt x="47" y="1"/>
                  </a:moveTo>
                  <a:lnTo>
                    <a:pt x="47" y="1"/>
                  </a:lnTo>
                  <a:lnTo>
                    <a:pt x="40" y="12"/>
                  </a:lnTo>
                  <a:lnTo>
                    <a:pt x="34" y="24"/>
                  </a:lnTo>
                  <a:lnTo>
                    <a:pt x="29" y="34"/>
                  </a:lnTo>
                  <a:lnTo>
                    <a:pt x="21" y="46"/>
                  </a:lnTo>
                  <a:lnTo>
                    <a:pt x="21" y="46"/>
                  </a:lnTo>
                  <a:lnTo>
                    <a:pt x="10" y="60"/>
                  </a:lnTo>
                  <a:lnTo>
                    <a:pt x="1" y="77"/>
                  </a:lnTo>
                  <a:lnTo>
                    <a:pt x="1" y="77"/>
                  </a:lnTo>
                  <a:lnTo>
                    <a:pt x="0" y="78"/>
                  </a:lnTo>
                  <a:lnTo>
                    <a:pt x="0" y="81"/>
                  </a:lnTo>
                  <a:lnTo>
                    <a:pt x="2" y="84"/>
                  </a:lnTo>
                  <a:lnTo>
                    <a:pt x="8" y="85"/>
                  </a:lnTo>
                  <a:lnTo>
                    <a:pt x="9" y="84"/>
                  </a:lnTo>
                  <a:lnTo>
                    <a:pt x="10" y="82"/>
                  </a:lnTo>
                  <a:lnTo>
                    <a:pt x="10" y="82"/>
                  </a:lnTo>
                  <a:lnTo>
                    <a:pt x="29" y="55"/>
                  </a:lnTo>
                  <a:lnTo>
                    <a:pt x="29" y="55"/>
                  </a:lnTo>
                  <a:lnTo>
                    <a:pt x="35" y="44"/>
                  </a:lnTo>
                  <a:lnTo>
                    <a:pt x="40" y="31"/>
                  </a:lnTo>
                  <a:lnTo>
                    <a:pt x="47" y="20"/>
                  </a:lnTo>
                  <a:lnTo>
                    <a:pt x="56" y="9"/>
                  </a:lnTo>
                  <a:lnTo>
                    <a:pt x="56" y="9"/>
                  </a:lnTo>
                  <a:lnTo>
                    <a:pt x="57" y="8"/>
                  </a:lnTo>
                  <a:lnTo>
                    <a:pt x="57" y="5"/>
                  </a:lnTo>
                  <a:lnTo>
                    <a:pt x="55" y="1"/>
                  </a:lnTo>
                  <a:lnTo>
                    <a:pt x="52" y="0"/>
                  </a:lnTo>
                  <a:lnTo>
                    <a:pt x="49" y="0"/>
                  </a:lnTo>
                  <a:lnTo>
                    <a:pt x="47" y="1"/>
                  </a:lnTo>
                  <a:lnTo>
                    <a:pt x="47" y="1"/>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94" name="chenying0907 751"/>
            <p:cNvSpPr>
              <a:spLocks/>
            </p:cNvSpPr>
            <p:nvPr/>
          </p:nvSpPr>
          <p:spPr bwMode="auto">
            <a:xfrm>
              <a:off x="2652713" y="3736975"/>
              <a:ext cx="15875" cy="34925"/>
            </a:xfrm>
            <a:custGeom>
              <a:avLst/>
              <a:gdLst/>
              <a:ahLst/>
              <a:cxnLst>
                <a:cxn ang="0">
                  <a:pos x="29" y="5"/>
                </a:cxn>
                <a:cxn ang="0">
                  <a:pos x="29" y="5"/>
                </a:cxn>
                <a:cxn ang="0">
                  <a:pos x="28" y="19"/>
                </a:cxn>
                <a:cxn ang="0">
                  <a:pos x="24" y="29"/>
                </a:cxn>
                <a:cxn ang="0">
                  <a:pos x="20" y="41"/>
                </a:cxn>
                <a:cxn ang="0">
                  <a:pos x="15" y="51"/>
                </a:cxn>
                <a:cxn ang="0">
                  <a:pos x="15" y="51"/>
                </a:cxn>
                <a:cxn ang="0">
                  <a:pos x="9" y="59"/>
                </a:cxn>
                <a:cxn ang="0">
                  <a:pos x="4" y="66"/>
                </a:cxn>
                <a:cxn ang="0">
                  <a:pos x="4" y="66"/>
                </a:cxn>
                <a:cxn ang="0">
                  <a:pos x="2" y="72"/>
                </a:cxn>
                <a:cxn ang="0">
                  <a:pos x="0" y="80"/>
                </a:cxn>
                <a:cxn ang="0">
                  <a:pos x="0" y="80"/>
                </a:cxn>
                <a:cxn ang="0">
                  <a:pos x="0" y="83"/>
                </a:cxn>
                <a:cxn ang="0">
                  <a:pos x="2" y="84"/>
                </a:cxn>
                <a:cxn ang="0">
                  <a:pos x="4" y="85"/>
                </a:cxn>
                <a:cxn ang="0">
                  <a:pos x="6" y="85"/>
                </a:cxn>
                <a:cxn ang="0">
                  <a:pos x="9" y="84"/>
                </a:cxn>
                <a:cxn ang="0">
                  <a:pos x="11" y="83"/>
                </a:cxn>
                <a:cxn ang="0">
                  <a:pos x="12" y="80"/>
                </a:cxn>
                <a:cxn ang="0">
                  <a:pos x="12" y="80"/>
                </a:cxn>
                <a:cxn ang="0">
                  <a:pos x="13" y="73"/>
                </a:cxn>
                <a:cxn ang="0">
                  <a:pos x="16" y="70"/>
                </a:cxn>
                <a:cxn ang="0">
                  <a:pos x="20" y="66"/>
                </a:cxn>
                <a:cxn ang="0">
                  <a:pos x="23" y="60"/>
                </a:cxn>
                <a:cxn ang="0">
                  <a:pos x="23" y="60"/>
                </a:cxn>
                <a:cxn ang="0">
                  <a:pos x="30" y="43"/>
                </a:cxn>
                <a:cxn ang="0">
                  <a:pos x="30" y="43"/>
                </a:cxn>
                <a:cxn ang="0">
                  <a:pos x="37" y="25"/>
                </a:cxn>
                <a:cxn ang="0">
                  <a:pos x="40" y="16"/>
                </a:cxn>
                <a:cxn ang="0">
                  <a:pos x="41" y="5"/>
                </a:cxn>
                <a:cxn ang="0">
                  <a:pos x="41" y="5"/>
                </a:cxn>
                <a:cxn ang="0">
                  <a:pos x="40" y="4"/>
                </a:cxn>
                <a:cxn ang="0">
                  <a:pos x="38" y="2"/>
                </a:cxn>
                <a:cxn ang="0">
                  <a:pos x="36" y="0"/>
                </a:cxn>
                <a:cxn ang="0">
                  <a:pos x="30" y="2"/>
                </a:cxn>
                <a:cxn ang="0">
                  <a:pos x="29" y="4"/>
                </a:cxn>
                <a:cxn ang="0">
                  <a:pos x="29" y="5"/>
                </a:cxn>
                <a:cxn ang="0">
                  <a:pos x="29" y="5"/>
                </a:cxn>
              </a:cxnLst>
              <a:rect l="0" t="0" r="r" b="b"/>
              <a:pathLst>
                <a:path w="41" h="85">
                  <a:moveTo>
                    <a:pt x="29" y="5"/>
                  </a:moveTo>
                  <a:lnTo>
                    <a:pt x="29" y="5"/>
                  </a:lnTo>
                  <a:lnTo>
                    <a:pt x="28" y="19"/>
                  </a:lnTo>
                  <a:lnTo>
                    <a:pt x="24" y="29"/>
                  </a:lnTo>
                  <a:lnTo>
                    <a:pt x="20" y="41"/>
                  </a:lnTo>
                  <a:lnTo>
                    <a:pt x="15" y="51"/>
                  </a:lnTo>
                  <a:lnTo>
                    <a:pt x="15" y="51"/>
                  </a:lnTo>
                  <a:lnTo>
                    <a:pt x="9" y="59"/>
                  </a:lnTo>
                  <a:lnTo>
                    <a:pt x="4" y="66"/>
                  </a:lnTo>
                  <a:lnTo>
                    <a:pt x="4" y="66"/>
                  </a:lnTo>
                  <a:lnTo>
                    <a:pt x="2" y="72"/>
                  </a:lnTo>
                  <a:lnTo>
                    <a:pt x="0" y="80"/>
                  </a:lnTo>
                  <a:lnTo>
                    <a:pt x="0" y="80"/>
                  </a:lnTo>
                  <a:lnTo>
                    <a:pt x="0" y="83"/>
                  </a:lnTo>
                  <a:lnTo>
                    <a:pt x="2" y="84"/>
                  </a:lnTo>
                  <a:lnTo>
                    <a:pt x="4" y="85"/>
                  </a:lnTo>
                  <a:lnTo>
                    <a:pt x="6" y="85"/>
                  </a:lnTo>
                  <a:lnTo>
                    <a:pt x="9" y="84"/>
                  </a:lnTo>
                  <a:lnTo>
                    <a:pt x="11" y="83"/>
                  </a:lnTo>
                  <a:lnTo>
                    <a:pt x="12" y="80"/>
                  </a:lnTo>
                  <a:lnTo>
                    <a:pt x="12" y="80"/>
                  </a:lnTo>
                  <a:lnTo>
                    <a:pt x="13" y="73"/>
                  </a:lnTo>
                  <a:lnTo>
                    <a:pt x="16" y="70"/>
                  </a:lnTo>
                  <a:lnTo>
                    <a:pt x="20" y="66"/>
                  </a:lnTo>
                  <a:lnTo>
                    <a:pt x="23" y="60"/>
                  </a:lnTo>
                  <a:lnTo>
                    <a:pt x="23" y="60"/>
                  </a:lnTo>
                  <a:lnTo>
                    <a:pt x="30" y="43"/>
                  </a:lnTo>
                  <a:lnTo>
                    <a:pt x="30" y="43"/>
                  </a:lnTo>
                  <a:lnTo>
                    <a:pt x="37" y="25"/>
                  </a:lnTo>
                  <a:lnTo>
                    <a:pt x="40" y="16"/>
                  </a:lnTo>
                  <a:lnTo>
                    <a:pt x="41" y="5"/>
                  </a:lnTo>
                  <a:lnTo>
                    <a:pt x="41" y="5"/>
                  </a:lnTo>
                  <a:lnTo>
                    <a:pt x="40" y="4"/>
                  </a:lnTo>
                  <a:lnTo>
                    <a:pt x="38" y="2"/>
                  </a:lnTo>
                  <a:lnTo>
                    <a:pt x="36" y="0"/>
                  </a:lnTo>
                  <a:lnTo>
                    <a:pt x="30" y="2"/>
                  </a:lnTo>
                  <a:lnTo>
                    <a:pt x="29" y="4"/>
                  </a:lnTo>
                  <a:lnTo>
                    <a:pt x="29" y="5"/>
                  </a:lnTo>
                  <a:lnTo>
                    <a:pt x="29" y="5"/>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95" name="chenying0907 752"/>
            <p:cNvSpPr>
              <a:spLocks/>
            </p:cNvSpPr>
            <p:nvPr/>
          </p:nvSpPr>
          <p:spPr bwMode="auto">
            <a:xfrm>
              <a:off x="2692401" y="3741738"/>
              <a:ext cx="11113" cy="31750"/>
            </a:xfrm>
            <a:custGeom>
              <a:avLst/>
              <a:gdLst/>
              <a:ahLst/>
              <a:cxnLst>
                <a:cxn ang="0">
                  <a:pos x="17" y="5"/>
                </a:cxn>
                <a:cxn ang="0">
                  <a:pos x="17" y="5"/>
                </a:cxn>
                <a:cxn ang="0">
                  <a:pos x="16" y="22"/>
                </a:cxn>
                <a:cxn ang="0">
                  <a:pos x="12" y="39"/>
                </a:cxn>
                <a:cxn ang="0">
                  <a:pos x="0" y="72"/>
                </a:cxn>
                <a:cxn ang="0">
                  <a:pos x="0" y="72"/>
                </a:cxn>
                <a:cxn ang="0">
                  <a:pos x="0" y="75"/>
                </a:cxn>
                <a:cxn ang="0">
                  <a:pos x="1" y="77"/>
                </a:cxn>
                <a:cxn ang="0">
                  <a:pos x="4" y="80"/>
                </a:cxn>
                <a:cxn ang="0">
                  <a:pos x="9" y="78"/>
                </a:cxn>
                <a:cxn ang="0">
                  <a:pos x="11" y="77"/>
                </a:cxn>
                <a:cxn ang="0">
                  <a:pos x="12" y="76"/>
                </a:cxn>
                <a:cxn ang="0">
                  <a:pos x="12" y="76"/>
                </a:cxn>
                <a:cxn ang="0">
                  <a:pos x="24" y="41"/>
                </a:cxn>
                <a:cxn ang="0">
                  <a:pos x="28" y="24"/>
                </a:cxn>
                <a:cxn ang="0">
                  <a:pos x="29" y="5"/>
                </a:cxn>
                <a:cxn ang="0">
                  <a:pos x="29" y="5"/>
                </a:cxn>
                <a:cxn ang="0">
                  <a:pos x="29" y="3"/>
                </a:cxn>
                <a:cxn ang="0">
                  <a:pos x="28" y="1"/>
                </a:cxn>
                <a:cxn ang="0">
                  <a:pos x="24" y="0"/>
                </a:cxn>
                <a:cxn ang="0">
                  <a:pos x="20" y="1"/>
                </a:cxn>
                <a:cxn ang="0">
                  <a:pos x="18" y="3"/>
                </a:cxn>
                <a:cxn ang="0">
                  <a:pos x="17" y="5"/>
                </a:cxn>
                <a:cxn ang="0">
                  <a:pos x="17" y="5"/>
                </a:cxn>
              </a:cxnLst>
              <a:rect l="0" t="0" r="r" b="b"/>
              <a:pathLst>
                <a:path w="29" h="80">
                  <a:moveTo>
                    <a:pt x="17" y="5"/>
                  </a:moveTo>
                  <a:lnTo>
                    <a:pt x="17" y="5"/>
                  </a:lnTo>
                  <a:lnTo>
                    <a:pt x="16" y="22"/>
                  </a:lnTo>
                  <a:lnTo>
                    <a:pt x="12" y="39"/>
                  </a:lnTo>
                  <a:lnTo>
                    <a:pt x="0" y="72"/>
                  </a:lnTo>
                  <a:lnTo>
                    <a:pt x="0" y="72"/>
                  </a:lnTo>
                  <a:lnTo>
                    <a:pt x="0" y="75"/>
                  </a:lnTo>
                  <a:lnTo>
                    <a:pt x="1" y="77"/>
                  </a:lnTo>
                  <a:lnTo>
                    <a:pt x="4" y="80"/>
                  </a:lnTo>
                  <a:lnTo>
                    <a:pt x="9" y="78"/>
                  </a:lnTo>
                  <a:lnTo>
                    <a:pt x="11" y="77"/>
                  </a:lnTo>
                  <a:lnTo>
                    <a:pt x="12" y="76"/>
                  </a:lnTo>
                  <a:lnTo>
                    <a:pt x="12" y="76"/>
                  </a:lnTo>
                  <a:lnTo>
                    <a:pt x="24" y="41"/>
                  </a:lnTo>
                  <a:lnTo>
                    <a:pt x="28" y="24"/>
                  </a:lnTo>
                  <a:lnTo>
                    <a:pt x="29" y="5"/>
                  </a:lnTo>
                  <a:lnTo>
                    <a:pt x="29" y="5"/>
                  </a:lnTo>
                  <a:lnTo>
                    <a:pt x="29" y="3"/>
                  </a:lnTo>
                  <a:lnTo>
                    <a:pt x="28" y="1"/>
                  </a:lnTo>
                  <a:lnTo>
                    <a:pt x="24" y="0"/>
                  </a:lnTo>
                  <a:lnTo>
                    <a:pt x="20" y="1"/>
                  </a:lnTo>
                  <a:lnTo>
                    <a:pt x="18" y="3"/>
                  </a:lnTo>
                  <a:lnTo>
                    <a:pt x="17" y="5"/>
                  </a:lnTo>
                  <a:lnTo>
                    <a:pt x="17" y="5"/>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96" name="chenying0907 753"/>
            <p:cNvSpPr>
              <a:spLocks/>
            </p:cNvSpPr>
            <p:nvPr/>
          </p:nvSpPr>
          <p:spPr bwMode="auto">
            <a:xfrm>
              <a:off x="2730501" y="3740150"/>
              <a:ext cx="15875" cy="33338"/>
            </a:xfrm>
            <a:custGeom>
              <a:avLst/>
              <a:gdLst/>
              <a:ahLst/>
              <a:cxnLst>
                <a:cxn ang="0">
                  <a:pos x="28" y="5"/>
                </a:cxn>
                <a:cxn ang="0">
                  <a:pos x="28" y="5"/>
                </a:cxn>
                <a:cxn ang="0">
                  <a:pos x="28" y="14"/>
                </a:cxn>
                <a:cxn ang="0">
                  <a:pos x="25" y="23"/>
                </a:cxn>
                <a:cxn ang="0">
                  <a:pos x="22" y="32"/>
                </a:cxn>
                <a:cxn ang="0">
                  <a:pos x="19" y="42"/>
                </a:cxn>
                <a:cxn ang="0">
                  <a:pos x="9" y="59"/>
                </a:cxn>
                <a:cxn ang="0">
                  <a:pos x="0" y="76"/>
                </a:cxn>
                <a:cxn ang="0">
                  <a:pos x="0" y="76"/>
                </a:cxn>
                <a:cxn ang="0">
                  <a:pos x="0" y="78"/>
                </a:cxn>
                <a:cxn ang="0">
                  <a:pos x="0" y="81"/>
                </a:cxn>
                <a:cxn ang="0">
                  <a:pos x="3" y="83"/>
                </a:cxn>
                <a:cxn ang="0">
                  <a:pos x="7" y="85"/>
                </a:cxn>
                <a:cxn ang="0">
                  <a:pos x="9" y="83"/>
                </a:cxn>
                <a:cxn ang="0">
                  <a:pos x="11" y="82"/>
                </a:cxn>
                <a:cxn ang="0">
                  <a:pos x="11" y="82"/>
                </a:cxn>
                <a:cxn ang="0">
                  <a:pos x="20" y="64"/>
                </a:cxn>
                <a:cxn ang="0">
                  <a:pos x="29" y="44"/>
                </a:cxn>
                <a:cxn ang="0">
                  <a:pos x="33" y="35"/>
                </a:cxn>
                <a:cxn ang="0">
                  <a:pos x="37" y="26"/>
                </a:cxn>
                <a:cxn ang="0">
                  <a:pos x="38" y="15"/>
                </a:cxn>
                <a:cxn ang="0">
                  <a:pos x="39" y="5"/>
                </a:cxn>
                <a:cxn ang="0">
                  <a:pos x="39" y="5"/>
                </a:cxn>
                <a:cxn ang="0">
                  <a:pos x="39" y="2"/>
                </a:cxn>
                <a:cxn ang="0">
                  <a:pos x="38" y="1"/>
                </a:cxn>
                <a:cxn ang="0">
                  <a:pos x="34" y="0"/>
                </a:cxn>
                <a:cxn ang="0">
                  <a:pos x="30" y="1"/>
                </a:cxn>
                <a:cxn ang="0">
                  <a:pos x="29" y="2"/>
                </a:cxn>
                <a:cxn ang="0">
                  <a:pos x="28" y="5"/>
                </a:cxn>
                <a:cxn ang="0">
                  <a:pos x="28" y="5"/>
                </a:cxn>
              </a:cxnLst>
              <a:rect l="0" t="0" r="r" b="b"/>
              <a:pathLst>
                <a:path w="39" h="85">
                  <a:moveTo>
                    <a:pt x="28" y="5"/>
                  </a:moveTo>
                  <a:lnTo>
                    <a:pt x="28" y="5"/>
                  </a:lnTo>
                  <a:lnTo>
                    <a:pt x="28" y="14"/>
                  </a:lnTo>
                  <a:lnTo>
                    <a:pt x="25" y="23"/>
                  </a:lnTo>
                  <a:lnTo>
                    <a:pt x="22" y="32"/>
                  </a:lnTo>
                  <a:lnTo>
                    <a:pt x="19" y="42"/>
                  </a:lnTo>
                  <a:lnTo>
                    <a:pt x="9" y="59"/>
                  </a:lnTo>
                  <a:lnTo>
                    <a:pt x="0" y="76"/>
                  </a:lnTo>
                  <a:lnTo>
                    <a:pt x="0" y="76"/>
                  </a:lnTo>
                  <a:lnTo>
                    <a:pt x="0" y="78"/>
                  </a:lnTo>
                  <a:lnTo>
                    <a:pt x="0" y="81"/>
                  </a:lnTo>
                  <a:lnTo>
                    <a:pt x="3" y="83"/>
                  </a:lnTo>
                  <a:lnTo>
                    <a:pt x="7" y="85"/>
                  </a:lnTo>
                  <a:lnTo>
                    <a:pt x="9" y="83"/>
                  </a:lnTo>
                  <a:lnTo>
                    <a:pt x="11" y="82"/>
                  </a:lnTo>
                  <a:lnTo>
                    <a:pt x="11" y="82"/>
                  </a:lnTo>
                  <a:lnTo>
                    <a:pt x="20" y="64"/>
                  </a:lnTo>
                  <a:lnTo>
                    <a:pt x="29" y="44"/>
                  </a:lnTo>
                  <a:lnTo>
                    <a:pt x="33" y="35"/>
                  </a:lnTo>
                  <a:lnTo>
                    <a:pt x="37" y="26"/>
                  </a:lnTo>
                  <a:lnTo>
                    <a:pt x="38" y="15"/>
                  </a:lnTo>
                  <a:lnTo>
                    <a:pt x="39" y="5"/>
                  </a:lnTo>
                  <a:lnTo>
                    <a:pt x="39" y="5"/>
                  </a:lnTo>
                  <a:lnTo>
                    <a:pt x="39" y="2"/>
                  </a:lnTo>
                  <a:lnTo>
                    <a:pt x="38" y="1"/>
                  </a:lnTo>
                  <a:lnTo>
                    <a:pt x="34" y="0"/>
                  </a:lnTo>
                  <a:lnTo>
                    <a:pt x="30" y="1"/>
                  </a:lnTo>
                  <a:lnTo>
                    <a:pt x="29" y="2"/>
                  </a:lnTo>
                  <a:lnTo>
                    <a:pt x="28" y="5"/>
                  </a:lnTo>
                  <a:lnTo>
                    <a:pt x="28" y="5"/>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97" name="chenying0907 754"/>
            <p:cNvSpPr>
              <a:spLocks/>
            </p:cNvSpPr>
            <p:nvPr/>
          </p:nvSpPr>
          <p:spPr bwMode="auto">
            <a:xfrm>
              <a:off x="2205038" y="3208338"/>
              <a:ext cx="87313" cy="84138"/>
            </a:xfrm>
            <a:custGeom>
              <a:avLst/>
              <a:gdLst/>
              <a:ahLst/>
              <a:cxnLst>
                <a:cxn ang="0">
                  <a:pos x="213" y="1"/>
                </a:cxn>
                <a:cxn ang="0">
                  <a:pos x="213" y="1"/>
                </a:cxn>
                <a:cxn ang="0">
                  <a:pos x="185" y="29"/>
                </a:cxn>
                <a:cxn ang="0">
                  <a:pos x="154" y="55"/>
                </a:cxn>
                <a:cxn ang="0">
                  <a:pos x="126" y="81"/>
                </a:cxn>
                <a:cxn ang="0">
                  <a:pos x="113" y="95"/>
                </a:cxn>
                <a:cxn ang="0">
                  <a:pos x="98" y="110"/>
                </a:cxn>
                <a:cxn ang="0">
                  <a:pos x="98" y="110"/>
                </a:cxn>
                <a:cxn ang="0">
                  <a:pos x="86" y="122"/>
                </a:cxn>
                <a:cxn ang="0">
                  <a:pos x="73" y="133"/>
                </a:cxn>
                <a:cxn ang="0">
                  <a:pos x="47" y="157"/>
                </a:cxn>
                <a:cxn ang="0">
                  <a:pos x="34" y="167"/>
                </a:cxn>
                <a:cxn ang="0">
                  <a:pos x="21" y="180"/>
                </a:cxn>
                <a:cxn ang="0">
                  <a:pos x="11" y="194"/>
                </a:cxn>
                <a:cxn ang="0">
                  <a:pos x="1" y="208"/>
                </a:cxn>
                <a:cxn ang="0">
                  <a:pos x="1" y="208"/>
                </a:cxn>
                <a:cxn ang="0">
                  <a:pos x="0" y="211"/>
                </a:cxn>
                <a:cxn ang="0">
                  <a:pos x="0" y="212"/>
                </a:cxn>
                <a:cxn ang="0">
                  <a:pos x="3" y="216"/>
                </a:cxn>
                <a:cxn ang="0">
                  <a:pos x="7" y="216"/>
                </a:cxn>
                <a:cxn ang="0">
                  <a:pos x="9" y="216"/>
                </a:cxn>
                <a:cxn ang="0">
                  <a:pos x="11" y="213"/>
                </a:cxn>
                <a:cxn ang="0">
                  <a:pos x="11" y="213"/>
                </a:cxn>
                <a:cxn ang="0">
                  <a:pos x="20" y="200"/>
                </a:cxn>
                <a:cxn ang="0">
                  <a:pos x="30" y="187"/>
                </a:cxn>
                <a:cxn ang="0">
                  <a:pos x="42" y="174"/>
                </a:cxn>
                <a:cxn ang="0">
                  <a:pos x="54" y="162"/>
                </a:cxn>
                <a:cxn ang="0">
                  <a:pos x="81" y="139"/>
                </a:cxn>
                <a:cxn ang="0">
                  <a:pos x="107" y="118"/>
                </a:cxn>
                <a:cxn ang="0">
                  <a:pos x="107" y="118"/>
                </a:cxn>
                <a:cxn ang="0">
                  <a:pos x="120" y="106"/>
                </a:cxn>
                <a:cxn ang="0">
                  <a:pos x="132" y="93"/>
                </a:cxn>
                <a:cxn ang="0">
                  <a:pos x="145" y="80"/>
                </a:cxn>
                <a:cxn ang="0">
                  <a:pos x="158" y="67"/>
                </a:cxn>
                <a:cxn ang="0">
                  <a:pos x="158" y="67"/>
                </a:cxn>
                <a:cxn ang="0">
                  <a:pos x="190" y="38"/>
                </a:cxn>
                <a:cxn ang="0">
                  <a:pos x="221" y="9"/>
                </a:cxn>
                <a:cxn ang="0">
                  <a:pos x="221" y="9"/>
                </a:cxn>
                <a:cxn ang="0">
                  <a:pos x="222" y="8"/>
                </a:cxn>
                <a:cxn ang="0">
                  <a:pos x="222" y="5"/>
                </a:cxn>
                <a:cxn ang="0">
                  <a:pos x="221" y="1"/>
                </a:cxn>
                <a:cxn ang="0">
                  <a:pos x="217" y="0"/>
                </a:cxn>
                <a:cxn ang="0">
                  <a:pos x="215" y="0"/>
                </a:cxn>
                <a:cxn ang="0">
                  <a:pos x="213" y="1"/>
                </a:cxn>
                <a:cxn ang="0">
                  <a:pos x="213" y="1"/>
                </a:cxn>
              </a:cxnLst>
              <a:rect l="0" t="0" r="r" b="b"/>
              <a:pathLst>
                <a:path w="222" h="216">
                  <a:moveTo>
                    <a:pt x="213" y="1"/>
                  </a:moveTo>
                  <a:lnTo>
                    <a:pt x="213" y="1"/>
                  </a:lnTo>
                  <a:lnTo>
                    <a:pt x="185" y="29"/>
                  </a:lnTo>
                  <a:lnTo>
                    <a:pt x="154" y="55"/>
                  </a:lnTo>
                  <a:lnTo>
                    <a:pt x="126" y="81"/>
                  </a:lnTo>
                  <a:lnTo>
                    <a:pt x="113" y="95"/>
                  </a:lnTo>
                  <a:lnTo>
                    <a:pt x="98" y="110"/>
                  </a:lnTo>
                  <a:lnTo>
                    <a:pt x="98" y="110"/>
                  </a:lnTo>
                  <a:lnTo>
                    <a:pt x="86" y="122"/>
                  </a:lnTo>
                  <a:lnTo>
                    <a:pt x="73" y="133"/>
                  </a:lnTo>
                  <a:lnTo>
                    <a:pt x="47" y="157"/>
                  </a:lnTo>
                  <a:lnTo>
                    <a:pt x="34" y="167"/>
                  </a:lnTo>
                  <a:lnTo>
                    <a:pt x="21" y="180"/>
                  </a:lnTo>
                  <a:lnTo>
                    <a:pt x="11" y="194"/>
                  </a:lnTo>
                  <a:lnTo>
                    <a:pt x="1" y="208"/>
                  </a:lnTo>
                  <a:lnTo>
                    <a:pt x="1" y="208"/>
                  </a:lnTo>
                  <a:lnTo>
                    <a:pt x="0" y="211"/>
                  </a:lnTo>
                  <a:lnTo>
                    <a:pt x="0" y="212"/>
                  </a:lnTo>
                  <a:lnTo>
                    <a:pt x="3" y="216"/>
                  </a:lnTo>
                  <a:lnTo>
                    <a:pt x="7" y="216"/>
                  </a:lnTo>
                  <a:lnTo>
                    <a:pt x="9" y="216"/>
                  </a:lnTo>
                  <a:lnTo>
                    <a:pt x="11" y="213"/>
                  </a:lnTo>
                  <a:lnTo>
                    <a:pt x="11" y="213"/>
                  </a:lnTo>
                  <a:lnTo>
                    <a:pt x="20" y="200"/>
                  </a:lnTo>
                  <a:lnTo>
                    <a:pt x="30" y="187"/>
                  </a:lnTo>
                  <a:lnTo>
                    <a:pt x="42" y="174"/>
                  </a:lnTo>
                  <a:lnTo>
                    <a:pt x="54" y="162"/>
                  </a:lnTo>
                  <a:lnTo>
                    <a:pt x="81" y="139"/>
                  </a:lnTo>
                  <a:lnTo>
                    <a:pt x="107" y="118"/>
                  </a:lnTo>
                  <a:lnTo>
                    <a:pt x="107" y="118"/>
                  </a:lnTo>
                  <a:lnTo>
                    <a:pt x="120" y="106"/>
                  </a:lnTo>
                  <a:lnTo>
                    <a:pt x="132" y="93"/>
                  </a:lnTo>
                  <a:lnTo>
                    <a:pt x="145" y="80"/>
                  </a:lnTo>
                  <a:lnTo>
                    <a:pt x="158" y="67"/>
                  </a:lnTo>
                  <a:lnTo>
                    <a:pt x="158" y="67"/>
                  </a:lnTo>
                  <a:lnTo>
                    <a:pt x="190" y="38"/>
                  </a:lnTo>
                  <a:lnTo>
                    <a:pt x="221" y="9"/>
                  </a:lnTo>
                  <a:lnTo>
                    <a:pt x="221" y="9"/>
                  </a:lnTo>
                  <a:lnTo>
                    <a:pt x="222" y="8"/>
                  </a:lnTo>
                  <a:lnTo>
                    <a:pt x="222" y="5"/>
                  </a:lnTo>
                  <a:lnTo>
                    <a:pt x="221" y="1"/>
                  </a:lnTo>
                  <a:lnTo>
                    <a:pt x="217" y="0"/>
                  </a:lnTo>
                  <a:lnTo>
                    <a:pt x="215" y="0"/>
                  </a:lnTo>
                  <a:lnTo>
                    <a:pt x="213" y="1"/>
                  </a:lnTo>
                  <a:lnTo>
                    <a:pt x="213" y="1"/>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98" name="chenying0907 755"/>
            <p:cNvSpPr>
              <a:spLocks/>
            </p:cNvSpPr>
            <p:nvPr/>
          </p:nvSpPr>
          <p:spPr bwMode="auto">
            <a:xfrm>
              <a:off x="2201863" y="3219450"/>
              <a:ext cx="152400" cy="155575"/>
            </a:xfrm>
            <a:custGeom>
              <a:avLst/>
              <a:gdLst/>
              <a:ahLst/>
              <a:cxnLst>
                <a:cxn ang="0">
                  <a:pos x="373" y="0"/>
                </a:cxn>
                <a:cxn ang="0">
                  <a:pos x="348" y="17"/>
                </a:cxn>
                <a:cxn ang="0">
                  <a:pos x="324" y="39"/>
                </a:cxn>
                <a:cxn ang="0">
                  <a:pos x="282" y="86"/>
                </a:cxn>
                <a:cxn ang="0">
                  <a:pos x="230" y="142"/>
                </a:cxn>
                <a:cxn ang="0">
                  <a:pos x="175" y="195"/>
                </a:cxn>
                <a:cxn ang="0">
                  <a:pos x="119" y="244"/>
                </a:cxn>
                <a:cxn ang="0">
                  <a:pos x="80" y="282"/>
                </a:cxn>
                <a:cxn ang="0">
                  <a:pos x="67" y="297"/>
                </a:cxn>
                <a:cxn ang="0">
                  <a:pos x="18" y="356"/>
                </a:cxn>
                <a:cxn ang="0">
                  <a:pos x="1" y="378"/>
                </a:cxn>
                <a:cxn ang="0">
                  <a:pos x="0" y="387"/>
                </a:cxn>
                <a:cxn ang="0">
                  <a:pos x="0" y="390"/>
                </a:cxn>
                <a:cxn ang="0">
                  <a:pos x="5" y="393"/>
                </a:cxn>
                <a:cxn ang="0">
                  <a:pos x="10" y="390"/>
                </a:cxn>
                <a:cxn ang="0">
                  <a:pos x="10" y="387"/>
                </a:cxn>
                <a:cxn ang="0">
                  <a:pos x="14" y="375"/>
                </a:cxn>
                <a:cxn ang="0">
                  <a:pos x="37" y="350"/>
                </a:cxn>
                <a:cxn ang="0">
                  <a:pos x="44" y="341"/>
                </a:cxn>
                <a:cxn ang="0">
                  <a:pos x="69" y="311"/>
                </a:cxn>
                <a:cxn ang="0">
                  <a:pos x="95" y="282"/>
                </a:cxn>
                <a:cxn ang="0">
                  <a:pos x="144" y="235"/>
                </a:cxn>
                <a:cxn ang="0">
                  <a:pos x="196" y="192"/>
                </a:cxn>
                <a:cxn ang="0">
                  <a:pos x="208" y="183"/>
                </a:cxn>
                <a:cxn ang="0">
                  <a:pos x="242" y="149"/>
                </a:cxn>
                <a:cxn ang="0">
                  <a:pos x="284" y="102"/>
                </a:cxn>
                <a:cxn ang="0">
                  <a:pos x="327" y="51"/>
                </a:cxn>
                <a:cxn ang="0">
                  <a:pos x="352" y="27"/>
                </a:cxn>
                <a:cxn ang="0">
                  <a:pos x="379" y="10"/>
                </a:cxn>
                <a:cxn ang="0">
                  <a:pos x="381" y="9"/>
                </a:cxn>
                <a:cxn ang="0">
                  <a:pos x="382" y="5"/>
                </a:cxn>
                <a:cxn ang="0">
                  <a:pos x="378" y="0"/>
                </a:cxn>
                <a:cxn ang="0">
                  <a:pos x="373" y="0"/>
                </a:cxn>
              </a:cxnLst>
              <a:rect l="0" t="0" r="r" b="b"/>
              <a:pathLst>
                <a:path w="382" h="393">
                  <a:moveTo>
                    <a:pt x="373" y="0"/>
                  </a:moveTo>
                  <a:lnTo>
                    <a:pt x="373" y="0"/>
                  </a:lnTo>
                  <a:lnTo>
                    <a:pt x="360" y="8"/>
                  </a:lnTo>
                  <a:lnTo>
                    <a:pt x="348" y="17"/>
                  </a:lnTo>
                  <a:lnTo>
                    <a:pt x="335" y="27"/>
                  </a:lnTo>
                  <a:lnTo>
                    <a:pt x="324" y="39"/>
                  </a:lnTo>
                  <a:lnTo>
                    <a:pt x="303" y="63"/>
                  </a:lnTo>
                  <a:lnTo>
                    <a:pt x="282" y="86"/>
                  </a:lnTo>
                  <a:lnTo>
                    <a:pt x="282" y="86"/>
                  </a:lnTo>
                  <a:lnTo>
                    <a:pt x="230" y="142"/>
                  </a:lnTo>
                  <a:lnTo>
                    <a:pt x="203" y="168"/>
                  </a:lnTo>
                  <a:lnTo>
                    <a:pt x="175" y="195"/>
                  </a:lnTo>
                  <a:lnTo>
                    <a:pt x="175" y="195"/>
                  </a:lnTo>
                  <a:lnTo>
                    <a:pt x="119" y="244"/>
                  </a:lnTo>
                  <a:lnTo>
                    <a:pt x="93" y="269"/>
                  </a:lnTo>
                  <a:lnTo>
                    <a:pt x="80" y="282"/>
                  </a:lnTo>
                  <a:lnTo>
                    <a:pt x="67" y="297"/>
                  </a:lnTo>
                  <a:lnTo>
                    <a:pt x="67" y="297"/>
                  </a:lnTo>
                  <a:lnTo>
                    <a:pt x="18" y="356"/>
                  </a:lnTo>
                  <a:lnTo>
                    <a:pt x="18" y="356"/>
                  </a:lnTo>
                  <a:lnTo>
                    <a:pt x="5" y="370"/>
                  </a:lnTo>
                  <a:lnTo>
                    <a:pt x="1" y="378"/>
                  </a:lnTo>
                  <a:lnTo>
                    <a:pt x="0" y="383"/>
                  </a:lnTo>
                  <a:lnTo>
                    <a:pt x="0" y="387"/>
                  </a:lnTo>
                  <a:lnTo>
                    <a:pt x="0" y="387"/>
                  </a:lnTo>
                  <a:lnTo>
                    <a:pt x="0" y="390"/>
                  </a:lnTo>
                  <a:lnTo>
                    <a:pt x="1" y="392"/>
                  </a:lnTo>
                  <a:lnTo>
                    <a:pt x="5" y="393"/>
                  </a:lnTo>
                  <a:lnTo>
                    <a:pt x="9" y="392"/>
                  </a:lnTo>
                  <a:lnTo>
                    <a:pt x="10" y="390"/>
                  </a:lnTo>
                  <a:lnTo>
                    <a:pt x="10" y="387"/>
                  </a:lnTo>
                  <a:lnTo>
                    <a:pt x="10" y="387"/>
                  </a:lnTo>
                  <a:lnTo>
                    <a:pt x="12" y="382"/>
                  </a:lnTo>
                  <a:lnTo>
                    <a:pt x="14" y="375"/>
                  </a:lnTo>
                  <a:lnTo>
                    <a:pt x="25" y="363"/>
                  </a:lnTo>
                  <a:lnTo>
                    <a:pt x="37" y="350"/>
                  </a:lnTo>
                  <a:lnTo>
                    <a:pt x="44" y="341"/>
                  </a:lnTo>
                  <a:lnTo>
                    <a:pt x="44" y="341"/>
                  </a:lnTo>
                  <a:lnTo>
                    <a:pt x="56" y="325"/>
                  </a:lnTo>
                  <a:lnTo>
                    <a:pt x="69" y="311"/>
                  </a:lnTo>
                  <a:lnTo>
                    <a:pt x="95" y="282"/>
                  </a:lnTo>
                  <a:lnTo>
                    <a:pt x="95" y="282"/>
                  </a:lnTo>
                  <a:lnTo>
                    <a:pt x="119" y="259"/>
                  </a:lnTo>
                  <a:lnTo>
                    <a:pt x="144" y="235"/>
                  </a:lnTo>
                  <a:lnTo>
                    <a:pt x="170" y="213"/>
                  </a:lnTo>
                  <a:lnTo>
                    <a:pt x="196" y="192"/>
                  </a:lnTo>
                  <a:lnTo>
                    <a:pt x="196" y="192"/>
                  </a:lnTo>
                  <a:lnTo>
                    <a:pt x="208" y="183"/>
                  </a:lnTo>
                  <a:lnTo>
                    <a:pt x="220" y="172"/>
                  </a:lnTo>
                  <a:lnTo>
                    <a:pt x="242" y="149"/>
                  </a:lnTo>
                  <a:lnTo>
                    <a:pt x="284" y="102"/>
                  </a:lnTo>
                  <a:lnTo>
                    <a:pt x="284" y="102"/>
                  </a:lnTo>
                  <a:lnTo>
                    <a:pt x="305" y="77"/>
                  </a:lnTo>
                  <a:lnTo>
                    <a:pt x="327" y="51"/>
                  </a:lnTo>
                  <a:lnTo>
                    <a:pt x="340" y="39"/>
                  </a:lnTo>
                  <a:lnTo>
                    <a:pt x="352" y="27"/>
                  </a:lnTo>
                  <a:lnTo>
                    <a:pt x="365" y="18"/>
                  </a:lnTo>
                  <a:lnTo>
                    <a:pt x="379" y="10"/>
                  </a:lnTo>
                  <a:lnTo>
                    <a:pt x="379" y="10"/>
                  </a:lnTo>
                  <a:lnTo>
                    <a:pt x="381" y="9"/>
                  </a:lnTo>
                  <a:lnTo>
                    <a:pt x="382" y="6"/>
                  </a:lnTo>
                  <a:lnTo>
                    <a:pt x="382" y="5"/>
                  </a:lnTo>
                  <a:lnTo>
                    <a:pt x="381" y="2"/>
                  </a:lnTo>
                  <a:lnTo>
                    <a:pt x="378" y="0"/>
                  </a:lnTo>
                  <a:lnTo>
                    <a:pt x="375" y="0"/>
                  </a:lnTo>
                  <a:lnTo>
                    <a:pt x="373" y="0"/>
                  </a:lnTo>
                  <a:lnTo>
                    <a:pt x="373" y="0"/>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99" name="chenying0907 756"/>
            <p:cNvSpPr>
              <a:spLocks/>
            </p:cNvSpPr>
            <p:nvPr/>
          </p:nvSpPr>
          <p:spPr bwMode="auto">
            <a:xfrm>
              <a:off x="2279651" y="3287713"/>
              <a:ext cx="139700" cy="149225"/>
            </a:xfrm>
            <a:custGeom>
              <a:avLst/>
              <a:gdLst/>
              <a:ahLst/>
              <a:cxnLst>
                <a:cxn ang="0">
                  <a:pos x="343" y="4"/>
                </a:cxn>
                <a:cxn ang="0">
                  <a:pos x="338" y="13"/>
                </a:cxn>
                <a:cxn ang="0">
                  <a:pos x="312" y="45"/>
                </a:cxn>
                <a:cxn ang="0">
                  <a:pos x="288" y="71"/>
                </a:cxn>
                <a:cxn ang="0">
                  <a:pos x="263" y="97"/>
                </a:cxn>
                <a:cxn ang="0">
                  <a:pos x="161" y="195"/>
                </a:cxn>
                <a:cxn ang="0">
                  <a:pos x="117" y="241"/>
                </a:cxn>
                <a:cxn ang="0">
                  <a:pos x="74" y="288"/>
                </a:cxn>
                <a:cxn ang="0">
                  <a:pos x="65" y="297"/>
                </a:cxn>
                <a:cxn ang="0">
                  <a:pos x="46" y="315"/>
                </a:cxn>
                <a:cxn ang="0">
                  <a:pos x="38" y="326"/>
                </a:cxn>
                <a:cxn ang="0">
                  <a:pos x="24" y="349"/>
                </a:cxn>
                <a:cxn ang="0">
                  <a:pos x="16" y="360"/>
                </a:cxn>
                <a:cxn ang="0">
                  <a:pos x="4" y="365"/>
                </a:cxn>
                <a:cxn ang="0">
                  <a:pos x="3" y="366"/>
                </a:cxn>
                <a:cxn ang="0">
                  <a:pos x="0" y="372"/>
                </a:cxn>
                <a:cxn ang="0">
                  <a:pos x="4" y="375"/>
                </a:cxn>
                <a:cxn ang="0">
                  <a:pos x="12" y="377"/>
                </a:cxn>
                <a:cxn ang="0">
                  <a:pos x="15" y="375"/>
                </a:cxn>
                <a:cxn ang="0">
                  <a:pos x="17" y="373"/>
                </a:cxn>
                <a:cxn ang="0">
                  <a:pos x="28" y="362"/>
                </a:cxn>
                <a:cxn ang="0">
                  <a:pos x="45" y="339"/>
                </a:cxn>
                <a:cxn ang="0">
                  <a:pos x="63" y="315"/>
                </a:cxn>
                <a:cxn ang="0">
                  <a:pos x="89" y="288"/>
                </a:cxn>
                <a:cxn ang="0">
                  <a:pos x="142" y="230"/>
                </a:cxn>
                <a:cxn ang="0">
                  <a:pos x="171" y="203"/>
                </a:cxn>
                <a:cxn ang="0">
                  <a:pos x="198" y="178"/>
                </a:cxn>
                <a:cxn ang="0">
                  <a:pos x="278" y="97"/>
                </a:cxn>
                <a:cxn ang="0">
                  <a:pos x="304" y="72"/>
                </a:cxn>
                <a:cxn ang="0">
                  <a:pos x="328" y="45"/>
                </a:cxn>
                <a:cxn ang="0">
                  <a:pos x="335" y="35"/>
                </a:cxn>
                <a:cxn ang="0">
                  <a:pos x="350" y="17"/>
                </a:cxn>
                <a:cxn ang="0">
                  <a:pos x="354" y="7"/>
                </a:cxn>
                <a:cxn ang="0">
                  <a:pos x="354" y="4"/>
                </a:cxn>
                <a:cxn ang="0">
                  <a:pos x="350" y="0"/>
                </a:cxn>
                <a:cxn ang="0">
                  <a:pos x="345" y="1"/>
                </a:cxn>
                <a:cxn ang="0">
                  <a:pos x="343" y="4"/>
                </a:cxn>
              </a:cxnLst>
              <a:rect l="0" t="0" r="r" b="b"/>
              <a:pathLst>
                <a:path w="354" h="377">
                  <a:moveTo>
                    <a:pt x="343" y="4"/>
                  </a:moveTo>
                  <a:lnTo>
                    <a:pt x="343" y="4"/>
                  </a:lnTo>
                  <a:lnTo>
                    <a:pt x="342" y="8"/>
                  </a:lnTo>
                  <a:lnTo>
                    <a:pt x="338" y="13"/>
                  </a:lnTo>
                  <a:lnTo>
                    <a:pt x="329" y="25"/>
                  </a:lnTo>
                  <a:lnTo>
                    <a:pt x="312" y="45"/>
                  </a:lnTo>
                  <a:lnTo>
                    <a:pt x="312" y="45"/>
                  </a:lnTo>
                  <a:lnTo>
                    <a:pt x="288" y="71"/>
                  </a:lnTo>
                  <a:lnTo>
                    <a:pt x="263" y="97"/>
                  </a:lnTo>
                  <a:lnTo>
                    <a:pt x="263" y="97"/>
                  </a:lnTo>
                  <a:lnTo>
                    <a:pt x="212" y="147"/>
                  </a:lnTo>
                  <a:lnTo>
                    <a:pt x="161" y="195"/>
                  </a:lnTo>
                  <a:lnTo>
                    <a:pt x="161" y="195"/>
                  </a:lnTo>
                  <a:lnTo>
                    <a:pt x="117" y="241"/>
                  </a:lnTo>
                  <a:lnTo>
                    <a:pt x="96" y="263"/>
                  </a:lnTo>
                  <a:lnTo>
                    <a:pt x="74" y="288"/>
                  </a:lnTo>
                  <a:lnTo>
                    <a:pt x="74" y="288"/>
                  </a:lnTo>
                  <a:lnTo>
                    <a:pt x="65" y="297"/>
                  </a:lnTo>
                  <a:lnTo>
                    <a:pt x="55" y="306"/>
                  </a:lnTo>
                  <a:lnTo>
                    <a:pt x="46" y="315"/>
                  </a:lnTo>
                  <a:lnTo>
                    <a:pt x="38" y="326"/>
                  </a:lnTo>
                  <a:lnTo>
                    <a:pt x="38" y="326"/>
                  </a:lnTo>
                  <a:lnTo>
                    <a:pt x="32" y="336"/>
                  </a:lnTo>
                  <a:lnTo>
                    <a:pt x="24" y="349"/>
                  </a:lnTo>
                  <a:lnTo>
                    <a:pt x="20" y="355"/>
                  </a:lnTo>
                  <a:lnTo>
                    <a:pt x="16" y="360"/>
                  </a:lnTo>
                  <a:lnTo>
                    <a:pt x="11" y="362"/>
                  </a:lnTo>
                  <a:lnTo>
                    <a:pt x="4" y="365"/>
                  </a:lnTo>
                  <a:lnTo>
                    <a:pt x="4" y="365"/>
                  </a:lnTo>
                  <a:lnTo>
                    <a:pt x="3" y="366"/>
                  </a:lnTo>
                  <a:lnTo>
                    <a:pt x="2" y="368"/>
                  </a:lnTo>
                  <a:lnTo>
                    <a:pt x="0" y="372"/>
                  </a:lnTo>
                  <a:lnTo>
                    <a:pt x="2" y="374"/>
                  </a:lnTo>
                  <a:lnTo>
                    <a:pt x="4" y="375"/>
                  </a:lnTo>
                  <a:lnTo>
                    <a:pt x="6" y="377"/>
                  </a:lnTo>
                  <a:lnTo>
                    <a:pt x="12" y="377"/>
                  </a:lnTo>
                  <a:lnTo>
                    <a:pt x="12" y="377"/>
                  </a:lnTo>
                  <a:lnTo>
                    <a:pt x="15" y="375"/>
                  </a:lnTo>
                  <a:lnTo>
                    <a:pt x="17" y="373"/>
                  </a:lnTo>
                  <a:lnTo>
                    <a:pt x="17" y="373"/>
                  </a:lnTo>
                  <a:lnTo>
                    <a:pt x="23" y="368"/>
                  </a:lnTo>
                  <a:lnTo>
                    <a:pt x="28" y="362"/>
                  </a:lnTo>
                  <a:lnTo>
                    <a:pt x="28" y="362"/>
                  </a:lnTo>
                  <a:lnTo>
                    <a:pt x="45" y="339"/>
                  </a:lnTo>
                  <a:lnTo>
                    <a:pt x="53" y="327"/>
                  </a:lnTo>
                  <a:lnTo>
                    <a:pt x="63" y="315"/>
                  </a:lnTo>
                  <a:lnTo>
                    <a:pt x="63" y="315"/>
                  </a:lnTo>
                  <a:lnTo>
                    <a:pt x="89" y="288"/>
                  </a:lnTo>
                  <a:lnTo>
                    <a:pt x="116" y="258"/>
                  </a:lnTo>
                  <a:lnTo>
                    <a:pt x="142" y="230"/>
                  </a:lnTo>
                  <a:lnTo>
                    <a:pt x="155" y="216"/>
                  </a:lnTo>
                  <a:lnTo>
                    <a:pt x="171" y="203"/>
                  </a:lnTo>
                  <a:lnTo>
                    <a:pt x="171" y="203"/>
                  </a:lnTo>
                  <a:lnTo>
                    <a:pt x="198" y="178"/>
                  </a:lnTo>
                  <a:lnTo>
                    <a:pt x="225" y="152"/>
                  </a:lnTo>
                  <a:lnTo>
                    <a:pt x="278" y="97"/>
                  </a:lnTo>
                  <a:lnTo>
                    <a:pt x="278" y="97"/>
                  </a:lnTo>
                  <a:lnTo>
                    <a:pt x="304" y="72"/>
                  </a:lnTo>
                  <a:lnTo>
                    <a:pt x="316" y="59"/>
                  </a:lnTo>
                  <a:lnTo>
                    <a:pt x="328" y="45"/>
                  </a:lnTo>
                  <a:lnTo>
                    <a:pt x="328" y="45"/>
                  </a:lnTo>
                  <a:lnTo>
                    <a:pt x="335" y="35"/>
                  </a:lnTo>
                  <a:lnTo>
                    <a:pt x="343" y="26"/>
                  </a:lnTo>
                  <a:lnTo>
                    <a:pt x="350" y="17"/>
                  </a:lnTo>
                  <a:lnTo>
                    <a:pt x="352" y="12"/>
                  </a:lnTo>
                  <a:lnTo>
                    <a:pt x="354" y="7"/>
                  </a:lnTo>
                  <a:lnTo>
                    <a:pt x="354" y="7"/>
                  </a:lnTo>
                  <a:lnTo>
                    <a:pt x="354" y="4"/>
                  </a:lnTo>
                  <a:lnTo>
                    <a:pt x="354" y="3"/>
                  </a:lnTo>
                  <a:lnTo>
                    <a:pt x="350" y="0"/>
                  </a:lnTo>
                  <a:lnTo>
                    <a:pt x="346" y="0"/>
                  </a:lnTo>
                  <a:lnTo>
                    <a:pt x="345" y="1"/>
                  </a:lnTo>
                  <a:lnTo>
                    <a:pt x="343" y="4"/>
                  </a:lnTo>
                  <a:lnTo>
                    <a:pt x="343" y="4"/>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100" name="chenying0907 757"/>
            <p:cNvSpPr>
              <a:spLocks/>
            </p:cNvSpPr>
            <p:nvPr/>
          </p:nvSpPr>
          <p:spPr bwMode="auto">
            <a:xfrm>
              <a:off x="2127251" y="3116263"/>
              <a:ext cx="30163" cy="34925"/>
            </a:xfrm>
            <a:custGeom>
              <a:avLst/>
              <a:gdLst/>
              <a:ahLst/>
              <a:cxnLst>
                <a:cxn ang="0">
                  <a:pos x="66" y="0"/>
                </a:cxn>
                <a:cxn ang="0">
                  <a:pos x="66" y="0"/>
                </a:cxn>
                <a:cxn ang="0">
                  <a:pos x="61" y="1"/>
                </a:cxn>
                <a:cxn ang="0">
                  <a:pos x="57" y="4"/>
                </a:cxn>
                <a:cxn ang="0">
                  <a:pos x="51" y="9"/>
                </a:cxn>
                <a:cxn ang="0">
                  <a:pos x="45" y="17"/>
                </a:cxn>
                <a:cxn ang="0">
                  <a:pos x="40" y="25"/>
                </a:cxn>
                <a:cxn ang="0">
                  <a:pos x="40" y="25"/>
                </a:cxn>
                <a:cxn ang="0">
                  <a:pos x="31" y="38"/>
                </a:cxn>
                <a:cxn ang="0">
                  <a:pos x="20" y="51"/>
                </a:cxn>
                <a:cxn ang="0">
                  <a:pos x="11" y="64"/>
                </a:cxn>
                <a:cxn ang="0">
                  <a:pos x="1" y="76"/>
                </a:cxn>
                <a:cxn ang="0">
                  <a:pos x="1" y="76"/>
                </a:cxn>
                <a:cxn ang="0">
                  <a:pos x="0" y="79"/>
                </a:cxn>
                <a:cxn ang="0">
                  <a:pos x="0" y="83"/>
                </a:cxn>
                <a:cxn ang="0">
                  <a:pos x="1" y="85"/>
                </a:cxn>
                <a:cxn ang="0">
                  <a:pos x="5" y="86"/>
                </a:cxn>
                <a:cxn ang="0">
                  <a:pos x="5" y="86"/>
                </a:cxn>
                <a:cxn ang="0">
                  <a:pos x="9" y="85"/>
                </a:cxn>
                <a:cxn ang="0">
                  <a:pos x="13" y="83"/>
                </a:cxn>
                <a:cxn ang="0">
                  <a:pos x="14" y="80"/>
                </a:cxn>
                <a:cxn ang="0">
                  <a:pos x="15" y="76"/>
                </a:cxn>
                <a:cxn ang="0">
                  <a:pos x="15" y="76"/>
                </a:cxn>
                <a:cxn ang="0">
                  <a:pos x="30" y="60"/>
                </a:cxn>
                <a:cxn ang="0">
                  <a:pos x="41" y="43"/>
                </a:cxn>
                <a:cxn ang="0">
                  <a:pos x="41" y="43"/>
                </a:cxn>
                <a:cxn ang="0">
                  <a:pos x="53" y="25"/>
                </a:cxn>
                <a:cxn ang="0">
                  <a:pos x="61" y="16"/>
                </a:cxn>
                <a:cxn ang="0">
                  <a:pos x="65" y="13"/>
                </a:cxn>
                <a:cxn ang="0">
                  <a:pos x="69" y="12"/>
                </a:cxn>
                <a:cxn ang="0">
                  <a:pos x="69" y="12"/>
                </a:cxn>
                <a:cxn ang="0">
                  <a:pos x="71" y="11"/>
                </a:cxn>
                <a:cxn ang="0">
                  <a:pos x="73" y="9"/>
                </a:cxn>
                <a:cxn ang="0">
                  <a:pos x="73" y="8"/>
                </a:cxn>
                <a:cxn ang="0">
                  <a:pos x="73" y="5"/>
                </a:cxn>
                <a:cxn ang="0">
                  <a:pos x="70" y="1"/>
                </a:cxn>
                <a:cxn ang="0">
                  <a:pos x="69" y="0"/>
                </a:cxn>
                <a:cxn ang="0">
                  <a:pos x="66" y="0"/>
                </a:cxn>
                <a:cxn ang="0">
                  <a:pos x="66" y="0"/>
                </a:cxn>
              </a:cxnLst>
              <a:rect l="0" t="0" r="r" b="b"/>
              <a:pathLst>
                <a:path w="73" h="86">
                  <a:moveTo>
                    <a:pt x="66" y="0"/>
                  </a:moveTo>
                  <a:lnTo>
                    <a:pt x="66" y="0"/>
                  </a:lnTo>
                  <a:lnTo>
                    <a:pt x="61" y="1"/>
                  </a:lnTo>
                  <a:lnTo>
                    <a:pt x="57" y="4"/>
                  </a:lnTo>
                  <a:lnTo>
                    <a:pt x="51" y="9"/>
                  </a:lnTo>
                  <a:lnTo>
                    <a:pt x="45" y="17"/>
                  </a:lnTo>
                  <a:lnTo>
                    <a:pt x="40" y="25"/>
                  </a:lnTo>
                  <a:lnTo>
                    <a:pt x="40" y="25"/>
                  </a:lnTo>
                  <a:lnTo>
                    <a:pt x="31" y="38"/>
                  </a:lnTo>
                  <a:lnTo>
                    <a:pt x="20" y="51"/>
                  </a:lnTo>
                  <a:lnTo>
                    <a:pt x="11" y="64"/>
                  </a:lnTo>
                  <a:lnTo>
                    <a:pt x="1" y="76"/>
                  </a:lnTo>
                  <a:lnTo>
                    <a:pt x="1" y="76"/>
                  </a:lnTo>
                  <a:lnTo>
                    <a:pt x="0" y="79"/>
                  </a:lnTo>
                  <a:lnTo>
                    <a:pt x="0" y="83"/>
                  </a:lnTo>
                  <a:lnTo>
                    <a:pt x="1" y="85"/>
                  </a:lnTo>
                  <a:lnTo>
                    <a:pt x="5" y="86"/>
                  </a:lnTo>
                  <a:lnTo>
                    <a:pt x="5" y="86"/>
                  </a:lnTo>
                  <a:lnTo>
                    <a:pt x="9" y="85"/>
                  </a:lnTo>
                  <a:lnTo>
                    <a:pt x="13" y="83"/>
                  </a:lnTo>
                  <a:lnTo>
                    <a:pt x="14" y="80"/>
                  </a:lnTo>
                  <a:lnTo>
                    <a:pt x="15" y="76"/>
                  </a:lnTo>
                  <a:lnTo>
                    <a:pt x="15" y="76"/>
                  </a:lnTo>
                  <a:lnTo>
                    <a:pt x="30" y="60"/>
                  </a:lnTo>
                  <a:lnTo>
                    <a:pt x="41" y="43"/>
                  </a:lnTo>
                  <a:lnTo>
                    <a:pt x="41" y="43"/>
                  </a:lnTo>
                  <a:lnTo>
                    <a:pt x="53" y="25"/>
                  </a:lnTo>
                  <a:lnTo>
                    <a:pt x="61" y="16"/>
                  </a:lnTo>
                  <a:lnTo>
                    <a:pt x="65" y="13"/>
                  </a:lnTo>
                  <a:lnTo>
                    <a:pt x="69" y="12"/>
                  </a:lnTo>
                  <a:lnTo>
                    <a:pt x="69" y="12"/>
                  </a:lnTo>
                  <a:lnTo>
                    <a:pt x="71" y="11"/>
                  </a:lnTo>
                  <a:lnTo>
                    <a:pt x="73" y="9"/>
                  </a:lnTo>
                  <a:lnTo>
                    <a:pt x="73" y="8"/>
                  </a:lnTo>
                  <a:lnTo>
                    <a:pt x="73" y="5"/>
                  </a:lnTo>
                  <a:lnTo>
                    <a:pt x="70" y="1"/>
                  </a:lnTo>
                  <a:lnTo>
                    <a:pt x="69" y="0"/>
                  </a:lnTo>
                  <a:lnTo>
                    <a:pt x="66" y="0"/>
                  </a:lnTo>
                  <a:lnTo>
                    <a:pt x="66" y="0"/>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101" name="chenying0907 758"/>
            <p:cNvSpPr>
              <a:spLocks/>
            </p:cNvSpPr>
            <p:nvPr/>
          </p:nvSpPr>
          <p:spPr bwMode="auto">
            <a:xfrm>
              <a:off x="2201863" y="3116263"/>
              <a:ext cx="23813" cy="25400"/>
            </a:xfrm>
            <a:custGeom>
              <a:avLst/>
              <a:gdLst/>
              <a:ahLst/>
              <a:cxnLst>
                <a:cxn ang="0">
                  <a:pos x="49" y="1"/>
                </a:cxn>
                <a:cxn ang="0">
                  <a:pos x="49" y="1"/>
                </a:cxn>
                <a:cxn ang="0">
                  <a:pos x="34" y="12"/>
                </a:cxn>
                <a:cxn ang="0">
                  <a:pos x="21" y="25"/>
                </a:cxn>
                <a:cxn ang="0">
                  <a:pos x="14" y="32"/>
                </a:cxn>
                <a:cxn ang="0">
                  <a:pos x="9" y="39"/>
                </a:cxn>
                <a:cxn ang="0">
                  <a:pos x="5" y="47"/>
                </a:cxn>
                <a:cxn ang="0">
                  <a:pos x="1" y="56"/>
                </a:cxn>
                <a:cxn ang="0">
                  <a:pos x="1" y="56"/>
                </a:cxn>
                <a:cxn ang="0">
                  <a:pos x="0" y="58"/>
                </a:cxn>
                <a:cxn ang="0">
                  <a:pos x="1" y="60"/>
                </a:cxn>
                <a:cxn ang="0">
                  <a:pos x="2" y="62"/>
                </a:cxn>
                <a:cxn ang="0">
                  <a:pos x="4" y="63"/>
                </a:cxn>
                <a:cxn ang="0">
                  <a:pos x="9" y="63"/>
                </a:cxn>
                <a:cxn ang="0">
                  <a:pos x="10" y="62"/>
                </a:cxn>
                <a:cxn ang="0">
                  <a:pos x="11" y="59"/>
                </a:cxn>
                <a:cxn ang="0">
                  <a:pos x="11" y="59"/>
                </a:cxn>
                <a:cxn ang="0">
                  <a:pos x="15" y="51"/>
                </a:cxn>
                <a:cxn ang="0">
                  <a:pos x="19" y="45"/>
                </a:cxn>
                <a:cxn ang="0">
                  <a:pos x="30" y="32"/>
                </a:cxn>
                <a:cxn ang="0">
                  <a:pos x="41" y="21"/>
                </a:cxn>
                <a:cxn ang="0">
                  <a:pos x="55" y="11"/>
                </a:cxn>
                <a:cxn ang="0">
                  <a:pos x="55" y="11"/>
                </a:cxn>
                <a:cxn ang="0">
                  <a:pos x="56" y="9"/>
                </a:cxn>
                <a:cxn ang="0">
                  <a:pos x="57" y="7"/>
                </a:cxn>
                <a:cxn ang="0">
                  <a:pos x="56" y="3"/>
                </a:cxn>
                <a:cxn ang="0">
                  <a:pos x="55" y="1"/>
                </a:cxn>
                <a:cxn ang="0">
                  <a:pos x="53" y="0"/>
                </a:cxn>
                <a:cxn ang="0">
                  <a:pos x="51" y="0"/>
                </a:cxn>
                <a:cxn ang="0">
                  <a:pos x="49" y="1"/>
                </a:cxn>
                <a:cxn ang="0">
                  <a:pos x="49" y="1"/>
                </a:cxn>
              </a:cxnLst>
              <a:rect l="0" t="0" r="r" b="b"/>
              <a:pathLst>
                <a:path w="57" h="63">
                  <a:moveTo>
                    <a:pt x="49" y="1"/>
                  </a:moveTo>
                  <a:lnTo>
                    <a:pt x="49" y="1"/>
                  </a:lnTo>
                  <a:lnTo>
                    <a:pt x="34" y="12"/>
                  </a:lnTo>
                  <a:lnTo>
                    <a:pt x="21" y="25"/>
                  </a:lnTo>
                  <a:lnTo>
                    <a:pt x="14" y="32"/>
                  </a:lnTo>
                  <a:lnTo>
                    <a:pt x="9" y="39"/>
                  </a:lnTo>
                  <a:lnTo>
                    <a:pt x="5" y="47"/>
                  </a:lnTo>
                  <a:lnTo>
                    <a:pt x="1" y="56"/>
                  </a:lnTo>
                  <a:lnTo>
                    <a:pt x="1" y="56"/>
                  </a:lnTo>
                  <a:lnTo>
                    <a:pt x="0" y="58"/>
                  </a:lnTo>
                  <a:lnTo>
                    <a:pt x="1" y="60"/>
                  </a:lnTo>
                  <a:lnTo>
                    <a:pt x="2" y="62"/>
                  </a:lnTo>
                  <a:lnTo>
                    <a:pt x="4" y="63"/>
                  </a:lnTo>
                  <a:lnTo>
                    <a:pt x="9" y="63"/>
                  </a:lnTo>
                  <a:lnTo>
                    <a:pt x="10" y="62"/>
                  </a:lnTo>
                  <a:lnTo>
                    <a:pt x="11" y="59"/>
                  </a:lnTo>
                  <a:lnTo>
                    <a:pt x="11" y="59"/>
                  </a:lnTo>
                  <a:lnTo>
                    <a:pt x="15" y="51"/>
                  </a:lnTo>
                  <a:lnTo>
                    <a:pt x="19" y="45"/>
                  </a:lnTo>
                  <a:lnTo>
                    <a:pt x="30" y="32"/>
                  </a:lnTo>
                  <a:lnTo>
                    <a:pt x="41" y="21"/>
                  </a:lnTo>
                  <a:lnTo>
                    <a:pt x="55" y="11"/>
                  </a:lnTo>
                  <a:lnTo>
                    <a:pt x="55" y="11"/>
                  </a:lnTo>
                  <a:lnTo>
                    <a:pt x="56" y="9"/>
                  </a:lnTo>
                  <a:lnTo>
                    <a:pt x="57" y="7"/>
                  </a:lnTo>
                  <a:lnTo>
                    <a:pt x="56" y="3"/>
                  </a:lnTo>
                  <a:lnTo>
                    <a:pt x="55" y="1"/>
                  </a:lnTo>
                  <a:lnTo>
                    <a:pt x="53" y="0"/>
                  </a:lnTo>
                  <a:lnTo>
                    <a:pt x="51" y="0"/>
                  </a:lnTo>
                  <a:lnTo>
                    <a:pt x="49" y="1"/>
                  </a:lnTo>
                  <a:lnTo>
                    <a:pt x="49" y="1"/>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102" name="chenying0907 759"/>
            <p:cNvSpPr>
              <a:spLocks/>
            </p:cNvSpPr>
            <p:nvPr/>
          </p:nvSpPr>
          <p:spPr bwMode="auto">
            <a:xfrm>
              <a:off x="2263776" y="3103563"/>
              <a:ext cx="25400" cy="36513"/>
            </a:xfrm>
            <a:custGeom>
              <a:avLst/>
              <a:gdLst/>
              <a:ahLst/>
              <a:cxnLst>
                <a:cxn ang="0">
                  <a:pos x="51" y="3"/>
                </a:cxn>
                <a:cxn ang="0">
                  <a:pos x="51" y="3"/>
                </a:cxn>
                <a:cxn ang="0">
                  <a:pos x="36" y="22"/>
                </a:cxn>
                <a:cxn ang="0">
                  <a:pos x="21" y="41"/>
                </a:cxn>
                <a:cxn ang="0">
                  <a:pos x="13" y="51"/>
                </a:cxn>
                <a:cxn ang="0">
                  <a:pos x="8" y="60"/>
                </a:cxn>
                <a:cxn ang="0">
                  <a:pos x="3" y="72"/>
                </a:cxn>
                <a:cxn ang="0">
                  <a:pos x="0" y="84"/>
                </a:cxn>
                <a:cxn ang="0">
                  <a:pos x="0" y="84"/>
                </a:cxn>
                <a:cxn ang="0">
                  <a:pos x="0" y="86"/>
                </a:cxn>
                <a:cxn ang="0">
                  <a:pos x="0" y="89"/>
                </a:cxn>
                <a:cxn ang="0">
                  <a:pos x="4" y="92"/>
                </a:cxn>
                <a:cxn ang="0">
                  <a:pos x="8" y="90"/>
                </a:cxn>
                <a:cxn ang="0">
                  <a:pos x="9" y="89"/>
                </a:cxn>
                <a:cxn ang="0">
                  <a:pos x="11" y="88"/>
                </a:cxn>
                <a:cxn ang="0">
                  <a:pos x="11" y="88"/>
                </a:cxn>
                <a:cxn ang="0">
                  <a:pos x="13" y="76"/>
                </a:cxn>
                <a:cxn ang="0">
                  <a:pos x="19" y="64"/>
                </a:cxn>
                <a:cxn ang="0">
                  <a:pos x="25" y="55"/>
                </a:cxn>
                <a:cxn ang="0">
                  <a:pos x="32" y="45"/>
                </a:cxn>
                <a:cxn ang="0">
                  <a:pos x="46" y="26"/>
                </a:cxn>
                <a:cxn ang="0">
                  <a:pos x="62" y="9"/>
                </a:cxn>
                <a:cxn ang="0">
                  <a:pos x="62" y="9"/>
                </a:cxn>
                <a:cxn ang="0">
                  <a:pos x="63" y="7"/>
                </a:cxn>
                <a:cxn ang="0">
                  <a:pos x="63" y="4"/>
                </a:cxn>
                <a:cxn ang="0">
                  <a:pos x="62" y="3"/>
                </a:cxn>
                <a:cxn ang="0">
                  <a:pos x="60" y="1"/>
                </a:cxn>
                <a:cxn ang="0">
                  <a:pos x="55" y="0"/>
                </a:cxn>
                <a:cxn ang="0">
                  <a:pos x="54" y="1"/>
                </a:cxn>
                <a:cxn ang="0">
                  <a:pos x="51" y="3"/>
                </a:cxn>
                <a:cxn ang="0">
                  <a:pos x="51" y="3"/>
                </a:cxn>
              </a:cxnLst>
              <a:rect l="0" t="0" r="r" b="b"/>
              <a:pathLst>
                <a:path w="63" h="92">
                  <a:moveTo>
                    <a:pt x="51" y="3"/>
                  </a:moveTo>
                  <a:lnTo>
                    <a:pt x="51" y="3"/>
                  </a:lnTo>
                  <a:lnTo>
                    <a:pt x="36" y="22"/>
                  </a:lnTo>
                  <a:lnTo>
                    <a:pt x="21" y="41"/>
                  </a:lnTo>
                  <a:lnTo>
                    <a:pt x="13" y="51"/>
                  </a:lnTo>
                  <a:lnTo>
                    <a:pt x="8" y="60"/>
                  </a:lnTo>
                  <a:lnTo>
                    <a:pt x="3" y="72"/>
                  </a:lnTo>
                  <a:lnTo>
                    <a:pt x="0" y="84"/>
                  </a:lnTo>
                  <a:lnTo>
                    <a:pt x="0" y="84"/>
                  </a:lnTo>
                  <a:lnTo>
                    <a:pt x="0" y="86"/>
                  </a:lnTo>
                  <a:lnTo>
                    <a:pt x="0" y="89"/>
                  </a:lnTo>
                  <a:lnTo>
                    <a:pt x="4" y="92"/>
                  </a:lnTo>
                  <a:lnTo>
                    <a:pt x="8" y="90"/>
                  </a:lnTo>
                  <a:lnTo>
                    <a:pt x="9" y="89"/>
                  </a:lnTo>
                  <a:lnTo>
                    <a:pt x="11" y="88"/>
                  </a:lnTo>
                  <a:lnTo>
                    <a:pt x="11" y="88"/>
                  </a:lnTo>
                  <a:lnTo>
                    <a:pt x="13" y="76"/>
                  </a:lnTo>
                  <a:lnTo>
                    <a:pt x="19" y="64"/>
                  </a:lnTo>
                  <a:lnTo>
                    <a:pt x="25" y="55"/>
                  </a:lnTo>
                  <a:lnTo>
                    <a:pt x="32" y="45"/>
                  </a:lnTo>
                  <a:lnTo>
                    <a:pt x="46" y="26"/>
                  </a:lnTo>
                  <a:lnTo>
                    <a:pt x="62" y="9"/>
                  </a:lnTo>
                  <a:lnTo>
                    <a:pt x="62" y="9"/>
                  </a:lnTo>
                  <a:lnTo>
                    <a:pt x="63" y="7"/>
                  </a:lnTo>
                  <a:lnTo>
                    <a:pt x="63" y="4"/>
                  </a:lnTo>
                  <a:lnTo>
                    <a:pt x="62" y="3"/>
                  </a:lnTo>
                  <a:lnTo>
                    <a:pt x="60" y="1"/>
                  </a:lnTo>
                  <a:lnTo>
                    <a:pt x="55" y="0"/>
                  </a:lnTo>
                  <a:lnTo>
                    <a:pt x="54" y="1"/>
                  </a:lnTo>
                  <a:lnTo>
                    <a:pt x="51" y="3"/>
                  </a:lnTo>
                  <a:lnTo>
                    <a:pt x="51" y="3"/>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103" name="chenying0907 760"/>
            <p:cNvSpPr>
              <a:spLocks/>
            </p:cNvSpPr>
            <p:nvPr/>
          </p:nvSpPr>
          <p:spPr bwMode="auto">
            <a:xfrm>
              <a:off x="2312988" y="3111500"/>
              <a:ext cx="20638" cy="31750"/>
            </a:xfrm>
            <a:custGeom>
              <a:avLst/>
              <a:gdLst/>
              <a:ahLst/>
              <a:cxnLst>
                <a:cxn ang="0">
                  <a:pos x="41" y="3"/>
                </a:cxn>
                <a:cxn ang="0">
                  <a:pos x="41" y="3"/>
                </a:cxn>
                <a:cxn ang="0">
                  <a:pos x="35" y="11"/>
                </a:cxn>
                <a:cxn ang="0">
                  <a:pos x="30" y="19"/>
                </a:cxn>
                <a:cxn ang="0">
                  <a:pos x="20" y="37"/>
                </a:cxn>
                <a:cxn ang="0">
                  <a:pos x="11" y="55"/>
                </a:cxn>
                <a:cxn ang="0">
                  <a:pos x="6" y="63"/>
                </a:cxn>
                <a:cxn ang="0">
                  <a:pos x="1" y="72"/>
                </a:cxn>
                <a:cxn ang="0">
                  <a:pos x="1" y="72"/>
                </a:cxn>
                <a:cxn ang="0">
                  <a:pos x="0" y="75"/>
                </a:cxn>
                <a:cxn ang="0">
                  <a:pos x="0" y="76"/>
                </a:cxn>
                <a:cxn ang="0">
                  <a:pos x="1" y="79"/>
                </a:cxn>
                <a:cxn ang="0">
                  <a:pos x="2" y="80"/>
                </a:cxn>
                <a:cxn ang="0">
                  <a:pos x="7" y="80"/>
                </a:cxn>
                <a:cxn ang="0">
                  <a:pos x="9" y="80"/>
                </a:cxn>
                <a:cxn ang="0">
                  <a:pos x="11" y="78"/>
                </a:cxn>
                <a:cxn ang="0">
                  <a:pos x="11" y="78"/>
                </a:cxn>
                <a:cxn ang="0">
                  <a:pos x="17" y="70"/>
                </a:cxn>
                <a:cxn ang="0">
                  <a:pos x="20" y="62"/>
                </a:cxn>
                <a:cxn ang="0">
                  <a:pos x="30" y="44"/>
                </a:cxn>
                <a:cxn ang="0">
                  <a:pos x="39" y="27"/>
                </a:cxn>
                <a:cxn ang="0">
                  <a:pos x="44" y="19"/>
                </a:cxn>
                <a:cxn ang="0">
                  <a:pos x="49" y="11"/>
                </a:cxn>
                <a:cxn ang="0">
                  <a:pos x="49" y="11"/>
                </a:cxn>
                <a:cxn ang="0">
                  <a:pos x="51" y="8"/>
                </a:cxn>
                <a:cxn ang="0">
                  <a:pos x="52" y="7"/>
                </a:cxn>
                <a:cxn ang="0">
                  <a:pos x="49" y="3"/>
                </a:cxn>
                <a:cxn ang="0">
                  <a:pos x="45" y="0"/>
                </a:cxn>
                <a:cxn ang="0">
                  <a:pos x="44" y="2"/>
                </a:cxn>
                <a:cxn ang="0">
                  <a:pos x="41" y="3"/>
                </a:cxn>
                <a:cxn ang="0">
                  <a:pos x="41" y="3"/>
                </a:cxn>
              </a:cxnLst>
              <a:rect l="0" t="0" r="r" b="b"/>
              <a:pathLst>
                <a:path w="52" h="80">
                  <a:moveTo>
                    <a:pt x="41" y="3"/>
                  </a:moveTo>
                  <a:lnTo>
                    <a:pt x="41" y="3"/>
                  </a:lnTo>
                  <a:lnTo>
                    <a:pt x="35" y="11"/>
                  </a:lnTo>
                  <a:lnTo>
                    <a:pt x="30" y="19"/>
                  </a:lnTo>
                  <a:lnTo>
                    <a:pt x="20" y="37"/>
                  </a:lnTo>
                  <a:lnTo>
                    <a:pt x="11" y="55"/>
                  </a:lnTo>
                  <a:lnTo>
                    <a:pt x="6" y="63"/>
                  </a:lnTo>
                  <a:lnTo>
                    <a:pt x="1" y="72"/>
                  </a:lnTo>
                  <a:lnTo>
                    <a:pt x="1" y="72"/>
                  </a:lnTo>
                  <a:lnTo>
                    <a:pt x="0" y="75"/>
                  </a:lnTo>
                  <a:lnTo>
                    <a:pt x="0" y="76"/>
                  </a:lnTo>
                  <a:lnTo>
                    <a:pt x="1" y="79"/>
                  </a:lnTo>
                  <a:lnTo>
                    <a:pt x="2" y="80"/>
                  </a:lnTo>
                  <a:lnTo>
                    <a:pt x="7" y="80"/>
                  </a:lnTo>
                  <a:lnTo>
                    <a:pt x="9" y="80"/>
                  </a:lnTo>
                  <a:lnTo>
                    <a:pt x="11" y="78"/>
                  </a:lnTo>
                  <a:lnTo>
                    <a:pt x="11" y="78"/>
                  </a:lnTo>
                  <a:lnTo>
                    <a:pt x="17" y="70"/>
                  </a:lnTo>
                  <a:lnTo>
                    <a:pt x="20" y="62"/>
                  </a:lnTo>
                  <a:lnTo>
                    <a:pt x="30" y="44"/>
                  </a:lnTo>
                  <a:lnTo>
                    <a:pt x="39" y="27"/>
                  </a:lnTo>
                  <a:lnTo>
                    <a:pt x="44" y="19"/>
                  </a:lnTo>
                  <a:lnTo>
                    <a:pt x="49" y="11"/>
                  </a:lnTo>
                  <a:lnTo>
                    <a:pt x="49" y="11"/>
                  </a:lnTo>
                  <a:lnTo>
                    <a:pt x="51" y="8"/>
                  </a:lnTo>
                  <a:lnTo>
                    <a:pt x="52" y="7"/>
                  </a:lnTo>
                  <a:lnTo>
                    <a:pt x="49" y="3"/>
                  </a:lnTo>
                  <a:lnTo>
                    <a:pt x="45" y="0"/>
                  </a:lnTo>
                  <a:lnTo>
                    <a:pt x="44" y="2"/>
                  </a:lnTo>
                  <a:lnTo>
                    <a:pt x="41" y="3"/>
                  </a:lnTo>
                  <a:lnTo>
                    <a:pt x="41" y="3"/>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104" name="chenying0907 761"/>
            <p:cNvSpPr>
              <a:spLocks/>
            </p:cNvSpPr>
            <p:nvPr/>
          </p:nvSpPr>
          <p:spPr bwMode="auto">
            <a:xfrm>
              <a:off x="2360613" y="3116263"/>
              <a:ext cx="25400" cy="30163"/>
            </a:xfrm>
            <a:custGeom>
              <a:avLst/>
              <a:gdLst/>
              <a:ahLst/>
              <a:cxnLst>
                <a:cxn ang="0">
                  <a:pos x="53" y="1"/>
                </a:cxn>
                <a:cxn ang="0">
                  <a:pos x="53" y="1"/>
                </a:cxn>
                <a:cxn ang="0">
                  <a:pos x="39" y="17"/>
                </a:cxn>
                <a:cxn ang="0">
                  <a:pos x="25" y="32"/>
                </a:cxn>
                <a:cxn ang="0">
                  <a:pos x="12" y="49"/>
                </a:cxn>
                <a:cxn ang="0">
                  <a:pos x="1" y="66"/>
                </a:cxn>
                <a:cxn ang="0">
                  <a:pos x="1" y="66"/>
                </a:cxn>
                <a:cxn ang="0">
                  <a:pos x="0" y="68"/>
                </a:cxn>
                <a:cxn ang="0">
                  <a:pos x="0" y="71"/>
                </a:cxn>
                <a:cxn ang="0">
                  <a:pos x="4" y="73"/>
                </a:cxn>
                <a:cxn ang="0">
                  <a:pos x="8" y="75"/>
                </a:cxn>
                <a:cxn ang="0">
                  <a:pos x="9" y="73"/>
                </a:cxn>
                <a:cxn ang="0">
                  <a:pos x="10" y="72"/>
                </a:cxn>
                <a:cxn ang="0">
                  <a:pos x="10" y="72"/>
                </a:cxn>
                <a:cxn ang="0">
                  <a:pos x="21" y="55"/>
                </a:cxn>
                <a:cxn ang="0">
                  <a:pos x="34" y="39"/>
                </a:cxn>
                <a:cxn ang="0">
                  <a:pos x="47" y="24"/>
                </a:cxn>
                <a:cxn ang="0">
                  <a:pos x="61" y="11"/>
                </a:cxn>
                <a:cxn ang="0">
                  <a:pos x="61" y="11"/>
                </a:cxn>
                <a:cxn ang="0">
                  <a:pos x="63" y="8"/>
                </a:cxn>
                <a:cxn ang="0">
                  <a:pos x="63" y="5"/>
                </a:cxn>
                <a:cxn ang="0">
                  <a:pos x="61" y="3"/>
                </a:cxn>
                <a:cxn ang="0">
                  <a:pos x="57" y="0"/>
                </a:cxn>
                <a:cxn ang="0">
                  <a:pos x="55" y="0"/>
                </a:cxn>
                <a:cxn ang="0">
                  <a:pos x="53" y="1"/>
                </a:cxn>
                <a:cxn ang="0">
                  <a:pos x="53" y="1"/>
                </a:cxn>
              </a:cxnLst>
              <a:rect l="0" t="0" r="r" b="b"/>
              <a:pathLst>
                <a:path w="63" h="75">
                  <a:moveTo>
                    <a:pt x="53" y="1"/>
                  </a:moveTo>
                  <a:lnTo>
                    <a:pt x="53" y="1"/>
                  </a:lnTo>
                  <a:lnTo>
                    <a:pt x="39" y="17"/>
                  </a:lnTo>
                  <a:lnTo>
                    <a:pt x="25" y="32"/>
                  </a:lnTo>
                  <a:lnTo>
                    <a:pt x="12" y="49"/>
                  </a:lnTo>
                  <a:lnTo>
                    <a:pt x="1" y="66"/>
                  </a:lnTo>
                  <a:lnTo>
                    <a:pt x="1" y="66"/>
                  </a:lnTo>
                  <a:lnTo>
                    <a:pt x="0" y="68"/>
                  </a:lnTo>
                  <a:lnTo>
                    <a:pt x="0" y="71"/>
                  </a:lnTo>
                  <a:lnTo>
                    <a:pt x="4" y="73"/>
                  </a:lnTo>
                  <a:lnTo>
                    <a:pt x="8" y="75"/>
                  </a:lnTo>
                  <a:lnTo>
                    <a:pt x="9" y="73"/>
                  </a:lnTo>
                  <a:lnTo>
                    <a:pt x="10" y="72"/>
                  </a:lnTo>
                  <a:lnTo>
                    <a:pt x="10" y="72"/>
                  </a:lnTo>
                  <a:lnTo>
                    <a:pt x="21" y="55"/>
                  </a:lnTo>
                  <a:lnTo>
                    <a:pt x="34" y="39"/>
                  </a:lnTo>
                  <a:lnTo>
                    <a:pt x="47" y="24"/>
                  </a:lnTo>
                  <a:lnTo>
                    <a:pt x="61" y="11"/>
                  </a:lnTo>
                  <a:lnTo>
                    <a:pt x="61" y="11"/>
                  </a:lnTo>
                  <a:lnTo>
                    <a:pt x="63" y="8"/>
                  </a:lnTo>
                  <a:lnTo>
                    <a:pt x="63" y="5"/>
                  </a:lnTo>
                  <a:lnTo>
                    <a:pt x="61" y="3"/>
                  </a:lnTo>
                  <a:lnTo>
                    <a:pt x="57" y="0"/>
                  </a:lnTo>
                  <a:lnTo>
                    <a:pt x="55" y="0"/>
                  </a:lnTo>
                  <a:lnTo>
                    <a:pt x="53" y="1"/>
                  </a:lnTo>
                  <a:lnTo>
                    <a:pt x="53" y="1"/>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105" name="chenying0907 762"/>
            <p:cNvSpPr>
              <a:spLocks/>
            </p:cNvSpPr>
            <p:nvPr/>
          </p:nvSpPr>
          <p:spPr bwMode="auto">
            <a:xfrm>
              <a:off x="2403476" y="3119438"/>
              <a:ext cx="23813" cy="31750"/>
            </a:xfrm>
            <a:custGeom>
              <a:avLst/>
              <a:gdLst/>
              <a:ahLst/>
              <a:cxnLst>
                <a:cxn ang="0">
                  <a:pos x="48" y="2"/>
                </a:cxn>
                <a:cxn ang="0">
                  <a:pos x="48" y="2"/>
                </a:cxn>
                <a:cxn ang="0">
                  <a:pos x="36" y="19"/>
                </a:cxn>
                <a:cxn ang="0">
                  <a:pos x="24" y="36"/>
                </a:cxn>
                <a:cxn ang="0">
                  <a:pos x="12" y="52"/>
                </a:cxn>
                <a:cxn ang="0">
                  <a:pos x="2" y="70"/>
                </a:cxn>
                <a:cxn ang="0">
                  <a:pos x="2" y="70"/>
                </a:cxn>
                <a:cxn ang="0">
                  <a:pos x="0" y="73"/>
                </a:cxn>
                <a:cxn ang="0">
                  <a:pos x="0" y="76"/>
                </a:cxn>
                <a:cxn ang="0">
                  <a:pos x="4" y="78"/>
                </a:cxn>
                <a:cxn ang="0">
                  <a:pos x="8" y="79"/>
                </a:cxn>
                <a:cxn ang="0">
                  <a:pos x="10" y="78"/>
                </a:cxn>
                <a:cxn ang="0">
                  <a:pos x="11" y="76"/>
                </a:cxn>
                <a:cxn ang="0">
                  <a:pos x="11" y="76"/>
                </a:cxn>
                <a:cxn ang="0">
                  <a:pos x="21" y="59"/>
                </a:cxn>
                <a:cxn ang="0">
                  <a:pos x="33" y="42"/>
                </a:cxn>
                <a:cxn ang="0">
                  <a:pos x="46" y="25"/>
                </a:cxn>
                <a:cxn ang="0">
                  <a:pos x="57" y="8"/>
                </a:cxn>
                <a:cxn ang="0">
                  <a:pos x="57" y="8"/>
                </a:cxn>
                <a:cxn ang="0">
                  <a:pos x="58" y="5"/>
                </a:cxn>
                <a:cxn ang="0">
                  <a:pos x="57" y="4"/>
                </a:cxn>
                <a:cxn ang="0">
                  <a:pos x="54" y="0"/>
                </a:cxn>
                <a:cxn ang="0">
                  <a:pos x="50" y="0"/>
                </a:cxn>
                <a:cxn ang="0">
                  <a:pos x="49" y="0"/>
                </a:cxn>
                <a:cxn ang="0">
                  <a:pos x="48" y="2"/>
                </a:cxn>
                <a:cxn ang="0">
                  <a:pos x="48" y="2"/>
                </a:cxn>
              </a:cxnLst>
              <a:rect l="0" t="0" r="r" b="b"/>
              <a:pathLst>
                <a:path w="58" h="79">
                  <a:moveTo>
                    <a:pt x="48" y="2"/>
                  </a:moveTo>
                  <a:lnTo>
                    <a:pt x="48" y="2"/>
                  </a:lnTo>
                  <a:lnTo>
                    <a:pt x="36" y="19"/>
                  </a:lnTo>
                  <a:lnTo>
                    <a:pt x="24" y="36"/>
                  </a:lnTo>
                  <a:lnTo>
                    <a:pt x="12" y="52"/>
                  </a:lnTo>
                  <a:lnTo>
                    <a:pt x="2" y="70"/>
                  </a:lnTo>
                  <a:lnTo>
                    <a:pt x="2" y="70"/>
                  </a:lnTo>
                  <a:lnTo>
                    <a:pt x="0" y="73"/>
                  </a:lnTo>
                  <a:lnTo>
                    <a:pt x="0" y="76"/>
                  </a:lnTo>
                  <a:lnTo>
                    <a:pt x="4" y="78"/>
                  </a:lnTo>
                  <a:lnTo>
                    <a:pt x="8" y="79"/>
                  </a:lnTo>
                  <a:lnTo>
                    <a:pt x="10" y="78"/>
                  </a:lnTo>
                  <a:lnTo>
                    <a:pt x="11" y="76"/>
                  </a:lnTo>
                  <a:lnTo>
                    <a:pt x="11" y="76"/>
                  </a:lnTo>
                  <a:lnTo>
                    <a:pt x="21" y="59"/>
                  </a:lnTo>
                  <a:lnTo>
                    <a:pt x="33" y="42"/>
                  </a:lnTo>
                  <a:lnTo>
                    <a:pt x="46" y="25"/>
                  </a:lnTo>
                  <a:lnTo>
                    <a:pt x="57" y="8"/>
                  </a:lnTo>
                  <a:lnTo>
                    <a:pt x="57" y="8"/>
                  </a:lnTo>
                  <a:lnTo>
                    <a:pt x="58" y="5"/>
                  </a:lnTo>
                  <a:lnTo>
                    <a:pt x="57" y="4"/>
                  </a:lnTo>
                  <a:lnTo>
                    <a:pt x="54" y="0"/>
                  </a:lnTo>
                  <a:lnTo>
                    <a:pt x="50" y="0"/>
                  </a:lnTo>
                  <a:lnTo>
                    <a:pt x="49" y="0"/>
                  </a:lnTo>
                  <a:lnTo>
                    <a:pt x="48" y="2"/>
                  </a:lnTo>
                  <a:lnTo>
                    <a:pt x="48" y="2"/>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106" name="chenying0907 763"/>
            <p:cNvSpPr>
              <a:spLocks/>
            </p:cNvSpPr>
            <p:nvPr/>
          </p:nvSpPr>
          <p:spPr bwMode="auto">
            <a:xfrm>
              <a:off x="2444751" y="3127375"/>
              <a:ext cx="17463" cy="25400"/>
            </a:xfrm>
            <a:custGeom>
              <a:avLst/>
              <a:gdLst/>
              <a:ahLst/>
              <a:cxnLst>
                <a:cxn ang="0">
                  <a:pos x="35" y="1"/>
                </a:cxn>
                <a:cxn ang="0">
                  <a:pos x="35" y="1"/>
                </a:cxn>
                <a:cxn ang="0">
                  <a:pos x="25" y="13"/>
                </a:cxn>
                <a:cxn ang="0">
                  <a:pos x="15" y="26"/>
                </a:cxn>
                <a:cxn ang="0">
                  <a:pos x="8" y="40"/>
                </a:cxn>
                <a:cxn ang="0">
                  <a:pos x="0" y="54"/>
                </a:cxn>
                <a:cxn ang="0">
                  <a:pos x="0" y="54"/>
                </a:cxn>
                <a:cxn ang="0">
                  <a:pos x="0" y="56"/>
                </a:cxn>
                <a:cxn ang="0">
                  <a:pos x="0" y="59"/>
                </a:cxn>
                <a:cxn ang="0">
                  <a:pos x="2" y="61"/>
                </a:cxn>
                <a:cxn ang="0">
                  <a:pos x="6" y="63"/>
                </a:cxn>
                <a:cxn ang="0">
                  <a:pos x="9" y="61"/>
                </a:cxn>
                <a:cxn ang="0">
                  <a:pos x="10" y="60"/>
                </a:cxn>
                <a:cxn ang="0">
                  <a:pos x="10" y="60"/>
                </a:cxn>
                <a:cxn ang="0">
                  <a:pos x="17" y="47"/>
                </a:cxn>
                <a:cxn ang="0">
                  <a:pos x="25" y="34"/>
                </a:cxn>
                <a:cxn ang="0">
                  <a:pos x="34" y="21"/>
                </a:cxn>
                <a:cxn ang="0">
                  <a:pos x="43" y="9"/>
                </a:cxn>
                <a:cxn ang="0">
                  <a:pos x="43" y="9"/>
                </a:cxn>
                <a:cxn ang="0">
                  <a:pos x="44" y="8"/>
                </a:cxn>
                <a:cxn ang="0">
                  <a:pos x="44" y="5"/>
                </a:cxn>
                <a:cxn ang="0">
                  <a:pos x="43" y="1"/>
                </a:cxn>
                <a:cxn ang="0">
                  <a:pos x="39" y="0"/>
                </a:cxn>
                <a:cxn ang="0">
                  <a:pos x="38" y="0"/>
                </a:cxn>
                <a:cxn ang="0">
                  <a:pos x="35" y="1"/>
                </a:cxn>
                <a:cxn ang="0">
                  <a:pos x="35" y="1"/>
                </a:cxn>
              </a:cxnLst>
              <a:rect l="0" t="0" r="r" b="b"/>
              <a:pathLst>
                <a:path w="44" h="63">
                  <a:moveTo>
                    <a:pt x="35" y="1"/>
                  </a:moveTo>
                  <a:lnTo>
                    <a:pt x="35" y="1"/>
                  </a:lnTo>
                  <a:lnTo>
                    <a:pt x="25" y="13"/>
                  </a:lnTo>
                  <a:lnTo>
                    <a:pt x="15" y="26"/>
                  </a:lnTo>
                  <a:lnTo>
                    <a:pt x="8" y="40"/>
                  </a:lnTo>
                  <a:lnTo>
                    <a:pt x="0" y="54"/>
                  </a:lnTo>
                  <a:lnTo>
                    <a:pt x="0" y="54"/>
                  </a:lnTo>
                  <a:lnTo>
                    <a:pt x="0" y="56"/>
                  </a:lnTo>
                  <a:lnTo>
                    <a:pt x="0" y="59"/>
                  </a:lnTo>
                  <a:lnTo>
                    <a:pt x="2" y="61"/>
                  </a:lnTo>
                  <a:lnTo>
                    <a:pt x="6" y="63"/>
                  </a:lnTo>
                  <a:lnTo>
                    <a:pt x="9" y="61"/>
                  </a:lnTo>
                  <a:lnTo>
                    <a:pt x="10" y="60"/>
                  </a:lnTo>
                  <a:lnTo>
                    <a:pt x="10" y="60"/>
                  </a:lnTo>
                  <a:lnTo>
                    <a:pt x="17" y="47"/>
                  </a:lnTo>
                  <a:lnTo>
                    <a:pt x="25" y="34"/>
                  </a:lnTo>
                  <a:lnTo>
                    <a:pt x="34" y="21"/>
                  </a:lnTo>
                  <a:lnTo>
                    <a:pt x="43" y="9"/>
                  </a:lnTo>
                  <a:lnTo>
                    <a:pt x="43" y="9"/>
                  </a:lnTo>
                  <a:lnTo>
                    <a:pt x="44" y="8"/>
                  </a:lnTo>
                  <a:lnTo>
                    <a:pt x="44" y="5"/>
                  </a:lnTo>
                  <a:lnTo>
                    <a:pt x="43" y="1"/>
                  </a:lnTo>
                  <a:lnTo>
                    <a:pt x="39" y="0"/>
                  </a:lnTo>
                  <a:lnTo>
                    <a:pt x="38" y="0"/>
                  </a:lnTo>
                  <a:lnTo>
                    <a:pt x="35" y="1"/>
                  </a:lnTo>
                  <a:lnTo>
                    <a:pt x="35" y="1"/>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107" name="chenying0907 764"/>
            <p:cNvSpPr>
              <a:spLocks/>
            </p:cNvSpPr>
            <p:nvPr/>
          </p:nvSpPr>
          <p:spPr bwMode="auto">
            <a:xfrm>
              <a:off x="2492376" y="3130550"/>
              <a:ext cx="17463" cy="23813"/>
            </a:xfrm>
            <a:custGeom>
              <a:avLst/>
              <a:gdLst/>
              <a:ahLst/>
              <a:cxnLst>
                <a:cxn ang="0">
                  <a:pos x="34" y="7"/>
                </a:cxn>
                <a:cxn ang="0">
                  <a:pos x="34" y="7"/>
                </a:cxn>
                <a:cxn ang="0">
                  <a:pos x="34" y="9"/>
                </a:cxn>
                <a:cxn ang="0">
                  <a:pos x="31" y="12"/>
                </a:cxn>
                <a:cxn ang="0">
                  <a:pos x="26" y="17"/>
                </a:cxn>
                <a:cxn ang="0">
                  <a:pos x="26" y="17"/>
                </a:cxn>
                <a:cxn ang="0">
                  <a:pos x="21" y="22"/>
                </a:cxn>
                <a:cxn ang="0">
                  <a:pos x="17" y="28"/>
                </a:cxn>
                <a:cxn ang="0">
                  <a:pos x="17" y="28"/>
                </a:cxn>
                <a:cxn ang="0">
                  <a:pos x="13" y="34"/>
                </a:cxn>
                <a:cxn ang="0">
                  <a:pos x="9" y="41"/>
                </a:cxn>
                <a:cxn ang="0">
                  <a:pos x="6" y="47"/>
                </a:cxn>
                <a:cxn ang="0">
                  <a:pos x="2" y="54"/>
                </a:cxn>
                <a:cxn ang="0">
                  <a:pos x="2" y="54"/>
                </a:cxn>
                <a:cxn ang="0">
                  <a:pos x="1" y="56"/>
                </a:cxn>
                <a:cxn ang="0">
                  <a:pos x="0" y="58"/>
                </a:cxn>
                <a:cxn ang="0">
                  <a:pos x="2" y="62"/>
                </a:cxn>
                <a:cxn ang="0">
                  <a:pos x="4" y="63"/>
                </a:cxn>
                <a:cxn ang="0">
                  <a:pos x="6" y="63"/>
                </a:cxn>
                <a:cxn ang="0">
                  <a:pos x="8" y="63"/>
                </a:cxn>
                <a:cxn ang="0">
                  <a:pos x="10" y="62"/>
                </a:cxn>
                <a:cxn ang="0">
                  <a:pos x="10" y="62"/>
                </a:cxn>
                <a:cxn ang="0">
                  <a:pos x="14" y="55"/>
                </a:cxn>
                <a:cxn ang="0">
                  <a:pos x="18" y="47"/>
                </a:cxn>
                <a:cxn ang="0">
                  <a:pos x="22" y="39"/>
                </a:cxn>
                <a:cxn ang="0">
                  <a:pos x="27" y="33"/>
                </a:cxn>
                <a:cxn ang="0">
                  <a:pos x="27" y="33"/>
                </a:cxn>
                <a:cxn ang="0">
                  <a:pos x="33" y="26"/>
                </a:cxn>
                <a:cxn ang="0">
                  <a:pos x="39" y="20"/>
                </a:cxn>
                <a:cxn ang="0">
                  <a:pos x="39" y="20"/>
                </a:cxn>
                <a:cxn ang="0">
                  <a:pos x="42" y="17"/>
                </a:cxn>
                <a:cxn ang="0">
                  <a:pos x="44" y="15"/>
                </a:cxn>
                <a:cxn ang="0">
                  <a:pos x="46" y="7"/>
                </a:cxn>
                <a:cxn ang="0">
                  <a:pos x="46" y="7"/>
                </a:cxn>
                <a:cxn ang="0">
                  <a:pos x="46" y="4"/>
                </a:cxn>
                <a:cxn ang="0">
                  <a:pos x="44" y="3"/>
                </a:cxn>
                <a:cxn ang="0">
                  <a:pos x="43" y="1"/>
                </a:cxn>
                <a:cxn ang="0">
                  <a:pos x="40" y="0"/>
                </a:cxn>
                <a:cxn ang="0">
                  <a:pos x="36" y="3"/>
                </a:cxn>
                <a:cxn ang="0">
                  <a:pos x="35" y="4"/>
                </a:cxn>
                <a:cxn ang="0">
                  <a:pos x="34" y="7"/>
                </a:cxn>
                <a:cxn ang="0">
                  <a:pos x="34" y="7"/>
                </a:cxn>
              </a:cxnLst>
              <a:rect l="0" t="0" r="r" b="b"/>
              <a:pathLst>
                <a:path w="46" h="63">
                  <a:moveTo>
                    <a:pt x="34" y="7"/>
                  </a:moveTo>
                  <a:lnTo>
                    <a:pt x="34" y="7"/>
                  </a:lnTo>
                  <a:lnTo>
                    <a:pt x="34" y="9"/>
                  </a:lnTo>
                  <a:lnTo>
                    <a:pt x="31" y="12"/>
                  </a:lnTo>
                  <a:lnTo>
                    <a:pt x="26" y="17"/>
                  </a:lnTo>
                  <a:lnTo>
                    <a:pt x="26" y="17"/>
                  </a:lnTo>
                  <a:lnTo>
                    <a:pt x="21" y="22"/>
                  </a:lnTo>
                  <a:lnTo>
                    <a:pt x="17" y="28"/>
                  </a:lnTo>
                  <a:lnTo>
                    <a:pt x="17" y="28"/>
                  </a:lnTo>
                  <a:lnTo>
                    <a:pt x="13" y="34"/>
                  </a:lnTo>
                  <a:lnTo>
                    <a:pt x="9" y="41"/>
                  </a:lnTo>
                  <a:lnTo>
                    <a:pt x="6" y="47"/>
                  </a:lnTo>
                  <a:lnTo>
                    <a:pt x="2" y="54"/>
                  </a:lnTo>
                  <a:lnTo>
                    <a:pt x="2" y="54"/>
                  </a:lnTo>
                  <a:lnTo>
                    <a:pt x="1" y="56"/>
                  </a:lnTo>
                  <a:lnTo>
                    <a:pt x="0" y="58"/>
                  </a:lnTo>
                  <a:lnTo>
                    <a:pt x="2" y="62"/>
                  </a:lnTo>
                  <a:lnTo>
                    <a:pt x="4" y="63"/>
                  </a:lnTo>
                  <a:lnTo>
                    <a:pt x="6" y="63"/>
                  </a:lnTo>
                  <a:lnTo>
                    <a:pt x="8" y="63"/>
                  </a:lnTo>
                  <a:lnTo>
                    <a:pt x="10" y="62"/>
                  </a:lnTo>
                  <a:lnTo>
                    <a:pt x="10" y="62"/>
                  </a:lnTo>
                  <a:lnTo>
                    <a:pt x="14" y="55"/>
                  </a:lnTo>
                  <a:lnTo>
                    <a:pt x="18" y="47"/>
                  </a:lnTo>
                  <a:lnTo>
                    <a:pt x="22" y="39"/>
                  </a:lnTo>
                  <a:lnTo>
                    <a:pt x="27" y="33"/>
                  </a:lnTo>
                  <a:lnTo>
                    <a:pt x="27" y="33"/>
                  </a:lnTo>
                  <a:lnTo>
                    <a:pt x="33" y="26"/>
                  </a:lnTo>
                  <a:lnTo>
                    <a:pt x="39" y="20"/>
                  </a:lnTo>
                  <a:lnTo>
                    <a:pt x="39" y="20"/>
                  </a:lnTo>
                  <a:lnTo>
                    <a:pt x="42" y="17"/>
                  </a:lnTo>
                  <a:lnTo>
                    <a:pt x="44" y="15"/>
                  </a:lnTo>
                  <a:lnTo>
                    <a:pt x="46" y="7"/>
                  </a:lnTo>
                  <a:lnTo>
                    <a:pt x="46" y="7"/>
                  </a:lnTo>
                  <a:lnTo>
                    <a:pt x="46" y="4"/>
                  </a:lnTo>
                  <a:lnTo>
                    <a:pt x="44" y="3"/>
                  </a:lnTo>
                  <a:lnTo>
                    <a:pt x="43" y="1"/>
                  </a:lnTo>
                  <a:lnTo>
                    <a:pt x="40" y="0"/>
                  </a:lnTo>
                  <a:lnTo>
                    <a:pt x="36" y="3"/>
                  </a:lnTo>
                  <a:lnTo>
                    <a:pt x="35" y="4"/>
                  </a:lnTo>
                  <a:lnTo>
                    <a:pt x="34" y="7"/>
                  </a:lnTo>
                  <a:lnTo>
                    <a:pt x="34" y="7"/>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108" name="chenying0907 765"/>
            <p:cNvSpPr>
              <a:spLocks noEditPoints="1"/>
            </p:cNvSpPr>
            <p:nvPr/>
          </p:nvSpPr>
          <p:spPr bwMode="auto">
            <a:xfrm>
              <a:off x="2100263" y="3162300"/>
              <a:ext cx="431800" cy="323850"/>
            </a:xfrm>
            <a:custGeom>
              <a:avLst/>
              <a:gdLst/>
              <a:ahLst/>
              <a:cxnLst>
                <a:cxn ang="0">
                  <a:pos x="1080" y="117"/>
                </a:cxn>
                <a:cxn ang="0">
                  <a:pos x="1070" y="72"/>
                </a:cxn>
                <a:cxn ang="0">
                  <a:pos x="1044" y="36"/>
                </a:cxn>
                <a:cxn ang="0">
                  <a:pos x="1010" y="20"/>
                </a:cxn>
                <a:cxn ang="0">
                  <a:pos x="927" y="12"/>
                </a:cxn>
                <a:cxn ang="0">
                  <a:pos x="675" y="7"/>
                </a:cxn>
                <a:cxn ang="0">
                  <a:pos x="459" y="5"/>
                </a:cxn>
                <a:cxn ang="0">
                  <a:pos x="241" y="0"/>
                </a:cxn>
                <a:cxn ang="0">
                  <a:pos x="110" y="4"/>
                </a:cxn>
                <a:cxn ang="0">
                  <a:pos x="59" y="15"/>
                </a:cxn>
                <a:cxn ang="0">
                  <a:pos x="25" y="38"/>
                </a:cxn>
                <a:cxn ang="0">
                  <a:pos x="5" y="75"/>
                </a:cxn>
                <a:cxn ang="0">
                  <a:pos x="0" y="127"/>
                </a:cxn>
                <a:cxn ang="0">
                  <a:pos x="0" y="658"/>
                </a:cxn>
                <a:cxn ang="0">
                  <a:pos x="0" y="671"/>
                </a:cxn>
                <a:cxn ang="0">
                  <a:pos x="5" y="723"/>
                </a:cxn>
                <a:cxn ang="0">
                  <a:pos x="25" y="760"/>
                </a:cxn>
                <a:cxn ang="0">
                  <a:pos x="59" y="784"/>
                </a:cxn>
                <a:cxn ang="0">
                  <a:pos x="110" y="795"/>
                </a:cxn>
                <a:cxn ang="0">
                  <a:pos x="306" y="806"/>
                </a:cxn>
                <a:cxn ang="0">
                  <a:pos x="592" y="814"/>
                </a:cxn>
                <a:cxn ang="0">
                  <a:pos x="930" y="814"/>
                </a:cxn>
                <a:cxn ang="0">
                  <a:pos x="1011" y="806"/>
                </a:cxn>
                <a:cxn ang="0">
                  <a:pos x="1045" y="790"/>
                </a:cxn>
                <a:cxn ang="0">
                  <a:pos x="1073" y="754"/>
                </a:cxn>
                <a:cxn ang="0">
                  <a:pos x="1082" y="709"/>
                </a:cxn>
                <a:cxn ang="0">
                  <a:pos x="1082" y="688"/>
                </a:cxn>
                <a:cxn ang="0">
                  <a:pos x="1079" y="670"/>
                </a:cxn>
                <a:cxn ang="0">
                  <a:pos x="1084" y="589"/>
                </a:cxn>
                <a:cxn ang="0">
                  <a:pos x="1087" y="501"/>
                </a:cxn>
                <a:cxn ang="0">
                  <a:pos x="1084" y="285"/>
                </a:cxn>
                <a:cxn ang="0">
                  <a:pos x="1023" y="751"/>
                </a:cxn>
                <a:cxn ang="0">
                  <a:pos x="970" y="765"/>
                </a:cxn>
                <a:cxn ang="0">
                  <a:pos x="859" y="771"/>
                </a:cxn>
                <a:cxn ang="0">
                  <a:pos x="590" y="769"/>
                </a:cxn>
                <a:cxn ang="0">
                  <a:pos x="364" y="757"/>
                </a:cxn>
                <a:cxn ang="0">
                  <a:pos x="209" y="751"/>
                </a:cxn>
                <a:cxn ang="0">
                  <a:pos x="93" y="747"/>
                </a:cxn>
                <a:cxn ang="0">
                  <a:pos x="57" y="729"/>
                </a:cxn>
                <a:cxn ang="0">
                  <a:pos x="46" y="687"/>
                </a:cxn>
                <a:cxn ang="0">
                  <a:pos x="44" y="665"/>
                </a:cxn>
                <a:cxn ang="0">
                  <a:pos x="46" y="128"/>
                </a:cxn>
                <a:cxn ang="0">
                  <a:pos x="46" y="113"/>
                </a:cxn>
                <a:cxn ang="0">
                  <a:pos x="57" y="70"/>
                </a:cxn>
                <a:cxn ang="0">
                  <a:pos x="93" y="53"/>
                </a:cxn>
                <a:cxn ang="0">
                  <a:pos x="209" y="47"/>
                </a:cxn>
                <a:cxn ang="0">
                  <a:pos x="435" y="51"/>
                </a:cxn>
                <a:cxn ang="0">
                  <a:pos x="540" y="49"/>
                </a:cxn>
                <a:cxn ang="0">
                  <a:pos x="827" y="55"/>
                </a:cxn>
                <a:cxn ang="0">
                  <a:pos x="951" y="60"/>
                </a:cxn>
                <a:cxn ang="0">
                  <a:pos x="1004" y="70"/>
                </a:cxn>
                <a:cxn ang="0">
                  <a:pos x="1029" y="84"/>
                </a:cxn>
                <a:cxn ang="0">
                  <a:pos x="1036" y="126"/>
                </a:cxn>
                <a:cxn ang="0">
                  <a:pos x="1036" y="202"/>
                </a:cxn>
                <a:cxn ang="0">
                  <a:pos x="1044" y="489"/>
                </a:cxn>
                <a:cxn ang="0">
                  <a:pos x="1039" y="578"/>
                </a:cxn>
                <a:cxn ang="0">
                  <a:pos x="1035" y="672"/>
                </a:cxn>
                <a:cxn ang="0">
                  <a:pos x="1036" y="712"/>
                </a:cxn>
                <a:cxn ang="0">
                  <a:pos x="1028" y="747"/>
                </a:cxn>
              </a:cxnLst>
              <a:rect l="0" t="0" r="r" b="b"/>
              <a:pathLst>
                <a:path w="1088" h="815">
                  <a:moveTo>
                    <a:pt x="1080" y="128"/>
                  </a:moveTo>
                  <a:lnTo>
                    <a:pt x="1080" y="128"/>
                  </a:lnTo>
                  <a:lnTo>
                    <a:pt x="1082" y="123"/>
                  </a:lnTo>
                  <a:lnTo>
                    <a:pt x="1080" y="117"/>
                  </a:lnTo>
                  <a:lnTo>
                    <a:pt x="1080" y="117"/>
                  </a:lnTo>
                  <a:lnTo>
                    <a:pt x="1076" y="104"/>
                  </a:lnTo>
                  <a:lnTo>
                    <a:pt x="1074" y="93"/>
                  </a:lnTo>
                  <a:lnTo>
                    <a:pt x="1070" y="72"/>
                  </a:lnTo>
                  <a:lnTo>
                    <a:pt x="1067" y="63"/>
                  </a:lnTo>
                  <a:lnTo>
                    <a:pt x="1062" y="54"/>
                  </a:lnTo>
                  <a:lnTo>
                    <a:pt x="1054" y="45"/>
                  </a:lnTo>
                  <a:lnTo>
                    <a:pt x="1044" y="36"/>
                  </a:lnTo>
                  <a:lnTo>
                    <a:pt x="1044" y="36"/>
                  </a:lnTo>
                  <a:lnTo>
                    <a:pt x="1036" y="32"/>
                  </a:lnTo>
                  <a:lnTo>
                    <a:pt x="1028" y="26"/>
                  </a:lnTo>
                  <a:lnTo>
                    <a:pt x="1010" y="20"/>
                  </a:lnTo>
                  <a:lnTo>
                    <a:pt x="990" y="16"/>
                  </a:lnTo>
                  <a:lnTo>
                    <a:pt x="969" y="13"/>
                  </a:lnTo>
                  <a:lnTo>
                    <a:pt x="948" y="13"/>
                  </a:lnTo>
                  <a:lnTo>
                    <a:pt x="927" y="12"/>
                  </a:lnTo>
                  <a:lnTo>
                    <a:pt x="891" y="13"/>
                  </a:lnTo>
                  <a:lnTo>
                    <a:pt x="891" y="13"/>
                  </a:lnTo>
                  <a:lnTo>
                    <a:pt x="793" y="11"/>
                  </a:lnTo>
                  <a:lnTo>
                    <a:pt x="675" y="7"/>
                  </a:lnTo>
                  <a:lnTo>
                    <a:pt x="556" y="4"/>
                  </a:lnTo>
                  <a:lnTo>
                    <a:pt x="503" y="4"/>
                  </a:lnTo>
                  <a:lnTo>
                    <a:pt x="459" y="5"/>
                  </a:lnTo>
                  <a:lnTo>
                    <a:pt x="459" y="5"/>
                  </a:lnTo>
                  <a:lnTo>
                    <a:pt x="416" y="5"/>
                  </a:lnTo>
                  <a:lnTo>
                    <a:pt x="371" y="5"/>
                  </a:lnTo>
                  <a:lnTo>
                    <a:pt x="284" y="2"/>
                  </a:lnTo>
                  <a:lnTo>
                    <a:pt x="241" y="0"/>
                  </a:lnTo>
                  <a:lnTo>
                    <a:pt x="197" y="0"/>
                  </a:lnTo>
                  <a:lnTo>
                    <a:pt x="153" y="0"/>
                  </a:lnTo>
                  <a:lnTo>
                    <a:pt x="110" y="4"/>
                  </a:lnTo>
                  <a:lnTo>
                    <a:pt x="110" y="4"/>
                  </a:lnTo>
                  <a:lnTo>
                    <a:pt x="95" y="5"/>
                  </a:lnTo>
                  <a:lnTo>
                    <a:pt x="82" y="8"/>
                  </a:lnTo>
                  <a:lnTo>
                    <a:pt x="69" y="11"/>
                  </a:lnTo>
                  <a:lnTo>
                    <a:pt x="59" y="15"/>
                  </a:lnTo>
                  <a:lnTo>
                    <a:pt x="48" y="20"/>
                  </a:lnTo>
                  <a:lnTo>
                    <a:pt x="39" y="25"/>
                  </a:lnTo>
                  <a:lnTo>
                    <a:pt x="31" y="32"/>
                  </a:lnTo>
                  <a:lnTo>
                    <a:pt x="25" y="38"/>
                  </a:lnTo>
                  <a:lnTo>
                    <a:pt x="18" y="46"/>
                  </a:lnTo>
                  <a:lnTo>
                    <a:pt x="13" y="55"/>
                  </a:lnTo>
                  <a:lnTo>
                    <a:pt x="9" y="64"/>
                  </a:lnTo>
                  <a:lnTo>
                    <a:pt x="5" y="75"/>
                  </a:lnTo>
                  <a:lnTo>
                    <a:pt x="3" y="87"/>
                  </a:lnTo>
                  <a:lnTo>
                    <a:pt x="1" y="100"/>
                  </a:lnTo>
                  <a:lnTo>
                    <a:pt x="0" y="127"/>
                  </a:lnTo>
                  <a:lnTo>
                    <a:pt x="0" y="127"/>
                  </a:lnTo>
                  <a:lnTo>
                    <a:pt x="0" y="128"/>
                  </a:lnTo>
                  <a:lnTo>
                    <a:pt x="0" y="128"/>
                  </a:lnTo>
                  <a:lnTo>
                    <a:pt x="0" y="131"/>
                  </a:lnTo>
                  <a:lnTo>
                    <a:pt x="0" y="658"/>
                  </a:lnTo>
                  <a:lnTo>
                    <a:pt x="0" y="658"/>
                  </a:lnTo>
                  <a:lnTo>
                    <a:pt x="0" y="665"/>
                  </a:lnTo>
                  <a:lnTo>
                    <a:pt x="0" y="665"/>
                  </a:lnTo>
                  <a:lnTo>
                    <a:pt x="0" y="671"/>
                  </a:lnTo>
                  <a:lnTo>
                    <a:pt x="0" y="671"/>
                  </a:lnTo>
                  <a:lnTo>
                    <a:pt x="1" y="699"/>
                  </a:lnTo>
                  <a:lnTo>
                    <a:pt x="3" y="712"/>
                  </a:lnTo>
                  <a:lnTo>
                    <a:pt x="5" y="723"/>
                  </a:lnTo>
                  <a:lnTo>
                    <a:pt x="9" y="734"/>
                  </a:lnTo>
                  <a:lnTo>
                    <a:pt x="13" y="743"/>
                  </a:lnTo>
                  <a:lnTo>
                    <a:pt x="18" y="752"/>
                  </a:lnTo>
                  <a:lnTo>
                    <a:pt x="25" y="760"/>
                  </a:lnTo>
                  <a:lnTo>
                    <a:pt x="31" y="767"/>
                  </a:lnTo>
                  <a:lnTo>
                    <a:pt x="39" y="773"/>
                  </a:lnTo>
                  <a:lnTo>
                    <a:pt x="48" y="778"/>
                  </a:lnTo>
                  <a:lnTo>
                    <a:pt x="59" y="784"/>
                  </a:lnTo>
                  <a:lnTo>
                    <a:pt x="69" y="788"/>
                  </a:lnTo>
                  <a:lnTo>
                    <a:pt x="82" y="790"/>
                  </a:lnTo>
                  <a:lnTo>
                    <a:pt x="95" y="793"/>
                  </a:lnTo>
                  <a:lnTo>
                    <a:pt x="110" y="795"/>
                  </a:lnTo>
                  <a:lnTo>
                    <a:pt x="110" y="795"/>
                  </a:lnTo>
                  <a:lnTo>
                    <a:pt x="156" y="798"/>
                  </a:lnTo>
                  <a:lnTo>
                    <a:pt x="204" y="802"/>
                  </a:lnTo>
                  <a:lnTo>
                    <a:pt x="306" y="806"/>
                  </a:lnTo>
                  <a:lnTo>
                    <a:pt x="408" y="808"/>
                  </a:lnTo>
                  <a:lnTo>
                    <a:pt x="502" y="812"/>
                  </a:lnTo>
                  <a:lnTo>
                    <a:pt x="502" y="812"/>
                  </a:lnTo>
                  <a:lnTo>
                    <a:pt x="592" y="814"/>
                  </a:lnTo>
                  <a:lnTo>
                    <a:pt x="697" y="815"/>
                  </a:lnTo>
                  <a:lnTo>
                    <a:pt x="893" y="814"/>
                  </a:lnTo>
                  <a:lnTo>
                    <a:pt x="893" y="814"/>
                  </a:lnTo>
                  <a:lnTo>
                    <a:pt x="930" y="814"/>
                  </a:lnTo>
                  <a:lnTo>
                    <a:pt x="951" y="814"/>
                  </a:lnTo>
                  <a:lnTo>
                    <a:pt x="972" y="812"/>
                  </a:lnTo>
                  <a:lnTo>
                    <a:pt x="991" y="810"/>
                  </a:lnTo>
                  <a:lnTo>
                    <a:pt x="1011" y="806"/>
                  </a:lnTo>
                  <a:lnTo>
                    <a:pt x="1029" y="799"/>
                  </a:lnTo>
                  <a:lnTo>
                    <a:pt x="1037" y="795"/>
                  </a:lnTo>
                  <a:lnTo>
                    <a:pt x="1045" y="790"/>
                  </a:lnTo>
                  <a:lnTo>
                    <a:pt x="1045" y="790"/>
                  </a:lnTo>
                  <a:lnTo>
                    <a:pt x="1057" y="781"/>
                  </a:lnTo>
                  <a:lnTo>
                    <a:pt x="1065" y="772"/>
                  </a:lnTo>
                  <a:lnTo>
                    <a:pt x="1069" y="763"/>
                  </a:lnTo>
                  <a:lnTo>
                    <a:pt x="1073" y="754"/>
                  </a:lnTo>
                  <a:lnTo>
                    <a:pt x="1076" y="734"/>
                  </a:lnTo>
                  <a:lnTo>
                    <a:pt x="1079" y="722"/>
                  </a:lnTo>
                  <a:lnTo>
                    <a:pt x="1082" y="709"/>
                  </a:lnTo>
                  <a:lnTo>
                    <a:pt x="1082" y="709"/>
                  </a:lnTo>
                  <a:lnTo>
                    <a:pt x="1083" y="701"/>
                  </a:lnTo>
                  <a:lnTo>
                    <a:pt x="1082" y="695"/>
                  </a:lnTo>
                  <a:lnTo>
                    <a:pt x="1082" y="695"/>
                  </a:lnTo>
                  <a:lnTo>
                    <a:pt x="1082" y="688"/>
                  </a:lnTo>
                  <a:lnTo>
                    <a:pt x="1080" y="683"/>
                  </a:lnTo>
                  <a:lnTo>
                    <a:pt x="1080" y="683"/>
                  </a:lnTo>
                  <a:lnTo>
                    <a:pt x="1079" y="678"/>
                  </a:lnTo>
                  <a:lnTo>
                    <a:pt x="1079" y="670"/>
                  </a:lnTo>
                  <a:lnTo>
                    <a:pt x="1080" y="650"/>
                  </a:lnTo>
                  <a:lnTo>
                    <a:pt x="1084" y="616"/>
                  </a:lnTo>
                  <a:lnTo>
                    <a:pt x="1084" y="616"/>
                  </a:lnTo>
                  <a:lnTo>
                    <a:pt x="1084" y="589"/>
                  </a:lnTo>
                  <a:lnTo>
                    <a:pt x="1084" y="561"/>
                  </a:lnTo>
                  <a:lnTo>
                    <a:pt x="1084" y="561"/>
                  </a:lnTo>
                  <a:lnTo>
                    <a:pt x="1086" y="531"/>
                  </a:lnTo>
                  <a:lnTo>
                    <a:pt x="1087" y="501"/>
                  </a:lnTo>
                  <a:lnTo>
                    <a:pt x="1088" y="472"/>
                  </a:lnTo>
                  <a:lnTo>
                    <a:pt x="1088" y="442"/>
                  </a:lnTo>
                  <a:lnTo>
                    <a:pt x="1088" y="442"/>
                  </a:lnTo>
                  <a:lnTo>
                    <a:pt x="1084" y="285"/>
                  </a:lnTo>
                  <a:lnTo>
                    <a:pt x="1082" y="198"/>
                  </a:lnTo>
                  <a:lnTo>
                    <a:pt x="1080" y="128"/>
                  </a:lnTo>
                  <a:lnTo>
                    <a:pt x="1080" y="128"/>
                  </a:lnTo>
                  <a:close/>
                  <a:moveTo>
                    <a:pt x="1023" y="751"/>
                  </a:moveTo>
                  <a:lnTo>
                    <a:pt x="1023" y="751"/>
                  </a:lnTo>
                  <a:lnTo>
                    <a:pt x="1006" y="757"/>
                  </a:lnTo>
                  <a:lnTo>
                    <a:pt x="989" y="761"/>
                  </a:lnTo>
                  <a:lnTo>
                    <a:pt x="970" y="765"/>
                  </a:lnTo>
                  <a:lnTo>
                    <a:pt x="953" y="767"/>
                  </a:lnTo>
                  <a:lnTo>
                    <a:pt x="953" y="767"/>
                  </a:lnTo>
                  <a:lnTo>
                    <a:pt x="891" y="769"/>
                  </a:lnTo>
                  <a:lnTo>
                    <a:pt x="859" y="771"/>
                  </a:lnTo>
                  <a:lnTo>
                    <a:pt x="828" y="772"/>
                  </a:lnTo>
                  <a:lnTo>
                    <a:pt x="828" y="772"/>
                  </a:lnTo>
                  <a:lnTo>
                    <a:pt x="674" y="771"/>
                  </a:lnTo>
                  <a:lnTo>
                    <a:pt x="590" y="769"/>
                  </a:lnTo>
                  <a:lnTo>
                    <a:pt x="519" y="767"/>
                  </a:lnTo>
                  <a:lnTo>
                    <a:pt x="519" y="767"/>
                  </a:lnTo>
                  <a:lnTo>
                    <a:pt x="446" y="763"/>
                  </a:lnTo>
                  <a:lnTo>
                    <a:pt x="364" y="757"/>
                  </a:lnTo>
                  <a:lnTo>
                    <a:pt x="282" y="754"/>
                  </a:lnTo>
                  <a:lnTo>
                    <a:pt x="244" y="752"/>
                  </a:lnTo>
                  <a:lnTo>
                    <a:pt x="209" y="751"/>
                  </a:lnTo>
                  <a:lnTo>
                    <a:pt x="209" y="751"/>
                  </a:lnTo>
                  <a:lnTo>
                    <a:pt x="150" y="752"/>
                  </a:lnTo>
                  <a:lnTo>
                    <a:pt x="122" y="751"/>
                  </a:lnTo>
                  <a:lnTo>
                    <a:pt x="107" y="750"/>
                  </a:lnTo>
                  <a:lnTo>
                    <a:pt x="93" y="747"/>
                  </a:lnTo>
                  <a:lnTo>
                    <a:pt x="93" y="747"/>
                  </a:lnTo>
                  <a:lnTo>
                    <a:pt x="77" y="742"/>
                  </a:lnTo>
                  <a:lnTo>
                    <a:pt x="65" y="737"/>
                  </a:lnTo>
                  <a:lnTo>
                    <a:pt x="57" y="729"/>
                  </a:lnTo>
                  <a:lnTo>
                    <a:pt x="52" y="721"/>
                  </a:lnTo>
                  <a:lnTo>
                    <a:pt x="48" y="710"/>
                  </a:lnTo>
                  <a:lnTo>
                    <a:pt x="46" y="700"/>
                  </a:lnTo>
                  <a:lnTo>
                    <a:pt x="46" y="687"/>
                  </a:lnTo>
                  <a:lnTo>
                    <a:pt x="46" y="671"/>
                  </a:lnTo>
                  <a:lnTo>
                    <a:pt x="46" y="671"/>
                  </a:lnTo>
                  <a:lnTo>
                    <a:pt x="44" y="665"/>
                  </a:lnTo>
                  <a:lnTo>
                    <a:pt x="44" y="665"/>
                  </a:lnTo>
                  <a:lnTo>
                    <a:pt x="46" y="658"/>
                  </a:lnTo>
                  <a:lnTo>
                    <a:pt x="46" y="131"/>
                  </a:lnTo>
                  <a:lnTo>
                    <a:pt x="46" y="131"/>
                  </a:lnTo>
                  <a:lnTo>
                    <a:pt x="46" y="128"/>
                  </a:lnTo>
                  <a:lnTo>
                    <a:pt x="46" y="128"/>
                  </a:lnTo>
                  <a:lnTo>
                    <a:pt x="46" y="127"/>
                  </a:lnTo>
                  <a:lnTo>
                    <a:pt x="46" y="127"/>
                  </a:lnTo>
                  <a:lnTo>
                    <a:pt x="46" y="113"/>
                  </a:lnTo>
                  <a:lnTo>
                    <a:pt x="46" y="98"/>
                  </a:lnTo>
                  <a:lnTo>
                    <a:pt x="48" y="88"/>
                  </a:lnTo>
                  <a:lnTo>
                    <a:pt x="52" y="77"/>
                  </a:lnTo>
                  <a:lnTo>
                    <a:pt x="57" y="70"/>
                  </a:lnTo>
                  <a:lnTo>
                    <a:pt x="65" y="62"/>
                  </a:lnTo>
                  <a:lnTo>
                    <a:pt x="77" y="56"/>
                  </a:lnTo>
                  <a:lnTo>
                    <a:pt x="93" y="53"/>
                  </a:lnTo>
                  <a:lnTo>
                    <a:pt x="93" y="53"/>
                  </a:lnTo>
                  <a:lnTo>
                    <a:pt x="107" y="49"/>
                  </a:lnTo>
                  <a:lnTo>
                    <a:pt x="122" y="47"/>
                  </a:lnTo>
                  <a:lnTo>
                    <a:pt x="150" y="46"/>
                  </a:lnTo>
                  <a:lnTo>
                    <a:pt x="209" y="47"/>
                  </a:lnTo>
                  <a:lnTo>
                    <a:pt x="209" y="47"/>
                  </a:lnTo>
                  <a:lnTo>
                    <a:pt x="280" y="49"/>
                  </a:lnTo>
                  <a:lnTo>
                    <a:pt x="357" y="50"/>
                  </a:lnTo>
                  <a:lnTo>
                    <a:pt x="435" y="51"/>
                  </a:lnTo>
                  <a:lnTo>
                    <a:pt x="472" y="51"/>
                  </a:lnTo>
                  <a:lnTo>
                    <a:pt x="506" y="50"/>
                  </a:lnTo>
                  <a:lnTo>
                    <a:pt x="506" y="50"/>
                  </a:lnTo>
                  <a:lnTo>
                    <a:pt x="540" y="49"/>
                  </a:lnTo>
                  <a:lnTo>
                    <a:pt x="578" y="49"/>
                  </a:lnTo>
                  <a:lnTo>
                    <a:pt x="666" y="51"/>
                  </a:lnTo>
                  <a:lnTo>
                    <a:pt x="753" y="54"/>
                  </a:lnTo>
                  <a:lnTo>
                    <a:pt x="827" y="55"/>
                  </a:lnTo>
                  <a:lnTo>
                    <a:pt x="827" y="55"/>
                  </a:lnTo>
                  <a:lnTo>
                    <a:pt x="857" y="55"/>
                  </a:lnTo>
                  <a:lnTo>
                    <a:pt x="888" y="56"/>
                  </a:lnTo>
                  <a:lnTo>
                    <a:pt x="951" y="60"/>
                  </a:lnTo>
                  <a:lnTo>
                    <a:pt x="951" y="60"/>
                  </a:lnTo>
                  <a:lnTo>
                    <a:pt x="968" y="62"/>
                  </a:lnTo>
                  <a:lnTo>
                    <a:pt x="986" y="64"/>
                  </a:lnTo>
                  <a:lnTo>
                    <a:pt x="1004" y="70"/>
                  </a:lnTo>
                  <a:lnTo>
                    <a:pt x="1020" y="75"/>
                  </a:lnTo>
                  <a:lnTo>
                    <a:pt x="1020" y="75"/>
                  </a:lnTo>
                  <a:lnTo>
                    <a:pt x="1025" y="79"/>
                  </a:lnTo>
                  <a:lnTo>
                    <a:pt x="1029" y="84"/>
                  </a:lnTo>
                  <a:lnTo>
                    <a:pt x="1031" y="90"/>
                  </a:lnTo>
                  <a:lnTo>
                    <a:pt x="1032" y="97"/>
                  </a:lnTo>
                  <a:lnTo>
                    <a:pt x="1033" y="113"/>
                  </a:lnTo>
                  <a:lnTo>
                    <a:pt x="1036" y="126"/>
                  </a:lnTo>
                  <a:lnTo>
                    <a:pt x="1036" y="126"/>
                  </a:lnTo>
                  <a:lnTo>
                    <a:pt x="1036" y="127"/>
                  </a:lnTo>
                  <a:lnTo>
                    <a:pt x="1036" y="127"/>
                  </a:lnTo>
                  <a:lnTo>
                    <a:pt x="1036" y="202"/>
                  </a:lnTo>
                  <a:lnTo>
                    <a:pt x="1039" y="293"/>
                  </a:lnTo>
                  <a:lnTo>
                    <a:pt x="1044" y="459"/>
                  </a:lnTo>
                  <a:lnTo>
                    <a:pt x="1044" y="459"/>
                  </a:lnTo>
                  <a:lnTo>
                    <a:pt x="1044" y="489"/>
                  </a:lnTo>
                  <a:lnTo>
                    <a:pt x="1041" y="518"/>
                  </a:lnTo>
                  <a:lnTo>
                    <a:pt x="1040" y="548"/>
                  </a:lnTo>
                  <a:lnTo>
                    <a:pt x="1039" y="578"/>
                  </a:lnTo>
                  <a:lnTo>
                    <a:pt x="1039" y="578"/>
                  </a:lnTo>
                  <a:lnTo>
                    <a:pt x="1037" y="607"/>
                  </a:lnTo>
                  <a:lnTo>
                    <a:pt x="1035" y="640"/>
                  </a:lnTo>
                  <a:lnTo>
                    <a:pt x="1035" y="655"/>
                  </a:lnTo>
                  <a:lnTo>
                    <a:pt x="1035" y="672"/>
                  </a:lnTo>
                  <a:lnTo>
                    <a:pt x="1035" y="687"/>
                  </a:lnTo>
                  <a:lnTo>
                    <a:pt x="1037" y="699"/>
                  </a:lnTo>
                  <a:lnTo>
                    <a:pt x="1037" y="699"/>
                  </a:lnTo>
                  <a:lnTo>
                    <a:pt x="1036" y="712"/>
                  </a:lnTo>
                  <a:lnTo>
                    <a:pt x="1035" y="727"/>
                  </a:lnTo>
                  <a:lnTo>
                    <a:pt x="1033" y="735"/>
                  </a:lnTo>
                  <a:lnTo>
                    <a:pt x="1031" y="742"/>
                  </a:lnTo>
                  <a:lnTo>
                    <a:pt x="1028" y="747"/>
                  </a:lnTo>
                  <a:lnTo>
                    <a:pt x="1023" y="751"/>
                  </a:lnTo>
                  <a:lnTo>
                    <a:pt x="1023" y="751"/>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109" name="chenying0907 766"/>
            <p:cNvSpPr>
              <a:spLocks noEditPoints="1"/>
            </p:cNvSpPr>
            <p:nvPr/>
          </p:nvSpPr>
          <p:spPr bwMode="auto">
            <a:xfrm>
              <a:off x="2184401" y="3195638"/>
              <a:ext cx="254000" cy="252413"/>
            </a:xfrm>
            <a:custGeom>
              <a:avLst/>
              <a:gdLst/>
              <a:ahLst/>
              <a:cxnLst>
                <a:cxn ang="0">
                  <a:pos x="638" y="357"/>
                </a:cxn>
                <a:cxn ang="0">
                  <a:pos x="637" y="165"/>
                </a:cxn>
                <a:cxn ang="0">
                  <a:pos x="636" y="102"/>
                </a:cxn>
                <a:cxn ang="0">
                  <a:pos x="630" y="56"/>
                </a:cxn>
                <a:cxn ang="0">
                  <a:pos x="615" y="31"/>
                </a:cxn>
                <a:cxn ang="0">
                  <a:pos x="599" y="22"/>
                </a:cxn>
                <a:cxn ang="0">
                  <a:pos x="591" y="20"/>
                </a:cxn>
                <a:cxn ang="0">
                  <a:pos x="363" y="9"/>
                </a:cxn>
                <a:cxn ang="0">
                  <a:pos x="280" y="1"/>
                </a:cxn>
                <a:cxn ang="0">
                  <a:pos x="137" y="1"/>
                </a:cxn>
                <a:cxn ang="0">
                  <a:pos x="81" y="1"/>
                </a:cxn>
                <a:cxn ang="0">
                  <a:pos x="39" y="6"/>
                </a:cxn>
                <a:cxn ang="0">
                  <a:pos x="19" y="12"/>
                </a:cxn>
                <a:cxn ang="0">
                  <a:pos x="9" y="26"/>
                </a:cxn>
                <a:cxn ang="0">
                  <a:pos x="6" y="34"/>
                </a:cxn>
                <a:cxn ang="0">
                  <a:pos x="5" y="46"/>
                </a:cxn>
                <a:cxn ang="0">
                  <a:pos x="5" y="418"/>
                </a:cxn>
                <a:cxn ang="0">
                  <a:pos x="0" y="496"/>
                </a:cxn>
                <a:cxn ang="0">
                  <a:pos x="1" y="552"/>
                </a:cxn>
                <a:cxn ang="0">
                  <a:pos x="13" y="587"/>
                </a:cxn>
                <a:cxn ang="0">
                  <a:pos x="36" y="613"/>
                </a:cxn>
                <a:cxn ang="0">
                  <a:pos x="52" y="619"/>
                </a:cxn>
                <a:cxn ang="0">
                  <a:pos x="94" y="622"/>
                </a:cxn>
                <a:cxn ang="0">
                  <a:pos x="140" y="624"/>
                </a:cxn>
                <a:cxn ang="0">
                  <a:pos x="226" y="629"/>
                </a:cxn>
                <a:cxn ang="0">
                  <a:pos x="306" y="636"/>
                </a:cxn>
                <a:cxn ang="0">
                  <a:pos x="507" y="636"/>
                </a:cxn>
                <a:cxn ang="0">
                  <a:pos x="587" y="636"/>
                </a:cxn>
                <a:cxn ang="0">
                  <a:pos x="602" y="630"/>
                </a:cxn>
                <a:cxn ang="0">
                  <a:pos x="608" y="628"/>
                </a:cxn>
                <a:cxn ang="0">
                  <a:pos x="625" y="619"/>
                </a:cxn>
                <a:cxn ang="0">
                  <a:pos x="636" y="594"/>
                </a:cxn>
                <a:cxn ang="0">
                  <a:pos x="637" y="566"/>
                </a:cxn>
                <a:cxn ang="0">
                  <a:pos x="641" y="430"/>
                </a:cxn>
                <a:cxn ang="0">
                  <a:pos x="639" y="384"/>
                </a:cxn>
                <a:cxn ang="0">
                  <a:pos x="87" y="573"/>
                </a:cxn>
                <a:cxn ang="0">
                  <a:pos x="60" y="554"/>
                </a:cxn>
                <a:cxn ang="0">
                  <a:pos x="51" y="523"/>
                </a:cxn>
                <a:cxn ang="0">
                  <a:pos x="51" y="51"/>
                </a:cxn>
                <a:cxn ang="0">
                  <a:pos x="64" y="48"/>
                </a:cxn>
                <a:cxn ang="0">
                  <a:pos x="158" y="47"/>
                </a:cxn>
                <a:cxn ang="0">
                  <a:pos x="277" y="47"/>
                </a:cxn>
                <a:cxn ang="0">
                  <a:pos x="371" y="55"/>
                </a:cxn>
                <a:cxn ang="0">
                  <a:pos x="579" y="65"/>
                </a:cxn>
                <a:cxn ang="0">
                  <a:pos x="583" y="71"/>
                </a:cxn>
                <a:cxn ang="0">
                  <a:pos x="592" y="114"/>
                </a:cxn>
                <a:cxn ang="0">
                  <a:pos x="592" y="312"/>
                </a:cxn>
                <a:cxn ang="0">
                  <a:pos x="592" y="370"/>
                </a:cxn>
                <a:cxn ang="0">
                  <a:pos x="595" y="553"/>
                </a:cxn>
                <a:cxn ang="0">
                  <a:pos x="590" y="586"/>
                </a:cxn>
                <a:cxn ang="0">
                  <a:pos x="533" y="588"/>
                </a:cxn>
                <a:cxn ang="0">
                  <a:pos x="276" y="587"/>
                </a:cxn>
                <a:cxn ang="0">
                  <a:pos x="125" y="578"/>
                </a:cxn>
              </a:cxnLst>
              <a:rect l="0" t="0" r="r" b="b"/>
              <a:pathLst>
                <a:path w="641" h="636">
                  <a:moveTo>
                    <a:pt x="639" y="384"/>
                  </a:moveTo>
                  <a:lnTo>
                    <a:pt x="639" y="384"/>
                  </a:lnTo>
                  <a:lnTo>
                    <a:pt x="638" y="357"/>
                  </a:lnTo>
                  <a:lnTo>
                    <a:pt x="638" y="323"/>
                  </a:lnTo>
                  <a:lnTo>
                    <a:pt x="638" y="243"/>
                  </a:lnTo>
                  <a:lnTo>
                    <a:pt x="637" y="165"/>
                  </a:lnTo>
                  <a:lnTo>
                    <a:pt x="637" y="129"/>
                  </a:lnTo>
                  <a:lnTo>
                    <a:pt x="636" y="102"/>
                  </a:lnTo>
                  <a:lnTo>
                    <a:pt x="636" y="102"/>
                  </a:lnTo>
                  <a:lnTo>
                    <a:pt x="633" y="78"/>
                  </a:lnTo>
                  <a:lnTo>
                    <a:pt x="632" y="67"/>
                  </a:lnTo>
                  <a:lnTo>
                    <a:pt x="630" y="56"/>
                  </a:lnTo>
                  <a:lnTo>
                    <a:pt x="626" y="47"/>
                  </a:lnTo>
                  <a:lnTo>
                    <a:pt x="622" y="38"/>
                  </a:lnTo>
                  <a:lnTo>
                    <a:pt x="615" y="31"/>
                  </a:lnTo>
                  <a:lnTo>
                    <a:pt x="605" y="26"/>
                  </a:lnTo>
                  <a:lnTo>
                    <a:pt x="605" y="26"/>
                  </a:lnTo>
                  <a:lnTo>
                    <a:pt x="599" y="22"/>
                  </a:lnTo>
                  <a:lnTo>
                    <a:pt x="595" y="21"/>
                  </a:lnTo>
                  <a:lnTo>
                    <a:pt x="591" y="20"/>
                  </a:lnTo>
                  <a:lnTo>
                    <a:pt x="591" y="20"/>
                  </a:lnTo>
                  <a:lnTo>
                    <a:pt x="526" y="18"/>
                  </a:lnTo>
                  <a:lnTo>
                    <a:pt x="445" y="14"/>
                  </a:lnTo>
                  <a:lnTo>
                    <a:pt x="363" y="9"/>
                  </a:lnTo>
                  <a:lnTo>
                    <a:pt x="298" y="3"/>
                  </a:lnTo>
                  <a:lnTo>
                    <a:pt x="298" y="3"/>
                  </a:lnTo>
                  <a:lnTo>
                    <a:pt x="280" y="1"/>
                  </a:lnTo>
                  <a:lnTo>
                    <a:pt x="260" y="0"/>
                  </a:lnTo>
                  <a:lnTo>
                    <a:pt x="217" y="0"/>
                  </a:lnTo>
                  <a:lnTo>
                    <a:pt x="137" y="1"/>
                  </a:lnTo>
                  <a:lnTo>
                    <a:pt x="137" y="1"/>
                  </a:lnTo>
                  <a:lnTo>
                    <a:pt x="108" y="1"/>
                  </a:lnTo>
                  <a:lnTo>
                    <a:pt x="81" y="1"/>
                  </a:lnTo>
                  <a:lnTo>
                    <a:pt x="67" y="3"/>
                  </a:lnTo>
                  <a:lnTo>
                    <a:pt x="52" y="4"/>
                  </a:lnTo>
                  <a:lnTo>
                    <a:pt x="39" y="6"/>
                  </a:lnTo>
                  <a:lnTo>
                    <a:pt x="25" y="9"/>
                  </a:lnTo>
                  <a:lnTo>
                    <a:pt x="25" y="9"/>
                  </a:lnTo>
                  <a:lnTo>
                    <a:pt x="19" y="12"/>
                  </a:lnTo>
                  <a:lnTo>
                    <a:pt x="15" y="16"/>
                  </a:lnTo>
                  <a:lnTo>
                    <a:pt x="12" y="21"/>
                  </a:lnTo>
                  <a:lnTo>
                    <a:pt x="9" y="26"/>
                  </a:lnTo>
                  <a:lnTo>
                    <a:pt x="9" y="26"/>
                  </a:lnTo>
                  <a:lnTo>
                    <a:pt x="8" y="30"/>
                  </a:lnTo>
                  <a:lnTo>
                    <a:pt x="6" y="34"/>
                  </a:lnTo>
                  <a:lnTo>
                    <a:pt x="6" y="42"/>
                  </a:lnTo>
                  <a:lnTo>
                    <a:pt x="6" y="42"/>
                  </a:lnTo>
                  <a:lnTo>
                    <a:pt x="5" y="46"/>
                  </a:lnTo>
                  <a:lnTo>
                    <a:pt x="5" y="51"/>
                  </a:lnTo>
                  <a:lnTo>
                    <a:pt x="5" y="418"/>
                  </a:lnTo>
                  <a:lnTo>
                    <a:pt x="5" y="418"/>
                  </a:lnTo>
                  <a:lnTo>
                    <a:pt x="4" y="442"/>
                  </a:lnTo>
                  <a:lnTo>
                    <a:pt x="1" y="468"/>
                  </a:lnTo>
                  <a:lnTo>
                    <a:pt x="0" y="496"/>
                  </a:lnTo>
                  <a:lnTo>
                    <a:pt x="0" y="524"/>
                  </a:lnTo>
                  <a:lnTo>
                    <a:pt x="0" y="537"/>
                  </a:lnTo>
                  <a:lnTo>
                    <a:pt x="1" y="552"/>
                  </a:lnTo>
                  <a:lnTo>
                    <a:pt x="4" y="565"/>
                  </a:lnTo>
                  <a:lnTo>
                    <a:pt x="8" y="577"/>
                  </a:lnTo>
                  <a:lnTo>
                    <a:pt x="13" y="587"/>
                  </a:lnTo>
                  <a:lnTo>
                    <a:pt x="18" y="598"/>
                  </a:lnTo>
                  <a:lnTo>
                    <a:pt x="26" y="607"/>
                  </a:lnTo>
                  <a:lnTo>
                    <a:pt x="36" y="613"/>
                  </a:lnTo>
                  <a:lnTo>
                    <a:pt x="36" y="613"/>
                  </a:lnTo>
                  <a:lnTo>
                    <a:pt x="44" y="617"/>
                  </a:lnTo>
                  <a:lnTo>
                    <a:pt x="52" y="619"/>
                  </a:lnTo>
                  <a:lnTo>
                    <a:pt x="63" y="621"/>
                  </a:lnTo>
                  <a:lnTo>
                    <a:pt x="73" y="621"/>
                  </a:lnTo>
                  <a:lnTo>
                    <a:pt x="94" y="622"/>
                  </a:lnTo>
                  <a:lnTo>
                    <a:pt x="111" y="622"/>
                  </a:lnTo>
                  <a:lnTo>
                    <a:pt x="111" y="622"/>
                  </a:lnTo>
                  <a:lnTo>
                    <a:pt x="140" y="624"/>
                  </a:lnTo>
                  <a:lnTo>
                    <a:pt x="169" y="625"/>
                  </a:lnTo>
                  <a:lnTo>
                    <a:pt x="197" y="626"/>
                  </a:lnTo>
                  <a:lnTo>
                    <a:pt x="226" y="629"/>
                  </a:lnTo>
                  <a:lnTo>
                    <a:pt x="226" y="629"/>
                  </a:lnTo>
                  <a:lnTo>
                    <a:pt x="261" y="633"/>
                  </a:lnTo>
                  <a:lnTo>
                    <a:pt x="306" y="636"/>
                  </a:lnTo>
                  <a:lnTo>
                    <a:pt x="354" y="636"/>
                  </a:lnTo>
                  <a:lnTo>
                    <a:pt x="407" y="636"/>
                  </a:lnTo>
                  <a:lnTo>
                    <a:pt x="507" y="636"/>
                  </a:lnTo>
                  <a:lnTo>
                    <a:pt x="552" y="636"/>
                  </a:lnTo>
                  <a:lnTo>
                    <a:pt x="587" y="636"/>
                  </a:lnTo>
                  <a:lnTo>
                    <a:pt x="587" y="636"/>
                  </a:lnTo>
                  <a:lnTo>
                    <a:pt x="592" y="636"/>
                  </a:lnTo>
                  <a:lnTo>
                    <a:pt x="598" y="633"/>
                  </a:lnTo>
                  <a:lnTo>
                    <a:pt x="602" y="630"/>
                  </a:lnTo>
                  <a:lnTo>
                    <a:pt x="604" y="628"/>
                  </a:lnTo>
                  <a:lnTo>
                    <a:pt x="604" y="628"/>
                  </a:lnTo>
                  <a:lnTo>
                    <a:pt x="608" y="628"/>
                  </a:lnTo>
                  <a:lnTo>
                    <a:pt x="608" y="628"/>
                  </a:lnTo>
                  <a:lnTo>
                    <a:pt x="619" y="624"/>
                  </a:lnTo>
                  <a:lnTo>
                    <a:pt x="625" y="619"/>
                  </a:lnTo>
                  <a:lnTo>
                    <a:pt x="630" y="611"/>
                  </a:lnTo>
                  <a:lnTo>
                    <a:pt x="634" y="603"/>
                  </a:lnTo>
                  <a:lnTo>
                    <a:pt x="636" y="594"/>
                  </a:lnTo>
                  <a:lnTo>
                    <a:pt x="637" y="585"/>
                  </a:lnTo>
                  <a:lnTo>
                    <a:pt x="637" y="566"/>
                  </a:lnTo>
                  <a:lnTo>
                    <a:pt x="637" y="566"/>
                  </a:lnTo>
                  <a:lnTo>
                    <a:pt x="637" y="520"/>
                  </a:lnTo>
                  <a:lnTo>
                    <a:pt x="639" y="475"/>
                  </a:lnTo>
                  <a:lnTo>
                    <a:pt x="641" y="430"/>
                  </a:lnTo>
                  <a:lnTo>
                    <a:pt x="641" y="407"/>
                  </a:lnTo>
                  <a:lnTo>
                    <a:pt x="639" y="384"/>
                  </a:lnTo>
                  <a:lnTo>
                    <a:pt x="639" y="384"/>
                  </a:lnTo>
                  <a:close/>
                  <a:moveTo>
                    <a:pt x="102" y="575"/>
                  </a:moveTo>
                  <a:lnTo>
                    <a:pt x="102" y="575"/>
                  </a:lnTo>
                  <a:lnTo>
                    <a:pt x="87" y="573"/>
                  </a:lnTo>
                  <a:lnTo>
                    <a:pt x="76" y="568"/>
                  </a:lnTo>
                  <a:lnTo>
                    <a:pt x="67" y="562"/>
                  </a:lnTo>
                  <a:lnTo>
                    <a:pt x="60" y="554"/>
                  </a:lnTo>
                  <a:lnTo>
                    <a:pt x="55" y="545"/>
                  </a:lnTo>
                  <a:lnTo>
                    <a:pt x="52" y="535"/>
                  </a:lnTo>
                  <a:lnTo>
                    <a:pt x="51" y="523"/>
                  </a:lnTo>
                  <a:lnTo>
                    <a:pt x="51" y="509"/>
                  </a:lnTo>
                  <a:lnTo>
                    <a:pt x="51" y="51"/>
                  </a:lnTo>
                  <a:lnTo>
                    <a:pt x="51" y="51"/>
                  </a:lnTo>
                  <a:lnTo>
                    <a:pt x="50" y="51"/>
                  </a:lnTo>
                  <a:lnTo>
                    <a:pt x="50" y="51"/>
                  </a:lnTo>
                  <a:lnTo>
                    <a:pt x="64" y="48"/>
                  </a:lnTo>
                  <a:lnTo>
                    <a:pt x="77" y="47"/>
                  </a:lnTo>
                  <a:lnTo>
                    <a:pt x="104" y="46"/>
                  </a:lnTo>
                  <a:lnTo>
                    <a:pt x="158" y="47"/>
                  </a:lnTo>
                  <a:lnTo>
                    <a:pt x="158" y="47"/>
                  </a:lnTo>
                  <a:lnTo>
                    <a:pt x="235" y="46"/>
                  </a:lnTo>
                  <a:lnTo>
                    <a:pt x="277" y="47"/>
                  </a:lnTo>
                  <a:lnTo>
                    <a:pt x="312" y="50"/>
                  </a:lnTo>
                  <a:lnTo>
                    <a:pt x="312" y="50"/>
                  </a:lnTo>
                  <a:lnTo>
                    <a:pt x="371" y="55"/>
                  </a:lnTo>
                  <a:lnTo>
                    <a:pt x="446" y="60"/>
                  </a:lnTo>
                  <a:lnTo>
                    <a:pt x="520" y="64"/>
                  </a:lnTo>
                  <a:lnTo>
                    <a:pt x="579" y="65"/>
                  </a:lnTo>
                  <a:lnTo>
                    <a:pt x="579" y="65"/>
                  </a:lnTo>
                  <a:lnTo>
                    <a:pt x="582" y="68"/>
                  </a:lnTo>
                  <a:lnTo>
                    <a:pt x="583" y="71"/>
                  </a:lnTo>
                  <a:lnTo>
                    <a:pt x="587" y="81"/>
                  </a:lnTo>
                  <a:lnTo>
                    <a:pt x="590" y="95"/>
                  </a:lnTo>
                  <a:lnTo>
                    <a:pt x="592" y="114"/>
                  </a:lnTo>
                  <a:lnTo>
                    <a:pt x="594" y="159"/>
                  </a:lnTo>
                  <a:lnTo>
                    <a:pt x="595" y="212"/>
                  </a:lnTo>
                  <a:lnTo>
                    <a:pt x="592" y="312"/>
                  </a:lnTo>
                  <a:lnTo>
                    <a:pt x="592" y="349"/>
                  </a:lnTo>
                  <a:lnTo>
                    <a:pt x="592" y="370"/>
                  </a:lnTo>
                  <a:lnTo>
                    <a:pt x="592" y="370"/>
                  </a:lnTo>
                  <a:lnTo>
                    <a:pt x="594" y="413"/>
                  </a:lnTo>
                  <a:lnTo>
                    <a:pt x="594" y="485"/>
                  </a:lnTo>
                  <a:lnTo>
                    <a:pt x="595" y="553"/>
                  </a:lnTo>
                  <a:lnTo>
                    <a:pt x="596" y="583"/>
                  </a:lnTo>
                  <a:lnTo>
                    <a:pt x="596" y="583"/>
                  </a:lnTo>
                  <a:lnTo>
                    <a:pt x="590" y="586"/>
                  </a:lnTo>
                  <a:lnTo>
                    <a:pt x="585" y="590"/>
                  </a:lnTo>
                  <a:lnTo>
                    <a:pt x="585" y="590"/>
                  </a:lnTo>
                  <a:lnTo>
                    <a:pt x="533" y="588"/>
                  </a:lnTo>
                  <a:lnTo>
                    <a:pt x="475" y="588"/>
                  </a:lnTo>
                  <a:lnTo>
                    <a:pt x="343" y="588"/>
                  </a:lnTo>
                  <a:lnTo>
                    <a:pt x="276" y="587"/>
                  </a:lnTo>
                  <a:lnTo>
                    <a:pt x="212" y="585"/>
                  </a:lnTo>
                  <a:lnTo>
                    <a:pt x="153" y="581"/>
                  </a:lnTo>
                  <a:lnTo>
                    <a:pt x="125" y="578"/>
                  </a:lnTo>
                  <a:lnTo>
                    <a:pt x="102" y="575"/>
                  </a:lnTo>
                  <a:lnTo>
                    <a:pt x="102" y="575"/>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110" name="chenying0907 767"/>
            <p:cNvSpPr>
              <a:spLocks/>
            </p:cNvSpPr>
            <p:nvPr/>
          </p:nvSpPr>
          <p:spPr bwMode="auto">
            <a:xfrm>
              <a:off x="2033588" y="3146425"/>
              <a:ext cx="30163" cy="538163"/>
            </a:xfrm>
            <a:custGeom>
              <a:avLst/>
              <a:gdLst/>
              <a:ahLst/>
              <a:cxnLst>
                <a:cxn ang="0">
                  <a:pos x="62" y="1072"/>
                </a:cxn>
                <a:cxn ang="0">
                  <a:pos x="62" y="1011"/>
                </a:cxn>
                <a:cxn ang="0">
                  <a:pos x="54" y="834"/>
                </a:cxn>
                <a:cxn ang="0">
                  <a:pos x="51" y="614"/>
                </a:cxn>
                <a:cxn ang="0">
                  <a:pos x="53" y="452"/>
                </a:cxn>
                <a:cxn ang="0">
                  <a:pos x="50" y="331"/>
                </a:cxn>
                <a:cxn ang="0">
                  <a:pos x="49" y="290"/>
                </a:cxn>
                <a:cxn ang="0">
                  <a:pos x="48" y="251"/>
                </a:cxn>
                <a:cxn ang="0">
                  <a:pos x="55" y="174"/>
                </a:cxn>
                <a:cxn ang="0">
                  <a:pos x="61" y="134"/>
                </a:cxn>
                <a:cxn ang="0">
                  <a:pos x="65" y="78"/>
                </a:cxn>
                <a:cxn ang="0">
                  <a:pos x="70" y="43"/>
                </a:cxn>
                <a:cxn ang="0">
                  <a:pos x="79" y="14"/>
                </a:cxn>
                <a:cxn ang="0">
                  <a:pos x="70" y="6"/>
                </a:cxn>
                <a:cxn ang="0">
                  <a:pos x="58" y="1"/>
                </a:cxn>
                <a:cxn ang="0">
                  <a:pos x="48" y="0"/>
                </a:cxn>
                <a:cxn ang="0">
                  <a:pos x="34" y="2"/>
                </a:cxn>
                <a:cxn ang="0">
                  <a:pos x="28" y="22"/>
                </a:cxn>
                <a:cxn ang="0">
                  <a:pos x="20" y="65"/>
                </a:cxn>
                <a:cxn ang="0">
                  <a:pos x="14" y="129"/>
                </a:cxn>
                <a:cxn ang="0">
                  <a:pos x="11" y="163"/>
                </a:cxn>
                <a:cxn ang="0">
                  <a:pos x="4" y="205"/>
                </a:cxn>
                <a:cxn ang="0">
                  <a:pos x="0" y="291"/>
                </a:cxn>
                <a:cxn ang="0">
                  <a:pos x="3" y="423"/>
                </a:cxn>
                <a:cxn ang="0">
                  <a:pos x="6" y="510"/>
                </a:cxn>
                <a:cxn ang="0">
                  <a:pos x="4" y="620"/>
                </a:cxn>
                <a:cxn ang="0">
                  <a:pos x="2" y="826"/>
                </a:cxn>
                <a:cxn ang="0">
                  <a:pos x="6" y="953"/>
                </a:cxn>
                <a:cxn ang="0">
                  <a:pos x="11" y="1003"/>
                </a:cxn>
                <a:cxn ang="0">
                  <a:pos x="14" y="1024"/>
                </a:cxn>
                <a:cxn ang="0">
                  <a:pos x="15" y="1088"/>
                </a:cxn>
                <a:cxn ang="0">
                  <a:pos x="12" y="1173"/>
                </a:cxn>
                <a:cxn ang="0">
                  <a:pos x="12" y="1192"/>
                </a:cxn>
                <a:cxn ang="0">
                  <a:pos x="20" y="1253"/>
                </a:cxn>
                <a:cxn ang="0">
                  <a:pos x="28" y="1313"/>
                </a:cxn>
                <a:cxn ang="0">
                  <a:pos x="28" y="1332"/>
                </a:cxn>
                <a:cxn ang="0">
                  <a:pos x="31" y="1341"/>
                </a:cxn>
                <a:cxn ang="0">
                  <a:pos x="36" y="1349"/>
                </a:cxn>
                <a:cxn ang="0">
                  <a:pos x="44" y="1353"/>
                </a:cxn>
                <a:cxn ang="0">
                  <a:pos x="59" y="1353"/>
                </a:cxn>
                <a:cxn ang="0">
                  <a:pos x="67" y="1349"/>
                </a:cxn>
                <a:cxn ang="0">
                  <a:pos x="72" y="1341"/>
                </a:cxn>
                <a:cxn ang="0">
                  <a:pos x="74" y="1332"/>
                </a:cxn>
                <a:cxn ang="0">
                  <a:pos x="74" y="1302"/>
                </a:cxn>
                <a:cxn ang="0">
                  <a:pos x="67" y="1242"/>
                </a:cxn>
                <a:cxn ang="0">
                  <a:pos x="62" y="1212"/>
                </a:cxn>
                <a:cxn ang="0">
                  <a:pos x="58" y="1178"/>
                </a:cxn>
                <a:cxn ang="0">
                  <a:pos x="58" y="1143"/>
                </a:cxn>
                <a:cxn ang="0">
                  <a:pos x="62" y="1072"/>
                </a:cxn>
              </a:cxnLst>
              <a:rect l="0" t="0" r="r" b="b"/>
              <a:pathLst>
                <a:path w="79" h="1355">
                  <a:moveTo>
                    <a:pt x="62" y="1072"/>
                  </a:moveTo>
                  <a:lnTo>
                    <a:pt x="62" y="1072"/>
                  </a:lnTo>
                  <a:lnTo>
                    <a:pt x="63" y="1047"/>
                  </a:lnTo>
                  <a:lnTo>
                    <a:pt x="62" y="1011"/>
                  </a:lnTo>
                  <a:lnTo>
                    <a:pt x="58" y="923"/>
                  </a:lnTo>
                  <a:lnTo>
                    <a:pt x="54" y="834"/>
                  </a:lnTo>
                  <a:lnTo>
                    <a:pt x="51" y="773"/>
                  </a:lnTo>
                  <a:lnTo>
                    <a:pt x="51" y="614"/>
                  </a:lnTo>
                  <a:lnTo>
                    <a:pt x="51" y="614"/>
                  </a:lnTo>
                  <a:lnTo>
                    <a:pt x="53" y="452"/>
                  </a:lnTo>
                  <a:lnTo>
                    <a:pt x="51" y="371"/>
                  </a:lnTo>
                  <a:lnTo>
                    <a:pt x="50" y="331"/>
                  </a:lnTo>
                  <a:lnTo>
                    <a:pt x="49" y="290"/>
                  </a:lnTo>
                  <a:lnTo>
                    <a:pt x="49" y="290"/>
                  </a:lnTo>
                  <a:lnTo>
                    <a:pt x="48" y="270"/>
                  </a:lnTo>
                  <a:lnTo>
                    <a:pt x="48" y="251"/>
                  </a:lnTo>
                  <a:lnTo>
                    <a:pt x="50" y="212"/>
                  </a:lnTo>
                  <a:lnTo>
                    <a:pt x="55" y="174"/>
                  </a:lnTo>
                  <a:lnTo>
                    <a:pt x="61" y="134"/>
                  </a:lnTo>
                  <a:lnTo>
                    <a:pt x="61" y="134"/>
                  </a:lnTo>
                  <a:lnTo>
                    <a:pt x="62" y="112"/>
                  </a:lnTo>
                  <a:lnTo>
                    <a:pt x="65" y="78"/>
                  </a:lnTo>
                  <a:lnTo>
                    <a:pt x="67" y="60"/>
                  </a:lnTo>
                  <a:lnTo>
                    <a:pt x="70" y="43"/>
                  </a:lnTo>
                  <a:lnTo>
                    <a:pt x="74" y="27"/>
                  </a:lnTo>
                  <a:lnTo>
                    <a:pt x="79" y="14"/>
                  </a:lnTo>
                  <a:lnTo>
                    <a:pt x="79" y="14"/>
                  </a:lnTo>
                  <a:lnTo>
                    <a:pt x="70" y="6"/>
                  </a:lnTo>
                  <a:lnTo>
                    <a:pt x="65" y="4"/>
                  </a:lnTo>
                  <a:lnTo>
                    <a:pt x="58" y="1"/>
                  </a:lnTo>
                  <a:lnTo>
                    <a:pt x="53" y="0"/>
                  </a:lnTo>
                  <a:lnTo>
                    <a:pt x="48" y="0"/>
                  </a:lnTo>
                  <a:lnTo>
                    <a:pt x="41" y="1"/>
                  </a:lnTo>
                  <a:lnTo>
                    <a:pt x="34" y="2"/>
                  </a:lnTo>
                  <a:lnTo>
                    <a:pt x="34" y="2"/>
                  </a:lnTo>
                  <a:lnTo>
                    <a:pt x="28" y="22"/>
                  </a:lnTo>
                  <a:lnTo>
                    <a:pt x="23" y="43"/>
                  </a:lnTo>
                  <a:lnTo>
                    <a:pt x="20" y="65"/>
                  </a:lnTo>
                  <a:lnTo>
                    <a:pt x="17" y="87"/>
                  </a:lnTo>
                  <a:lnTo>
                    <a:pt x="14" y="129"/>
                  </a:lnTo>
                  <a:lnTo>
                    <a:pt x="12" y="147"/>
                  </a:lnTo>
                  <a:lnTo>
                    <a:pt x="11" y="163"/>
                  </a:lnTo>
                  <a:lnTo>
                    <a:pt x="11" y="163"/>
                  </a:lnTo>
                  <a:lnTo>
                    <a:pt x="4" y="205"/>
                  </a:lnTo>
                  <a:lnTo>
                    <a:pt x="2" y="248"/>
                  </a:lnTo>
                  <a:lnTo>
                    <a:pt x="0" y="291"/>
                  </a:lnTo>
                  <a:lnTo>
                    <a:pt x="0" y="336"/>
                  </a:lnTo>
                  <a:lnTo>
                    <a:pt x="3" y="423"/>
                  </a:lnTo>
                  <a:lnTo>
                    <a:pt x="6" y="467"/>
                  </a:lnTo>
                  <a:lnTo>
                    <a:pt x="6" y="510"/>
                  </a:lnTo>
                  <a:lnTo>
                    <a:pt x="6" y="510"/>
                  </a:lnTo>
                  <a:lnTo>
                    <a:pt x="4" y="620"/>
                  </a:lnTo>
                  <a:lnTo>
                    <a:pt x="2" y="757"/>
                  </a:lnTo>
                  <a:lnTo>
                    <a:pt x="2" y="826"/>
                  </a:lnTo>
                  <a:lnTo>
                    <a:pt x="3" y="894"/>
                  </a:lnTo>
                  <a:lnTo>
                    <a:pt x="6" y="953"/>
                  </a:lnTo>
                  <a:lnTo>
                    <a:pt x="8" y="979"/>
                  </a:lnTo>
                  <a:lnTo>
                    <a:pt x="11" y="1003"/>
                  </a:lnTo>
                  <a:lnTo>
                    <a:pt x="11" y="1003"/>
                  </a:lnTo>
                  <a:lnTo>
                    <a:pt x="14" y="1024"/>
                  </a:lnTo>
                  <a:lnTo>
                    <a:pt x="14" y="1046"/>
                  </a:lnTo>
                  <a:lnTo>
                    <a:pt x="15" y="1088"/>
                  </a:lnTo>
                  <a:lnTo>
                    <a:pt x="14" y="1130"/>
                  </a:lnTo>
                  <a:lnTo>
                    <a:pt x="12" y="1173"/>
                  </a:lnTo>
                  <a:lnTo>
                    <a:pt x="12" y="1173"/>
                  </a:lnTo>
                  <a:lnTo>
                    <a:pt x="12" y="1192"/>
                  </a:lnTo>
                  <a:lnTo>
                    <a:pt x="15" y="1212"/>
                  </a:lnTo>
                  <a:lnTo>
                    <a:pt x="20" y="1253"/>
                  </a:lnTo>
                  <a:lnTo>
                    <a:pt x="25" y="1292"/>
                  </a:lnTo>
                  <a:lnTo>
                    <a:pt x="28" y="1313"/>
                  </a:lnTo>
                  <a:lnTo>
                    <a:pt x="28" y="1332"/>
                  </a:lnTo>
                  <a:lnTo>
                    <a:pt x="28" y="1332"/>
                  </a:lnTo>
                  <a:lnTo>
                    <a:pt x="29" y="1338"/>
                  </a:lnTo>
                  <a:lnTo>
                    <a:pt x="31" y="1341"/>
                  </a:lnTo>
                  <a:lnTo>
                    <a:pt x="33" y="1345"/>
                  </a:lnTo>
                  <a:lnTo>
                    <a:pt x="36" y="1349"/>
                  </a:lnTo>
                  <a:lnTo>
                    <a:pt x="40" y="1352"/>
                  </a:lnTo>
                  <a:lnTo>
                    <a:pt x="44" y="1353"/>
                  </a:lnTo>
                  <a:lnTo>
                    <a:pt x="51" y="1355"/>
                  </a:lnTo>
                  <a:lnTo>
                    <a:pt x="59" y="1353"/>
                  </a:lnTo>
                  <a:lnTo>
                    <a:pt x="63" y="1352"/>
                  </a:lnTo>
                  <a:lnTo>
                    <a:pt x="67" y="1349"/>
                  </a:lnTo>
                  <a:lnTo>
                    <a:pt x="70" y="1345"/>
                  </a:lnTo>
                  <a:lnTo>
                    <a:pt x="72" y="1341"/>
                  </a:lnTo>
                  <a:lnTo>
                    <a:pt x="74" y="1338"/>
                  </a:lnTo>
                  <a:lnTo>
                    <a:pt x="74" y="1332"/>
                  </a:lnTo>
                  <a:lnTo>
                    <a:pt x="74" y="1332"/>
                  </a:lnTo>
                  <a:lnTo>
                    <a:pt x="74" y="1302"/>
                  </a:lnTo>
                  <a:lnTo>
                    <a:pt x="71" y="1272"/>
                  </a:lnTo>
                  <a:lnTo>
                    <a:pt x="67" y="1242"/>
                  </a:lnTo>
                  <a:lnTo>
                    <a:pt x="62" y="1212"/>
                  </a:lnTo>
                  <a:lnTo>
                    <a:pt x="62" y="1212"/>
                  </a:lnTo>
                  <a:lnTo>
                    <a:pt x="59" y="1195"/>
                  </a:lnTo>
                  <a:lnTo>
                    <a:pt x="58" y="1178"/>
                  </a:lnTo>
                  <a:lnTo>
                    <a:pt x="57" y="1160"/>
                  </a:lnTo>
                  <a:lnTo>
                    <a:pt x="58" y="1143"/>
                  </a:lnTo>
                  <a:lnTo>
                    <a:pt x="61" y="1107"/>
                  </a:lnTo>
                  <a:lnTo>
                    <a:pt x="62" y="1072"/>
                  </a:lnTo>
                  <a:lnTo>
                    <a:pt x="62" y="1072"/>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111" name="chenying0907 768"/>
            <p:cNvSpPr>
              <a:spLocks/>
            </p:cNvSpPr>
            <p:nvPr/>
          </p:nvSpPr>
          <p:spPr bwMode="auto">
            <a:xfrm>
              <a:off x="2044701" y="3662363"/>
              <a:ext cx="758825" cy="128588"/>
            </a:xfrm>
            <a:custGeom>
              <a:avLst/>
              <a:gdLst/>
              <a:ahLst/>
              <a:cxnLst>
                <a:cxn ang="0">
                  <a:pos x="1912" y="41"/>
                </a:cxn>
                <a:cxn ang="0">
                  <a:pos x="1906" y="29"/>
                </a:cxn>
                <a:cxn ang="0">
                  <a:pos x="1890" y="24"/>
                </a:cxn>
                <a:cxn ang="0">
                  <a:pos x="1874" y="29"/>
                </a:cxn>
                <a:cxn ang="0">
                  <a:pos x="1868" y="41"/>
                </a:cxn>
                <a:cxn ang="0">
                  <a:pos x="1868" y="94"/>
                </a:cxn>
                <a:cxn ang="0">
                  <a:pos x="1867" y="143"/>
                </a:cxn>
                <a:cxn ang="0">
                  <a:pos x="1861" y="168"/>
                </a:cxn>
                <a:cxn ang="0">
                  <a:pos x="1840" y="202"/>
                </a:cxn>
                <a:cxn ang="0">
                  <a:pos x="1800" y="230"/>
                </a:cxn>
                <a:cxn ang="0">
                  <a:pos x="1771" y="245"/>
                </a:cxn>
                <a:cxn ang="0">
                  <a:pos x="1728" y="258"/>
                </a:cxn>
                <a:cxn ang="0">
                  <a:pos x="1668" y="263"/>
                </a:cxn>
                <a:cxn ang="0">
                  <a:pos x="1621" y="267"/>
                </a:cxn>
                <a:cxn ang="0">
                  <a:pos x="1575" y="274"/>
                </a:cxn>
                <a:cxn ang="0">
                  <a:pos x="1394" y="278"/>
                </a:cxn>
                <a:cxn ang="0">
                  <a:pos x="1214" y="274"/>
                </a:cxn>
                <a:cxn ang="0">
                  <a:pos x="961" y="279"/>
                </a:cxn>
                <a:cxn ang="0">
                  <a:pos x="902" y="278"/>
                </a:cxn>
                <a:cxn ang="0">
                  <a:pos x="757" y="263"/>
                </a:cxn>
                <a:cxn ang="0">
                  <a:pos x="659" y="261"/>
                </a:cxn>
                <a:cxn ang="0">
                  <a:pos x="422" y="251"/>
                </a:cxn>
                <a:cxn ang="0">
                  <a:pos x="398" y="250"/>
                </a:cxn>
                <a:cxn ang="0">
                  <a:pos x="333" y="241"/>
                </a:cxn>
                <a:cxn ang="0">
                  <a:pos x="289" y="238"/>
                </a:cxn>
                <a:cxn ang="0">
                  <a:pos x="194" y="225"/>
                </a:cxn>
                <a:cxn ang="0">
                  <a:pos x="146" y="211"/>
                </a:cxn>
                <a:cxn ang="0">
                  <a:pos x="106" y="185"/>
                </a:cxn>
                <a:cxn ang="0">
                  <a:pos x="81" y="162"/>
                </a:cxn>
                <a:cxn ang="0">
                  <a:pos x="63" y="140"/>
                </a:cxn>
                <a:cxn ang="0">
                  <a:pos x="50" y="97"/>
                </a:cxn>
                <a:cxn ang="0">
                  <a:pos x="46" y="23"/>
                </a:cxn>
                <a:cxn ang="0">
                  <a:pos x="44" y="13"/>
                </a:cxn>
                <a:cxn ang="0">
                  <a:pos x="35" y="4"/>
                </a:cxn>
                <a:cxn ang="0">
                  <a:pos x="14" y="2"/>
                </a:cxn>
                <a:cxn ang="0">
                  <a:pos x="5" y="9"/>
                </a:cxn>
                <a:cxn ang="0">
                  <a:pos x="0" y="23"/>
                </a:cxn>
                <a:cxn ang="0">
                  <a:pos x="3" y="80"/>
                </a:cxn>
                <a:cxn ang="0">
                  <a:pos x="17" y="143"/>
                </a:cxn>
                <a:cxn ang="0">
                  <a:pos x="35" y="177"/>
                </a:cxn>
                <a:cxn ang="0">
                  <a:pos x="63" y="208"/>
                </a:cxn>
                <a:cxn ang="0">
                  <a:pos x="85" y="228"/>
                </a:cxn>
                <a:cxn ang="0">
                  <a:pos x="123" y="250"/>
                </a:cxn>
                <a:cxn ang="0">
                  <a:pos x="209" y="278"/>
                </a:cxn>
                <a:cxn ang="0">
                  <a:pos x="297" y="285"/>
                </a:cxn>
                <a:cxn ang="0">
                  <a:pos x="366" y="289"/>
                </a:cxn>
                <a:cxn ang="0">
                  <a:pos x="538" y="308"/>
                </a:cxn>
                <a:cxn ang="0">
                  <a:pos x="613" y="309"/>
                </a:cxn>
                <a:cxn ang="0">
                  <a:pos x="871" y="322"/>
                </a:cxn>
                <a:cxn ang="0">
                  <a:pos x="961" y="325"/>
                </a:cxn>
                <a:cxn ang="0">
                  <a:pos x="1184" y="321"/>
                </a:cxn>
                <a:cxn ang="0">
                  <a:pos x="1537" y="319"/>
                </a:cxn>
                <a:cxn ang="0">
                  <a:pos x="1596" y="314"/>
                </a:cxn>
                <a:cxn ang="0">
                  <a:pos x="1652" y="309"/>
                </a:cxn>
                <a:cxn ang="0">
                  <a:pos x="1712" y="305"/>
                </a:cxn>
                <a:cxn ang="0">
                  <a:pos x="1792" y="283"/>
                </a:cxn>
                <a:cxn ang="0">
                  <a:pos x="1868" y="240"/>
                </a:cxn>
                <a:cxn ang="0">
                  <a:pos x="1886" y="221"/>
                </a:cxn>
                <a:cxn ang="0">
                  <a:pos x="1904" y="189"/>
                </a:cxn>
                <a:cxn ang="0">
                  <a:pos x="1912" y="149"/>
                </a:cxn>
                <a:cxn ang="0">
                  <a:pos x="1914" y="46"/>
                </a:cxn>
              </a:cxnLst>
              <a:rect l="0" t="0" r="r" b="b"/>
              <a:pathLst>
                <a:path w="1915" h="325">
                  <a:moveTo>
                    <a:pt x="1914" y="46"/>
                  </a:moveTo>
                  <a:lnTo>
                    <a:pt x="1914" y="46"/>
                  </a:lnTo>
                  <a:lnTo>
                    <a:pt x="1912" y="41"/>
                  </a:lnTo>
                  <a:lnTo>
                    <a:pt x="1911" y="36"/>
                  </a:lnTo>
                  <a:lnTo>
                    <a:pt x="1908" y="32"/>
                  </a:lnTo>
                  <a:lnTo>
                    <a:pt x="1906" y="29"/>
                  </a:lnTo>
                  <a:lnTo>
                    <a:pt x="1902" y="26"/>
                  </a:lnTo>
                  <a:lnTo>
                    <a:pt x="1898" y="25"/>
                  </a:lnTo>
                  <a:lnTo>
                    <a:pt x="1890" y="24"/>
                  </a:lnTo>
                  <a:lnTo>
                    <a:pt x="1882" y="25"/>
                  </a:lnTo>
                  <a:lnTo>
                    <a:pt x="1878" y="26"/>
                  </a:lnTo>
                  <a:lnTo>
                    <a:pt x="1874" y="29"/>
                  </a:lnTo>
                  <a:lnTo>
                    <a:pt x="1872" y="32"/>
                  </a:lnTo>
                  <a:lnTo>
                    <a:pt x="1869" y="36"/>
                  </a:lnTo>
                  <a:lnTo>
                    <a:pt x="1868" y="41"/>
                  </a:lnTo>
                  <a:lnTo>
                    <a:pt x="1868" y="46"/>
                  </a:lnTo>
                  <a:lnTo>
                    <a:pt x="1868" y="46"/>
                  </a:lnTo>
                  <a:lnTo>
                    <a:pt x="1868" y="94"/>
                  </a:lnTo>
                  <a:lnTo>
                    <a:pt x="1868" y="118"/>
                  </a:lnTo>
                  <a:lnTo>
                    <a:pt x="1867" y="143"/>
                  </a:lnTo>
                  <a:lnTo>
                    <a:pt x="1867" y="143"/>
                  </a:lnTo>
                  <a:lnTo>
                    <a:pt x="1867" y="152"/>
                  </a:lnTo>
                  <a:lnTo>
                    <a:pt x="1864" y="160"/>
                  </a:lnTo>
                  <a:lnTo>
                    <a:pt x="1861" y="168"/>
                  </a:lnTo>
                  <a:lnTo>
                    <a:pt x="1859" y="176"/>
                  </a:lnTo>
                  <a:lnTo>
                    <a:pt x="1850" y="190"/>
                  </a:lnTo>
                  <a:lnTo>
                    <a:pt x="1840" y="202"/>
                  </a:lnTo>
                  <a:lnTo>
                    <a:pt x="1827" y="212"/>
                  </a:lnTo>
                  <a:lnTo>
                    <a:pt x="1814" y="221"/>
                  </a:lnTo>
                  <a:lnTo>
                    <a:pt x="1800" y="230"/>
                  </a:lnTo>
                  <a:lnTo>
                    <a:pt x="1784" y="238"/>
                  </a:lnTo>
                  <a:lnTo>
                    <a:pt x="1784" y="238"/>
                  </a:lnTo>
                  <a:lnTo>
                    <a:pt x="1771" y="245"/>
                  </a:lnTo>
                  <a:lnTo>
                    <a:pt x="1757" y="251"/>
                  </a:lnTo>
                  <a:lnTo>
                    <a:pt x="1742" y="255"/>
                  </a:lnTo>
                  <a:lnTo>
                    <a:pt x="1728" y="258"/>
                  </a:lnTo>
                  <a:lnTo>
                    <a:pt x="1714" y="261"/>
                  </a:lnTo>
                  <a:lnTo>
                    <a:pt x="1698" y="262"/>
                  </a:lnTo>
                  <a:lnTo>
                    <a:pt x="1668" y="263"/>
                  </a:lnTo>
                  <a:lnTo>
                    <a:pt x="1668" y="263"/>
                  </a:lnTo>
                  <a:lnTo>
                    <a:pt x="1644" y="264"/>
                  </a:lnTo>
                  <a:lnTo>
                    <a:pt x="1621" y="267"/>
                  </a:lnTo>
                  <a:lnTo>
                    <a:pt x="1598" y="271"/>
                  </a:lnTo>
                  <a:lnTo>
                    <a:pt x="1575" y="274"/>
                  </a:lnTo>
                  <a:lnTo>
                    <a:pt x="1575" y="274"/>
                  </a:lnTo>
                  <a:lnTo>
                    <a:pt x="1538" y="276"/>
                  </a:lnTo>
                  <a:lnTo>
                    <a:pt x="1495" y="278"/>
                  </a:lnTo>
                  <a:lnTo>
                    <a:pt x="1394" y="278"/>
                  </a:lnTo>
                  <a:lnTo>
                    <a:pt x="1295" y="275"/>
                  </a:lnTo>
                  <a:lnTo>
                    <a:pt x="1214" y="274"/>
                  </a:lnTo>
                  <a:lnTo>
                    <a:pt x="1214" y="274"/>
                  </a:lnTo>
                  <a:lnTo>
                    <a:pt x="1151" y="275"/>
                  </a:lnTo>
                  <a:lnTo>
                    <a:pt x="1088" y="276"/>
                  </a:lnTo>
                  <a:lnTo>
                    <a:pt x="961" y="279"/>
                  </a:lnTo>
                  <a:lnTo>
                    <a:pt x="961" y="279"/>
                  </a:lnTo>
                  <a:lnTo>
                    <a:pt x="931" y="279"/>
                  </a:lnTo>
                  <a:lnTo>
                    <a:pt x="902" y="278"/>
                  </a:lnTo>
                  <a:lnTo>
                    <a:pt x="845" y="271"/>
                  </a:lnTo>
                  <a:lnTo>
                    <a:pt x="786" y="266"/>
                  </a:lnTo>
                  <a:lnTo>
                    <a:pt x="757" y="263"/>
                  </a:lnTo>
                  <a:lnTo>
                    <a:pt x="729" y="263"/>
                  </a:lnTo>
                  <a:lnTo>
                    <a:pt x="729" y="263"/>
                  </a:lnTo>
                  <a:lnTo>
                    <a:pt x="659" y="261"/>
                  </a:lnTo>
                  <a:lnTo>
                    <a:pt x="575" y="257"/>
                  </a:lnTo>
                  <a:lnTo>
                    <a:pt x="492" y="253"/>
                  </a:lnTo>
                  <a:lnTo>
                    <a:pt x="422" y="251"/>
                  </a:lnTo>
                  <a:lnTo>
                    <a:pt x="422" y="251"/>
                  </a:lnTo>
                  <a:lnTo>
                    <a:pt x="411" y="251"/>
                  </a:lnTo>
                  <a:lnTo>
                    <a:pt x="398" y="250"/>
                  </a:lnTo>
                  <a:lnTo>
                    <a:pt x="371" y="246"/>
                  </a:lnTo>
                  <a:lnTo>
                    <a:pt x="347" y="242"/>
                  </a:lnTo>
                  <a:lnTo>
                    <a:pt x="333" y="241"/>
                  </a:lnTo>
                  <a:lnTo>
                    <a:pt x="320" y="240"/>
                  </a:lnTo>
                  <a:lnTo>
                    <a:pt x="320" y="240"/>
                  </a:lnTo>
                  <a:lnTo>
                    <a:pt x="289" y="238"/>
                  </a:lnTo>
                  <a:lnTo>
                    <a:pt x="256" y="234"/>
                  </a:lnTo>
                  <a:lnTo>
                    <a:pt x="194" y="225"/>
                  </a:lnTo>
                  <a:lnTo>
                    <a:pt x="194" y="225"/>
                  </a:lnTo>
                  <a:lnTo>
                    <a:pt x="177" y="223"/>
                  </a:lnTo>
                  <a:lnTo>
                    <a:pt x="161" y="217"/>
                  </a:lnTo>
                  <a:lnTo>
                    <a:pt x="146" y="211"/>
                  </a:lnTo>
                  <a:lnTo>
                    <a:pt x="132" y="204"/>
                  </a:lnTo>
                  <a:lnTo>
                    <a:pt x="119" y="195"/>
                  </a:lnTo>
                  <a:lnTo>
                    <a:pt x="106" y="185"/>
                  </a:lnTo>
                  <a:lnTo>
                    <a:pt x="93" y="174"/>
                  </a:lnTo>
                  <a:lnTo>
                    <a:pt x="81" y="162"/>
                  </a:lnTo>
                  <a:lnTo>
                    <a:pt x="81" y="162"/>
                  </a:lnTo>
                  <a:lnTo>
                    <a:pt x="74" y="156"/>
                  </a:lnTo>
                  <a:lnTo>
                    <a:pt x="68" y="148"/>
                  </a:lnTo>
                  <a:lnTo>
                    <a:pt x="63" y="140"/>
                  </a:lnTo>
                  <a:lnTo>
                    <a:pt x="59" y="132"/>
                  </a:lnTo>
                  <a:lnTo>
                    <a:pt x="54" y="115"/>
                  </a:lnTo>
                  <a:lnTo>
                    <a:pt x="50" y="97"/>
                  </a:lnTo>
                  <a:lnTo>
                    <a:pt x="47" y="79"/>
                  </a:lnTo>
                  <a:lnTo>
                    <a:pt x="46" y="60"/>
                  </a:lnTo>
                  <a:lnTo>
                    <a:pt x="46" y="23"/>
                  </a:lnTo>
                  <a:lnTo>
                    <a:pt x="46" y="23"/>
                  </a:lnTo>
                  <a:lnTo>
                    <a:pt x="46" y="17"/>
                  </a:lnTo>
                  <a:lnTo>
                    <a:pt x="44" y="13"/>
                  </a:lnTo>
                  <a:lnTo>
                    <a:pt x="42" y="9"/>
                  </a:lnTo>
                  <a:lnTo>
                    <a:pt x="39" y="7"/>
                  </a:lnTo>
                  <a:lnTo>
                    <a:pt x="35" y="4"/>
                  </a:lnTo>
                  <a:lnTo>
                    <a:pt x="31" y="2"/>
                  </a:lnTo>
                  <a:lnTo>
                    <a:pt x="23" y="0"/>
                  </a:lnTo>
                  <a:lnTo>
                    <a:pt x="14" y="2"/>
                  </a:lnTo>
                  <a:lnTo>
                    <a:pt x="12" y="4"/>
                  </a:lnTo>
                  <a:lnTo>
                    <a:pt x="8" y="7"/>
                  </a:lnTo>
                  <a:lnTo>
                    <a:pt x="5" y="9"/>
                  </a:lnTo>
                  <a:lnTo>
                    <a:pt x="3" y="13"/>
                  </a:lnTo>
                  <a:lnTo>
                    <a:pt x="1" y="17"/>
                  </a:lnTo>
                  <a:lnTo>
                    <a:pt x="0" y="23"/>
                  </a:lnTo>
                  <a:lnTo>
                    <a:pt x="0" y="23"/>
                  </a:lnTo>
                  <a:lnTo>
                    <a:pt x="1" y="53"/>
                  </a:lnTo>
                  <a:lnTo>
                    <a:pt x="3" y="80"/>
                  </a:lnTo>
                  <a:lnTo>
                    <a:pt x="6" y="106"/>
                  </a:lnTo>
                  <a:lnTo>
                    <a:pt x="13" y="131"/>
                  </a:lnTo>
                  <a:lnTo>
                    <a:pt x="17" y="143"/>
                  </a:lnTo>
                  <a:lnTo>
                    <a:pt x="22" y="155"/>
                  </a:lnTo>
                  <a:lnTo>
                    <a:pt x="29" y="165"/>
                  </a:lnTo>
                  <a:lnTo>
                    <a:pt x="35" y="177"/>
                  </a:lnTo>
                  <a:lnTo>
                    <a:pt x="43" y="187"/>
                  </a:lnTo>
                  <a:lnTo>
                    <a:pt x="52" y="198"/>
                  </a:lnTo>
                  <a:lnTo>
                    <a:pt x="63" y="208"/>
                  </a:lnTo>
                  <a:lnTo>
                    <a:pt x="74" y="219"/>
                  </a:lnTo>
                  <a:lnTo>
                    <a:pt x="74" y="219"/>
                  </a:lnTo>
                  <a:lnTo>
                    <a:pt x="85" y="228"/>
                  </a:lnTo>
                  <a:lnTo>
                    <a:pt x="97" y="236"/>
                  </a:lnTo>
                  <a:lnTo>
                    <a:pt x="110" y="244"/>
                  </a:lnTo>
                  <a:lnTo>
                    <a:pt x="123" y="250"/>
                  </a:lnTo>
                  <a:lnTo>
                    <a:pt x="150" y="262"/>
                  </a:lnTo>
                  <a:lnTo>
                    <a:pt x="179" y="271"/>
                  </a:lnTo>
                  <a:lnTo>
                    <a:pt x="209" y="278"/>
                  </a:lnTo>
                  <a:lnTo>
                    <a:pt x="239" y="283"/>
                  </a:lnTo>
                  <a:lnTo>
                    <a:pt x="268" y="284"/>
                  </a:lnTo>
                  <a:lnTo>
                    <a:pt x="297" y="285"/>
                  </a:lnTo>
                  <a:lnTo>
                    <a:pt x="297" y="285"/>
                  </a:lnTo>
                  <a:lnTo>
                    <a:pt x="332" y="287"/>
                  </a:lnTo>
                  <a:lnTo>
                    <a:pt x="366" y="289"/>
                  </a:lnTo>
                  <a:lnTo>
                    <a:pt x="434" y="297"/>
                  </a:lnTo>
                  <a:lnTo>
                    <a:pt x="502" y="305"/>
                  </a:lnTo>
                  <a:lnTo>
                    <a:pt x="538" y="308"/>
                  </a:lnTo>
                  <a:lnTo>
                    <a:pt x="572" y="309"/>
                  </a:lnTo>
                  <a:lnTo>
                    <a:pt x="572" y="309"/>
                  </a:lnTo>
                  <a:lnTo>
                    <a:pt x="613" y="309"/>
                  </a:lnTo>
                  <a:lnTo>
                    <a:pt x="661" y="312"/>
                  </a:lnTo>
                  <a:lnTo>
                    <a:pt x="766" y="317"/>
                  </a:lnTo>
                  <a:lnTo>
                    <a:pt x="871" y="322"/>
                  </a:lnTo>
                  <a:lnTo>
                    <a:pt x="920" y="325"/>
                  </a:lnTo>
                  <a:lnTo>
                    <a:pt x="961" y="325"/>
                  </a:lnTo>
                  <a:lnTo>
                    <a:pt x="961" y="325"/>
                  </a:lnTo>
                  <a:lnTo>
                    <a:pt x="1036" y="323"/>
                  </a:lnTo>
                  <a:lnTo>
                    <a:pt x="1109" y="322"/>
                  </a:lnTo>
                  <a:lnTo>
                    <a:pt x="1184" y="321"/>
                  </a:lnTo>
                  <a:lnTo>
                    <a:pt x="1258" y="319"/>
                  </a:lnTo>
                  <a:lnTo>
                    <a:pt x="1537" y="319"/>
                  </a:lnTo>
                  <a:lnTo>
                    <a:pt x="1537" y="319"/>
                  </a:lnTo>
                  <a:lnTo>
                    <a:pt x="1553" y="319"/>
                  </a:lnTo>
                  <a:lnTo>
                    <a:pt x="1567" y="318"/>
                  </a:lnTo>
                  <a:lnTo>
                    <a:pt x="1596" y="314"/>
                  </a:lnTo>
                  <a:lnTo>
                    <a:pt x="1623" y="310"/>
                  </a:lnTo>
                  <a:lnTo>
                    <a:pt x="1638" y="309"/>
                  </a:lnTo>
                  <a:lnTo>
                    <a:pt x="1652" y="309"/>
                  </a:lnTo>
                  <a:lnTo>
                    <a:pt x="1652" y="309"/>
                  </a:lnTo>
                  <a:lnTo>
                    <a:pt x="1683" y="308"/>
                  </a:lnTo>
                  <a:lnTo>
                    <a:pt x="1712" y="305"/>
                  </a:lnTo>
                  <a:lnTo>
                    <a:pt x="1740" y="300"/>
                  </a:lnTo>
                  <a:lnTo>
                    <a:pt x="1766" y="292"/>
                  </a:lnTo>
                  <a:lnTo>
                    <a:pt x="1792" y="283"/>
                  </a:lnTo>
                  <a:lnTo>
                    <a:pt x="1817" y="271"/>
                  </a:lnTo>
                  <a:lnTo>
                    <a:pt x="1843" y="257"/>
                  </a:lnTo>
                  <a:lnTo>
                    <a:pt x="1868" y="240"/>
                  </a:lnTo>
                  <a:lnTo>
                    <a:pt x="1868" y="240"/>
                  </a:lnTo>
                  <a:lnTo>
                    <a:pt x="1878" y="230"/>
                  </a:lnTo>
                  <a:lnTo>
                    <a:pt x="1886" y="221"/>
                  </a:lnTo>
                  <a:lnTo>
                    <a:pt x="1894" y="211"/>
                  </a:lnTo>
                  <a:lnTo>
                    <a:pt x="1899" y="200"/>
                  </a:lnTo>
                  <a:lnTo>
                    <a:pt x="1904" y="189"/>
                  </a:lnTo>
                  <a:lnTo>
                    <a:pt x="1908" y="176"/>
                  </a:lnTo>
                  <a:lnTo>
                    <a:pt x="1911" y="162"/>
                  </a:lnTo>
                  <a:lnTo>
                    <a:pt x="1912" y="149"/>
                  </a:lnTo>
                  <a:lnTo>
                    <a:pt x="1915" y="123"/>
                  </a:lnTo>
                  <a:lnTo>
                    <a:pt x="1915" y="96"/>
                  </a:lnTo>
                  <a:lnTo>
                    <a:pt x="1914" y="46"/>
                  </a:lnTo>
                  <a:lnTo>
                    <a:pt x="1914" y="46"/>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112" name="chenying0907 769"/>
            <p:cNvSpPr>
              <a:spLocks/>
            </p:cNvSpPr>
            <p:nvPr/>
          </p:nvSpPr>
          <p:spPr bwMode="auto">
            <a:xfrm>
              <a:off x="2560638" y="3128963"/>
              <a:ext cx="244475" cy="560388"/>
            </a:xfrm>
            <a:custGeom>
              <a:avLst/>
              <a:gdLst/>
              <a:ahLst/>
              <a:cxnLst>
                <a:cxn ang="0">
                  <a:pos x="615" y="557"/>
                </a:cxn>
                <a:cxn ang="0">
                  <a:pos x="612" y="359"/>
                </a:cxn>
                <a:cxn ang="0">
                  <a:pos x="609" y="293"/>
                </a:cxn>
                <a:cxn ang="0">
                  <a:pos x="603" y="247"/>
                </a:cxn>
                <a:cxn ang="0">
                  <a:pos x="599" y="200"/>
                </a:cxn>
                <a:cxn ang="0">
                  <a:pos x="599" y="190"/>
                </a:cxn>
                <a:cxn ang="0">
                  <a:pos x="592" y="164"/>
                </a:cxn>
                <a:cxn ang="0">
                  <a:pos x="578" y="128"/>
                </a:cxn>
                <a:cxn ang="0">
                  <a:pos x="567" y="110"/>
                </a:cxn>
                <a:cxn ang="0">
                  <a:pos x="541" y="80"/>
                </a:cxn>
                <a:cxn ang="0">
                  <a:pos x="509" y="56"/>
                </a:cxn>
                <a:cxn ang="0">
                  <a:pos x="473" y="37"/>
                </a:cxn>
                <a:cxn ang="0">
                  <a:pos x="454" y="29"/>
                </a:cxn>
                <a:cxn ang="0">
                  <a:pos x="403" y="13"/>
                </a:cxn>
                <a:cxn ang="0">
                  <a:pos x="352" y="4"/>
                </a:cxn>
                <a:cxn ang="0">
                  <a:pos x="298" y="0"/>
                </a:cxn>
                <a:cxn ang="0">
                  <a:pos x="244" y="0"/>
                </a:cxn>
                <a:cxn ang="0">
                  <a:pos x="131" y="4"/>
                </a:cxn>
                <a:cxn ang="0">
                  <a:pos x="14" y="7"/>
                </a:cxn>
                <a:cxn ang="0">
                  <a:pos x="5" y="11"/>
                </a:cxn>
                <a:cxn ang="0">
                  <a:pos x="1" y="17"/>
                </a:cxn>
                <a:cxn ang="0">
                  <a:pos x="1" y="28"/>
                </a:cxn>
                <a:cxn ang="0">
                  <a:pos x="6" y="39"/>
                </a:cxn>
                <a:cxn ang="0">
                  <a:pos x="10" y="47"/>
                </a:cxn>
                <a:cxn ang="0">
                  <a:pos x="15" y="54"/>
                </a:cxn>
                <a:cxn ang="0">
                  <a:pos x="200" y="47"/>
                </a:cxn>
                <a:cxn ang="0">
                  <a:pos x="302" y="46"/>
                </a:cxn>
                <a:cxn ang="0">
                  <a:pos x="365" y="51"/>
                </a:cxn>
                <a:cxn ang="0">
                  <a:pos x="383" y="54"/>
                </a:cxn>
                <a:cxn ang="0">
                  <a:pos x="429" y="67"/>
                </a:cxn>
                <a:cxn ang="0">
                  <a:pos x="471" y="87"/>
                </a:cxn>
                <a:cxn ang="0">
                  <a:pos x="509" y="114"/>
                </a:cxn>
                <a:cxn ang="0">
                  <a:pos x="526" y="131"/>
                </a:cxn>
                <a:cxn ang="0">
                  <a:pos x="539" y="151"/>
                </a:cxn>
                <a:cxn ang="0">
                  <a:pos x="545" y="165"/>
                </a:cxn>
                <a:cxn ang="0">
                  <a:pos x="550" y="192"/>
                </a:cxn>
                <a:cxn ang="0">
                  <a:pos x="552" y="233"/>
                </a:cxn>
                <a:cxn ang="0">
                  <a:pos x="556" y="260"/>
                </a:cxn>
                <a:cxn ang="0">
                  <a:pos x="561" y="288"/>
                </a:cxn>
                <a:cxn ang="0">
                  <a:pos x="565" y="342"/>
                </a:cxn>
                <a:cxn ang="0">
                  <a:pos x="565" y="369"/>
                </a:cxn>
                <a:cxn ang="0">
                  <a:pos x="567" y="484"/>
                </a:cxn>
                <a:cxn ang="0">
                  <a:pos x="570" y="599"/>
                </a:cxn>
                <a:cxn ang="0">
                  <a:pos x="569" y="663"/>
                </a:cxn>
                <a:cxn ang="0">
                  <a:pos x="565" y="790"/>
                </a:cxn>
                <a:cxn ang="0">
                  <a:pos x="565" y="1392"/>
                </a:cxn>
                <a:cxn ang="0">
                  <a:pos x="565" y="1397"/>
                </a:cxn>
                <a:cxn ang="0">
                  <a:pos x="569" y="1405"/>
                </a:cxn>
                <a:cxn ang="0">
                  <a:pos x="575" y="1410"/>
                </a:cxn>
                <a:cxn ang="0">
                  <a:pos x="587" y="1414"/>
                </a:cxn>
                <a:cxn ang="0">
                  <a:pos x="600" y="1410"/>
                </a:cxn>
                <a:cxn ang="0">
                  <a:pos x="605" y="1405"/>
                </a:cxn>
                <a:cxn ang="0">
                  <a:pos x="609" y="1397"/>
                </a:cxn>
                <a:cxn ang="0">
                  <a:pos x="611" y="814"/>
                </a:cxn>
                <a:cxn ang="0">
                  <a:pos x="611" y="750"/>
                </a:cxn>
                <a:cxn ang="0">
                  <a:pos x="615" y="621"/>
                </a:cxn>
                <a:cxn ang="0">
                  <a:pos x="615" y="557"/>
                </a:cxn>
              </a:cxnLst>
              <a:rect l="0" t="0" r="r" b="b"/>
              <a:pathLst>
                <a:path w="615" h="1414">
                  <a:moveTo>
                    <a:pt x="615" y="557"/>
                  </a:moveTo>
                  <a:lnTo>
                    <a:pt x="615" y="557"/>
                  </a:lnTo>
                  <a:lnTo>
                    <a:pt x="613" y="425"/>
                  </a:lnTo>
                  <a:lnTo>
                    <a:pt x="612" y="359"/>
                  </a:lnTo>
                  <a:lnTo>
                    <a:pt x="609" y="293"/>
                  </a:lnTo>
                  <a:lnTo>
                    <a:pt x="609" y="293"/>
                  </a:lnTo>
                  <a:lnTo>
                    <a:pt x="607" y="270"/>
                  </a:lnTo>
                  <a:lnTo>
                    <a:pt x="603" y="247"/>
                  </a:lnTo>
                  <a:lnTo>
                    <a:pt x="600" y="224"/>
                  </a:lnTo>
                  <a:lnTo>
                    <a:pt x="599" y="200"/>
                  </a:lnTo>
                  <a:lnTo>
                    <a:pt x="599" y="200"/>
                  </a:lnTo>
                  <a:lnTo>
                    <a:pt x="599" y="190"/>
                  </a:lnTo>
                  <a:lnTo>
                    <a:pt x="598" y="181"/>
                  </a:lnTo>
                  <a:lnTo>
                    <a:pt x="592" y="164"/>
                  </a:lnTo>
                  <a:lnTo>
                    <a:pt x="586" y="145"/>
                  </a:lnTo>
                  <a:lnTo>
                    <a:pt x="578" y="128"/>
                  </a:lnTo>
                  <a:lnTo>
                    <a:pt x="578" y="128"/>
                  </a:lnTo>
                  <a:lnTo>
                    <a:pt x="567" y="110"/>
                  </a:lnTo>
                  <a:lnTo>
                    <a:pt x="556" y="94"/>
                  </a:lnTo>
                  <a:lnTo>
                    <a:pt x="541" y="80"/>
                  </a:lnTo>
                  <a:lnTo>
                    <a:pt x="526" y="67"/>
                  </a:lnTo>
                  <a:lnTo>
                    <a:pt x="509" y="56"/>
                  </a:lnTo>
                  <a:lnTo>
                    <a:pt x="490" y="46"/>
                  </a:lnTo>
                  <a:lnTo>
                    <a:pt x="473" y="37"/>
                  </a:lnTo>
                  <a:lnTo>
                    <a:pt x="454" y="29"/>
                  </a:lnTo>
                  <a:lnTo>
                    <a:pt x="454" y="29"/>
                  </a:lnTo>
                  <a:lnTo>
                    <a:pt x="429" y="20"/>
                  </a:lnTo>
                  <a:lnTo>
                    <a:pt x="403" y="13"/>
                  </a:lnTo>
                  <a:lnTo>
                    <a:pt x="378" y="8"/>
                  </a:lnTo>
                  <a:lnTo>
                    <a:pt x="352" y="4"/>
                  </a:lnTo>
                  <a:lnTo>
                    <a:pt x="325" y="2"/>
                  </a:lnTo>
                  <a:lnTo>
                    <a:pt x="298" y="0"/>
                  </a:lnTo>
                  <a:lnTo>
                    <a:pt x="272" y="0"/>
                  </a:lnTo>
                  <a:lnTo>
                    <a:pt x="244" y="0"/>
                  </a:lnTo>
                  <a:lnTo>
                    <a:pt x="244" y="0"/>
                  </a:lnTo>
                  <a:lnTo>
                    <a:pt x="131" y="4"/>
                  </a:lnTo>
                  <a:lnTo>
                    <a:pt x="14" y="7"/>
                  </a:lnTo>
                  <a:lnTo>
                    <a:pt x="14" y="7"/>
                  </a:lnTo>
                  <a:lnTo>
                    <a:pt x="9" y="8"/>
                  </a:lnTo>
                  <a:lnTo>
                    <a:pt x="5" y="11"/>
                  </a:lnTo>
                  <a:lnTo>
                    <a:pt x="2" y="15"/>
                  </a:lnTo>
                  <a:lnTo>
                    <a:pt x="1" y="17"/>
                  </a:lnTo>
                  <a:lnTo>
                    <a:pt x="0" y="22"/>
                  </a:lnTo>
                  <a:lnTo>
                    <a:pt x="1" y="28"/>
                  </a:lnTo>
                  <a:lnTo>
                    <a:pt x="2" y="33"/>
                  </a:lnTo>
                  <a:lnTo>
                    <a:pt x="6" y="39"/>
                  </a:lnTo>
                  <a:lnTo>
                    <a:pt x="6" y="39"/>
                  </a:lnTo>
                  <a:lnTo>
                    <a:pt x="10" y="47"/>
                  </a:lnTo>
                  <a:lnTo>
                    <a:pt x="15" y="54"/>
                  </a:lnTo>
                  <a:lnTo>
                    <a:pt x="15" y="54"/>
                  </a:lnTo>
                  <a:lnTo>
                    <a:pt x="98" y="51"/>
                  </a:lnTo>
                  <a:lnTo>
                    <a:pt x="200" y="47"/>
                  </a:lnTo>
                  <a:lnTo>
                    <a:pt x="252" y="46"/>
                  </a:lnTo>
                  <a:lnTo>
                    <a:pt x="302" y="46"/>
                  </a:lnTo>
                  <a:lnTo>
                    <a:pt x="345" y="49"/>
                  </a:lnTo>
                  <a:lnTo>
                    <a:pt x="365" y="51"/>
                  </a:lnTo>
                  <a:lnTo>
                    <a:pt x="383" y="54"/>
                  </a:lnTo>
                  <a:lnTo>
                    <a:pt x="383" y="54"/>
                  </a:lnTo>
                  <a:lnTo>
                    <a:pt x="405" y="60"/>
                  </a:lnTo>
                  <a:lnTo>
                    <a:pt x="429" y="67"/>
                  </a:lnTo>
                  <a:lnTo>
                    <a:pt x="450" y="76"/>
                  </a:lnTo>
                  <a:lnTo>
                    <a:pt x="471" y="87"/>
                  </a:lnTo>
                  <a:lnTo>
                    <a:pt x="490" y="100"/>
                  </a:lnTo>
                  <a:lnTo>
                    <a:pt x="509" y="114"/>
                  </a:lnTo>
                  <a:lnTo>
                    <a:pt x="518" y="123"/>
                  </a:lnTo>
                  <a:lnTo>
                    <a:pt x="526" y="131"/>
                  </a:lnTo>
                  <a:lnTo>
                    <a:pt x="532" y="141"/>
                  </a:lnTo>
                  <a:lnTo>
                    <a:pt x="539" y="151"/>
                  </a:lnTo>
                  <a:lnTo>
                    <a:pt x="539" y="151"/>
                  </a:lnTo>
                  <a:lnTo>
                    <a:pt x="545" y="165"/>
                  </a:lnTo>
                  <a:lnTo>
                    <a:pt x="549" y="178"/>
                  </a:lnTo>
                  <a:lnTo>
                    <a:pt x="550" y="192"/>
                  </a:lnTo>
                  <a:lnTo>
                    <a:pt x="552" y="206"/>
                  </a:lnTo>
                  <a:lnTo>
                    <a:pt x="552" y="233"/>
                  </a:lnTo>
                  <a:lnTo>
                    <a:pt x="553" y="247"/>
                  </a:lnTo>
                  <a:lnTo>
                    <a:pt x="556" y="260"/>
                  </a:lnTo>
                  <a:lnTo>
                    <a:pt x="556" y="260"/>
                  </a:lnTo>
                  <a:lnTo>
                    <a:pt x="561" y="288"/>
                  </a:lnTo>
                  <a:lnTo>
                    <a:pt x="564" y="315"/>
                  </a:lnTo>
                  <a:lnTo>
                    <a:pt x="565" y="342"/>
                  </a:lnTo>
                  <a:lnTo>
                    <a:pt x="565" y="369"/>
                  </a:lnTo>
                  <a:lnTo>
                    <a:pt x="565" y="369"/>
                  </a:lnTo>
                  <a:lnTo>
                    <a:pt x="565" y="427"/>
                  </a:lnTo>
                  <a:lnTo>
                    <a:pt x="567" y="484"/>
                  </a:lnTo>
                  <a:lnTo>
                    <a:pt x="569" y="542"/>
                  </a:lnTo>
                  <a:lnTo>
                    <a:pt x="570" y="599"/>
                  </a:lnTo>
                  <a:lnTo>
                    <a:pt x="570" y="599"/>
                  </a:lnTo>
                  <a:lnTo>
                    <a:pt x="569" y="663"/>
                  </a:lnTo>
                  <a:lnTo>
                    <a:pt x="567" y="726"/>
                  </a:lnTo>
                  <a:lnTo>
                    <a:pt x="565" y="790"/>
                  </a:lnTo>
                  <a:lnTo>
                    <a:pt x="565" y="853"/>
                  </a:lnTo>
                  <a:lnTo>
                    <a:pt x="565" y="1392"/>
                  </a:lnTo>
                  <a:lnTo>
                    <a:pt x="565" y="1392"/>
                  </a:lnTo>
                  <a:lnTo>
                    <a:pt x="565" y="1397"/>
                  </a:lnTo>
                  <a:lnTo>
                    <a:pt x="566" y="1401"/>
                  </a:lnTo>
                  <a:lnTo>
                    <a:pt x="569" y="1405"/>
                  </a:lnTo>
                  <a:lnTo>
                    <a:pt x="571" y="1409"/>
                  </a:lnTo>
                  <a:lnTo>
                    <a:pt x="575" y="1410"/>
                  </a:lnTo>
                  <a:lnTo>
                    <a:pt x="579" y="1413"/>
                  </a:lnTo>
                  <a:lnTo>
                    <a:pt x="587" y="1414"/>
                  </a:lnTo>
                  <a:lnTo>
                    <a:pt x="596" y="1413"/>
                  </a:lnTo>
                  <a:lnTo>
                    <a:pt x="600" y="1410"/>
                  </a:lnTo>
                  <a:lnTo>
                    <a:pt x="603" y="1409"/>
                  </a:lnTo>
                  <a:lnTo>
                    <a:pt x="605" y="1405"/>
                  </a:lnTo>
                  <a:lnTo>
                    <a:pt x="608" y="1401"/>
                  </a:lnTo>
                  <a:lnTo>
                    <a:pt x="609" y="1397"/>
                  </a:lnTo>
                  <a:lnTo>
                    <a:pt x="611" y="1392"/>
                  </a:lnTo>
                  <a:lnTo>
                    <a:pt x="611" y="814"/>
                  </a:lnTo>
                  <a:lnTo>
                    <a:pt x="611" y="814"/>
                  </a:lnTo>
                  <a:lnTo>
                    <a:pt x="611" y="750"/>
                  </a:lnTo>
                  <a:lnTo>
                    <a:pt x="613" y="686"/>
                  </a:lnTo>
                  <a:lnTo>
                    <a:pt x="615" y="621"/>
                  </a:lnTo>
                  <a:lnTo>
                    <a:pt x="615" y="557"/>
                  </a:lnTo>
                  <a:lnTo>
                    <a:pt x="615" y="557"/>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113" name="chenying0907 770"/>
            <p:cNvSpPr>
              <a:spLocks/>
            </p:cNvSpPr>
            <p:nvPr/>
          </p:nvSpPr>
          <p:spPr bwMode="auto">
            <a:xfrm>
              <a:off x="2044701" y="3044825"/>
              <a:ext cx="533400" cy="114300"/>
            </a:xfrm>
            <a:custGeom>
              <a:avLst/>
              <a:gdLst/>
              <a:ahLst/>
              <a:cxnLst>
                <a:cxn ang="0">
                  <a:pos x="1338" y="227"/>
                </a:cxn>
                <a:cxn ang="0">
                  <a:pos x="1281" y="176"/>
                </a:cxn>
                <a:cxn ang="0">
                  <a:pos x="1218" y="132"/>
                </a:cxn>
                <a:cxn ang="0">
                  <a:pos x="1150" y="93"/>
                </a:cxn>
                <a:cxn ang="0">
                  <a:pos x="1081" y="60"/>
                </a:cxn>
                <a:cxn ang="0">
                  <a:pos x="1057" y="51"/>
                </a:cxn>
                <a:cxn ang="0">
                  <a:pos x="1004" y="34"/>
                </a:cxn>
                <a:cxn ang="0">
                  <a:pos x="943" y="22"/>
                </a:cxn>
                <a:cxn ang="0">
                  <a:pos x="848" y="10"/>
                </a:cxn>
                <a:cxn ang="0">
                  <a:pos x="721" y="1"/>
                </a:cxn>
                <a:cxn ang="0">
                  <a:pos x="608" y="0"/>
                </a:cxn>
                <a:cxn ang="0">
                  <a:pos x="563" y="0"/>
                </a:cxn>
                <a:cxn ang="0">
                  <a:pos x="471" y="5"/>
                </a:cxn>
                <a:cxn ang="0">
                  <a:pos x="378" y="17"/>
                </a:cxn>
                <a:cxn ang="0">
                  <a:pos x="332" y="27"/>
                </a:cxn>
                <a:cxn ang="0">
                  <a:pos x="289" y="40"/>
                </a:cxn>
                <a:cxn ang="0">
                  <a:pos x="246" y="57"/>
                </a:cxn>
                <a:cxn ang="0">
                  <a:pos x="212" y="73"/>
                </a:cxn>
                <a:cxn ang="0">
                  <a:pos x="138" y="111"/>
                </a:cxn>
                <a:cxn ang="0">
                  <a:pos x="100" y="134"/>
                </a:cxn>
                <a:cxn ang="0">
                  <a:pos x="66" y="161"/>
                </a:cxn>
                <a:cxn ang="0">
                  <a:pos x="36" y="189"/>
                </a:cxn>
                <a:cxn ang="0">
                  <a:pos x="13" y="223"/>
                </a:cxn>
                <a:cxn ang="0">
                  <a:pos x="0" y="260"/>
                </a:cxn>
                <a:cxn ang="0">
                  <a:pos x="0" y="265"/>
                </a:cxn>
                <a:cxn ang="0">
                  <a:pos x="2" y="274"/>
                </a:cxn>
                <a:cxn ang="0">
                  <a:pos x="7" y="281"/>
                </a:cxn>
                <a:cxn ang="0">
                  <a:pos x="19" y="287"/>
                </a:cxn>
                <a:cxn ang="0">
                  <a:pos x="30" y="287"/>
                </a:cxn>
                <a:cxn ang="0">
                  <a:pos x="38" y="283"/>
                </a:cxn>
                <a:cxn ang="0">
                  <a:pos x="43" y="277"/>
                </a:cxn>
                <a:cxn ang="0">
                  <a:pos x="45" y="272"/>
                </a:cxn>
                <a:cxn ang="0">
                  <a:pos x="58" y="238"/>
                </a:cxn>
                <a:cxn ang="0">
                  <a:pos x="81" y="206"/>
                </a:cxn>
                <a:cxn ang="0">
                  <a:pos x="111" y="179"/>
                </a:cxn>
                <a:cxn ang="0">
                  <a:pos x="147" y="155"/>
                </a:cxn>
                <a:cxn ang="0">
                  <a:pos x="186" y="134"/>
                </a:cxn>
                <a:cxn ang="0">
                  <a:pos x="262" y="99"/>
                </a:cxn>
                <a:cxn ang="0">
                  <a:pos x="295" y="86"/>
                </a:cxn>
                <a:cxn ang="0">
                  <a:pos x="336" y="72"/>
                </a:cxn>
                <a:cxn ang="0">
                  <a:pos x="387" y="62"/>
                </a:cxn>
                <a:cxn ang="0">
                  <a:pos x="444" y="55"/>
                </a:cxn>
                <a:cxn ang="0">
                  <a:pos x="561" y="47"/>
                </a:cxn>
                <a:cxn ang="0">
                  <a:pos x="716" y="45"/>
                </a:cxn>
                <a:cxn ang="0">
                  <a:pos x="762" y="45"/>
                </a:cxn>
                <a:cxn ang="0">
                  <a:pos x="853" y="52"/>
                </a:cxn>
                <a:cxn ang="0">
                  <a:pos x="945" y="65"/>
                </a:cxn>
                <a:cxn ang="0">
                  <a:pos x="1010" y="82"/>
                </a:cxn>
                <a:cxn ang="0">
                  <a:pos x="1055" y="98"/>
                </a:cxn>
                <a:cxn ang="0">
                  <a:pos x="1075" y="107"/>
                </a:cxn>
                <a:cxn ang="0">
                  <a:pos x="1138" y="137"/>
                </a:cxn>
                <a:cxn ang="0">
                  <a:pos x="1198" y="172"/>
                </a:cxn>
                <a:cxn ang="0">
                  <a:pos x="1255" y="213"/>
                </a:cxn>
                <a:cxn ang="0">
                  <a:pos x="1306" y="259"/>
                </a:cxn>
                <a:cxn ang="0">
                  <a:pos x="1310" y="263"/>
                </a:cxn>
                <a:cxn ang="0">
                  <a:pos x="1319" y="266"/>
                </a:cxn>
                <a:cxn ang="0">
                  <a:pos x="1327" y="265"/>
                </a:cxn>
                <a:cxn ang="0">
                  <a:pos x="1338" y="259"/>
                </a:cxn>
                <a:cxn ang="0">
                  <a:pos x="1345" y="248"/>
                </a:cxn>
                <a:cxn ang="0">
                  <a:pos x="1345" y="239"/>
                </a:cxn>
                <a:cxn ang="0">
                  <a:pos x="1342" y="231"/>
                </a:cxn>
                <a:cxn ang="0">
                  <a:pos x="1338" y="227"/>
                </a:cxn>
              </a:cxnLst>
              <a:rect l="0" t="0" r="r" b="b"/>
              <a:pathLst>
                <a:path w="1345" h="289">
                  <a:moveTo>
                    <a:pt x="1338" y="227"/>
                  </a:moveTo>
                  <a:lnTo>
                    <a:pt x="1338" y="227"/>
                  </a:lnTo>
                  <a:lnTo>
                    <a:pt x="1311" y="201"/>
                  </a:lnTo>
                  <a:lnTo>
                    <a:pt x="1281" y="176"/>
                  </a:lnTo>
                  <a:lnTo>
                    <a:pt x="1249" y="153"/>
                  </a:lnTo>
                  <a:lnTo>
                    <a:pt x="1218" y="132"/>
                  </a:lnTo>
                  <a:lnTo>
                    <a:pt x="1184" y="111"/>
                  </a:lnTo>
                  <a:lnTo>
                    <a:pt x="1150" y="93"/>
                  </a:lnTo>
                  <a:lnTo>
                    <a:pt x="1116" y="76"/>
                  </a:lnTo>
                  <a:lnTo>
                    <a:pt x="1081" y="60"/>
                  </a:lnTo>
                  <a:lnTo>
                    <a:pt x="1081" y="60"/>
                  </a:lnTo>
                  <a:lnTo>
                    <a:pt x="1057" y="51"/>
                  </a:lnTo>
                  <a:lnTo>
                    <a:pt x="1031" y="42"/>
                  </a:lnTo>
                  <a:lnTo>
                    <a:pt x="1004" y="34"/>
                  </a:lnTo>
                  <a:lnTo>
                    <a:pt x="975" y="27"/>
                  </a:lnTo>
                  <a:lnTo>
                    <a:pt x="943" y="22"/>
                  </a:lnTo>
                  <a:lnTo>
                    <a:pt x="912" y="17"/>
                  </a:lnTo>
                  <a:lnTo>
                    <a:pt x="848" y="10"/>
                  </a:lnTo>
                  <a:lnTo>
                    <a:pt x="784" y="5"/>
                  </a:lnTo>
                  <a:lnTo>
                    <a:pt x="721" y="1"/>
                  </a:lnTo>
                  <a:lnTo>
                    <a:pt x="662" y="0"/>
                  </a:lnTo>
                  <a:lnTo>
                    <a:pt x="608" y="0"/>
                  </a:lnTo>
                  <a:lnTo>
                    <a:pt x="608" y="0"/>
                  </a:lnTo>
                  <a:lnTo>
                    <a:pt x="563" y="0"/>
                  </a:lnTo>
                  <a:lnTo>
                    <a:pt x="517" y="1"/>
                  </a:lnTo>
                  <a:lnTo>
                    <a:pt x="471" y="5"/>
                  </a:lnTo>
                  <a:lnTo>
                    <a:pt x="424" y="9"/>
                  </a:lnTo>
                  <a:lnTo>
                    <a:pt x="378" y="17"/>
                  </a:lnTo>
                  <a:lnTo>
                    <a:pt x="356" y="22"/>
                  </a:lnTo>
                  <a:lnTo>
                    <a:pt x="332" y="27"/>
                  </a:lnTo>
                  <a:lnTo>
                    <a:pt x="310" y="32"/>
                  </a:lnTo>
                  <a:lnTo>
                    <a:pt x="289" y="40"/>
                  </a:lnTo>
                  <a:lnTo>
                    <a:pt x="267" y="48"/>
                  </a:lnTo>
                  <a:lnTo>
                    <a:pt x="246" y="57"/>
                  </a:lnTo>
                  <a:lnTo>
                    <a:pt x="246" y="57"/>
                  </a:lnTo>
                  <a:lnTo>
                    <a:pt x="212" y="73"/>
                  </a:lnTo>
                  <a:lnTo>
                    <a:pt x="176" y="90"/>
                  </a:lnTo>
                  <a:lnTo>
                    <a:pt x="138" y="111"/>
                  </a:lnTo>
                  <a:lnTo>
                    <a:pt x="118" y="123"/>
                  </a:lnTo>
                  <a:lnTo>
                    <a:pt x="100" y="134"/>
                  </a:lnTo>
                  <a:lnTo>
                    <a:pt x="83" y="146"/>
                  </a:lnTo>
                  <a:lnTo>
                    <a:pt x="66" y="161"/>
                  </a:lnTo>
                  <a:lnTo>
                    <a:pt x="50" y="175"/>
                  </a:lnTo>
                  <a:lnTo>
                    <a:pt x="36" y="189"/>
                  </a:lnTo>
                  <a:lnTo>
                    <a:pt x="24" y="206"/>
                  </a:lnTo>
                  <a:lnTo>
                    <a:pt x="13" y="223"/>
                  </a:lnTo>
                  <a:lnTo>
                    <a:pt x="5" y="240"/>
                  </a:lnTo>
                  <a:lnTo>
                    <a:pt x="0" y="260"/>
                  </a:lnTo>
                  <a:lnTo>
                    <a:pt x="0" y="260"/>
                  </a:lnTo>
                  <a:lnTo>
                    <a:pt x="0" y="265"/>
                  </a:lnTo>
                  <a:lnTo>
                    <a:pt x="0" y="270"/>
                  </a:lnTo>
                  <a:lnTo>
                    <a:pt x="2" y="274"/>
                  </a:lnTo>
                  <a:lnTo>
                    <a:pt x="4" y="278"/>
                  </a:lnTo>
                  <a:lnTo>
                    <a:pt x="7" y="281"/>
                  </a:lnTo>
                  <a:lnTo>
                    <a:pt x="11" y="283"/>
                  </a:lnTo>
                  <a:lnTo>
                    <a:pt x="19" y="287"/>
                  </a:lnTo>
                  <a:lnTo>
                    <a:pt x="26" y="289"/>
                  </a:lnTo>
                  <a:lnTo>
                    <a:pt x="30" y="287"/>
                  </a:lnTo>
                  <a:lnTo>
                    <a:pt x="34" y="286"/>
                  </a:lnTo>
                  <a:lnTo>
                    <a:pt x="38" y="283"/>
                  </a:lnTo>
                  <a:lnTo>
                    <a:pt x="41" y="281"/>
                  </a:lnTo>
                  <a:lnTo>
                    <a:pt x="43" y="277"/>
                  </a:lnTo>
                  <a:lnTo>
                    <a:pt x="45" y="272"/>
                  </a:lnTo>
                  <a:lnTo>
                    <a:pt x="45" y="272"/>
                  </a:lnTo>
                  <a:lnTo>
                    <a:pt x="50" y="255"/>
                  </a:lnTo>
                  <a:lnTo>
                    <a:pt x="58" y="238"/>
                  </a:lnTo>
                  <a:lnTo>
                    <a:pt x="68" y="222"/>
                  </a:lnTo>
                  <a:lnTo>
                    <a:pt x="81" y="206"/>
                  </a:lnTo>
                  <a:lnTo>
                    <a:pt x="96" y="193"/>
                  </a:lnTo>
                  <a:lnTo>
                    <a:pt x="111" y="179"/>
                  </a:lnTo>
                  <a:lnTo>
                    <a:pt x="128" y="167"/>
                  </a:lnTo>
                  <a:lnTo>
                    <a:pt x="147" y="155"/>
                  </a:lnTo>
                  <a:lnTo>
                    <a:pt x="166" y="145"/>
                  </a:lnTo>
                  <a:lnTo>
                    <a:pt x="186" y="134"/>
                  </a:lnTo>
                  <a:lnTo>
                    <a:pt x="225" y="116"/>
                  </a:lnTo>
                  <a:lnTo>
                    <a:pt x="262" y="99"/>
                  </a:lnTo>
                  <a:lnTo>
                    <a:pt x="295" y="86"/>
                  </a:lnTo>
                  <a:lnTo>
                    <a:pt x="295" y="86"/>
                  </a:lnTo>
                  <a:lnTo>
                    <a:pt x="314" y="78"/>
                  </a:lnTo>
                  <a:lnTo>
                    <a:pt x="336" y="72"/>
                  </a:lnTo>
                  <a:lnTo>
                    <a:pt x="361" y="66"/>
                  </a:lnTo>
                  <a:lnTo>
                    <a:pt x="387" y="62"/>
                  </a:lnTo>
                  <a:lnTo>
                    <a:pt x="415" y="59"/>
                  </a:lnTo>
                  <a:lnTo>
                    <a:pt x="444" y="55"/>
                  </a:lnTo>
                  <a:lnTo>
                    <a:pt x="503" y="49"/>
                  </a:lnTo>
                  <a:lnTo>
                    <a:pt x="561" y="47"/>
                  </a:lnTo>
                  <a:lnTo>
                    <a:pt x="619" y="45"/>
                  </a:lnTo>
                  <a:lnTo>
                    <a:pt x="716" y="45"/>
                  </a:lnTo>
                  <a:lnTo>
                    <a:pt x="716" y="45"/>
                  </a:lnTo>
                  <a:lnTo>
                    <a:pt x="762" y="45"/>
                  </a:lnTo>
                  <a:lnTo>
                    <a:pt x="807" y="48"/>
                  </a:lnTo>
                  <a:lnTo>
                    <a:pt x="853" y="52"/>
                  </a:lnTo>
                  <a:lnTo>
                    <a:pt x="899" y="57"/>
                  </a:lnTo>
                  <a:lnTo>
                    <a:pt x="945" y="65"/>
                  </a:lnTo>
                  <a:lnTo>
                    <a:pt x="989" y="76"/>
                  </a:lnTo>
                  <a:lnTo>
                    <a:pt x="1010" y="82"/>
                  </a:lnTo>
                  <a:lnTo>
                    <a:pt x="1032" y="90"/>
                  </a:lnTo>
                  <a:lnTo>
                    <a:pt x="1055" y="98"/>
                  </a:lnTo>
                  <a:lnTo>
                    <a:pt x="1075" y="107"/>
                  </a:lnTo>
                  <a:lnTo>
                    <a:pt x="1075" y="107"/>
                  </a:lnTo>
                  <a:lnTo>
                    <a:pt x="1107" y="121"/>
                  </a:lnTo>
                  <a:lnTo>
                    <a:pt x="1138" y="137"/>
                  </a:lnTo>
                  <a:lnTo>
                    <a:pt x="1168" y="154"/>
                  </a:lnTo>
                  <a:lnTo>
                    <a:pt x="1198" y="172"/>
                  </a:lnTo>
                  <a:lnTo>
                    <a:pt x="1227" y="192"/>
                  </a:lnTo>
                  <a:lnTo>
                    <a:pt x="1255" y="213"/>
                  </a:lnTo>
                  <a:lnTo>
                    <a:pt x="1281" y="236"/>
                  </a:lnTo>
                  <a:lnTo>
                    <a:pt x="1306" y="259"/>
                  </a:lnTo>
                  <a:lnTo>
                    <a:pt x="1306" y="259"/>
                  </a:lnTo>
                  <a:lnTo>
                    <a:pt x="1310" y="263"/>
                  </a:lnTo>
                  <a:lnTo>
                    <a:pt x="1315" y="265"/>
                  </a:lnTo>
                  <a:lnTo>
                    <a:pt x="1319" y="266"/>
                  </a:lnTo>
                  <a:lnTo>
                    <a:pt x="1323" y="266"/>
                  </a:lnTo>
                  <a:lnTo>
                    <a:pt x="1327" y="265"/>
                  </a:lnTo>
                  <a:lnTo>
                    <a:pt x="1331" y="264"/>
                  </a:lnTo>
                  <a:lnTo>
                    <a:pt x="1338" y="259"/>
                  </a:lnTo>
                  <a:lnTo>
                    <a:pt x="1342" y="252"/>
                  </a:lnTo>
                  <a:lnTo>
                    <a:pt x="1345" y="248"/>
                  </a:lnTo>
                  <a:lnTo>
                    <a:pt x="1345" y="244"/>
                  </a:lnTo>
                  <a:lnTo>
                    <a:pt x="1345" y="239"/>
                  </a:lnTo>
                  <a:lnTo>
                    <a:pt x="1344" y="235"/>
                  </a:lnTo>
                  <a:lnTo>
                    <a:pt x="1342" y="231"/>
                  </a:lnTo>
                  <a:lnTo>
                    <a:pt x="1338" y="227"/>
                  </a:lnTo>
                  <a:lnTo>
                    <a:pt x="1338" y="227"/>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114" name="chenying0907 771"/>
            <p:cNvSpPr>
              <a:spLocks noEditPoints="1"/>
            </p:cNvSpPr>
            <p:nvPr/>
          </p:nvSpPr>
          <p:spPr bwMode="auto">
            <a:xfrm>
              <a:off x="2586038" y="3386138"/>
              <a:ext cx="158750" cy="50800"/>
            </a:xfrm>
            <a:custGeom>
              <a:avLst/>
              <a:gdLst/>
              <a:ahLst/>
              <a:cxnLst>
                <a:cxn ang="0">
                  <a:pos x="343" y="8"/>
                </a:cxn>
                <a:cxn ang="0">
                  <a:pos x="308" y="11"/>
                </a:cxn>
                <a:cxn ang="0">
                  <a:pos x="240" y="5"/>
                </a:cxn>
                <a:cxn ang="0">
                  <a:pos x="206" y="4"/>
                </a:cxn>
                <a:cxn ang="0">
                  <a:pos x="121" y="3"/>
                </a:cxn>
                <a:cxn ang="0">
                  <a:pos x="34" y="0"/>
                </a:cxn>
                <a:cxn ang="0">
                  <a:pos x="30" y="2"/>
                </a:cxn>
                <a:cxn ang="0">
                  <a:pos x="19" y="7"/>
                </a:cxn>
                <a:cxn ang="0">
                  <a:pos x="12" y="20"/>
                </a:cxn>
                <a:cxn ang="0">
                  <a:pos x="7" y="24"/>
                </a:cxn>
                <a:cxn ang="0">
                  <a:pos x="0" y="37"/>
                </a:cxn>
                <a:cxn ang="0">
                  <a:pos x="0" y="45"/>
                </a:cxn>
                <a:cxn ang="0">
                  <a:pos x="3" y="62"/>
                </a:cxn>
                <a:cxn ang="0">
                  <a:pos x="4" y="89"/>
                </a:cxn>
                <a:cxn ang="0">
                  <a:pos x="9" y="105"/>
                </a:cxn>
                <a:cxn ang="0">
                  <a:pos x="15" y="111"/>
                </a:cxn>
                <a:cxn ang="0">
                  <a:pos x="25" y="119"/>
                </a:cxn>
                <a:cxn ang="0">
                  <a:pos x="39" y="124"/>
                </a:cxn>
                <a:cxn ang="0">
                  <a:pos x="72" y="127"/>
                </a:cxn>
                <a:cxn ang="0">
                  <a:pos x="106" y="124"/>
                </a:cxn>
                <a:cxn ang="0">
                  <a:pos x="134" y="123"/>
                </a:cxn>
                <a:cxn ang="0">
                  <a:pos x="211" y="122"/>
                </a:cxn>
                <a:cxn ang="0">
                  <a:pos x="289" y="122"/>
                </a:cxn>
                <a:cxn ang="0">
                  <a:pos x="327" y="123"/>
                </a:cxn>
                <a:cxn ang="0">
                  <a:pos x="357" y="122"/>
                </a:cxn>
                <a:cxn ang="0">
                  <a:pos x="377" y="117"/>
                </a:cxn>
                <a:cxn ang="0">
                  <a:pos x="386" y="110"/>
                </a:cxn>
                <a:cxn ang="0">
                  <a:pos x="389" y="106"/>
                </a:cxn>
                <a:cxn ang="0">
                  <a:pos x="397" y="89"/>
                </a:cxn>
                <a:cxn ang="0">
                  <a:pos x="401" y="72"/>
                </a:cxn>
                <a:cxn ang="0">
                  <a:pos x="401" y="55"/>
                </a:cxn>
                <a:cxn ang="0">
                  <a:pos x="395" y="39"/>
                </a:cxn>
                <a:cxn ang="0">
                  <a:pos x="387" y="25"/>
                </a:cxn>
                <a:cxn ang="0">
                  <a:pos x="376" y="16"/>
                </a:cxn>
                <a:cxn ang="0">
                  <a:pos x="361" y="9"/>
                </a:cxn>
                <a:cxn ang="0">
                  <a:pos x="343" y="8"/>
                </a:cxn>
                <a:cxn ang="0">
                  <a:pos x="351" y="80"/>
                </a:cxn>
                <a:cxn ang="0">
                  <a:pos x="348" y="80"/>
                </a:cxn>
                <a:cxn ang="0">
                  <a:pos x="322" y="77"/>
                </a:cxn>
                <a:cxn ang="0">
                  <a:pos x="152" y="76"/>
                </a:cxn>
                <a:cxn ang="0">
                  <a:pos x="102" y="77"/>
                </a:cxn>
                <a:cxn ang="0">
                  <a:pos x="54" y="76"/>
                </a:cxn>
                <a:cxn ang="0">
                  <a:pos x="53" y="76"/>
                </a:cxn>
                <a:cxn ang="0">
                  <a:pos x="50" y="67"/>
                </a:cxn>
                <a:cxn ang="0">
                  <a:pos x="47" y="46"/>
                </a:cxn>
                <a:cxn ang="0">
                  <a:pos x="145" y="50"/>
                </a:cxn>
                <a:cxn ang="0">
                  <a:pos x="242" y="56"/>
                </a:cxn>
                <a:cxn ang="0">
                  <a:pos x="301" y="59"/>
                </a:cxn>
                <a:cxn ang="0">
                  <a:pos x="319" y="58"/>
                </a:cxn>
                <a:cxn ang="0">
                  <a:pos x="355" y="53"/>
                </a:cxn>
                <a:cxn ang="0">
                  <a:pos x="352" y="56"/>
                </a:cxn>
                <a:cxn ang="0">
                  <a:pos x="351" y="80"/>
                </a:cxn>
              </a:cxnLst>
              <a:rect l="0" t="0" r="r" b="b"/>
              <a:pathLst>
                <a:path w="401" h="127">
                  <a:moveTo>
                    <a:pt x="343" y="8"/>
                  </a:moveTo>
                  <a:lnTo>
                    <a:pt x="343" y="8"/>
                  </a:lnTo>
                  <a:lnTo>
                    <a:pt x="325" y="11"/>
                  </a:lnTo>
                  <a:lnTo>
                    <a:pt x="308" y="11"/>
                  </a:lnTo>
                  <a:lnTo>
                    <a:pt x="274" y="8"/>
                  </a:lnTo>
                  <a:lnTo>
                    <a:pt x="240" y="5"/>
                  </a:lnTo>
                  <a:lnTo>
                    <a:pt x="206" y="4"/>
                  </a:lnTo>
                  <a:lnTo>
                    <a:pt x="206" y="4"/>
                  </a:lnTo>
                  <a:lnTo>
                    <a:pt x="162" y="4"/>
                  </a:lnTo>
                  <a:lnTo>
                    <a:pt x="121" y="3"/>
                  </a:lnTo>
                  <a:lnTo>
                    <a:pt x="77" y="2"/>
                  </a:lnTo>
                  <a:lnTo>
                    <a:pt x="34" y="0"/>
                  </a:lnTo>
                  <a:lnTo>
                    <a:pt x="34" y="0"/>
                  </a:lnTo>
                  <a:lnTo>
                    <a:pt x="30" y="2"/>
                  </a:lnTo>
                  <a:lnTo>
                    <a:pt x="25" y="2"/>
                  </a:lnTo>
                  <a:lnTo>
                    <a:pt x="19" y="7"/>
                  </a:lnTo>
                  <a:lnTo>
                    <a:pt x="15" y="12"/>
                  </a:lnTo>
                  <a:lnTo>
                    <a:pt x="12" y="20"/>
                  </a:lnTo>
                  <a:lnTo>
                    <a:pt x="12" y="20"/>
                  </a:lnTo>
                  <a:lnTo>
                    <a:pt x="7" y="24"/>
                  </a:lnTo>
                  <a:lnTo>
                    <a:pt x="3" y="29"/>
                  </a:lnTo>
                  <a:lnTo>
                    <a:pt x="0" y="37"/>
                  </a:lnTo>
                  <a:lnTo>
                    <a:pt x="0" y="45"/>
                  </a:lnTo>
                  <a:lnTo>
                    <a:pt x="0" y="45"/>
                  </a:lnTo>
                  <a:lnTo>
                    <a:pt x="3" y="54"/>
                  </a:lnTo>
                  <a:lnTo>
                    <a:pt x="3" y="62"/>
                  </a:lnTo>
                  <a:lnTo>
                    <a:pt x="3" y="80"/>
                  </a:lnTo>
                  <a:lnTo>
                    <a:pt x="4" y="89"/>
                  </a:lnTo>
                  <a:lnTo>
                    <a:pt x="5" y="97"/>
                  </a:lnTo>
                  <a:lnTo>
                    <a:pt x="9" y="105"/>
                  </a:lnTo>
                  <a:lnTo>
                    <a:pt x="15" y="111"/>
                  </a:lnTo>
                  <a:lnTo>
                    <a:pt x="15" y="111"/>
                  </a:lnTo>
                  <a:lnTo>
                    <a:pt x="20" y="117"/>
                  </a:lnTo>
                  <a:lnTo>
                    <a:pt x="25" y="119"/>
                  </a:lnTo>
                  <a:lnTo>
                    <a:pt x="32" y="122"/>
                  </a:lnTo>
                  <a:lnTo>
                    <a:pt x="39" y="124"/>
                  </a:lnTo>
                  <a:lnTo>
                    <a:pt x="55" y="126"/>
                  </a:lnTo>
                  <a:lnTo>
                    <a:pt x="72" y="127"/>
                  </a:lnTo>
                  <a:lnTo>
                    <a:pt x="89" y="126"/>
                  </a:lnTo>
                  <a:lnTo>
                    <a:pt x="106" y="124"/>
                  </a:lnTo>
                  <a:lnTo>
                    <a:pt x="134" y="123"/>
                  </a:lnTo>
                  <a:lnTo>
                    <a:pt x="134" y="123"/>
                  </a:lnTo>
                  <a:lnTo>
                    <a:pt x="173" y="122"/>
                  </a:lnTo>
                  <a:lnTo>
                    <a:pt x="211" y="122"/>
                  </a:lnTo>
                  <a:lnTo>
                    <a:pt x="289" y="122"/>
                  </a:lnTo>
                  <a:lnTo>
                    <a:pt x="289" y="122"/>
                  </a:lnTo>
                  <a:lnTo>
                    <a:pt x="313" y="123"/>
                  </a:lnTo>
                  <a:lnTo>
                    <a:pt x="327" y="123"/>
                  </a:lnTo>
                  <a:lnTo>
                    <a:pt x="342" y="123"/>
                  </a:lnTo>
                  <a:lnTo>
                    <a:pt x="357" y="122"/>
                  </a:lnTo>
                  <a:lnTo>
                    <a:pt x="370" y="119"/>
                  </a:lnTo>
                  <a:lnTo>
                    <a:pt x="377" y="117"/>
                  </a:lnTo>
                  <a:lnTo>
                    <a:pt x="382" y="114"/>
                  </a:lnTo>
                  <a:lnTo>
                    <a:pt x="386" y="110"/>
                  </a:lnTo>
                  <a:lnTo>
                    <a:pt x="389" y="106"/>
                  </a:lnTo>
                  <a:lnTo>
                    <a:pt x="389" y="106"/>
                  </a:lnTo>
                  <a:lnTo>
                    <a:pt x="394" y="98"/>
                  </a:lnTo>
                  <a:lnTo>
                    <a:pt x="397" y="89"/>
                  </a:lnTo>
                  <a:lnTo>
                    <a:pt x="399" y="81"/>
                  </a:lnTo>
                  <a:lnTo>
                    <a:pt x="401" y="72"/>
                  </a:lnTo>
                  <a:lnTo>
                    <a:pt x="401" y="63"/>
                  </a:lnTo>
                  <a:lnTo>
                    <a:pt x="401" y="55"/>
                  </a:lnTo>
                  <a:lnTo>
                    <a:pt x="398" y="47"/>
                  </a:lnTo>
                  <a:lnTo>
                    <a:pt x="395" y="39"/>
                  </a:lnTo>
                  <a:lnTo>
                    <a:pt x="393" y="32"/>
                  </a:lnTo>
                  <a:lnTo>
                    <a:pt x="387" y="25"/>
                  </a:lnTo>
                  <a:lnTo>
                    <a:pt x="382" y="20"/>
                  </a:lnTo>
                  <a:lnTo>
                    <a:pt x="376" y="16"/>
                  </a:lnTo>
                  <a:lnTo>
                    <a:pt x="369" y="12"/>
                  </a:lnTo>
                  <a:lnTo>
                    <a:pt x="361" y="9"/>
                  </a:lnTo>
                  <a:lnTo>
                    <a:pt x="352" y="8"/>
                  </a:lnTo>
                  <a:lnTo>
                    <a:pt x="343" y="8"/>
                  </a:lnTo>
                  <a:lnTo>
                    <a:pt x="343" y="8"/>
                  </a:lnTo>
                  <a:close/>
                  <a:moveTo>
                    <a:pt x="351" y="80"/>
                  </a:moveTo>
                  <a:lnTo>
                    <a:pt x="351" y="80"/>
                  </a:lnTo>
                  <a:lnTo>
                    <a:pt x="348" y="80"/>
                  </a:lnTo>
                  <a:lnTo>
                    <a:pt x="343" y="79"/>
                  </a:lnTo>
                  <a:lnTo>
                    <a:pt x="322" y="77"/>
                  </a:lnTo>
                  <a:lnTo>
                    <a:pt x="258" y="76"/>
                  </a:lnTo>
                  <a:lnTo>
                    <a:pt x="152" y="76"/>
                  </a:lnTo>
                  <a:lnTo>
                    <a:pt x="152" y="76"/>
                  </a:lnTo>
                  <a:lnTo>
                    <a:pt x="102" y="77"/>
                  </a:lnTo>
                  <a:lnTo>
                    <a:pt x="79" y="77"/>
                  </a:lnTo>
                  <a:lnTo>
                    <a:pt x="54" y="76"/>
                  </a:lnTo>
                  <a:lnTo>
                    <a:pt x="54" y="76"/>
                  </a:lnTo>
                  <a:lnTo>
                    <a:pt x="53" y="76"/>
                  </a:lnTo>
                  <a:lnTo>
                    <a:pt x="51" y="73"/>
                  </a:lnTo>
                  <a:lnTo>
                    <a:pt x="50" y="67"/>
                  </a:lnTo>
                  <a:lnTo>
                    <a:pt x="47" y="46"/>
                  </a:lnTo>
                  <a:lnTo>
                    <a:pt x="47" y="46"/>
                  </a:lnTo>
                  <a:lnTo>
                    <a:pt x="96" y="47"/>
                  </a:lnTo>
                  <a:lnTo>
                    <a:pt x="145" y="50"/>
                  </a:lnTo>
                  <a:lnTo>
                    <a:pt x="242" y="56"/>
                  </a:lnTo>
                  <a:lnTo>
                    <a:pt x="242" y="56"/>
                  </a:lnTo>
                  <a:lnTo>
                    <a:pt x="281" y="59"/>
                  </a:lnTo>
                  <a:lnTo>
                    <a:pt x="301" y="59"/>
                  </a:lnTo>
                  <a:lnTo>
                    <a:pt x="319" y="58"/>
                  </a:lnTo>
                  <a:lnTo>
                    <a:pt x="319" y="58"/>
                  </a:lnTo>
                  <a:lnTo>
                    <a:pt x="355" y="53"/>
                  </a:lnTo>
                  <a:lnTo>
                    <a:pt x="355" y="53"/>
                  </a:lnTo>
                  <a:lnTo>
                    <a:pt x="353" y="54"/>
                  </a:lnTo>
                  <a:lnTo>
                    <a:pt x="352" y="56"/>
                  </a:lnTo>
                  <a:lnTo>
                    <a:pt x="351" y="66"/>
                  </a:lnTo>
                  <a:lnTo>
                    <a:pt x="351" y="80"/>
                  </a:lnTo>
                  <a:lnTo>
                    <a:pt x="351" y="80"/>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115" name="chenying0907 772"/>
            <p:cNvSpPr>
              <a:spLocks/>
            </p:cNvSpPr>
            <p:nvPr/>
          </p:nvSpPr>
          <p:spPr bwMode="auto">
            <a:xfrm>
              <a:off x="2127251" y="3201988"/>
              <a:ext cx="46038" cy="36513"/>
            </a:xfrm>
            <a:custGeom>
              <a:avLst/>
              <a:gdLst/>
              <a:ahLst/>
              <a:cxnLst>
                <a:cxn ang="0">
                  <a:pos x="115" y="47"/>
                </a:cxn>
                <a:cxn ang="0">
                  <a:pos x="115" y="47"/>
                </a:cxn>
                <a:cxn ang="0">
                  <a:pos x="113" y="35"/>
                </a:cxn>
                <a:cxn ang="0">
                  <a:pos x="111" y="24"/>
                </a:cxn>
                <a:cxn ang="0">
                  <a:pos x="111" y="24"/>
                </a:cxn>
                <a:cxn ang="0">
                  <a:pos x="111" y="19"/>
                </a:cxn>
                <a:cxn ang="0">
                  <a:pos x="109" y="15"/>
                </a:cxn>
                <a:cxn ang="0">
                  <a:pos x="107" y="11"/>
                </a:cxn>
                <a:cxn ang="0">
                  <a:pos x="104" y="7"/>
                </a:cxn>
                <a:cxn ang="0">
                  <a:pos x="102" y="5"/>
                </a:cxn>
                <a:cxn ang="0">
                  <a:pos x="98" y="4"/>
                </a:cxn>
                <a:cxn ang="0">
                  <a:pos x="92" y="2"/>
                </a:cxn>
                <a:cxn ang="0">
                  <a:pos x="88" y="1"/>
                </a:cxn>
                <a:cxn ang="0">
                  <a:pos x="88" y="1"/>
                </a:cxn>
                <a:cxn ang="0">
                  <a:pos x="61" y="2"/>
                </a:cxn>
                <a:cxn ang="0">
                  <a:pos x="61" y="2"/>
                </a:cxn>
                <a:cxn ang="0">
                  <a:pos x="60" y="2"/>
                </a:cxn>
                <a:cxn ang="0">
                  <a:pos x="60" y="2"/>
                </a:cxn>
                <a:cxn ang="0">
                  <a:pos x="56" y="1"/>
                </a:cxn>
                <a:cxn ang="0">
                  <a:pos x="49" y="1"/>
                </a:cxn>
                <a:cxn ang="0">
                  <a:pos x="39" y="1"/>
                </a:cxn>
                <a:cxn ang="0">
                  <a:pos x="39" y="1"/>
                </a:cxn>
                <a:cxn ang="0">
                  <a:pos x="30" y="0"/>
                </a:cxn>
                <a:cxn ang="0">
                  <a:pos x="22" y="1"/>
                </a:cxn>
                <a:cxn ang="0">
                  <a:pos x="18" y="4"/>
                </a:cxn>
                <a:cxn ang="0">
                  <a:pos x="14" y="5"/>
                </a:cxn>
                <a:cxn ang="0">
                  <a:pos x="10" y="9"/>
                </a:cxn>
                <a:cxn ang="0">
                  <a:pos x="7" y="13"/>
                </a:cxn>
                <a:cxn ang="0">
                  <a:pos x="7" y="13"/>
                </a:cxn>
                <a:cxn ang="0">
                  <a:pos x="3" y="23"/>
                </a:cxn>
                <a:cxn ang="0">
                  <a:pos x="1" y="34"/>
                </a:cxn>
                <a:cxn ang="0">
                  <a:pos x="0" y="44"/>
                </a:cxn>
                <a:cxn ang="0">
                  <a:pos x="0" y="56"/>
                </a:cxn>
                <a:cxn ang="0">
                  <a:pos x="0" y="56"/>
                </a:cxn>
                <a:cxn ang="0">
                  <a:pos x="1" y="61"/>
                </a:cxn>
                <a:cxn ang="0">
                  <a:pos x="2" y="65"/>
                </a:cxn>
                <a:cxn ang="0">
                  <a:pos x="5" y="69"/>
                </a:cxn>
                <a:cxn ang="0">
                  <a:pos x="7" y="73"/>
                </a:cxn>
                <a:cxn ang="0">
                  <a:pos x="7" y="73"/>
                </a:cxn>
                <a:cxn ang="0">
                  <a:pos x="10" y="77"/>
                </a:cxn>
                <a:cxn ang="0">
                  <a:pos x="13" y="81"/>
                </a:cxn>
                <a:cxn ang="0">
                  <a:pos x="19" y="85"/>
                </a:cxn>
                <a:cxn ang="0">
                  <a:pos x="27" y="89"/>
                </a:cxn>
                <a:cxn ang="0">
                  <a:pos x="36" y="90"/>
                </a:cxn>
                <a:cxn ang="0">
                  <a:pos x="36" y="90"/>
                </a:cxn>
                <a:cxn ang="0">
                  <a:pos x="73" y="91"/>
                </a:cxn>
                <a:cxn ang="0">
                  <a:pos x="73" y="91"/>
                </a:cxn>
                <a:cxn ang="0">
                  <a:pos x="82" y="91"/>
                </a:cxn>
                <a:cxn ang="0">
                  <a:pos x="91" y="89"/>
                </a:cxn>
                <a:cxn ang="0">
                  <a:pos x="100" y="86"/>
                </a:cxn>
                <a:cxn ang="0">
                  <a:pos x="108" y="81"/>
                </a:cxn>
                <a:cxn ang="0">
                  <a:pos x="108" y="81"/>
                </a:cxn>
                <a:cxn ang="0">
                  <a:pos x="111" y="77"/>
                </a:cxn>
                <a:cxn ang="0">
                  <a:pos x="112" y="73"/>
                </a:cxn>
                <a:cxn ang="0">
                  <a:pos x="115" y="65"/>
                </a:cxn>
                <a:cxn ang="0">
                  <a:pos x="115" y="56"/>
                </a:cxn>
                <a:cxn ang="0">
                  <a:pos x="115" y="47"/>
                </a:cxn>
                <a:cxn ang="0">
                  <a:pos x="115" y="47"/>
                </a:cxn>
              </a:cxnLst>
              <a:rect l="0" t="0" r="r" b="b"/>
              <a:pathLst>
                <a:path w="115" h="91">
                  <a:moveTo>
                    <a:pt x="115" y="47"/>
                  </a:moveTo>
                  <a:lnTo>
                    <a:pt x="115" y="47"/>
                  </a:lnTo>
                  <a:lnTo>
                    <a:pt x="113" y="35"/>
                  </a:lnTo>
                  <a:lnTo>
                    <a:pt x="111" y="24"/>
                  </a:lnTo>
                  <a:lnTo>
                    <a:pt x="111" y="24"/>
                  </a:lnTo>
                  <a:lnTo>
                    <a:pt x="111" y="19"/>
                  </a:lnTo>
                  <a:lnTo>
                    <a:pt x="109" y="15"/>
                  </a:lnTo>
                  <a:lnTo>
                    <a:pt x="107" y="11"/>
                  </a:lnTo>
                  <a:lnTo>
                    <a:pt x="104" y="7"/>
                  </a:lnTo>
                  <a:lnTo>
                    <a:pt x="102" y="5"/>
                  </a:lnTo>
                  <a:lnTo>
                    <a:pt x="98" y="4"/>
                  </a:lnTo>
                  <a:lnTo>
                    <a:pt x="92" y="2"/>
                  </a:lnTo>
                  <a:lnTo>
                    <a:pt x="88" y="1"/>
                  </a:lnTo>
                  <a:lnTo>
                    <a:pt x="88" y="1"/>
                  </a:lnTo>
                  <a:lnTo>
                    <a:pt x="61" y="2"/>
                  </a:lnTo>
                  <a:lnTo>
                    <a:pt x="61" y="2"/>
                  </a:lnTo>
                  <a:lnTo>
                    <a:pt x="60" y="2"/>
                  </a:lnTo>
                  <a:lnTo>
                    <a:pt x="60" y="2"/>
                  </a:lnTo>
                  <a:lnTo>
                    <a:pt x="56" y="1"/>
                  </a:lnTo>
                  <a:lnTo>
                    <a:pt x="49" y="1"/>
                  </a:lnTo>
                  <a:lnTo>
                    <a:pt x="39" y="1"/>
                  </a:lnTo>
                  <a:lnTo>
                    <a:pt x="39" y="1"/>
                  </a:lnTo>
                  <a:lnTo>
                    <a:pt x="30" y="0"/>
                  </a:lnTo>
                  <a:lnTo>
                    <a:pt x="22" y="1"/>
                  </a:lnTo>
                  <a:lnTo>
                    <a:pt x="18" y="4"/>
                  </a:lnTo>
                  <a:lnTo>
                    <a:pt x="14" y="5"/>
                  </a:lnTo>
                  <a:lnTo>
                    <a:pt x="10" y="9"/>
                  </a:lnTo>
                  <a:lnTo>
                    <a:pt x="7" y="13"/>
                  </a:lnTo>
                  <a:lnTo>
                    <a:pt x="7" y="13"/>
                  </a:lnTo>
                  <a:lnTo>
                    <a:pt x="3" y="23"/>
                  </a:lnTo>
                  <a:lnTo>
                    <a:pt x="1" y="34"/>
                  </a:lnTo>
                  <a:lnTo>
                    <a:pt x="0" y="44"/>
                  </a:lnTo>
                  <a:lnTo>
                    <a:pt x="0" y="56"/>
                  </a:lnTo>
                  <a:lnTo>
                    <a:pt x="0" y="56"/>
                  </a:lnTo>
                  <a:lnTo>
                    <a:pt x="1" y="61"/>
                  </a:lnTo>
                  <a:lnTo>
                    <a:pt x="2" y="65"/>
                  </a:lnTo>
                  <a:lnTo>
                    <a:pt x="5" y="69"/>
                  </a:lnTo>
                  <a:lnTo>
                    <a:pt x="7" y="73"/>
                  </a:lnTo>
                  <a:lnTo>
                    <a:pt x="7" y="73"/>
                  </a:lnTo>
                  <a:lnTo>
                    <a:pt x="10" y="77"/>
                  </a:lnTo>
                  <a:lnTo>
                    <a:pt x="13" y="81"/>
                  </a:lnTo>
                  <a:lnTo>
                    <a:pt x="19" y="85"/>
                  </a:lnTo>
                  <a:lnTo>
                    <a:pt x="27" y="89"/>
                  </a:lnTo>
                  <a:lnTo>
                    <a:pt x="36" y="90"/>
                  </a:lnTo>
                  <a:lnTo>
                    <a:pt x="36" y="90"/>
                  </a:lnTo>
                  <a:lnTo>
                    <a:pt x="73" y="91"/>
                  </a:lnTo>
                  <a:lnTo>
                    <a:pt x="73" y="91"/>
                  </a:lnTo>
                  <a:lnTo>
                    <a:pt x="82" y="91"/>
                  </a:lnTo>
                  <a:lnTo>
                    <a:pt x="91" y="89"/>
                  </a:lnTo>
                  <a:lnTo>
                    <a:pt x="100" y="86"/>
                  </a:lnTo>
                  <a:lnTo>
                    <a:pt x="108" y="81"/>
                  </a:lnTo>
                  <a:lnTo>
                    <a:pt x="108" y="81"/>
                  </a:lnTo>
                  <a:lnTo>
                    <a:pt x="111" y="77"/>
                  </a:lnTo>
                  <a:lnTo>
                    <a:pt x="112" y="73"/>
                  </a:lnTo>
                  <a:lnTo>
                    <a:pt x="115" y="65"/>
                  </a:lnTo>
                  <a:lnTo>
                    <a:pt x="115" y="56"/>
                  </a:lnTo>
                  <a:lnTo>
                    <a:pt x="115" y="47"/>
                  </a:lnTo>
                  <a:lnTo>
                    <a:pt x="115" y="47"/>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116" name="chenying0907 773"/>
            <p:cNvSpPr>
              <a:spLocks/>
            </p:cNvSpPr>
            <p:nvPr/>
          </p:nvSpPr>
          <p:spPr bwMode="auto">
            <a:xfrm>
              <a:off x="2127251" y="3267075"/>
              <a:ext cx="46038" cy="34925"/>
            </a:xfrm>
            <a:custGeom>
              <a:avLst/>
              <a:gdLst/>
              <a:ahLst/>
              <a:cxnLst>
                <a:cxn ang="0">
                  <a:pos x="115" y="47"/>
                </a:cxn>
                <a:cxn ang="0">
                  <a:pos x="115" y="47"/>
                </a:cxn>
                <a:cxn ang="0">
                  <a:pos x="113" y="34"/>
                </a:cxn>
                <a:cxn ang="0">
                  <a:pos x="111" y="24"/>
                </a:cxn>
                <a:cxn ang="0">
                  <a:pos x="111" y="24"/>
                </a:cxn>
                <a:cxn ang="0">
                  <a:pos x="111" y="20"/>
                </a:cxn>
                <a:cxn ang="0">
                  <a:pos x="109" y="14"/>
                </a:cxn>
                <a:cxn ang="0">
                  <a:pos x="107" y="11"/>
                </a:cxn>
                <a:cxn ang="0">
                  <a:pos x="104" y="8"/>
                </a:cxn>
                <a:cxn ang="0">
                  <a:pos x="102" y="5"/>
                </a:cxn>
                <a:cxn ang="0">
                  <a:pos x="98" y="3"/>
                </a:cxn>
                <a:cxn ang="0">
                  <a:pos x="92" y="1"/>
                </a:cxn>
                <a:cxn ang="0">
                  <a:pos x="88" y="1"/>
                </a:cxn>
                <a:cxn ang="0">
                  <a:pos x="88" y="1"/>
                </a:cxn>
                <a:cxn ang="0">
                  <a:pos x="61" y="1"/>
                </a:cxn>
                <a:cxn ang="0">
                  <a:pos x="61" y="1"/>
                </a:cxn>
                <a:cxn ang="0">
                  <a:pos x="60" y="1"/>
                </a:cxn>
                <a:cxn ang="0">
                  <a:pos x="60" y="1"/>
                </a:cxn>
                <a:cxn ang="0">
                  <a:pos x="56" y="0"/>
                </a:cxn>
                <a:cxn ang="0">
                  <a:pos x="49" y="0"/>
                </a:cxn>
                <a:cxn ang="0">
                  <a:pos x="39" y="1"/>
                </a:cxn>
                <a:cxn ang="0">
                  <a:pos x="39" y="1"/>
                </a:cxn>
                <a:cxn ang="0">
                  <a:pos x="30" y="0"/>
                </a:cxn>
                <a:cxn ang="0">
                  <a:pos x="22" y="1"/>
                </a:cxn>
                <a:cxn ang="0">
                  <a:pos x="18" y="3"/>
                </a:cxn>
                <a:cxn ang="0">
                  <a:pos x="14" y="5"/>
                </a:cxn>
                <a:cxn ang="0">
                  <a:pos x="10" y="8"/>
                </a:cxn>
                <a:cxn ang="0">
                  <a:pos x="7" y="12"/>
                </a:cxn>
                <a:cxn ang="0">
                  <a:pos x="7" y="12"/>
                </a:cxn>
                <a:cxn ang="0">
                  <a:pos x="3" y="22"/>
                </a:cxn>
                <a:cxn ang="0">
                  <a:pos x="1" y="33"/>
                </a:cxn>
                <a:cxn ang="0">
                  <a:pos x="0" y="45"/>
                </a:cxn>
                <a:cxn ang="0">
                  <a:pos x="0" y="55"/>
                </a:cxn>
                <a:cxn ang="0">
                  <a:pos x="0" y="55"/>
                </a:cxn>
                <a:cxn ang="0">
                  <a:pos x="1" y="60"/>
                </a:cxn>
                <a:cxn ang="0">
                  <a:pos x="2" y="65"/>
                </a:cxn>
                <a:cxn ang="0">
                  <a:pos x="5" y="69"/>
                </a:cxn>
                <a:cxn ang="0">
                  <a:pos x="7" y="72"/>
                </a:cxn>
                <a:cxn ang="0">
                  <a:pos x="7" y="72"/>
                </a:cxn>
                <a:cxn ang="0">
                  <a:pos x="10" y="76"/>
                </a:cxn>
                <a:cxn ang="0">
                  <a:pos x="13" y="80"/>
                </a:cxn>
                <a:cxn ang="0">
                  <a:pos x="19" y="85"/>
                </a:cxn>
                <a:cxn ang="0">
                  <a:pos x="27" y="88"/>
                </a:cxn>
                <a:cxn ang="0">
                  <a:pos x="36" y="89"/>
                </a:cxn>
                <a:cxn ang="0">
                  <a:pos x="36" y="89"/>
                </a:cxn>
                <a:cxn ang="0">
                  <a:pos x="73" y="90"/>
                </a:cxn>
                <a:cxn ang="0">
                  <a:pos x="73" y="90"/>
                </a:cxn>
                <a:cxn ang="0">
                  <a:pos x="82" y="90"/>
                </a:cxn>
                <a:cxn ang="0">
                  <a:pos x="91" y="89"/>
                </a:cxn>
                <a:cxn ang="0">
                  <a:pos x="100" y="85"/>
                </a:cxn>
                <a:cxn ang="0">
                  <a:pos x="108" y="80"/>
                </a:cxn>
                <a:cxn ang="0">
                  <a:pos x="108" y="80"/>
                </a:cxn>
                <a:cxn ang="0">
                  <a:pos x="111" y="76"/>
                </a:cxn>
                <a:cxn ang="0">
                  <a:pos x="112" y="72"/>
                </a:cxn>
                <a:cxn ang="0">
                  <a:pos x="115" y="64"/>
                </a:cxn>
                <a:cxn ang="0">
                  <a:pos x="115" y="55"/>
                </a:cxn>
                <a:cxn ang="0">
                  <a:pos x="115" y="47"/>
                </a:cxn>
                <a:cxn ang="0">
                  <a:pos x="115" y="47"/>
                </a:cxn>
              </a:cxnLst>
              <a:rect l="0" t="0" r="r" b="b"/>
              <a:pathLst>
                <a:path w="115" h="90">
                  <a:moveTo>
                    <a:pt x="115" y="47"/>
                  </a:moveTo>
                  <a:lnTo>
                    <a:pt x="115" y="47"/>
                  </a:lnTo>
                  <a:lnTo>
                    <a:pt x="113" y="34"/>
                  </a:lnTo>
                  <a:lnTo>
                    <a:pt x="111" y="24"/>
                  </a:lnTo>
                  <a:lnTo>
                    <a:pt x="111" y="24"/>
                  </a:lnTo>
                  <a:lnTo>
                    <a:pt x="111" y="20"/>
                  </a:lnTo>
                  <a:lnTo>
                    <a:pt x="109" y="14"/>
                  </a:lnTo>
                  <a:lnTo>
                    <a:pt x="107" y="11"/>
                  </a:lnTo>
                  <a:lnTo>
                    <a:pt x="104" y="8"/>
                  </a:lnTo>
                  <a:lnTo>
                    <a:pt x="102" y="5"/>
                  </a:lnTo>
                  <a:lnTo>
                    <a:pt x="98" y="3"/>
                  </a:lnTo>
                  <a:lnTo>
                    <a:pt x="92" y="1"/>
                  </a:lnTo>
                  <a:lnTo>
                    <a:pt x="88" y="1"/>
                  </a:lnTo>
                  <a:lnTo>
                    <a:pt x="88" y="1"/>
                  </a:lnTo>
                  <a:lnTo>
                    <a:pt x="61" y="1"/>
                  </a:lnTo>
                  <a:lnTo>
                    <a:pt x="61" y="1"/>
                  </a:lnTo>
                  <a:lnTo>
                    <a:pt x="60" y="1"/>
                  </a:lnTo>
                  <a:lnTo>
                    <a:pt x="60" y="1"/>
                  </a:lnTo>
                  <a:lnTo>
                    <a:pt x="56" y="0"/>
                  </a:lnTo>
                  <a:lnTo>
                    <a:pt x="49" y="0"/>
                  </a:lnTo>
                  <a:lnTo>
                    <a:pt x="39" y="1"/>
                  </a:lnTo>
                  <a:lnTo>
                    <a:pt x="39" y="1"/>
                  </a:lnTo>
                  <a:lnTo>
                    <a:pt x="30" y="0"/>
                  </a:lnTo>
                  <a:lnTo>
                    <a:pt x="22" y="1"/>
                  </a:lnTo>
                  <a:lnTo>
                    <a:pt x="18" y="3"/>
                  </a:lnTo>
                  <a:lnTo>
                    <a:pt x="14" y="5"/>
                  </a:lnTo>
                  <a:lnTo>
                    <a:pt x="10" y="8"/>
                  </a:lnTo>
                  <a:lnTo>
                    <a:pt x="7" y="12"/>
                  </a:lnTo>
                  <a:lnTo>
                    <a:pt x="7" y="12"/>
                  </a:lnTo>
                  <a:lnTo>
                    <a:pt x="3" y="22"/>
                  </a:lnTo>
                  <a:lnTo>
                    <a:pt x="1" y="33"/>
                  </a:lnTo>
                  <a:lnTo>
                    <a:pt x="0" y="45"/>
                  </a:lnTo>
                  <a:lnTo>
                    <a:pt x="0" y="55"/>
                  </a:lnTo>
                  <a:lnTo>
                    <a:pt x="0" y="55"/>
                  </a:lnTo>
                  <a:lnTo>
                    <a:pt x="1" y="60"/>
                  </a:lnTo>
                  <a:lnTo>
                    <a:pt x="2" y="65"/>
                  </a:lnTo>
                  <a:lnTo>
                    <a:pt x="5" y="69"/>
                  </a:lnTo>
                  <a:lnTo>
                    <a:pt x="7" y="72"/>
                  </a:lnTo>
                  <a:lnTo>
                    <a:pt x="7" y="72"/>
                  </a:lnTo>
                  <a:lnTo>
                    <a:pt x="10" y="76"/>
                  </a:lnTo>
                  <a:lnTo>
                    <a:pt x="13" y="80"/>
                  </a:lnTo>
                  <a:lnTo>
                    <a:pt x="19" y="85"/>
                  </a:lnTo>
                  <a:lnTo>
                    <a:pt x="27" y="88"/>
                  </a:lnTo>
                  <a:lnTo>
                    <a:pt x="36" y="89"/>
                  </a:lnTo>
                  <a:lnTo>
                    <a:pt x="36" y="89"/>
                  </a:lnTo>
                  <a:lnTo>
                    <a:pt x="73" y="90"/>
                  </a:lnTo>
                  <a:lnTo>
                    <a:pt x="73" y="90"/>
                  </a:lnTo>
                  <a:lnTo>
                    <a:pt x="82" y="90"/>
                  </a:lnTo>
                  <a:lnTo>
                    <a:pt x="91" y="89"/>
                  </a:lnTo>
                  <a:lnTo>
                    <a:pt x="100" y="85"/>
                  </a:lnTo>
                  <a:lnTo>
                    <a:pt x="108" y="80"/>
                  </a:lnTo>
                  <a:lnTo>
                    <a:pt x="108" y="80"/>
                  </a:lnTo>
                  <a:lnTo>
                    <a:pt x="111" y="76"/>
                  </a:lnTo>
                  <a:lnTo>
                    <a:pt x="112" y="72"/>
                  </a:lnTo>
                  <a:lnTo>
                    <a:pt x="115" y="64"/>
                  </a:lnTo>
                  <a:lnTo>
                    <a:pt x="115" y="55"/>
                  </a:lnTo>
                  <a:lnTo>
                    <a:pt x="115" y="47"/>
                  </a:lnTo>
                  <a:lnTo>
                    <a:pt x="115" y="47"/>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117" name="chenying0907 774"/>
            <p:cNvSpPr>
              <a:spLocks/>
            </p:cNvSpPr>
            <p:nvPr/>
          </p:nvSpPr>
          <p:spPr bwMode="auto">
            <a:xfrm>
              <a:off x="2127251" y="3330575"/>
              <a:ext cx="46038" cy="36513"/>
            </a:xfrm>
            <a:custGeom>
              <a:avLst/>
              <a:gdLst/>
              <a:ahLst/>
              <a:cxnLst>
                <a:cxn ang="0">
                  <a:pos x="115" y="47"/>
                </a:cxn>
                <a:cxn ang="0">
                  <a:pos x="115" y="47"/>
                </a:cxn>
                <a:cxn ang="0">
                  <a:pos x="113" y="36"/>
                </a:cxn>
                <a:cxn ang="0">
                  <a:pos x="111" y="24"/>
                </a:cxn>
                <a:cxn ang="0">
                  <a:pos x="111" y="24"/>
                </a:cxn>
                <a:cxn ang="0">
                  <a:pos x="111" y="20"/>
                </a:cxn>
                <a:cxn ang="0">
                  <a:pos x="109" y="16"/>
                </a:cxn>
                <a:cxn ang="0">
                  <a:pos x="107" y="12"/>
                </a:cxn>
                <a:cxn ang="0">
                  <a:pos x="104" y="8"/>
                </a:cxn>
                <a:cxn ang="0">
                  <a:pos x="102" y="5"/>
                </a:cxn>
                <a:cxn ang="0">
                  <a:pos x="98" y="3"/>
                </a:cxn>
                <a:cxn ang="0">
                  <a:pos x="92" y="2"/>
                </a:cxn>
                <a:cxn ang="0">
                  <a:pos x="88" y="2"/>
                </a:cxn>
                <a:cxn ang="0">
                  <a:pos x="88" y="2"/>
                </a:cxn>
                <a:cxn ang="0">
                  <a:pos x="61" y="3"/>
                </a:cxn>
                <a:cxn ang="0">
                  <a:pos x="61" y="3"/>
                </a:cxn>
                <a:cxn ang="0">
                  <a:pos x="60" y="3"/>
                </a:cxn>
                <a:cxn ang="0">
                  <a:pos x="60" y="3"/>
                </a:cxn>
                <a:cxn ang="0">
                  <a:pos x="56" y="2"/>
                </a:cxn>
                <a:cxn ang="0">
                  <a:pos x="49" y="2"/>
                </a:cxn>
                <a:cxn ang="0">
                  <a:pos x="39" y="2"/>
                </a:cxn>
                <a:cxn ang="0">
                  <a:pos x="39" y="2"/>
                </a:cxn>
                <a:cxn ang="0">
                  <a:pos x="30" y="0"/>
                </a:cxn>
                <a:cxn ang="0">
                  <a:pos x="22" y="2"/>
                </a:cxn>
                <a:cxn ang="0">
                  <a:pos x="18" y="3"/>
                </a:cxn>
                <a:cxn ang="0">
                  <a:pos x="14" y="5"/>
                </a:cxn>
                <a:cxn ang="0">
                  <a:pos x="10" y="9"/>
                </a:cxn>
                <a:cxn ang="0">
                  <a:pos x="7" y="13"/>
                </a:cxn>
                <a:cxn ang="0">
                  <a:pos x="7" y="13"/>
                </a:cxn>
                <a:cxn ang="0">
                  <a:pos x="3" y="22"/>
                </a:cxn>
                <a:cxn ang="0">
                  <a:pos x="1" y="34"/>
                </a:cxn>
                <a:cxn ang="0">
                  <a:pos x="0" y="45"/>
                </a:cxn>
                <a:cxn ang="0">
                  <a:pos x="0" y="57"/>
                </a:cxn>
                <a:cxn ang="0">
                  <a:pos x="0" y="57"/>
                </a:cxn>
                <a:cxn ang="0">
                  <a:pos x="1" y="62"/>
                </a:cxn>
                <a:cxn ang="0">
                  <a:pos x="2" y="66"/>
                </a:cxn>
                <a:cxn ang="0">
                  <a:pos x="5" y="70"/>
                </a:cxn>
                <a:cxn ang="0">
                  <a:pos x="7" y="74"/>
                </a:cxn>
                <a:cxn ang="0">
                  <a:pos x="7" y="74"/>
                </a:cxn>
                <a:cxn ang="0">
                  <a:pos x="10" y="77"/>
                </a:cxn>
                <a:cxn ang="0">
                  <a:pos x="13" y="80"/>
                </a:cxn>
                <a:cxn ang="0">
                  <a:pos x="19" y="85"/>
                </a:cxn>
                <a:cxn ang="0">
                  <a:pos x="27" y="89"/>
                </a:cxn>
                <a:cxn ang="0">
                  <a:pos x="36" y="91"/>
                </a:cxn>
                <a:cxn ang="0">
                  <a:pos x="36" y="91"/>
                </a:cxn>
                <a:cxn ang="0">
                  <a:pos x="73" y="92"/>
                </a:cxn>
                <a:cxn ang="0">
                  <a:pos x="73" y="92"/>
                </a:cxn>
                <a:cxn ang="0">
                  <a:pos x="82" y="92"/>
                </a:cxn>
                <a:cxn ang="0">
                  <a:pos x="91" y="89"/>
                </a:cxn>
                <a:cxn ang="0">
                  <a:pos x="100" y="85"/>
                </a:cxn>
                <a:cxn ang="0">
                  <a:pos x="108" y="80"/>
                </a:cxn>
                <a:cxn ang="0">
                  <a:pos x="108" y="80"/>
                </a:cxn>
                <a:cxn ang="0">
                  <a:pos x="111" y="77"/>
                </a:cxn>
                <a:cxn ang="0">
                  <a:pos x="112" y="74"/>
                </a:cxn>
                <a:cxn ang="0">
                  <a:pos x="115" y="64"/>
                </a:cxn>
                <a:cxn ang="0">
                  <a:pos x="115" y="57"/>
                </a:cxn>
                <a:cxn ang="0">
                  <a:pos x="115" y="47"/>
                </a:cxn>
                <a:cxn ang="0">
                  <a:pos x="115" y="47"/>
                </a:cxn>
              </a:cxnLst>
              <a:rect l="0" t="0" r="r" b="b"/>
              <a:pathLst>
                <a:path w="115" h="92">
                  <a:moveTo>
                    <a:pt x="115" y="47"/>
                  </a:moveTo>
                  <a:lnTo>
                    <a:pt x="115" y="47"/>
                  </a:lnTo>
                  <a:lnTo>
                    <a:pt x="113" y="36"/>
                  </a:lnTo>
                  <a:lnTo>
                    <a:pt x="111" y="24"/>
                  </a:lnTo>
                  <a:lnTo>
                    <a:pt x="111" y="24"/>
                  </a:lnTo>
                  <a:lnTo>
                    <a:pt x="111" y="20"/>
                  </a:lnTo>
                  <a:lnTo>
                    <a:pt x="109" y="16"/>
                  </a:lnTo>
                  <a:lnTo>
                    <a:pt x="107" y="12"/>
                  </a:lnTo>
                  <a:lnTo>
                    <a:pt x="104" y="8"/>
                  </a:lnTo>
                  <a:lnTo>
                    <a:pt x="102" y="5"/>
                  </a:lnTo>
                  <a:lnTo>
                    <a:pt x="98" y="3"/>
                  </a:lnTo>
                  <a:lnTo>
                    <a:pt x="92" y="2"/>
                  </a:lnTo>
                  <a:lnTo>
                    <a:pt x="88" y="2"/>
                  </a:lnTo>
                  <a:lnTo>
                    <a:pt x="88" y="2"/>
                  </a:lnTo>
                  <a:lnTo>
                    <a:pt x="61" y="3"/>
                  </a:lnTo>
                  <a:lnTo>
                    <a:pt x="61" y="3"/>
                  </a:lnTo>
                  <a:lnTo>
                    <a:pt x="60" y="3"/>
                  </a:lnTo>
                  <a:lnTo>
                    <a:pt x="60" y="3"/>
                  </a:lnTo>
                  <a:lnTo>
                    <a:pt x="56" y="2"/>
                  </a:lnTo>
                  <a:lnTo>
                    <a:pt x="49" y="2"/>
                  </a:lnTo>
                  <a:lnTo>
                    <a:pt x="39" y="2"/>
                  </a:lnTo>
                  <a:lnTo>
                    <a:pt x="39" y="2"/>
                  </a:lnTo>
                  <a:lnTo>
                    <a:pt x="30" y="0"/>
                  </a:lnTo>
                  <a:lnTo>
                    <a:pt x="22" y="2"/>
                  </a:lnTo>
                  <a:lnTo>
                    <a:pt x="18" y="3"/>
                  </a:lnTo>
                  <a:lnTo>
                    <a:pt x="14" y="5"/>
                  </a:lnTo>
                  <a:lnTo>
                    <a:pt x="10" y="9"/>
                  </a:lnTo>
                  <a:lnTo>
                    <a:pt x="7" y="13"/>
                  </a:lnTo>
                  <a:lnTo>
                    <a:pt x="7" y="13"/>
                  </a:lnTo>
                  <a:lnTo>
                    <a:pt x="3" y="22"/>
                  </a:lnTo>
                  <a:lnTo>
                    <a:pt x="1" y="34"/>
                  </a:lnTo>
                  <a:lnTo>
                    <a:pt x="0" y="45"/>
                  </a:lnTo>
                  <a:lnTo>
                    <a:pt x="0" y="57"/>
                  </a:lnTo>
                  <a:lnTo>
                    <a:pt x="0" y="57"/>
                  </a:lnTo>
                  <a:lnTo>
                    <a:pt x="1" y="62"/>
                  </a:lnTo>
                  <a:lnTo>
                    <a:pt x="2" y="66"/>
                  </a:lnTo>
                  <a:lnTo>
                    <a:pt x="5" y="70"/>
                  </a:lnTo>
                  <a:lnTo>
                    <a:pt x="7" y="74"/>
                  </a:lnTo>
                  <a:lnTo>
                    <a:pt x="7" y="74"/>
                  </a:lnTo>
                  <a:lnTo>
                    <a:pt x="10" y="77"/>
                  </a:lnTo>
                  <a:lnTo>
                    <a:pt x="13" y="80"/>
                  </a:lnTo>
                  <a:lnTo>
                    <a:pt x="19" y="85"/>
                  </a:lnTo>
                  <a:lnTo>
                    <a:pt x="27" y="89"/>
                  </a:lnTo>
                  <a:lnTo>
                    <a:pt x="36" y="91"/>
                  </a:lnTo>
                  <a:lnTo>
                    <a:pt x="36" y="91"/>
                  </a:lnTo>
                  <a:lnTo>
                    <a:pt x="73" y="92"/>
                  </a:lnTo>
                  <a:lnTo>
                    <a:pt x="73" y="92"/>
                  </a:lnTo>
                  <a:lnTo>
                    <a:pt x="82" y="92"/>
                  </a:lnTo>
                  <a:lnTo>
                    <a:pt x="91" y="89"/>
                  </a:lnTo>
                  <a:lnTo>
                    <a:pt x="100" y="85"/>
                  </a:lnTo>
                  <a:lnTo>
                    <a:pt x="108" y="80"/>
                  </a:lnTo>
                  <a:lnTo>
                    <a:pt x="108" y="80"/>
                  </a:lnTo>
                  <a:lnTo>
                    <a:pt x="111" y="77"/>
                  </a:lnTo>
                  <a:lnTo>
                    <a:pt x="112" y="74"/>
                  </a:lnTo>
                  <a:lnTo>
                    <a:pt x="115" y="64"/>
                  </a:lnTo>
                  <a:lnTo>
                    <a:pt x="115" y="57"/>
                  </a:lnTo>
                  <a:lnTo>
                    <a:pt x="115" y="47"/>
                  </a:lnTo>
                  <a:lnTo>
                    <a:pt x="115" y="47"/>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118" name="chenying0907 775"/>
            <p:cNvSpPr>
              <a:spLocks/>
            </p:cNvSpPr>
            <p:nvPr/>
          </p:nvSpPr>
          <p:spPr bwMode="auto">
            <a:xfrm>
              <a:off x="2127251" y="3395663"/>
              <a:ext cx="46038" cy="36513"/>
            </a:xfrm>
            <a:custGeom>
              <a:avLst/>
              <a:gdLst/>
              <a:ahLst/>
              <a:cxnLst>
                <a:cxn ang="0">
                  <a:pos x="115" y="46"/>
                </a:cxn>
                <a:cxn ang="0">
                  <a:pos x="115" y="46"/>
                </a:cxn>
                <a:cxn ang="0">
                  <a:pos x="113" y="34"/>
                </a:cxn>
                <a:cxn ang="0">
                  <a:pos x="111" y="23"/>
                </a:cxn>
                <a:cxn ang="0">
                  <a:pos x="111" y="23"/>
                </a:cxn>
                <a:cxn ang="0">
                  <a:pos x="111" y="18"/>
                </a:cxn>
                <a:cxn ang="0">
                  <a:pos x="109" y="14"/>
                </a:cxn>
                <a:cxn ang="0">
                  <a:pos x="107" y="10"/>
                </a:cxn>
                <a:cxn ang="0">
                  <a:pos x="104" y="8"/>
                </a:cxn>
                <a:cxn ang="0">
                  <a:pos x="102" y="4"/>
                </a:cxn>
                <a:cxn ang="0">
                  <a:pos x="98" y="2"/>
                </a:cxn>
                <a:cxn ang="0">
                  <a:pos x="92" y="1"/>
                </a:cxn>
                <a:cxn ang="0">
                  <a:pos x="88" y="0"/>
                </a:cxn>
                <a:cxn ang="0">
                  <a:pos x="88" y="0"/>
                </a:cxn>
                <a:cxn ang="0">
                  <a:pos x="61" y="1"/>
                </a:cxn>
                <a:cxn ang="0">
                  <a:pos x="61" y="1"/>
                </a:cxn>
                <a:cxn ang="0">
                  <a:pos x="60" y="1"/>
                </a:cxn>
                <a:cxn ang="0">
                  <a:pos x="60" y="1"/>
                </a:cxn>
                <a:cxn ang="0">
                  <a:pos x="56" y="0"/>
                </a:cxn>
                <a:cxn ang="0">
                  <a:pos x="49" y="0"/>
                </a:cxn>
                <a:cxn ang="0">
                  <a:pos x="39" y="0"/>
                </a:cxn>
                <a:cxn ang="0">
                  <a:pos x="39" y="0"/>
                </a:cxn>
                <a:cxn ang="0">
                  <a:pos x="30" y="0"/>
                </a:cxn>
                <a:cxn ang="0">
                  <a:pos x="22" y="1"/>
                </a:cxn>
                <a:cxn ang="0">
                  <a:pos x="18" y="2"/>
                </a:cxn>
                <a:cxn ang="0">
                  <a:pos x="14" y="5"/>
                </a:cxn>
                <a:cxn ang="0">
                  <a:pos x="10" y="8"/>
                </a:cxn>
                <a:cxn ang="0">
                  <a:pos x="7" y="12"/>
                </a:cxn>
                <a:cxn ang="0">
                  <a:pos x="7" y="12"/>
                </a:cxn>
                <a:cxn ang="0">
                  <a:pos x="3" y="22"/>
                </a:cxn>
                <a:cxn ang="0">
                  <a:pos x="1" y="32"/>
                </a:cxn>
                <a:cxn ang="0">
                  <a:pos x="0" y="43"/>
                </a:cxn>
                <a:cxn ang="0">
                  <a:pos x="0" y="55"/>
                </a:cxn>
                <a:cxn ang="0">
                  <a:pos x="0" y="55"/>
                </a:cxn>
                <a:cxn ang="0">
                  <a:pos x="1" y="60"/>
                </a:cxn>
                <a:cxn ang="0">
                  <a:pos x="2" y="65"/>
                </a:cxn>
                <a:cxn ang="0">
                  <a:pos x="5" y="69"/>
                </a:cxn>
                <a:cxn ang="0">
                  <a:pos x="7" y="72"/>
                </a:cxn>
                <a:cxn ang="0">
                  <a:pos x="7" y="72"/>
                </a:cxn>
                <a:cxn ang="0">
                  <a:pos x="10" y="76"/>
                </a:cxn>
                <a:cxn ang="0">
                  <a:pos x="13" y="80"/>
                </a:cxn>
                <a:cxn ang="0">
                  <a:pos x="19" y="85"/>
                </a:cxn>
                <a:cxn ang="0">
                  <a:pos x="27" y="87"/>
                </a:cxn>
                <a:cxn ang="0">
                  <a:pos x="36" y="89"/>
                </a:cxn>
                <a:cxn ang="0">
                  <a:pos x="36" y="89"/>
                </a:cxn>
                <a:cxn ang="0">
                  <a:pos x="73" y="90"/>
                </a:cxn>
                <a:cxn ang="0">
                  <a:pos x="73" y="90"/>
                </a:cxn>
                <a:cxn ang="0">
                  <a:pos x="82" y="90"/>
                </a:cxn>
                <a:cxn ang="0">
                  <a:pos x="91" y="89"/>
                </a:cxn>
                <a:cxn ang="0">
                  <a:pos x="100" y="85"/>
                </a:cxn>
                <a:cxn ang="0">
                  <a:pos x="108" y="80"/>
                </a:cxn>
                <a:cxn ang="0">
                  <a:pos x="108" y="80"/>
                </a:cxn>
                <a:cxn ang="0">
                  <a:pos x="111" y="76"/>
                </a:cxn>
                <a:cxn ang="0">
                  <a:pos x="112" y="72"/>
                </a:cxn>
                <a:cxn ang="0">
                  <a:pos x="115" y="64"/>
                </a:cxn>
                <a:cxn ang="0">
                  <a:pos x="115" y="55"/>
                </a:cxn>
                <a:cxn ang="0">
                  <a:pos x="115" y="46"/>
                </a:cxn>
                <a:cxn ang="0">
                  <a:pos x="115" y="46"/>
                </a:cxn>
              </a:cxnLst>
              <a:rect l="0" t="0" r="r" b="b"/>
              <a:pathLst>
                <a:path w="115" h="90">
                  <a:moveTo>
                    <a:pt x="115" y="46"/>
                  </a:moveTo>
                  <a:lnTo>
                    <a:pt x="115" y="46"/>
                  </a:lnTo>
                  <a:lnTo>
                    <a:pt x="113" y="34"/>
                  </a:lnTo>
                  <a:lnTo>
                    <a:pt x="111" y="23"/>
                  </a:lnTo>
                  <a:lnTo>
                    <a:pt x="111" y="23"/>
                  </a:lnTo>
                  <a:lnTo>
                    <a:pt x="111" y="18"/>
                  </a:lnTo>
                  <a:lnTo>
                    <a:pt x="109" y="14"/>
                  </a:lnTo>
                  <a:lnTo>
                    <a:pt x="107" y="10"/>
                  </a:lnTo>
                  <a:lnTo>
                    <a:pt x="104" y="8"/>
                  </a:lnTo>
                  <a:lnTo>
                    <a:pt x="102" y="4"/>
                  </a:lnTo>
                  <a:lnTo>
                    <a:pt x="98" y="2"/>
                  </a:lnTo>
                  <a:lnTo>
                    <a:pt x="92" y="1"/>
                  </a:lnTo>
                  <a:lnTo>
                    <a:pt x="88" y="0"/>
                  </a:lnTo>
                  <a:lnTo>
                    <a:pt x="88" y="0"/>
                  </a:lnTo>
                  <a:lnTo>
                    <a:pt x="61" y="1"/>
                  </a:lnTo>
                  <a:lnTo>
                    <a:pt x="61" y="1"/>
                  </a:lnTo>
                  <a:lnTo>
                    <a:pt x="60" y="1"/>
                  </a:lnTo>
                  <a:lnTo>
                    <a:pt x="60" y="1"/>
                  </a:lnTo>
                  <a:lnTo>
                    <a:pt x="56" y="0"/>
                  </a:lnTo>
                  <a:lnTo>
                    <a:pt x="49" y="0"/>
                  </a:lnTo>
                  <a:lnTo>
                    <a:pt x="39" y="0"/>
                  </a:lnTo>
                  <a:lnTo>
                    <a:pt x="39" y="0"/>
                  </a:lnTo>
                  <a:lnTo>
                    <a:pt x="30" y="0"/>
                  </a:lnTo>
                  <a:lnTo>
                    <a:pt x="22" y="1"/>
                  </a:lnTo>
                  <a:lnTo>
                    <a:pt x="18" y="2"/>
                  </a:lnTo>
                  <a:lnTo>
                    <a:pt x="14" y="5"/>
                  </a:lnTo>
                  <a:lnTo>
                    <a:pt x="10" y="8"/>
                  </a:lnTo>
                  <a:lnTo>
                    <a:pt x="7" y="12"/>
                  </a:lnTo>
                  <a:lnTo>
                    <a:pt x="7" y="12"/>
                  </a:lnTo>
                  <a:lnTo>
                    <a:pt x="3" y="22"/>
                  </a:lnTo>
                  <a:lnTo>
                    <a:pt x="1" y="32"/>
                  </a:lnTo>
                  <a:lnTo>
                    <a:pt x="0" y="43"/>
                  </a:lnTo>
                  <a:lnTo>
                    <a:pt x="0" y="55"/>
                  </a:lnTo>
                  <a:lnTo>
                    <a:pt x="0" y="55"/>
                  </a:lnTo>
                  <a:lnTo>
                    <a:pt x="1" y="60"/>
                  </a:lnTo>
                  <a:lnTo>
                    <a:pt x="2" y="65"/>
                  </a:lnTo>
                  <a:lnTo>
                    <a:pt x="5" y="69"/>
                  </a:lnTo>
                  <a:lnTo>
                    <a:pt x="7" y="72"/>
                  </a:lnTo>
                  <a:lnTo>
                    <a:pt x="7" y="72"/>
                  </a:lnTo>
                  <a:lnTo>
                    <a:pt x="10" y="76"/>
                  </a:lnTo>
                  <a:lnTo>
                    <a:pt x="13" y="80"/>
                  </a:lnTo>
                  <a:lnTo>
                    <a:pt x="19" y="85"/>
                  </a:lnTo>
                  <a:lnTo>
                    <a:pt x="27" y="87"/>
                  </a:lnTo>
                  <a:lnTo>
                    <a:pt x="36" y="89"/>
                  </a:lnTo>
                  <a:lnTo>
                    <a:pt x="36" y="89"/>
                  </a:lnTo>
                  <a:lnTo>
                    <a:pt x="73" y="90"/>
                  </a:lnTo>
                  <a:lnTo>
                    <a:pt x="73" y="90"/>
                  </a:lnTo>
                  <a:lnTo>
                    <a:pt x="82" y="90"/>
                  </a:lnTo>
                  <a:lnTo>
                    <a:pt x="91" y="89"/>
                  </a:lnTo>
                  <a:lnTo>
                    <a:pt x="100" y="85"/>
                  </a:lnTo>
                  <a:lnTo>
                    <a:pt x="108" y="80"/>
                  </a:lnTo>
                  <a:lnTo>
                    <a:pt x="108" y="80"/>
                  </a:lnTo>
                  <a:lnTo>
                    <a:pt x="111" y="76"/>
                  </a:lnTo>
                  <a:lnTo>
                    <a:pt x="112" y="72"/>
                  </a:lnTo>
                  <a:lnTo>
                    <a:pt x="115" y="64"/>
                  </a:lnTo>
                  <a:lnTo>
                    <a:pt x="115" y="55"/>
                  </a:lnTo>
                  <a:lnTo>
                    <a:pt x="115" y="46"/>
                  </a:lnTo>
                  <a:lnTo>
                    <a:pt x="115" y="46"/>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119" name="chenying0907 776"/>
            <p:cNvSpPr>
              <a:spLocks/>
            </p:cNvSpPr>
            <p:nvPr/>
          </p:nvSpPr>
          <p:spPr bwMode="auto">
            <a:xfrm>
              <a:off x="2452688" y="3208338"/>
              <a:ext cx="46038" cy="36513"/>
            </a:xfrm>
            <a:custGeom>
              <a:avLst/>
              <a:gdLst/>
              <a:ahLst/>
              <a:cxnLst>
                <a:cxn ang="0">
                  <a:pos x="114" y="47"/>
                </a:cxn>
                <a:cxn ang="0">
                  <a:pos x="114" y="47"/>
                </a:cxn>
                <a:cxn ang="0">
                  <a:pos x="114" y="35"/>
                </a:cxn>
                <a:cxn ang="0">
                  <a:pos x="112" y="25"/>
                </a:cxn>
                <a:cxn ang="0">
                  <a:pos x="112" y="25"/>
                </a:cxn>
                <a:cxn ang="0">
                  <a:pos x="112" y="20"/>
                </a:cxn>
                <a:cxn ang="0">
                  <a:pos x="110" y="16"/>
                </a:cxn>
                <a:cxn ang="0">
                  <a:pos x="108" y="12"/>
                </a:cxn>
                <a:cxn ang="0">
                  <a:pos x="105" y="8"/>
                </a:cxn>
                <a:cxn ang="0">
                  <a:pos x="101" y="5"/>
                </a:cxn>
                <a:cxn ang="0">
                  <a:pos x="97" y="4"/>
                </a:cxn>
                <a:cxn ang="0">
                  <a:pos x="93" y="3"/>
                </a:cxn>
                <a:cxn ang="0">
                  <a:pos x="89" y="1"/>
                </a:cxn>
                <a:cxn ang="0">
                  <a:pos x="89" y="1"/>
                </a:cxn>
                <a:cxn ang="0">
                  <a:pos x="62" y="3"/>
                </a:cxn>
                <a:cxn ang="0">
                  <a:pos x="62" y="3"/>
                </a:cxn>
                <a:cxn ang="0">
                  <a:pos x="61" y="3"/>
                </a:cxn>
                <a:cxn ang="0">
                  <a:pos x="61" y="3"/>
                </a:cxn>
                <a:cxn ang="0">
                  <a:pos x="55" y="1"/>
                </a:cxn>
                <a:cxn ang="0">
                  <a:pos x="50" y="1"/>
                </a:cxn>
                <a:cxn ang="0">
                  <a:pos x="40" y="1"/>
                </a:cxn>
                <a:cxn ang="0">
                  <a:pos x="40" y="1"/>
                </a:cxn>
                <a:cxn ang="0">
                  <a:pos x="30" y="0"/>
                </a:cxn>
                <a:cxn ang="0">
                  <a:pos x="21" y="1"/>
                </a:cxn>
                <a:cxn ang="0">
                  <a:pos x="17" y="4"/>
                </a:cxn>
                <a:cxn ang="0">
                  <a:pos x="15" y="5"/>
                </a:cxn>
                <a:cxn ang="0">
                  <a:pos x="11" y="9"/>
                </a:cxn>
                <a:cxn ang="0">
                  <a:pos x="8" y="13"/>
                </a:cxn>
                <a:cxn ang="0">
                  <a:pos x="8" y="13"/>
                </a:cxn>
                <a:cxn ang="0">
                  <a:pos x="3" y="23"/>
                </a:cxn>
                <a:cxn ang="0">
                  <a:pos x="2" y="34"/>
                </a:cxn>
                <a:cxn ang="0">
                  <a:pos x="0" y="44"/>
                </a:cxn>
                <a:cxn ang="0">
                  <a:pos x="0" y="56"/>
                </a:cxn>
                <a:cxn ang="0">
                  <a:pos x="0" y="56"/>
                </a:cxn>
                <a:cxn ang="0">
                  <a:pos x="0" y="61"/>
                </a:cxn>
                <a:cxn ang="0">
                  <a:pos x="3" y="65"/>
                </a:cxn>
                <a:cxn ang="0">
                  <a:pos x="4" y="69"/>
                </a:cxn>
                <a:cxn ang="0">
                  <a:pos x="8" y="73"/>
                </a:cxn>
                <a:cxn ang="0">
                  <a:pos x="8" y="73"/>
                </a:cxn>
                <a:cxn ang="0">
                  <a:pos x="10" y="77"/>
                </a:cxn>
                <a:cxn ang="0">
                  <a:pos x="12" y="81"/>
                </a:cxn>
                <a:cxn ang="0">
                  <a:pos x="20" y="86"/>
                </a:cxn>
                <a:cxn ang="0">
                  <a:pos x="28" y="89"/>
                </a:cxn>
                <a:cxn ang="0">
                  <a:pos x="37" y="90"/>
                </a:cxn>
                <a:cxn ang="0">
                  <a:pos x="37" y="90"/>
                </a:cxn>
                <a:cxn ang="0">
                  <a:pos x="74" y="91"/>
                </a:cxn>
                <a:cxn ang="0">
                  <a:pos x="74" y="91"/>
                </a:cxn>
                <a:cxn ang="0">
                  <a:pos x="83" y="91"/>
                </a:cxn>
                <a:cxn ang="0">
                  <a:pos x="92" y="89"/>
                </a:cxn>
                <a:cxn ang="0">
                  <a:pos x="101" y="86"/>
                </a:cxn>
                <a:cxn ang="0">
                  <a:pos x="108" y="81"/>
                </a:cxn>
                <a:cxn ang="0">
                  <a:pos x="108" y="81"/>
                </a:cxn>
                <a:cxn ang="0">
                  <a:pos x="110" y="77"/>
                </a:cxn>
                <a:cxn ang="0">
                  <a:pos x="113" y="73"/>
                </a:cxn>
                <a:cxn ang="0">
                  <a:pos x="114" y="65"/>
                </a:cxn>
                <a:cxn ang="0">
                  <a:pos x="114" y="56"/>
                </a:cxn>
                <a:cxn ang="0">
                  <a:pos x="114" y="47"/>
                </a:cxn>
                <a:cxn ang="0">
                  <a:pos x="114" y="47"/>
                </a:cxn>
              </a:cxnLst>
              <a:rect l="0" t="0" r="r" b="b"/>
              <a:pathLst>
                <a:path w="114" h="91">
                  <a:moveTo>
                    <a:pt x="114" y="47"/>
                  </a:moveTo>
                  <a:lnTo>
                    <a:pt x="114" y="47"/>
                  </a:lnTo>
                  <a:lnTo>
                    <a:pt x="114" y="35"/>
                  </a:lnTo>
                  <a:lnTo>
                    <a:pt x="112" y="25"/>
                  </a:lnTo>
                  <a:lnTo>
                    <a:pt x="112" y="25"/>
                  </a:lnTo>
                  <a:lnTo>
                    <a:pt x="112" y="20"/>
                  </a:lnTo>
                  <a:lnTo>
                    <a:pt x="110" y="16"/>
                  </a:lnTo>
                  <a:lnTo>
                    <a:pt x="108" y="12"/>
                  </a:lnTo>
                  <a:lnTo>
                    <a:pt x="105" y="8"/>
                  </a:lnTo>
                  <a:lnTo>
                    <a:pt x="101" y="5"/>
                  </a:lnTo>
                  <a:lnTo>
                    <a:pt x="97" y="4"/>
                  </a:lnTo>
                  <a:lnTo>
                    <a:pt x="93" y="3"/>
                  </a:lnTo>
                  <a:lnTo>
                    <a:pt x="89" y="1"/>
                  </a:lnTo>
                  <a:lnTo>
                    <a:pt x="89" y="1"/>
                  </a:lnTo>
                  <a:lnTo>
                    <a:pt x="62" y="3"/>
                  </a:lnTo>
                  <a:lnTo>
                    <a:pt x="62" y="3"/>
                  </a:lnTo>
                  <a:lnTo>
                    <a:pt x="61" y="3"/>
                  </a:lnTo>
                  <a:lnTo>
                    <a:pt x="61" y="3"/>
                  </a:lnTo>
                  <a:lnTo>
                    <a:pt x="55" y="1"/>
                  </a:lnTo>
                  <a:lnTo>
                    <a:pt x="50" y="1"/>
                  </a:lnTo>
                  <a:lnTo>
                    <a:pt x="40" y="1"/>
                  </a:lnTo>
                  <a:lnTo>
                    <a:pt x="40" y="1"/>
                  </a:lnTo>
                  <a:lnTo>
                    <a:pt x="30" y="0"/>
                  </a:lnTo>
                  <a:lnTo>
                    <a:pt x="21" y="1"/>
                  </a:lnTo>
                  <a:lnTo>
                    <a:pt x="17" y="4"/>
                  </a:lnTo>
                  <a:lnTo>
                    <a:pt x="15" y="5"/>
                  </a:lnTo>
                  <a:lnTo>
                    <a:pt x="11" y="9"/>
                  </a:lnTo>
                  <a:lnTo>
                    <a:pt x="8" y="13"/>
                  </a:lnTo>
                  <a:lnTo>
                    <a:pt x="8" y="13"/>
                  </a:lnTo>
                  <a:lnTo>
                    <a:pt x="3" y="23"/>
                  </a:lnTo>
                  <a:lnTo>
                    <a:pt x="2" y="34"/>
                  </a:lnTo>
                  <a:lnTo>
                    <a:pt x="0" y="44"/>
                  </a:lnTo>
                  <a:lnTo>
                    <a:pt x="0" y="56"/>
                  </a:lnTo>
                  <a:lnTo>
                    <a:pt x="0" y="56"/>
                  </a:lnTo>
                  <a:lnTo>
                    <a:pt x="0" y="61"/>
                  </a:lnTo>
                  <a:lnTo>
                    <a:pt x="3" y="65"/>
                  </a:lnTo>
                  <a:lnTo>
                    <a:pt x="4" y="69"/>
                  </a:lnTo>
                  <a:lnTo>
                    <a:pt x="8" y="73"/>
                  </a:lnTo>
                  <a:lnTo>
                    <a:pt x="8" y="73"/>
                  </a:lnTo>
                  <a:lnTo>
                    <a:pt x="10" y="77"/>
                  </a:lnTo>
                  <a:lnTo>
                    <a:pt x="12" y="81"/>
                  </a:lnTo>
                  <a:lnTo>
                    <a:pt x="20" y="86"/>
                  </a:lnTo>
                  <a:lnTo>
                    <a:pt x="28" y="89"/>
                  </a:lnTo>
                  <a:lnTo>
                    <a:pt x="37" y="90"/>
                  </a:lnTo>
                  <a:lnTo>
                    <a:pt x="37" y="90"/>
                  </a:lnTo>
                  <a:lnTo>
                    <a:pt x="74" y="91"/>
                  </a:lnTo>
                  <a:lnTo>
                    <a:pt x="74" y="91"/>
                  </a:lnTo>
                  <a:lnTo>
                    <a:pt x="83" y="91"/>
                  </a:lnTo>
                  <a:lnTo>
                    <a:pt x="92" y="89"/>
                  </a:lnTo>
                  <a:lnTo>
                    <a:pt x="101" y="86"/>
                  </a:lnTo>
                  <a:lnTo>
                    <a:pt x="108" y="81"/>
                  </a:lnTo>
                  <a:lnTo>
                    <a:pt x="108" y="81"/>
                  </a:lnTo>
                  <a:lnTo>
                    <a:pt x="110" y="77"/>
                  </a:lnTo>
                  <a:lnTo>
                    <a:pt x="113" y="73"/>
                  </a:lnTo>
                  <a:lnTo>
                    <a:pt x="114" y="65"/>
                  </a:lnTo>
                  <a:lnTo>
                    <a:pt x="114" y="56"/>
                  </a:lnTo>
                  <a:lnTo>
                    <a:pt x="114" y="47"/>
                  </a:lnTo>
                  <a:lnTo>
                    <a:pt x="114" y="47"/>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120" name="chenying0907 777"/>
            <p:cNvSpPr>
              <a:spLocks/>
            </p:cNvSpPr>
            <p:nvPr/>
          </p:nvSpPr>
          <p:spPr bwMode="auto">
            <a:xfrm>
              <a:off x="2452688" y="3273425"/>
              <a:ext cx="46038" cy="36513"/>
            </a:xfrm>
            <a:custGeom>
              <a:avLst/>
              <a:gdLst/>
              <a:ahLst/>
              <a:cxnLst>
                <a:cxn ang="0">
                  <a:pos x="114" y="47"/>
                </a:cxn>
                <a:cxn ang="0">
                  <a:pos x="114" y="47"/>
                </a:cxn>
                <a:cxn ang="0">
                  <a:pos x="114" y="34"/>
                </a:cxn>
                <a:cxn ang="0">
                  <a:pos x="112" y="24"/>
                </a:cxn>
                <a:cxn ang="0">
                  <a:pos x="112" y="24"/>
                </a:cxn>
                <a:cxn ang="0">
                  <a:pos x="112" y="20"/>
                </a:cxn>
                <a:cxn ang="0">
                  <a:pos x="110" y="15"/>
                </a:cxn>
                <a:cxn ang="0">
                  <a:pos x="108" y="11"/>
                </a:cxn>
                <a:cxn ang="0">
                  <a:pos x="105" y="8"/>
                </a:cxn>
                <a:cxn ang="0">
                  <a:pos x="101" y="6"/>
                </a:cxn>
                <a:cxn ang="0">
                  <a:pos x="97" y="3"/>
                </a:cxn>
                <a:cxn ang="0">
                  <a:pos x="93" y="2"/>
                </a:cxn>
                <a:cxn ang="0">
                  <a:pos x="89" y="2"/>
                </a:cxn>
                <a:cxn ang="0">
                  <a:pos x="89" y="2"/>
                </a:cxn>
                <a:cxn ang="0">
                  <a:pos x="62" y="2"/>
                </a:cxn>
                <a:cxn ang="0">
                  <a:pos x="62" y="2"/>
                </a:cxn>
                <a:cxn ang="0">
                  <a:pos x="61" y="2"/>
                </a:cxn>
                <a:cxn ang="0">
                  <a:pos x="61" y="2"/>
                </a:cxn>
                <a:cxn ang="0">
                  <a:pos x="55" y="0"/>
                </a:cxn>
                <a:cxn ang="0">
                  <a:pos x="50" y="0"/>
                </a:cxn>
                <a:cxn ang="0">
                  <a:pos x="40" y="2"/>
                </a:cxn>
                <a:cxn ang="0">
                  <a:pos x="40" y="2"/>
                </a:cxn>
                <a:cxn ang="0">
                  <a:pos x="30" y="0"/>
                </a:cxn>
                <a:cxn ang="0">
                  <a:pos x="21" y="2"/>
                </a:cxn>
                <a:cxn ang="0">
                  <a:pos x="17" y="3"/>
                </a:cxn>
                <a:cxn ang="0">
                  <a:pos x="15" y="6"/>
                </a:cxn>
                <a:cxn ang="0">
                  <a:pos x="11" y="8"/>
                </a:cxn>
                <a:cxn ang="0">
                  <a:pos x="8" y="12"/>
                </a:cxn>
                <a:cxn ang="0">
                  <a:pos x="8" y="12"/>
                </a:cxn>
                <a:cxn ang="0">
                  <a:pos x="3" y="23"/>
                </a:cxn>
                <a:cxn ang="0">
                  <a:pos x="2" y="33"/>
                </a:cxn>
                <a:cxn ang="0">
                  <a:pos x="0" y="45"/>
                </a:cxn>
                <a:cxn ang="0">
                  <a:pos x="0" y="55"/>
                </a:cxn>
                <a:cxn ang="0">
                  <a:pos x="0" y="55"/>
                </a:cxn>
                <a:cxn ang="0">
                  <a:pos x="0" y="61"/>
                </a:cxn>
                <a:cxn ang="0">
                  <a:pos x="3" y="66"/>
                </a:cxn>
                <a:cxn ang="0">
                  <a:pos x="4" y="70"/>
                </a:cxn>
                <a:cxn ang="0">
                  <a:pos x="8" y="72"/>
                </a:cxn>
                <a:cxn ang="0">
                  <a:pos x="8" y="72"/>
                </a:cxn>
                <a:cxn ang="0">
                  <a:pos x="10" y="76"/>
                </a:cxn>
                <a:cxn ang="0">
                  <a:pos x="12" y="80"/>
                </a:cxn>
                <a:cxn ang="0">
                  <a:pos x="20" y="85"/>
                </a:cxn>
                <a:cxn ang="0">
                  <a:pos x="28" y="88"/>
                </a:cxn>
                <a:cxn ang="0">
                  <a:pos x="37" y="89"/>
                </a:cxn>
                <a:cxn ang="0">
                  <a:pos x="37" y="89"/>
                </a:cxn>
                <a:cxn ang="0">
                  <a:pos x="74" y="91"/>
                </a:cxn>
                <a:cxn ang="0">
                  <a:pos x="74" y="91"/>
                </a:cxn>
                <a:cxn ang="0">
                  <a:pos x="83" y="91"/>
                </a:cxn>
                <a:cxn ang="0">
                  <a:pos x="92" y="89"/>
                </a:cxn>
                <a:cxn ang="0">
                  <a:pos x="101" y="85"/>
                </a:cxn>
                <a:cxn ang="0">
                  <a:pos x="108" y="80"/>
                </a:cxn>
                <a:cxn ang="0">
                  <a:pos x="108" y="80"/>
                </a:cxn>
                <a:cxn ang="0">
                  <a:pos x="110" y="76"/>
                </a:cxn>
                <a:cxn ang="0">
                  <a:pos x="113" y="72"/>
                </a:cxn>
                <a:cxn ang="0">
                  <a:pos x="114" y="64"/>
                </a:cxn>
                <a:cxn ang="0">
                  <a:pos x="114" y="55"/>
                </a:cxn>
                <a:cxn ang="0">
                  <a:pos x="114" y="47"/>
                </a:cxn>
                <a:cxn ang="0">
                  <a:pos x="114" y="47"/>
                </a:cxn>
              </a:cxnLst>
              <a:rect l="0" t="0" r="r" b="b"/>
              <a:pathLst>
                <a:path w="114" h="91">
                  <a:moveTo>
                    <a:pt x="114" y="47"/>
                  </a:moveTo>
                  <a:lnTo>
                    <a:pt x="114" y="47"/>
                  </a:lnTo>
                  <a:lnTo>
                    <a:pt x="114" y="34"/>
                  </a:lnTo>
                  <a:lnTo>
                    <a:pt x="112" y="24"/>
                  </a:lnTo>
                  <a:lnTo>
                    <a:pt x="112" y="24"/>
                  </a:lnTo>
                  <a:lnTo>
                    <a:pt x="112" y="20"/>
                  </a:lnTo>
                  <a:lnTo>
                    <a:pt x="110" y="15"/>
                  </a:lnTo>
                  <a:lnTo>
                    <a:pt x="108" y="11"/>
                  </a:lnTo>
                  <a:lnTo>
                    <a:pt x="105" y="8"/>
                  </a:lnTo>
                  <a:lnTo>
                    <a:pt x="101" y="6"/>
                  </a:lnTo>
                  <a:lnTo>
                    <a:pt x="97" y="3"/>
                  </a:lnTo>
                  <a:lnTo>
                    <a:pt x="93" y="2"/>
                  </a:lnTo>
                  <a:lnTo>
                    <a:pt x="89" y="2"/>
                  </a:lnTo>
                  <a:lnTo>
                    <a:pt x="89" y="2"/>
                  </a:lnTo>
                  <a:lnTo>
                    <a:pt x="62" y="2"/>
                  </a:lnTo>
                  <a:lnTo>
                    <a:pt x="62" y="2"/>
                  </a:lnTo>
                  <a:lnTo>
                    <a:pt x="61" y="2"/>
                  </a:lnTo>
                  <a:lnTo>
                    <a:pt x="61" y="2"/>
                  </a:lnTo>
                  <a:lnTo>
                    <a:pt x="55" y="0"/>
                  </a:lnTo>
                  <a:lnTo>
                    <a:pt x="50" y="0"/>
                  </a:lnTo>
                  <a:lnTo>
                    <a:pt x="40" y="2"/>
                  </a:lnTo>
                  <a:lnTo>
                    <a:pt x="40" y="2"/>
                  </a:lnTo>
                  <a:lnTo>
                    <a:pt x="30" y="0"/>
                  </a:lnTo>
                  <a:lnTo>
                    <a:pt x="21" y="2"/>
                  </a:lnTo>
                  <a:lnTo>
                    <a:pt x="17" y="3"/>
                  </a:lnTo>
                  <a:lnTo>
                    <a:pt x="15" y="6"/>
                  </a:lnTo>
                  <a:lnTo>
                    <a:pt x="11" y="8"/>
                  </a:lnTo>
                  <a:lnTo>
                    <a:pt x="8" y="12"/>
                  </a:lnTo>
                  <a:lnTo>
                    <a:pt x="8" y="12"/>
                  </a:lnTo>
                  <a:lnTo>
                    <a:pt x="3" y="23"/>
                  </a:lnTo>
                  <a:lnTo>
                    <a:pt x="2" y="33"/>
                  </a:lnTo>
                  <a:lnTo>
                    <a:pt x="0" y="45"/>
                  </a:lnTo>
                  <a:lnTo>
                    <a:pt x="0" y="55"/>
                  </a:lnTo>
                  <a:lnTo>
                    <a:pt x="0" y="55"/>
                  </a:lnTo>
                  <a:lnTo>
                    <a:pt x="0" y="61"/>
                  </a:lnTo>
                  <a:lnTo>
                    <a:pt x="3" y="66"/>
                  </a:lnTo>
                  <a:lnTo>
                    <a:pt x="4" y="70"/>
                  </a:lnTo>
                  <a:lnTo>
                    <a:pt x="8" y="72"/>
                  </a:lnTo>
                  <a:lnTo>
                    <a:pt x="8" y="72"/>
                  </a:lnTo>
                  <a:lnTo>
                    <a:pt x="10" y="76"/>
                  </a:lnTo>
                  <a:lnTo>
                    <a:pt x="12" y="80"/>
                  </a:lnTo>
                  <a:lnTo>
                    <a:pt x="20" y="85"/>
                  </a:lnTo>
                  <a:lnTo>
                    <a:pt x="28" y="88"/>
                  </a:lnTo>
                  <a:lnTo>
                    <a:pt x="37" y="89"/>
                  </a:lnTo>
                  <a:lnTo>
                    <a:pt x="37" y="89"/>
                  </a:lnTo>
                  <a:lnTo>
                    <a:pt x="74" y="91"/>
                  </a:lnTo>
                  <a:lnTo>
                    <a:pt x="74" y="91"/>
                  </a:lnTo>
                  <a:lnTo>
                    <a:pt x="83" y="91"/>
                  </a:lnTo>
                  <a:lnTo>
                    <a:pt x="92" y="89"/>
                  </a:lnTo>
                  <a:lnTo>
                    <a:pt x="101" y="85"/>
                  </a:lnTo>
                  <a:lnTo>
                    <a:pt x="108" y="80"/>
                  </a:lnTo>
                  <a:lnTo>
                    <a:pt x="108" y="80"/>
                  </a:lnTo>
                  <a:lnTo>
                    <a:pt x="110" y="76"/>
                  </a:lnTo>
                  <a:lnTo>
                    <a:pt x="113" y="72"/>
                  </a:lnTo>
                  <a:lnTo>
                    <a:pt x="114" y="64"/>
                  </a:lnTo>
                  <a:lnTo>
                    <a:pt x="114" y="55"/>
                  </a:lnTo>
                  <a:lnTo>
                    <a:pt x="114" y="47"/>
                  </a:lnTo>
                  <a:lnTo>
                    <a:pt x="114" y="47"/>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121" name="chenying0907 778"/>
            <p:cNvSpPr>
              <a:spLocks/>
            </p:cNvSpPr>
            <p:nvPr/>
          </p:nvSpPr>
          <p:spPr bwMode="auto">
            <a:xfrm>
              <a:off x="2452688" y="3338513"/>
              <a:ext cx="46038" cy="36513"/>
            </a:xfrm>
            <a:custGeom>
              <a:avLst/>
              <a:gdLst/>
              <a:ahLst/>
              <a:cxnLst>
                <a:cxn ang="0">
                  <a:pos x="114" y="47"/>
                </a:cxn>
                <a:cxn ang="0">
                  <a:pos x="114" y="47"/>
                </a:cxn>
                <a:cxn ang="0">
                  <a:pos x="114" y="35"/>
                </a:cxn>
                <a:cxn ang="0">
                  <a:pos x="112" y="23"/>
                </a:cxn>
                <a:cxn ang="0">
                  <a:pos x="112" y="23"/>
                </a:cxn>
                <a:cxn ang="0">
                  <a:pos x="112" y="19"/>
                </a:cxn>
                <a:cxn ang="0">
                  <a:pos x="110" y="15"/>
                </a:cxn>
                <a:cxn ang="0">
                  <a:pos x="108" y="11"/>
                </a:cxn>
                <a:cxn ang="0">
                  <a:pos x="105" y="7"/>
                </a:cxn>
                <a:cxn ang="0">
                  <a:pos x="101" y="5"/>
                </a:cxn>
                <a:cxn ang="0">
                  <a:pos x="97" y="2"/>
                </a:cxn>
                <a:cxn ang="0">
                  <a:pos x="93" y="1"/>
                </a:cxn>
                <a:cxn ang="0">
                  <a:pos x="89" y="1"/>
                </a:cxn>
                <a:cxn ang="0">
                  <a:pos x="89" y="1"/>
                </a:cxn>
                <a:cxn ang="0">
                  <a:pos x="62" y="2"/>
                </a:cxn>
                <a:cxn ang="0">
                  <a:pos x="62" y="2"/>
                </a:cxn>
                <a:cxn ang="0">
                  <a:pos x="61" y="2"/>
                </a:cxn>
                <a:cxn ang="0">
                  <a:pos x="61" y="2"/>
                </a:cxn>
                <a:cxn ang="0">
                  <a:pos x="55" y="1"/>
                </a:cxn>
                <a:cxn ang="0">
                  <a:pos x="50" y="1"/>
                </a:cxn>
                <a:cxn ang="0">
                  <a:pos x="40" y="1"/>
                </a:cxn>
                <a:cxn ang="0">
                  <a:pos x="40" y="1"/>
                </a:cxn>
                <a:cxn ang="0">
                  <a:pos x="30" y="0"/>
                </a:cxn>
                <a:cxn ang="0">
                  <a:pos x="21" y="1"/>
                </a:cxn>
                <a:cxn ang="0">
                  <a:pos x="17" y="2"/>
                </a:cxn>
                <a:cxn ang="0">
                  <a:pos x="15" y="5"/>
                </a:cxn>
                <a:cxn ang="0">
                  <a:pos x="11" y="9"/>
                </a:cxn>
                <a:cxn ang="0">
                  <a:pos x="8" y="13"/>
                </a:cxn>
                <a:cxn ang="0">
                  <a:pos x="8" y="13"/>
                </a:cxn>
                <a:cxn ang="0">
                  <a:pos x="3" y="22"/>
                </a:cxn>
                <a:cxn ang="0">
                  <a:pos x="2" y="34"/>
                </a:cxn>
                <a:cxn ang="0">
                  <a:pos x="0" y="44"/>
                </a:cxn>
                <a:cxn ang="0">
                  <a:pos x="0" y="56"/>
                </a:cxn>
                <a:cxn ang="0">
                  <a:pos x="0" y="56"/>
                </a:cxn>
                <a:cxn ang="0">
                  <a:pos x="0" y="61"/>
                </a:cxn>
                <a:cxn ang="0">
                  <a:pos x="3" y="65"/>
                </a:cxn>
                <a:cxn ang="0">
                  <a:pos x="4" y="69"/>
                </a:cxn>
                <a:cxn ang="0">
                  <a:pos x="8" y="73"/>
                </a:cxn>
                <a:cxn ang="0">
                  <a:pos x="8" y="73"/>
                </a:cxn>
                <a:cxn ang="0">
                  <a:pos x="10" y="77"/>
                </a:cxn>
                <a:cxn ang="0">
                  <a:pos x="12" y="79"/>
                </a:cxn>
                <a:cxn ang="0">
                  <a:pos x="20" y="85"/>
                </a:cxn>
                <a:cxn ang="0">
                  <a:pos x="28" y="89"/>
                </a:cxn>
                <a:cxn ang="0">
                  <a:pos x="37" y="90"/>
                </a:cxn>
                <a:cxn ang="0">
                  <a:pos x="37" y="90"/>
                </a:cxn>
                <a:cxn ang="0">
                  <a:pos x="74" y="91"/>
                </a:cxn>
                <a:cxn ang="0">
                  <a:pos x="74" y="91"/>
                </a:cxn>
                <a:cxn ang="0">
                  <a:pos x="83" y="91"/>
                </a:cxn>
                <a:cxn ang="0">
                  <a:pos x="92" y="89"/>
                </a:cxn>
                <a:cxn ang="0">
                  <a:pos x="101" y="85"/>
                </a:cxn>
                <a:cxn ang="0">
                  <a:pos x="108" y="79"/>
                </a:cxn>
                <a:cxn ang="0">
                  <a:pos x="108" y="79"/>
                </a:cxn>
                <a:cxn ang="0">
                  <a:pos x="110" y="77"/>
                </a:cxn>
                <a:cxn ang="0">
                  <a:pos x="113" y="73"/>
                </a:cxn>
                <a:cxn ang="0">
                  <a:pos x="114" y="64"/>
                </a:cxn>
                <a:cxn ang="0">
                  <a:pos x="114" y="56"/>
                </a:cxn>
                <a:cxn ang="0">
                  <a:pos x="114" y="47"/>
                </a:cxn>
                <a:cxn ang="0">
                  <a:pos x="114" y="47"/>
                </a:cxn>
              </a:cxnLst>
              <a:rect l="0" t="0" r="r" b="b"/>
              <a:pathLst>
                <a:path w="114" h="91">
                  <a:moveTo>
                    <a:pt x="114" y="47"/>
                  </a:moveTo>
                  <a:lnTo>
                    <a:pt x="114" y="47"/>
                  </a:lnTo>
                  <a:lnTo>
                    <a:pt x="114" y="35"/>
                  </a:lnTo>
                  <a:lnTo>
                    <a:pt x="112" y="23"/>
                  </a:lnTo>
                  <a:lnTo>
                    <a:pt x="112" y="23"/>
                  </a:lnTo>
                  <a:lnTo>
                    <a:pt x="112" y="19"/>
                  </a:lnTo>
                  <a:lnTo>
                    <a:pt x="110" y="15"/>
                  </a:lnTo>
                  <a:lnTo>
                    <a:pt x="108" y="11"/>
                  </a:lnTo>
                  <a:lnTo>
                    <a:pt x="105" y="7"/>
                  </a:lnTo>
                  <a:lnTo>
                    <a:pt x="101" y="5"/>
                  </a:lnTo>
                  <a:lnTo>
                    <a:pt x="97" y="2"/>
                  </a:lnTo>
                  <a:lnTo>
                    <a:pt x="93" y="1"/>
                  </a:lnTo>
                  <a:lnTo>
                    <a:pt x="89" y="1"/>
                  </a:lnTo>
                  <a:lnTo>
                    <a:pt x="89" y="1"/>
                  </a:lnTo>
                  <a:lnTo>
                    <a:pt x="62" y="2"/>
                  </a:lnTo>
                  <a:lnTo>
                    <a:pt x="62" y="2"/>
                  </a:lnTo>
                  <a:lnTo>
                    <a:pt x="61" y="2"/>
                  </a:lnTo>
                  <a:lnTo>
                    <a:pt x="61" y="2"/>
                  </a:lnTo>
                  <a:lnTo>
                    <a:pt x="55" y="1"/>
                  </a:lnTo>
                  <a:lnTo>
                    <a:pt x="50" y="1"/>
                  </a:lnTo>
                  <a:lnTo>
                    <a:pt x="40" y="1"/>
                  </a:lnTo>
                  <a:lnTo>
                    <a:pt x="40" y="1"/>
                  </a:lnTo>
                  <a:lnTo>
                    <a:pt x="30" y="0"/>
                  </a:lnTo>
                  <a:lnTo>
                    <a:pt x="21" y="1"/>
                  </a:lnTo>
                  <a:lnTo>
                    <a:pt x="17" y="2"/>
                  </a:lnTo>
                  <a:lnTo>
                    <a:pt x="15" y="5"/>
                  </a:lnTo>
                  <a:lnTo>
                    <a:pt x="11" y="9"/>
                  </a:lnTo>
                  <a:lnTo>
                    <a:pt x="8" y="13"/>
                  </a:lnTo>
                  <a:lnTo>
                    <a:pt x="8" y="13"/>
                  </a:lnTo>
                  <a:lnTo>
                    <a:pt x="3" y="22"/>
                  </a:lnTo>
                  <a:lnTo>
                    <a:pt x="2" y="34"/>
                  </a:lnTo>
                  <a:lnTo>
                    <a:pt x="0" y="44"/>
                  </a:lnTo>
                  <a:lnTo>
                    <a:pt x="0" y="56"/>
                  </a:lnTo>
                  <a:lnTo>
                    <a:pt x="0" y="56"/>
                  </a:lnTo>
                  <a:lnTo>
                    <a:pt x="0" y="61"/>
                  </a:lnTo>
                  <a:lnTo>
                    <a:pt x="3" y="65"/>
                  </a:lnTo>
                  <a:lnTo>
                    <a:pt x="4" y="69"/>
                  </a:lnTo>
                  <a:lnTo>
                    <a:pt x="8" y="73"/>
                  </a:lnTo>
                  <a:lnTo>
                    <a:pt x="8" y="73"/>
                  </a:lnTo>
                  <a:lnTo>
                    <a:pt x="10" y="77"/>
                  </a:lnTo>
                  <a:lnTo>
                    <a:pt x="12" y="79"/>
                  </a:lnTo>
                  <a:lnTo>
                    <a:pt x="20" y="85"/>
                  </a:lnTo>
                  <a:lnTo>
                    <a:pt x="28" y="89"/>
                  </a:lnTo>
                  <a:lnTo>
                    <a:pt x="37" y="90"/>
                  </a:lnTo>
                  <a:lnTo>
                    <a:pt x="37" y="90"/>
                  </a:lnTo>
                  <a:lnTo>
                    <a:pt x="74" y="91"/>
                  </a:lnTo>
                  <a:lnTo>
                    <a:pt x="74" y="91"/>
                  </a:lnTo>
                  <a:lnTo>
                    <a:pt x="83" y="91"/>
                  </a:lnTo>
                  <a:lnTo>
                    <a:pt x="92" y="89"/>
                  </a:lnTo>
                  <a:lnTo>
                    <a:pt x="101" y="85"/>
                  </a:lnTo>
                  <a:lnTo>
                    <a:pt x="108" y="79"/>
                  </a:lnTo>
                  <a:lnTo>
                    <a:pt x="108" y="79"/>
                  </a:lnTo>
                  <a:lnTo>
                    <a:pt x="110" y="77"/>
                  </a:lnTo>
                  <a:lnTo>
                    <a:pt x="113" y="73"/>
                  </a:lnTo>
                  <a:lnTo>
                    <a:pt x="114" y="64"/>
                  </a:lnTo>
                  <a:lnTo>
                    <a:pt x="114" y="56"/>
                  </a:lnTo>
                  <a:lnTo>
                    <a:pt x="114" y="47"/>
                  </a:lnTo>
                  <a:lnTo>
                    <a:pt x="114" y="47"/>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122" name="chenying0907 779"/>
            <p:cNvSpPr>
              <a:spLocks/>
            </p:cNvSpPr>
            <p:nvPr/>
          </p:nvSpPr>
          <p:spPr bwMode="auto">
            <a:xfrm>
              <a:off x="2452688" y="3403600"/>
              <a:ext cx="46038" cy="34925"/>
            </a:xfrm>
            <a:custGeom>
              <a:avLst/>
              <a:gdLst/>
              <a:ahLst/>
              <a:cxnLst>
                <a:cxn ang="0">
                  <a:pos x="114" y="46"/>
                </a:cxn>
                <a:cxn ang="0">
                  <a:pos x="114" y="46"/>
                </a:cxn>
                <a:cxn ang="0">
                  <a:pos x="114" y="34"/>
                </a:cxn>
                <a:cxn ang="0">
                  <a:pos x="112" y="24"/>
                </a:cxn>
                <a:cxn ang="0">
                  <a:pos x="112" y="24"/>
                </a:cxn>
                <a:cxn ang="0">
                  <a:pos x="112" y="18"/>
                </a:cxn>
                <a:cxn ang="0">
                  <a:pos x="110" y="14"/>
                </a:cxn>
                <a:cxn ang="0">
                  <a:pos x="108" y="11"/>
                </a:cxn>
                <a:cxn ang="0">
                  <a:pos x="105" y="8"/>
                </a:cxn>
                <a:cxn ang="0">
                  <a:pos x="101" y="4"/>
                </a:cxn>
                <a:cxn ang="0">
                  <a:pos x="97" y="3"/>
                </a:cxn>
                <a:cxn ang="0">
                  <a:pos x="93" y="1"/>
                </a:cxn>
                <a:cxn ang="0">
                  <a:pos x="89" y="0"/>
                </a:cxn>
                <a:cxn ang="0">
                  <a:pos x="89" y="0"/>
                </a:cxn>
                <a:cxn ang="0">
                  <a:pos x="62" y="1"/>
                </a:cxn>
                <a:cxn ang="0">
                  <a:pos x="62" y="1"/>
                </a:cxn>
                <a:cxn ang="0">
                  <a:pos x="61" y="1"/>
                </a:cxn>
                <a:cxn ang="0">
                  <a:pos x="61" y="1"/>
                </a:cxn>
                <a:cxn ang="0">
                  <a:pos x="55" y="0"/>
                </a:cxn>
                <a:cxn ang="0">
                  <a:pos x="50" y="0"/>
                </a:cxn>
                <a:cxn ang="0">
                  <a:pos x="40" y="0"/>
                </a:cxn>
                <a:cxn ang="0">
                  <a:pos x="40" y="0"/>
                </a:cxn>
                <a:cxn ang="0">
                  <a:pos x="30" y="0"/>
                </a:cxn>
                <a:cxn ang="0">
                  <a:pos x="21" y="1"/>
                </a:cxn>
                <a:cxn ang="0">
                  <a:pos x="17" y="3"/>
                </a:cxn>
                <a:cxn ang="0">
                  <a:pos x="15" y="5"/>
                </a:cxn>
                <a:cxn ang="0">
                  <a:pos x="11" y="8"/>
                </a:cxn>
                <a:cxn ang="0">
                  <a:pos x="8" y="12"/>
                </a:cxn>
                <a:cxn ang="0">
                  <a:pos x="8" y="12"/>
                </a:cxn>
                <a:cxn ang="0">
                  <a:pos x="3" y="22"/>
                </a:cxn>
                <a:cxn ang="0">
                  <a:pos x="2" y="33"/>
                </a:cxn>
                <a:cxn ang="0">
                  <a:pos x="0" y="43"/>
                </a:cxn>
                <a:cxn ang="0">
                  <a:pos x="0" y="55"/>
                </a:cxn>
                <a:cxn ang="0">
                  <a:pos x="0" y="55"/>
                </a:cxn>
                <a:cxn ang="0">
                  <a:pos x="0" y="60"/>
                </a:cxn>
                <a:cxn ang="0">
                  <a:pos x="3" y="65"/>
                </a:cxn>
                <a:cxn ang="0">
                  <a:pos x="4" y="69"/>
                </a:cxn>
                <a:cxn ang="0">
                  <a:pos x="8" y="72"/>
                </a:cxn>
                <a:cxn ang="0">
                  <a:pos x="8" y="72"/>
                </a:cxn>
                <a:cxn ang="0">
                  <a:pos x="10" y="76"/>
                </a:cxn>
                <a:cxn ang="0">
                  <a:pos x="12" y="80"/>
                </a:cxn>
                <a:cxn ang="0">
                  <a:pos x="20" y="85"/>
                </a:cxn>
                <a:cxn ang="0">
                  <a:pos x="28" y="88"/>
                </a:cxn>
                <a:cxn ang="0">
                  <a:pos x="37" y="89"/>
                </a:cxn>
                <a:cxn ang="0">
                  <a:pos x="37" y="89"/>
                </a:cxn>
                <a:cxn ang="0">
                  <a:pos x="74" y="90"/>
                </a:cxn>
                <a:cxn ang="0">
                  <a:pos x="74" y="90"/>
                </a:cxn>
                <a:cxn ang="0">
                  <a:pos x="83" y="90"/>
                </a:cxn>
                <a:cxn ang="0">
                  <a:pos x="92" y="89"/>
                </a:cxn>
                <a:cxn ang="0">
                  <a:pos x="101" y="85"/>
                </a:cxn>
                <a:cxn ang="0">
                  <a:pos x="108" y="80"/>
                </a:cxn>
                <a:cxn ang="0">
                  <a:pos x="108" y="80"/>
                </a:cxn>
                <a:cxn ang="0">
                  <a:pos x="110" y="76"/>
                </a:cxn>
                <a:cxn ang="0">
                  <a:pos x="113" y="72"/>
                </a:cxn>
                <a:cxn ang="0">
                  <a:pos x="114" y="64"/>
                </a:cxn>
                <a:cxn ang="0">
                  <a:pos x="114" y="55"/>
                </a:cxn>
                <a:cxn ang="0">
                  <a:pos x="114" y="46"/>
                </a:cxn>
                <a:cxn ang="0">
                  <a:pos x="114" y="46"/>
                </a:cxn>
              </a:cxnLst>
              <a:rect l="0" t="0" r="r" b="b"/>
              <a:pathLst>
                <a:path w="114" h="90">
                  <a:moveTo>
                    <a:pt x="114" y="46"/>
                  </a:moveTo>
                  <a:lnTo>
                    <a:pt x="114" y="46"/>
                  </a:lnTo>
                  <a:lnTo>
                    <a:pt x="114" y="34"/>
                  </a:lnTo>
                  <a:lnTo>
                    <a:pt x="112" y="24"/>
                  </a:lnTo>
                  <a:lnTo>
                    <a:pt x="112" y="24"/>
                  </a:lnTo>
                  <a:lnTo>
                    <a:pt x="112" y="18"/>
                  </a:lnTo>
                  <a:lnTo>
                    <a:pt x="110" y="14"/>
                  </a:lnTo>
                  <a:lnTo>
                    <a:pt x="108" y="11"/>
                  </a:lnTo>
                  <a:lnTo>
                    <a:pt x="105" y="8"/>
                  </a:lnTo>
                  <a:lnTo>
                    <a:pt x="101" y="4"/>
                  </a:lnTo>
                  <a:lnTo>
                    <a:pt x="97" y="3"/>
                  </a:lnTo>
                  <a:lnTo>
                    <a:pt x="93" y="1"/>
                  </a:lnTo>
                  <a:lnTo>
                    <a:pt x="89" y="0"/>
                  </a:lnTo>
                  <a:lnTo>
                    <a:pt x="89" y="0"/>
                  </a:lnTo>
                  <a:lnTo>
                    <a:pt x="62" y="1"/>
                  </a:lnTo>
                  <a:lnTo>
                    <a:pt x="62" y="1"/>
                  </a:lnTo>
                  <a:lnTo>
                    <a:pt x="61" y="1"/>
                  </a:lnTo>
                  <a:lnTo>
                    <a:pt x="61" y="1"/>
                  </a:lnTo>
                  <a:lnTo>
                    <a:pt x="55" y="0"/>
                  </a:lnTo>
                  <a:lnTo>
                    <a:pt x="50" y="0"/>
                  </a:lnTo>
                  <a:lnTo>
                    <a:pt x="40" y="0"/>
                  </a:lnTo>
                  <a:lnTo>
                    <a:pt x="40" y="0"/>
                  </a:lnTo>
                  <a:lnTo>
                    <a:pt x="30" y="0"/>
                  </a:lnTo>
                  <a:lnTo>
                    <a:pt x="21" y="1"/>
                  </a:lnTo>
                  <a:lnTo>
                    <a:pt x="17" y="3"/>
                  </a:lnTo>
                  <a:lnTo>
                    <a:pt x="15" y="5"/>
                  </a:lnTo>
                  <a:lnTo>
                    <a:pt x="11" y="8"/>
                  </a:lnTo>
                  <a:lnTo>
                    <a:pt x="8" y="12"/>
                  </a:lnTo>
                  <a:lnTo>
                    <a:pt x="8" y="12"/>
                  </a:lnTo>
                  <a:lnTo>
                    <a:pt x="3" y="22"/>
                  </a:lnTo>
                  <a:lnTo>
                    <a:pt x="2" y="33"/>
                  </a:lnTo>
                  <a:lnTo>
                    <a:pt x="0" y="43"/>
                  </a:lnTo>
                  <a:lnTo>
                    <a:pt x="0" y="55"/>
                  </a:lnTo>
                  <a:lnTo>
                    <a:pt x="0" y="55"/>
                  </a:lnTo>
                  <a:lnTo>
                    <a:pt x="0" y="60"/>
                  </a:lnTo>
                  <a:lnTo>
                    <a:pt x="3" y="65"/>
                  </a:lnTo>
                  <a:lnTo>
                    <a:pt x="4" y="69"/>
                  </a:lnTo>
                  <a:lnTo>
                    <a:pt x="8" y="72"/>
                  </a:lnTo>
                  <a:lnTo>
                    <a:pt x="8" y="72"/>
                  </a:lnTo>
                  <a:lnTo>
                    <a:pt x="10" y="76"/>
                  </a:lnTo>
                  <a:lnTo>
                    <a:pt x="12" y="80"/>
                  </a:lnTo>
                  <a:lnTo>
                    <a:pt x="20" y="85"/>
                  </a:lnTo>
                  <a:lnTo>
                    <a:pt x="28" y="88"/>
                  </a:lnTo>
                  <a:lnTo>
                    <a:pt x="37" y="89"/>
                  </a:lnTo>
                  <a:lnTo>
                    <a:pt x="37" y="89"/>
                  </a:lnTo>
                  <a:lnTo>
                    <a:pt x="74" y="90"/>
                  </a:lnTo>
                  <a:lnTo>
                    <a:pt x="74" y="90"/>
                  </a:lnTo>
                  <a:lnTo>
                    <a:pt x="83" y="90"/>
                  </a:lnTo>
                  <a:lnTo>
                    <a:pt x="92" y="89"/>
                  </a:lnTo>
                  <a:lnTo>
                    <a:pt x="101" y="85"/>
                  </a:lnTo>
                  <a:lnTo>
                    <a:pt x="108" y="80"/>
                  </a:lnTo>
                  <a:lnTo>
                    <a:pt x="108" y="80"/>
                  </a:lnTo>
                  <a:lnTo>
                    <a:pt x="110" y="76"/>
                  </a:lnTo>
                  <a:lnTo>
                    <a:pt x="113" y="72"/>
                  </a:lnTo>
                  <a:lnTo>
                    <a:pt x="114" y="64"/>
                  </a:lnTo>
                  <a:lnTo>
                    <a:pt x="114" y="55"/>
                  </a:lnTo>
                  <a:lnTo>
                    <a:pt x="114" y="46"/>
                  </a:lnTo>
                  <a:lnTo>
                    <a:pt x="114" y="46"/>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123" name="chenying0907 780"/>
            <p:cNvSpPr>
              <a:spLocks/>
            </p:cNvSpPr>
            <p:nvPr/>
          </p:nvSpPr>
          <p:spPr bwMode="auto">
            <a:xfrm>
              <a:off x="2216151" y="3517900"/>
              <a:ext cx="1588" cy="1588"/>
            </a:xfrm>
            <a:custGeom>
              <a:avLst/>
              <a:gdLst/>
              <a:ahLst/>
              <a:cxnLst>
                <a:cxn ang="0">
                  <a:pos x="1" y="0"/>
                </a:cxn>
                <a:cxn ang="0">
                  <a:pos x="1" y="0"/>
                </a:cxn>
                <a:cxn ang="0">
                  <a:pos x="0" y="3"/>
                </a:cxn>
                <a:cxn ang="0">
                  <a:pos x="0" y="3"/>
                </a:cxn>
                <a:cxn ang="0">
                  <a:pos x="1" y="0"/>
                </a:cxn>
                <a:cxn ang="0">
                  <a:pos x="1" y="0"/>
                </a:cxn>
              </a:cxnLst>
              <a:rect l="0" t="0" r="r" b="b"/>
              <a:pathLst>
                <a:path w="1" h="3">
                  <a:moveTo>
                    <a:pt x="1" y="0"/>
                  </a:moveTo>
                  <a:lnTo>
                    <a:pt x="1" y="0"/>
                  </a:lnTo>
                  <a:lnTo>
                    <a:pt x="0" y="3"/>
                  </a:lnTo>
                  <a:lnTo>
                    <a:pt x="0" y="3"/>
                  </a:lnTo>
                  <a:lnTo>
                    <a:pt x="1" y="0"/>
                  </a:lnTo>
                  <a:lnTo>
                    <a:pt x="1" y="0"/>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124" name="chenying0907 781"/>
            <p:cNvSpPr>
              <a:spLocks noEditPoints="1"/>
            </p:cNvSpPr>
            <p:nvPr/>
          </p:nvSpPr>
          <p:spPr bwMode="auto">
            <a:xfrm>
              <a:off x="2138363" y="3497263"/>
              <a:ext cx="342900" cy="120650"/>
            </a:xfrm>
            <a:custGeom>
              <a:avLst/>
              <a:gdLst/>
              <a:ahLst/>
              <a:cxnLst>
                <a:cxn ang="0">
                  <a:pos x="858" y="257"/>
                </a:cxn>
                <a:cxn ang="0">
                  <a:pos x="838" y="209"/>
                </a:cxn>
                <a:cxn ang="0">
                  <a:pos x="799" y="150"/>
                </a:cxn>
                <a:cxn ang="0">
                  <a:pos x="748" y="78"/>
                </a:cxn>
                <a:cxn ang="0">
                  <a:pos x="725" y="32"/>
                </a:cxn>
                <a:cxn ang="0">
                  <a:pos x="718" y="22"/>
                </a:cxn>
                <a:cxn ang="0">
                  <a:pos x="710" y="15"/>
                </a:cxn>
                <a:cxn ang="0">
                  <a:pos x="699" y="12"/>
                </a:cxn>
                <a:cxn ang="0">
                  <a:pos x="445" y="6"/>
                </a:cxn>
                <a:cxn ang="0">
                  <a:pos x="191" y="0"/>
                </a:cxn>
                <a:cxn ang="0">
                  <a:pos x="181" y="2"/>
                </a:cxn>
                <a:cxn ang="0">
                  <a:pos x="174" y="9"/>
                </a:cxn>
                <a:cxn ang="0">
                  <a:pos x="170" y="13"/>
                </a:cxn>
                <a:cxn ang="0">
                  <a:pos x="164" y="19"/>
                </a:cxn>
                <a:cxn ang="0">
                  <a:pos x="162" y="21"/>
                </a:cxn>
                <a:cxn ang="0">
                  <a:pos x="158" y="27"/>
                </a:cxn>
                <a:cxn ang="0">
                  <a:pos x="145" y="44"/>
                </a:cxn>
                <a:cxn ang="0">
                  <a:pos x="95" y="116"/>
                </a:cxn>
                <a:cxn ang="0">
                  <a:pos x="56" y="166"/>
                </a:cxn>
                <a:cxn ang="0">
                  <a:pos x="20" y="209"/>
                </a:cxn>
                <a:cxn ang="0">
                  <a:pos x="5" y="233"/>
                </a:cxn>
                <a:cxn ang="0">
                  <a:pos x="1" y="238"/>
                </a:cxn>
                <a:cxn ang="0">
                  <a:pos x="1" y="257"/>
                </a:cxn>
                <a:cxn ang="0">
                  <a:pos x="14" y="270"/>
                </a:cxn>
                <a:cxn ang="0">
                  <a:pos x="71" y="274"/>
                </a:cxn>
                <a:cxn ang="0">
                  <a:pos x="218" y="284"/>
                </a:cxn>
                <a:cxn ang="0">
                  <a:pos x="328" y="285"/>
                </a:cxn>
                <a:cxn ang="0">
                  <a:pos x="438" y="289"/>
                </a:cxn>
                <a:cxn ang="0">
                  <a:pos x="621" y="299"/>
                </a:cxn>
                <a:cxn ang="0">
                  <a:pos x="719" y="297"/>
                </a:cxn>
                <a:cxn ang="0">
                  <a:pos x="791" y="299"/>
                </a:cxn>
                <a:cxn ang="0">
                  <a:pos x="819" y="304"/>
                </a:cxn>
                <a:cxn ang="0">
                  <a:pos x="831" y="303"/>
                </a:cxn>
                <a:cxn ang="0">
                  <a:pos x="840" y="303"/>
                </a:cxn>
                <a:cxn ang="0">
                  <a:pos x="854" y="298"/>
                </a:cxn>
                <a:cxn ang="0">
                  <a:pos x="862" y="285"/>
                </a:cxn>
                <a:cxn ang="0">
                  <a:pos x="862" y="274"/>
                </a:cxn>
                <a:cxn ang="0">
                  <a:pos x="610" y="253"/>
                </a:cxn>
                <a:cxn ang="0">
                  <a:pos x="460" y="244"/>
                </a:cxn>
                <a:cxn ang="0">
                  <a:pos x="61" y="227"/>
                </a:cxn>
                <a:cxn ang="0">
                  <a:pos x="85" y="202"/>
                </a:cxn>
                <a:cxn ang="0">
                  <a:pos x="119" y="165"/>
                </a:cxn>
                <a:cxn ang="0">
                  <a:pos x="167" y="90"/>
                </a:cxn>
                <a:cxn ang="0">
                  <a:pos x="188" y="63"/>
                </a:cxn>
                <a:cxn ang="0">
                  <a:pos x="194" y="55"/>
                </a:cxn>
                <a:cxn ang="0">
                  <a:pos x="198" y="51"/>
                </a:cxn>
                <a:cxn ang="0">
                  <a:pos x="323" y="48"/>
                </a:cxn>
                <a:cxn ang="0">
                  <a:pos x="687" y="57"/>
                </a:cxn>
                <a:cxn ang="0">
                  <a:pos x="701" y="86"/>
                </a:cxn>
                <a:cxn ang="0">
                  <a:pos x="755" y="166"/>
                </a:cxn>
                <a:cxn ang="0">
                  <a:pos x="808" y="256"/>
                </a:cxn>
                <a:cxn ang="0">
                  <a:pos x="772" y="252"/>
                </a:cxn>
                <a:cxn ang="0">
                  <a:pos x="659" y="253"/>
                </a:cxn>
              </a:cxnLst>
              <a:rect l="0" t="0" r="r" b="b"/>
              <a:pathLst>
                <a:path w="862" h="304">
                  <a:moveTo>
                    <a:pt x="862" y="274"/>
                  </a:moveTo>
                  <a:lnTo>
                    <a:pt x="862" y="274"/>
                  </a:lnTo>
                  <a:lnTo>
                    <a:pt x="858" y="257"/>
                  </a:lnTo>
                  <a:lnTo>
                    <a:pt x="853" y="240"/>
                  </a:lnTo>
                  <a:lnTo>
                    <a:pt x="846" y="225"/>
                  </a:lnTo>
                  <a:lnTo>
                    <a:pt x="838" y="209"/>
                  </a:lnTo>
                  <a:lnTo>
                    <a:pt x="829" y="195"/>
                  </a:lnTo>
                  <a:lnTo>
                    <a:pt x="820" y="179"/>
                  </a:lnTo>
                  <a:lnTo>
                    <a:pt x="799" y="150"/>
                  </a:lnTo>
                  <a:lnTo>
                    <a:pt x="778" y="121"/>
                  </a:lnTo>
                  <a:lnTo>
                    <a:pt x="757" y="93"/>
                  </a:lnTo>
                  <a:lnTo>
                    <a:pt x="748" y="78"/>
                  </a:lnTo>
                  <a:lnTo>
                    <a:pt x="739" y="63"/>
                  </a:lnTo>
                  <a:lnTo>
                    <a:pt x="731" y="48"/>
                  </a:lnTo>
                  <a:lnTo>
                    <a:pt x="725" y="32"/>
                  </a:lnTo>
                  <a:lnTo>
                    <a:pt x="725" y="32"/>
                  </a:lnTo>
                  <a:lnTo>
                    <a:pt x="722" y="27"/>
                  </a:lnTo>
                  <a:lnTo>
                    <a:pt x="718" y="22"/>
                  </a:lnTo>
                  <a:lnTo>
                    <a:pt x="718" y="22"/>
                  </a:lnTo>
                  <a:lnTo>
                    <a:pt x="716" y="18"/>
                  </a:lnTo>
                  <a:lnTo>
                    <a:pt x="710" y="15"/>
                  </a:lnTo>
                  <a:lnTo>
                    <a:pt x="705" y="13"/>
                  </a:lnTo>
                  <a:lnTo>
                    <a:pt x="699" y="12"/>
                  </a:lnTo>
                  <a:lnTo>
                    <a:pt x="699" y="12"/>
                  </a:lnTo>
                  <a:lnTo>
                    <a:pt x="636" y="12"/>
                  </a:lnTo>
                  <a:lnTo>
                    <a:pt x="572" y="10"/>
                  </a:lnTo>
                  <a:lnTo>
                    <a:pt x="445" y="6"/>
                  </a:lnTo>
                  <a:lnTo>
                    <a:pt x="318" y="2"/>
                  </a:lnTo>
                  <a:lnTo>
                    <a:pt x="255" y="1"/>
                  </a:lnTo>
                  <a:lnTo>
                    <a:pt x="191" y="0"/>
                  </a:lnTo>
                  <a:lnTo>
                    <a:pt x="191" y="0"/>
                  </a:lnTo>
                  <a:lnTo>
                    <a:pt x="186" y="1"/>
                  </a:lnTo>
                  <a:lnTo>
                    <a:pt x="181" y="2"/>
                  </a:lnTo>
                  <a:lnTo>
                    <a:pt x="177" y="5"/>
                  </a:lnTo>
                  <a:lnTo>
                    <a:pt x="174" y="9"/>
                  </a:lnTo>
                  <a:lnTo>
                    <a:pt x="174" y="9"/>
                  </a:lnTo>
                  <a:lnTo>
                    <a:pt x="170" y="12"/>
                  </a:lnTo>
                  <a:lnTo>
                    <a:pt x="170" y="12"/>
                  </a:lnTo>
                  <a:lnTo>
                    <a:pt x="170" y="13"/>
                  </a:lnTo>
                  <a:lnTo>
                    <a:pt x="170" y="13"/>
                  </a:lnTo>
                  <a:lnTo>
                    <a:pt x="166" y="15"/>
                  </a:lnTo>
                  <a:lnTo>
                    <a:pt x="164" y="19"/>
                  </a:lnTo>
                  <a:lnTo>
                    <a:pt x="164" y="19"/>
                  </a:lnTo>
                  <a:lnTo>
                    <a:pt x="162" y="21"/>
                  </a:lnTo>
                  <a:lnTo>
                    <a:pt x="162" y="21"/>
                  </a:lnTo>
                  <a:lnTo>
                    <a:pt x="160" y="23"/>
                  </a:lnTo>
                  <a:lnTo>
                    <a:pt x="158" y="27"/>
                  </a:lnTo>
                  <a:lnTo>
                    <a:pt x="158" y="27"/>
                  </a:lnTo>
                  <a:lnTo>
                    <a:pt x="156" y="30"/>
                  </a:lnTo>
                  <a:lnTo>
                    <a:pt x="156" y="30"/>
                  </a:lnTo>
                  <a:lnTo>
                    <a:pt x="145" y="44"/>
                  </a:lnTo>
                  <a:lnTo>
                    <a:pt x="135" y="57"/>
                  </a:lnTo>
                  <a:lnTo>
                    <a:pt x="115" y="87"/>
                  </a:lnTo>
                  <a:lnTo>
                    <a:pt x="95" y="116"/>
                  </a:lnTo>
                  <a:lnTo>
                    <a:pt x="75" y="145"/>
                  </a:lnTo>
                  <a:lnTo>
                    <a:pt x="75" y="145"/>
                  </a:lnTo>
                  <a:lnTo>
                    <a:pt x="56" y="166"/>
                  </a:lnTo>
                  <a:lnTo>
                    <a:pt x="38" y="187"/>
                  </a:lnTo>
                  <a:lnTo>
                    <a:pt x="27" y="197"/>
                  </a:lnTo>
                  <a:lnTo>
                    <a:pt x="20" y="209"/>
                  </a:lnTo>
                  <a:lnTo>
                    <a:pt x="12" y="219"/>
                  </a:lnTo>
                  <a:lnTo>
                    <a:pt x="5" y="233"/>
                  </a:lnTo>
                  <a:lnTo>
                    <a:pt x="5" y="233"/>
                  </a:lnTo>
                  <a:lnTo>
                    <a:pt x="5" y="233"/>
                  </a:lnTo>
                  <a:lnTo>
                    <a:pt x="5" y="233"/>
                  </a:lnTo>
                  <a:lnTo>
                    <a:pt x="1" y="238"/>
                  </a:lnTo>
                  <a:lnTo>
                    <a:pt x="0" y="244"/>
                  </a:lnTo>
                  <a:lnTo>
                    <a:pt x="0" y="251"/>
                  </a:lnTo>
                  <a:lnTo>
                    <a:pt x="1" y="257"/>
                  </a:lnTo>
                  <a:lnTo>
                    <a:pt x="4" y="263"/>
                  </a:lnTo>
                  <a:lnTo>
                    <a:pt x="8" y="268"/>
                  </a:lnTo>
                  <a:lnTo>
                    <a:pt x="14" y="270"/>
                  </a:lnTo>
                  <a:lnTo>
                    <a:pt x="21" y="272"/>
                  </a:lnTo>
                  <a:lnTo>
                    <a:pt x="21" y="272"/>
                  </a:lnTo>
                  <a:lnTo>
                    <a:pt x="71" y="274"/>
                  </a:lnTo>
                  <a:lnTo>
                    <a:pt x="120" y="278"/>
                  </a:lnTo>
                  <a:lnTo>
                    <a:pt x="169" y="281"/>
                  </a:lnTo>
                  <a:lnTo>
                    <a:pt x="218" y="284"/>
                  </a:lnTo>
                  <a:lnTo>
                    <a:pt x="218" y="284"/>
                  </a:lnTo>
                  <a:lnTo>
                    <a:pt x="273" y="285"/>
                  </a:lnTo>
                  <a:lnTo>
                    <a:pt x="328" y="285"/>
                  </a:lnTo>
                  <a:lnTo>
                    <a:pt x="383" y="286"/>
                  </a:lnTo>
                  <a:lnTo>
                    <a:pt x="438" y="289"/>
                  </a:lnTo>
                  <a:lnTo>
                    <a:pt x="438" y="289"/>
                  </a:lnTo>
                  <a:lnTo>
                    <a:pt x="530" y="294"/>
                  </a:lnTo>
                  <a:lnTo>
                    <a:pt x="621" y="299"/>
                  </a:lnTo>
                  <a:lnTo>
                    <a:pt x="621" y="299"/>
                  </a:lnTo>
                  <a:lnTo>
                    <a:pt x="645" y="299"/>
                  </a:lnTo>
                  <a:lnTo>
                    <a:pt x="670" y="299"/>
                  </a:lnTo>
                  <a:lnTo>
                    <a:pt x="719" y="297"/>
                  </a:lnTo>
                  <a:lnTo>
                    <a:pt x="744" y="297"/>
                  </a:lnTo>
                  <a:lnTo>
                    <a:pt x="768" y="297"/>
                  </a:lnTo>
                  <a:lnTo>
                    <a:pt x="791" y="299"/>
                  </a:lnTo>
                  <a:lnTo>
                    <a:pt x="815" y="304"/>
                  </a:lnTo>
                  <a:lnTo>
                    <a:pt x="815" y="304"/>
                  </a:lnTo>
                  <a:lnTo>
                    <a:pt x="819" y="304"/>
                  </a:lnTo>
                  <a:lnTo>
                    <a:pt x="823" y="304"/>
                  </a:lnTo>
                  <a:lnTo>
                    <a:pt x="831" y="303"/>
                  </a:lnTo>
                  <a:lnTo>
                    <a:pt x="831" y="303"/>
                  </a:lnTo>
                  <a:lnTo>
                    <a:pt x="832" y="303"/>
                  </a:lnTo>
                  <a:lnTo>
                    <a:pt x="840" y="303"/>
                  </a:lnTo>
                  <a:lnTo>
                    <a:pt x="840" y="303"/>
                  </a:lnTo>
                  <a:lnTo>
                    <a:pt x="845" y="302"/>
                  </a:lnTo>
                  <a:lnTo>
                    <a:pt x="850" y="301"/>
                  </a:lnTo>
                  <a:lnTo>
                    <a:pt x="854" y="298"/>
                  </a:lnTo>
                  <a:lnTo>
                    <a:pt x="858" y="294"/>
                  </a:lnTo>
                  <a:lnTo>
                    <a:pt x="861" y="289"/>
                  </a:lnTo>
                  <a:lnTo>
                    <a:pt x="862" y="285"/>
                  </a:lnTo>
                  <a:lnTo>
                    <a:pt x="862" y="280"/>
                  </a:lnTo>
                  <a:lnTo>
                    <a:pt x="862" y="274"/>
                  </a:lnTo>
                  <a:lnTo>
                    <a:pt x="862" y="274"/>
                  </a:lnTo>
                  <a:close/>
                  <a:moveTo>
                    <a:pt x="659" y="253"/>
                  </a:moveTo>
                  <a:lnTo>
                    <a:pt x="659" y="253"/>
                  </a:lnTo>
                  <a:lnTo>
                    <a:pt x="610" y="253"/>
                  </a:lnTo>
                  <a:lnTo>
                    <a:pt x="560" y="251"/>
                  </a:lnTo>
                  <a:lnTo>
                    <a:pt x="460" y="244"/>
                  </a:lnTo>
                  <a:lnTo>
                    <a:pt x="460" y="244"/>
                  </a:lnTo>
                  <a:lnTo>
                    <a:pt x="361" y="239"/>
                  </a:lnTo>
                  <a:lnTo>
                    <a:pt x="262" y="234"/>
                  </a:lnTo>
                  <a:lnTo>
                    <a:pt x="61" y="227"/>
                  </a:lnTo>
                  <a:lnTo>
                    <a:pt x="61" y="227"/>
                  </a:lnTo>
                  <a:lnTo>
                    <a:pt x="73" y="214"/>
                  </a:lnTo>
                  <a:lnTo>
                    <a:pt x="85" y="202"/>
                  </a:lnTo>
                  <a:lnTo>
                    <a:pt x="107" y="178"/>
                  </a:lnTo>
                  <a:lnTo>
                    <a:pt x="107" y="178"/>
                  </a:lnTo>
                  <a:lnTo>
                    <a:pt x="119" y="165"/>
                  </a:lnTo>
                  <a:lnTo>
                    <a:pt x="129" y="150"/>
                  </a:lnTo>
                  <a:lnTo>
                    <a:pt x="148" y="120"/>
                  </a:lnTo>
                  <a:lnTo>
                    <a:pt x="167" y="90"/>
                  </a:lnTo>
                  <a:lnTo>
                    <a:pt x="177" y="76"/>
                  </a:lnTo>
                  <a:lnTo>
                    <a:pt x="188" y="63"/>
                  </a:lnTo>
                  <a:lnTo>
                    <a:pt x="188" y="63"/>
                  </a:lnTo>
                  <a:lnTo>
                    <a:pt x="192" y="55"/>
                  </a:lnTo>
                  <a:lnTo>
                    <a:pt x="192" y="55"/>
                  </a:lnTo>
                  <a:lnTo>
                    <a:pt x="194" y="55"/>
                  </a:lnTo>
                  <a:lnTo>
                    <a:pt x="194" y="55"/>
                  </a:lnTo>
                  <a:lnTo>
                    <a:pt x="198" y="51"/>
                  </a:lnTo>
                  <a:lnTo>
                    <a:pt x="198" y="51"/>
                  </a:lnTo>
                  <a:lnTo>
                    <a:pt x="201" y="46"/>
                  </a:lnTo>
                  <a:lnTo>
                    <a:pt x="201" y="46"/>
                  </a:lnTo>
                  <a:lnTo>
                    <a:pt x="323" y="48"/>
                  </a:lnTo>
                  <a:lnTo>
                    <a:pt x="443" y="52"/>
                  </a:lnTo>
                  <a:lnTo>
                    <a:pt x="565" y="56"/>
                  </a:lnTo>
                  <a:lnTo>
                    <a:pt x="687" y="57"/>
                  </a:lnTo>
                  <a:lnTo>
                    <a:pt x="687" y="57"/>
                  </a:lnTo>
                  <a:lnTo>
                    <a:pt x="693" y="72"/>
                  </a:lnTo>
                  <a:lnTo>
                    <a:pt x="701" y="86"/>
                  </a:lnTo>
                  <a:lnTo>
                    <a:pt x="719" y="114"/>
                  </a:lnTo>
                  <a:lnTo>
                    <a:pt x="755" y="166"/>
                  </a:lnTo>
                  <a:lnTo>
                    <a:pt x="755" y="166"/>
                  </a:lnTo>
                  <a:lnTo>
                    <a:pt x="784" y="209"/>
                  </a:lnTo>
                  <a:lnTo>
                    <a:pt x="797" y="233"/>
                  </a:lnTo>
                  <a:lnTo>
                    <a:pt x="808" y="256"/>
                  </a:lnTo>
                  <a:lnTo>
                    <a:pt x="808" y="256"/>
                  </a:lnTo>
                  <a:lnTo>
                    <a:pt x="790" y="253"/>
                  </a:lnTo>
                  <a:lnTo>
                    <a:pt x="772" y="252"/>
                  </a:lnTo>
                  <a:lnTo>
                    <a:pt x="734" y="251"/>
                  </a:lnTo>
                  <a:lnTo>
                    <a:pt x="659" y="253"/>
                  </a:lnTo>
                  <a:lnTo>
                    <a:pt x="659" y="253"/>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125" name="chenying0907 782"/>
            <p:cNvSpPr>
              <a:spLocks/>
            </p:cNvSpPr>
            <p:nvPr/>
          </p:nvSpPr>
          <p:spPr bwMode="auto">
            <a:xfrm>
              <a:off x="2190751" y="3527425"/>
              <a:ext cx="246063" cy="22225"/>
            </a:xfrm>
            <a:custGeom>
              <a:avLst/>
              <a:gdLst/>
              <a:ahLst/>
              <a:cxnLst>
                <a:cxn ang="0">
                  <a:pos x="589" y="23"/>
                </a:cxn>
                <a:cxn ang="0">
                  <a:pos x="590" y="20"/>
                </a:cxn>
                <a:cxn ang="0">
                  <a:pos x="580" y="18"/>
                </a:cxn>
                <a:cxn ang="0">
                  <a:pos x="555" y="18"/>
                </a:cxn>
                <a:cxn ang="0">
                  <a:pos x="485" y="14"/>
                </a:cxn>
                <a:cxn ang="0">
                  <a:pos x="466" y="12"/>
                </a:cxn>
                <a:cxn ang="0">
                  <a:pos x="403" y="9"/>
                </a:cxn>
                <a:cxn ang="0">
                  <a:pos x="319" y="9"/>
                </a:cxn>
                <a:cxn ang="0">
                  <a:pos x="168" y="4"/>
                </a:cxn>
                <a:cxn ang="0">
                  <a:pos x="17" y="0"/>
                </a:cxn>
                <a:cxn ang="0">
                  <a:pos x="11" y="1"/>
                </a:cxn>
                <a:cxn ang="0">
                  <a:pos x="1" y="10"/>
                </a:cxn>
                <a:cxn ang="0">
                  <a:pos x="0" y="18"/>
                </a:cxn>
                <a:cxn ang="0">
                  <a:pos x="0" y="23"/>
                </a:cxn>
                <a:cxn ang="0">
                  <a:pos x="5" y="30"/>
                </a:cxn>
                <a:cxn ang="0">
                  <a:pos x="12" y="34"/>
                </a:cxn>
                <a:cxn ang="0">
                  <a:pos x="20" y="35"/>
                </a:cxn>
                <a:cxn ang="0">
                  <a:pos x="24" y="34"/>
                </a:cxn>
                <a:cxn ang="0">
                  <a:pos x="192" y="38"/>
                </a:cxn>
                <a:cxn ang="0">
                  <a:pos x="361" y="43"/>
                </a:cxn>
                <a:cxn ang="0">
                  <a:pos x="402" y="44"/>
                </a:cxn>
                <a:cxn ang="0">
                  <a:pos x="481" y="50"/>
                </a:cxn>
                <a:cxn ang="0">
                  <a:pos x="522" y="51"/>
                </a:cxn>
                <a:cxn ang="0">
                  <a:pos x="544" y="52"/>
                </a:cxn>
                <a:cxn ang="0">
                  <a:pos x="581" y="56"/>
                </a:cxn>
                <a:cxn ang="0">
                  <a:pos x="604" y="52"/>
                </a:cxn>
                <a:cxn ang="0">
                  <a:pos x="614" y="48"/>
                </a:cxn>
                <a:cxn ang="0">
                  <a:pos x="616" y="44"/>
                </a:cxn>
                <a:cxn ang="0">
                  <a:pos x="619" y="37"/>
                </a:cxn>
                <a:cxn ang="0">
                  <a:pos x="614" y="26"/>
                </a:cxn>
                <a:cxn ang="0">
                  <a:pos x="603" y="20"/>
                </a:cxn>
                <a:cxn ang="0">
                  <a:pos x="593" y="21"/>
                </a:cxn>
                <a:cxn ang="0">
                  <a:pos x="589" y="23"/>
                </a:cxn>
              </a:cxnLst>
              <a:rect l="0" t="0" r="r" b="b"/>
              <a:pathLst>
                <a:path w="619" h="56">
                  <a:moveTo>
                    <a:pt x="589" y="23"/>
                  </a:moveTo>
                  <a:lnTo>
                    <a:pt x="589" y="23"/>
                  </a:lnTo>
                  <a:lnTo>
                    <a:pt x="591" y="21"/>
                  </a:lnTo>
                  <a:lnTo>
                    <a:pt x="590" y="20"/>
                  </a:lnTo>
                  <a:lnTo>
                    <a:pt x="586" y="18"/>
                  </a:lnTo>
                  <a:lnTo>
                    <a:pt x="580" y="18"/>
                  </a:lnTo>
                  <a:lnTo>
                    <a:pt x="555" y="18"/>
                  </a:lnTo>
                  <a:lnTo>
                    <a:pt x="555" y="18"/>
                  </a:lnTo>
                  <a:lnTo>
                    <a:pt x="521" y="17"/>
                  </a:lnTo>
                  <a:lnTo>
                    <a:pt x="485" y="14"/>
                  </a:lnTo>
                  <a:lnTo>
                    <a:pt x="485" y="14"/>
                  </a:lnTo>
                  <a:lnTo>
                    <a:pt x="466" y="12"/>
                  </a:lnTo>
                  <a:lnTo>
                    <a:pt x="445" y="10"/>
                  </a:lnTo>
                  <a:lnTo>
                    <a:pt x="403" y="9"/>
                  </a:lnTo>
                  <a:lnTo>
                    <a:pt x="319" y="9"/>
                  </a:lnTo>
                  <a:lnTo>
                    <a:pt x="319" y="9"/>
                  </a:lnTo>
                  <a:lnTo>
                    <a:pt x="243" y="6"/>
                  </a:lnTo>
                  <a:lnTo>
                    <a:pt x="168" y="4"/>
                  </a:lnTo>
                  <a:lnTo>
                    <a:pt x="93" y="1"/>
                  </a:lnTo>
                  <a:lnTo>
                    <a:pt x="17" y="0"/>
                  </a:lnTo>
                  <a:lnTo>
                    <a:pt x="17" y="0"/>
                  </a:lnTo>
                  <a:lnTo>
                    <a:pt x="11" y="1"/>
                  </a:lnTo>
                  <a:lnTo>
                    <a:pt x="5" y="4"/>
                  </a:lnTo>
                  <a:lnTo>
                    <a:pt x="1" y="10"/>
                  </a:lnTo>
                  <a:lnTo>
                    <a:pt x="0" y="17"/>
                  </a:lnTo>
                  <a:lnTo>
                    <a:pt x="0" y="18"/>
                  </a:lnTo>
                  <a:lnTo>
                    <a:pt x="0" y="18"/>
                  </a:lnTo>
                  <a:lnTo>
                    <a:pt x="0" y="23"/>
                  </a:lnTo>
                  <a:lnTo>
                    <a:pt x="3" y="27"/>
                  </a:lnTo>
                  <a:lnTo>
                    <a:pt x="5" y="30"/>
                  </a:lnTo>
                  <a:lnTo>
                    <a:pt x="8" y="33"/>
                  </a:lnTo>
                  <a:lnTo>
                    <a:pt x="12" y="34"/>
                  </a:lnTo>
                  <a:lnTo>
                    <a:pt x="16" y="35"/>
                  </a:lnTo>
                  <a:lnTo>
                    <a:pt x="20" y="35"/>
                  </a:lnTo>
                  <a:lnTo>
                    <a:pt x="24" y="34"/>
                  </a:lnTo>
                  <a:lnTo>
                    <a:pt x="24" y="34"/>
                  </a:lnTo>
                  <a:lnTo>
                    <a:pt x="107" y="35"/>
                  </a:lnTo>
                  <a:lnTo>
                    <a:pt x="192" y="38"/>
                  </a:lnTo>
                  <a:lnTo>
                    <a:pt x="276" y="42"/>
                  </a:lnTo>
                  <a:lnTo>
                    <a:pt x="361" y="43"/>
                  </a:lnTo>
                  <a:lnTo>
                    <a:pt x="361" y="43"/>
                  </a:lnTo>
                  <a:lnTo>
                    <a:pt x="402" y="44"/>
                  </a:lnTo>
                  <a:lnTo>
                    <a:pt x="441" y="47"/>
                  </a:lnTo>
                  <a:lnTo>
                    <a:pt x="481" y="50"/>
                  </a:lnTo>
                  <a:lnTo>
                    <a:pt x="522" y="51"/>
                  </a:lnTo>
                  <a:lnTo>
                    <a:pt x="522" y="51"/>
                  </a:lnTo>
                  <a:lnTo>
                    <a:pt x="532" y="51"/>
                  </a:lnTo>
                  <a:lnTo>
                    <a:pt x="544" y="52"/>
                  </a:lnTo>
                  <a:lnTo>
                    <a:pt x="569" y="56"/>
                  </a:lnTo>
                  <a:lnTo>
                    <a:pt x="581" y="56"/>
                  </a:lnTo>
                  <a:lnTo>
                    <a:pt x="593" y="55"/>
                  </a:lnTo>
                  <a:lnTo>
                    <a:pt x="604" y="52"/>
                  </a:lnTo>
                  <a:lnTo>
                    <a:pt x="608" y="51"/>
                  </a:lnTo>
                  <a:lnTo>
                    <a:pt x="614" y="48"/>
                  </a:lnTo>
                  <a:lnTo>
                    <a:pt x="614" y="48"/>
                  </a:lnTo>
                  <a:lnTo>
                    <a:pt x="616" y="44"/>
                  </a:lnTo>
                  <a:lnTo>
                    <a:pt x="618" y="42"/>
                  </a:lnTo>
                  <a:lnTo>
                    <a:pt x="619" y="37"/>
                  </a:lnTo>
                  <a:lnTo>
                    <a:pt x="618" y="30"/>
                  </a:lnTo>
                  <a:lnTo>
                    <a:pt x="614" y="26"/>
                  </a:lnTo>
                  <a:lnTo>
                    <a:pt x="608" y="22"/>
                  </a:lnTo>
                  <a:lnTo>
                    <a:pt x="603" y="20"/>
                  </a:lnTo>
                  <a:lnTo>
                    <a:pt x="595" y="20"/>
                  </a:lnTo>
                  <a:lnTo>
                    <a:pt x="593" y="21"/>
                  </a:lnTo>
                  <a:lnTo>
                    <a:pt x="589" y="23"/>
                  </a:lnTo>
                  <a:lnTo>
                    <a:pt x="589" y="23"/>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126" name="chenying0907 783"/>
            <p:cNvSpPr>
              <a:spLocks/>
            </p:cNvSpPr>
            <p:nvPr/>
          </p:nvSpPr>
          <p:spPr bwMode="auto">
            <a:xfrm>
              <a:off x="2170113" y="3554413"/>
              <a:ext cx="288925" cy="22225"/>
            </a:xfrm>
            <a:custGeom>
              <a:avLst/>
              <a:gdLst/>
              <a:ahLst/>
              <a:cxnLst>
                <a:cxn ang="0">
                  <a:pos x="715" y="20"/>
                </a:cxn>
                <a:cxn ang="0">
                  <a:pos x="715" y="20"/>
                </a:cxn>
                <a:cxn ang="0">
                  <a:pos x="622" y="18"/>
                </a:cxn>
                <a:cxn ang="0">
                  <a:pos x="529" y="16"/>
                </a:cxn>
                <a:cxn ang="0">
                  <a:pos x="436" y="13"/>
                </a:cxn>
                <a:cxn ang="0">
                  <a:pos x="345" y="12"/>
                </a:cxn>
                <a:cxn ang="0">
                  <a:pos x="345" y="12"/>
                </a:cxn>
                <a:cxn ang="0">
                  <a:pos x="304" y="10"/>
                </a:cxn>
                <a:cxn ang="0">
                  <a:pos x="263" y="9"/>
                </a:cxn>
                <a:cxn ang="0">
                  <a:pos x="223" y="8"/>
                </a:cxn>
                <a:cxn ang="0">
                  <a:pos x="182" y="8"/>
                </a:cxn>
                <a:cxn ang="0">
                  <a:pos x="182" y="8"/>
                </a:cxn>
                <a:cxn ang="0">
                  <a:pos x="161" y="6"/>
                </a:cxn>
                <a:cxn ang="0">
                  <a:pos x="140" y="5"/>
                </a:cxn>
                <a:cxn ang="0">
                  <a:pos x="97" y="1"/>
                </a:cxn>
                <a:cxn ang="0">
                  <a:pos x="76" y="0"/>
                </a:cxn>
                <a:cxn ang="0">
                  <a:pos x="55" y="0"/>
                </a:cxn>
                <a:cxn ang="0">
                  <a:pos x="33" y="0"/>
                </a:cxn>
                <a:cxn ang="0">
                  <a:pos x="14" y="3"/>
                </a:cxn>
                <a:cxn ang="0">
                  <a:pos x="14" y="3"/>
                </a:cxn>
                <a:cxn ang="0">
                  <a:pos x="10" y="4"/>
                </a:cxn>
                <a:cxn ang="0">
                  <a:pos x="6" y="5"/>
                </a:cxn>
                <a:cxn ang="0">
                  <a:pos x="2" y="9"/>
                </a:cxn>
                <a:cxn ang="0">
                  <a:pos x="0" y="16"/>
                </a:cxn>
                <a:cxn ang="0">
                  <a:pos x="2" y="22"/>
                </a:cxn>
                <a:cxn ang="0">
                  <a:pos x="4" y="27"/>
                </a:cxn>
                <a:cxn ang="0">
                  <a:pos x="8" y="33"/>
                </a:cxn>
                <a:cxn ang="0">
                  <a:pos x="15" y="35"/>
                </a:cxn>
                <a:cxn ang="0">
                  <a:pos x="19" y="35"/>
                </a:cxn>
                <a:cxn ang="0">
                  <a:pos x="23" y="35"/>
                </a:cxn>
                <a:cxn ang="0">
                  <a:pos x="23" y="35"/>
                </a:cxn>
                <a:cxn ang="0">
                  <a:pos x="32" y="34"/>
                </a:cxn>
                <a:cxn ang="0">
                  <a:pos x="41" y="34"/>
                </a:cxn>
                <a:cxn ang="0">
                  <a:pos x="61" y="35"/>
                </a:cxn>
                <a:cxn ang="0">
                  <a:pos x="79" y="38"/>
                </a:cxn>
                <a:cxn ang="0">
                  <a:pos x="97" y="40"/>
                </a:cxn>
                <a:cxn ang="0">
                  <a:pos x="97" y="40"/>
                </a:cxn>
                <a:cxn ang="0">
                  <a:pos x="198" y="42"/>
                </a:cxn>
                <a:cxn ang="0">
                  <a:pos x="198" y="42"/>
                </a:cxn>
                <a:cxn ang="0">
                  <a:pos x="239" y="43"/>
                </a:cxn>
                <a:cxn ang="0">
                  <a:pos x="278" y="44"/>
                </a:cxn>
                <a:cxn ang="0">
                  <a:pos x="318" y="44"/>
                </a:cxn>
                <a:cxn ang="0">
                  <a:pos x="359" y="46"/>
                </a:cxn>
                <a:cxn ang="0">
                  <a:pos x="359" y="46"/>
                </a:cxn>
                <a:cxn ang="0">
                  <a:pos x="448" y="47"/>
                </a:cxn>
                <a:cxn ang="0">
                  <a:pos x="537" y="50"/>
                </a:cxn>
                <a:cxn ang="0">
                  <a:pos x="626" y="52"/>
                </a:cxn>
                <a:cxn ang="0">
                  <a:pos x="715" y="54"/>
                </a:cxn>
                <a:cxn ang="0">
                  <a:pos x="715" y="54"/>
                </a:cxn>
                <a:cxn ang="0">
                  <a:pos x="719" y="52"/>
                </a:cxn>
                <a:cxn ang="0">
                  <a:pos x="721" y="52"/>
                </a:cxn>
                <a:cxn ang="0">
                  <a:pos x="726" y="48"/>
                </a:cxn>
                <a:cxn ang="0">
                  <a:pos x="729" y="42"/>
                </a:cxn>
                <a:cxn ang="0">
                  <a:pos x="730" y="37"/>
                </a:cxn>
                <a:cxn ang="0">
                  <a:pos x="729" y="30"/>
                </a:cxn>
                <a:cxn ang="0">
                  <a:pos x="726" y="25"/>
                </a:cxn>
                <a:cxn ang="0">
                  <a:pos x="721" y="21"/>
                </a:cxn>
                <a:cxn ang="0">
                  <a:pos x="719" y="20"/>
                </a:cxn>
                <a:cxn ang="0">
                  <a:pos x="715" y="20"/>
                </a:cxn>
                <a:cxn ang="0">
                  <a:pos x="715" y="20"/>
                </a:cxn>
              </a:cxnLst>
              <a:rect l="0" t="0" r="r" b="b"/>
              <a:pathLst>
                <a:path w="730" h="54">
                  <a:moveTo>
                    <a:pt x="715" y="20"/>
                  </a:moveTo>
                  <a:lnTo>
                    <a:pt x="715" y="20"/>
                  </a:lnTo>
                  <a:lnTo>
                    <a:pt x="622" y="18"/>
                  </a:lnTo>
                  <a:lnTo>
                    <a:pt x="529" y="16"/>
                  </a:lnTo>
                  <a:lnTo>
                    <a:pt x="436" y="13"/>
                  </a:lnTo>
                  <a:lnTo>
                    <a:pt x="345" y="12"/>
                  </a:lnTo>
                  <a:lnTo>
                    <a:pt x="345" y="12"/>
                  </a:lnTo>
                  <a:lnTo>
                    <a:pt x="304" y="10"/>
                  </a:lnTo>
                  <a:lnTo>
                    <a:pt x="263" y="9"/>
                  </a:lnTo>
                  <a:lnTo>
                    <a:pt x="223" y="8"/>
                  </a:lnTo>
                  <a:lnTo>
                    <a:pt x="182" y="8"/>
                  </a:lnTo>
                  <a:lnTo>
                    <a:pt x="182" y="8"/>
                  </a:lnTo>
                  <a:lnTo>
                    <a:pt x="161" y="6"/>
                  </a:lnTo>
                  <a:lnTo>
                    <a:pt x="140" y="5"/>
                  </a:lnTo>
                  <a:lnTo>
                    <a:pt x="97" y="1"/>
                  </a:lnTo>
                  <a:lnTo>
                    <a:pt x="76" y="0"/>
                  </a:lnTo>
                  <a:lnTo>
                    <a:pt x="55" y="0"/>
                  </a:lnTo>
                  <a:lnTo>
                    <a:pt x="33" y="0"/>
                  </a:lnTo>
                  <a:lnTo>
                    <a:pt x="14" y="3"/>
                  </a:lnTo>
                  <a:lnTo>
                    <a:pt x="14" y="3"/>
                  </a:lnTo>
                  <a:lnTo>
                    <a:pt x="10" y="4"/>
                  </a:lnTo>
                  <a:lnTo>
                    <a:pt x="6" y="5"/>
                  </a:lnTo>
                  <a:lnTo>
                    <a:pt x="2" y="9"/>
                  </a:lnTo>
                  <a:lnTo>
                    <a:pt x="0" y="16"/>
                  </a:lnTo>
                  <a:lnTo>
                    <a:pt x="2" y="22"/>
                  </a:lnTo>
                  <a:lnTo>
                    <a:pt x="4" y="27"/>
                  </a:lnTo>
                  <a:lnTo>
                    <a:pt x="8" y="33"/>
                  </a:lnTo>
                  <a:lnTo>
                    <a:pt x="15" y="35"/>
                  </a:lnTo>
                  <a:lnTo>
                    <a:pt x="19" y="35"/>
                  </a:lnTo>
                  <a:lnTo>
                    <a:pt x="23" y="35"/>
                  </a:lnTo>
                  <a:lnTo>
                    <a:pt x="23" y="35"/>
                  </a:lnTo>
                  <a:lnTo>
                    <a:pt x="32" y="34"/>
                  </a:lnTo>
                  <a:lnTo>
                    <a:pt x="41" y="34"/>
                  </a:lnTo>
                  <a:lnTo>
                    <a:pt x="61" y="35"/>
                  </a:lnTo>
                  <a:lnTo>
                    <a:pt x="79" y="38"/>
                  </a:lnTo>
                  <a:lnTo>
                    <a:pt x="97" y="40"/>
                  </a:lnTo>
                  <a:lnTo>
                    <a:pt x="97" y="40"/>
                  </a:lnTo>
                  <a:lnTo>
                    <a:pt x="198" y="42"/>
                  </a:lnTo>
                  <a:lnTo>
                    <a:pt x="198" y="42"/>
                  </a:lnTo>
                  <a:lnTo>
                    <a:pt x="239" y="43"/>
                  </a:lnTo>
                  <a:lnTo>
                    <a:pt x="278" y="44"/>
                  </a:lnTo>
                  <a:lnTo>
                    <a:pt x="318" y="44"/>
                  </a:lnTo>
                  <a:lnTo>
                    <a:pt x="359" y="46"/>
                  </a:lnTo>
                  <a:lnTo>
                    <a:pt x="359" y="46"/>
                  </a:lnTo>
                  <a:lnTo>
                    <a:pt x="448" y="47"/>
                  </a:lnTo>
                  <a:lnTo>
                    <a:pt x="537" y="50"/>
                  </a:lnTo>
                  <a:lnTo>
                    <a:pt x="626" y="52"/>
                  </a:lnTo>
                  <a:lnTo>
                    <a:pt x="715" y="54"/>
                  </a:lnTo>
                  <a:lnTo>
                    <a:pt x="715" y="54"/>
                  </a:lnTo>
                  <a:lnTo>
                    <a:pt x="719" y="52"/>
                  </a:lnTo>
                  <a:lnTo>
                    <a:pt x="721" y="52"/>
                  </a:lnTo>
                  <a:lnTo>
                    <a:pt x="726" y="48"/>
                  </a:lnTo>
                  <a:lnTo>
                    <a:pt x="729" y="42"/>
                  </a:lnTo>
                  <a:lnTo>
                    <a:pt x="730" y="37"/>
                  </a:lnTo>
                  <a:lnTo>
                    <a:pt x="729" y="30"/>
                  </a:lnTo>
                  <a:lnTo>
                    <a:pt x="726" y="25"/>
                  </a:lnTo>
                  <a:lnTo>
                    <a:pt x="721" y="21"/>
                  </a:lnTo>
                  <a:lnTo>
                    <a:pt x="719" y="20"/>
                  </a:lnTo>
                  <a:lnTo>
                    <a:pt x="715" y="20"/>
                  </a:lnTo>
                  <a:lnTo>
                    <a:pt x="715" y="20"/>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127" name="chenying0907 784"/>
            <p:cNvSpPr>
              <a:spLocks/>
            </p:cNvSpPr>
            <p:nvPr/>
          </p:nvSpPr>
          <p:spPr bwMode="auto">
            <a:xfrm>
              <a:off x="2228851" y="3505200"/>
              <a:ext cx="38100" cy="95250"/>
            </a:xfrm>
            <a:custGeom>
              <a:avLst/>
              <a:gdLst/>
              <a:ahLst/>
              <a:cxnLst>
                <a:cxn ang="0">
                  <a:pos x="62" y="6"/>
                </a:cxn>
                <a:cxn ang="0">
                  <a:pos x="62" y="6"/>
                </a:cxn>
                <a:cxn ang="0">
                  <a:pos x="56" y="17"/>
                </a:cxn>
                <a:cxn ang="0">
                  <a:pos x="51" y="28"/>
                </a:cxn>
                <a:cxn ang="0">
                  <a:pos x="45" y="40"/>
                </a:cxn>
                <a:cxn ang="0">
                  <a:pos x="41" y="52"/>
                </a:cxn>
                <a:cxn ang="0">
                  <a:pos x="34" y="77"/>
                </a:cxn>
                <a:cxn ang="0">
                  <a:pos x="30" y="102"/>
                </a:cxn>
                <a:cxn ang="0">
                  <a:pos x="30" y="102"/>
                </a:cxn>
                <a:cxn ang="0">
                  <a:pos x="22" y="130"/>
                </a:cxn>
                <a:cxn ang="0">
                  <a:pos x="14" y="161"/>
                </a:cxn>
                <a:cxn ang="0">
                  <a:pos x="6" y="189"/>
                </a:cxn>
                <a:cxn ang="0">
                  <a:pos x="0" y="218"/>
                </a:cxn>
                <a:cxn ang="0">
                  <a:pos x="0" y="218"/>
                </a:cxn>
                <a:cxn ang="0">
                  <a:pos x="0" y="222"/>
                </a:cxn>
                <a:cxn ang="0">
                  <a:pos x="0" y="226"/>
                </a:cxn>
                <a:cxn ang="0">
                  <a:pos x="2" y="232"/>
                </a:cxn>
                <a:cxn ang="0">
                  <a:pos x="7" y="236"/>
                </a:cxn>
                <a:cxn ang="0">
                  <a:pos x="13" y="239"/>
                </a:cxn>
                <a:cxn ang="0">
                  <a:pos x="19" y="240"/>
                </a:cxn>
                <a:cxn ang="0">
                  <a:pos x="24" y="238"/>
                </a:cxn>
                <a:cxn ang="0">
                  <a:pos x="30" y="234"/>
                </a:cxn>
                <a:cxn ang="0">
                  <a:pos x="31" y="231"/>
                </a:cxn>
                <a:cxn ang="0">
                  <a:pos x="32" y="227"/>
                </a:cxn>
                <a:cxn ang="0">
                  <a:pos x="32" y="227"/>
                </a:cxn>
                <a:cxn ang="0">
                  <a:pos x="39" y="201"/>
                </a:cxn>
                <a:cxn ang="0">
                  <a:pos x="45" y="175"/>
                </a:cxn>
                <a:cxn ang="0">
                  <a:pos x="60" y="123"/>
                </a:cxn>
                <a:cxn ang="0">
                  <a:pos x="60" y="123"/>
                </a:cxn>
                <a:cxn ang="0">
                  <a:pos x="65" y="98"/>
                </a:cxn>
                <a:cxn ang="0">
                  <a:pos x="72" y="72"/>
                </a:cxn>
                <a:cxn ang="0">
                  <a:pos x="74" y="59"/>
                </a:cxn>
                <a:cxn ang="0">
                  <a:pos x="79" y="47"/>
                </a:cxn>
                <a:cxn ang="0">
                  <a:pos x="85" y="35"/>
                </a:cxn>
                <a:cxn ang="0">
                  <a:pos x="91" y="25"/>
                </a:cxn>
                <a:cxn ang="0">
                  <a:pos x="91" y="25"/>
                </a:cxn>
                <a:cxn ang="0">
                  <a:pos x="94" y="21"/>
                </a:cxn>
                <a:cxn ang="0">
                  <a:pos x="95" y="18"/>
                </a:cxn>
                <a:cxn ang="0">
                  <a:pos x="95" y="11"/>
                </a:cxn>
                <a:cxn ang="0">
                  <a:pos x="91" y="6"/>
                </a:cxn>
                <a:cxn ang="0">
                  <a:pos x="87" y="2"/>
                </a:cxn>
                <a:cxn ang="0">
                  <a:pos x="81" y="0"/>
                </a:cxn>
                <a:cxn ang="0">
                  <a:pos x="74" y="0"/>
                </a:cxn>
                <a:cxn ang="0">
                  <a:pos x="68" y="2"/>
                </a:cxn>
                <a:cxn ang="0">
                  <a:pos x="65" y="4"/>
                </a:cxn>
                <a:cxn ang="0">
                  <a:pos x="62" y="6"/>
                </a:cxn>
                <a:cxn ang="0">
                  <a:pos x="62" y="6"/>
                </a:cxn>
              </a:cxnLst>
              <a:rect l="0" t="0" r="r" b="b"/>
              <a:pathLst>
                <a:path w="95" h="240">
                  <a:moveTo>
                    <a:pt x="62" y="6"/>
                  </a:moveTo>
                  <a:lnTo>
                    <a:pt x="62" y="6"/>
                  </a:lnTo>
                  <a:lnTo>
                    <a:pt x="56" y="17"/>
                  </a:lnTo>
                  <a:lnTo>
                    <a:pt x="51" y="28"/>
                  </a:lnTo>
                  <a:lnTo>
                    <a:pt x="45" y="40"/>
                  </a:lnTo>
                  <a:lnTo>
                    <a:pt x="41" y="52"/>
                  </a:lnTo>
                  <a:lnTo>
                    <a:pt x="34" y="77"/>
                  </a:lnTo>
                  <a:lnTo>
                    <a:pt x="30" y="102"/>
                  </a:lnTo>
                  <a:lnTo>
                    <a:pt x="30" y="102"/>
                  </a:lnTo>
                  <a:lnTo>
                    <a:pt x="22" y="130"/>
                  </a:lnTo>
                  <a:lnTo>
                    <a:pt x="14" y="161"/>
                  </a:lnTo>
                  <a:lnTo>
                    <a:pt x="6" y="189"/>
                  </a:lnTo>
                  <a:lnTo>
                    <a:pt x="0" y="218"/>
                  </a:lnTo>
                  <a:lnTo>
                    <a:pt x="0" y="218"/>
                  </a:lnTo>
                  <a:lnTo>
                    <a:pt x="0" y="222"/>
                  </a:lnTo>
                  <a:lnTo>
                    <a:pt x="0" y="226"/>
                  </a:lnTo>
                  <a:lnTo>
                    <a:pt x="2" y="232"/>
                  </a:lnTo>
                  <a:lnTo>
                    <a:pt x="7" y="236"/>
                  </a:lnTo>
                  <a:lnTo>
                    <a:pt x="13" y="239"/>
                  </a:lnTo>
                  <a:lnTo>
                    <a:pt x="19" y="240"/>
                  </a:lnTo>
                  <a:lnTo>
                    <a:pt x="24" y="238"/>
                  </a:lnTo>
                  <a:lnTo>
                    <a:pt x="30" y="234"/>
                  </a:lnTo>
                  <a:lnTo>
                    <a:pt x="31" y="231"/>
                  </a:lnTo>
                  <a:lnTo>
                    <a:pt x="32" y="227"/>
                  </a:lnTo>
                  <a:lnTo>
                    <a:pt x="32" y="227"/>
                  </a:lnTo>
                  <a:lnTo>
                    <a:pt x="39" y="201"/>
                  </a:lnTo>
                  <a:lnTo>
                    <a:pt x="45" y="175"/>
                  </a:lnTo>
                  <a:lnTo>
                    <a:pt x="60" y="123"/>
                  </a:lnTo>
                  <a:lnTo>
                    <a:pt x="60" y="123"/>
                  </a:lnTo>
                  <a:lnTo>
                    <a:pt x="65" y="98"/>
                  </a:lnTo>
                  <a:lnTo>
                    <a:pt x="72" y="72"/>
                  </a:lnTo>
                  <a:lnTo>
                    <a:pt x="74" y="59"/>
                  </a:lnTo>
                  <a:lnTo>
                    <a:pt x="79" y="47"/>
                  </a:lnTo>
                  <a:lnTo>
                    <a:pt x="85" y="35"/>
                  </a:lnTo>
                  <a:lnTo>
                    <a:pt x="91" y="25"/>
                  </a:lnTo>
                  <a:lnTo>
                    <a:pt x="91" y="25"/>
                  </a:lnTo>
                  <a:lnTo>
                    <a:pt x="94" y="21"/>
                  </a:lnTo>
                  <a:lnTo>
                    <a:pt x="95" y="18"/>
                  </a:lnTo>
                  <a:lnTo>
                    <a:pt x="95" y="11"/>
                  </a:lnTo>
                  <a:lnTo>
                    <a:pt x="91" y="6"/>
                  </a:lnTo>
                  <a:lnTo>
                    <a:pt x="87" y="2"/>
                  </a:lnTo>
                  <a:lnTo>
                    <a:pt x="81" y="0"/>
                  </a:lnTo>
                  <a:lnTo>
                    <a:pt x="74" y="0"/>
                  </a:lnTo>
                  <a:lnTo>
                    <a:pt x="68" y="2"/>
                  </a:lnTo>
                  <a:lnTo>
                    <a:pt x="65" y="4"/>
                  </a:lnTo>
                  <a:lnTo>
                    <a:pt x="62" y="6"/>
                  </a:lnTo>
                  <a:lnTo>
                    <a:pt x="62" y="6"/>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128" name="chenying0907 785"/>
            <p:cNvSpPr>
              <a:spLocks/>
            </p:cNvSpPr>
            <p:nvPr/>
          </p:nvSpPr>
          <p:spPr bwMode="auto">
            <a:xfrm>
              <a:off x="2301876" y="3505200"/>
              <a:ext cx="15875" cy="95250"/>
            </a:xfrm>
            <a:custGeom>
              <a:avLst/>
              <a:gdLst/>
              <a:ahLst/>
              <a:cxnLst>
                <a:cxn ang="0">
                  <a:pos x="34" y="24"/>
                </a:cxn>
                <a:cxn ang="0">
                  <a:pos x="34" y="24"/>
                </a:cxn>
                <a:cxn ang="0">
                  <a:pos x="35" y="20"/>
                </a:cxn>
                <a:cxn ang="0">
                  <a:pos x="35" y="16"/>
                </a:cxn>
                <a:cxn ang="0">
                  <a:pos x="34" y="12"/>
                </a:cxn>
                <a:cxn ang="0">
                  <a:pos x="33" y="8"/>
                </a:cxn>
                <a:cxn ang="0">
                  <a:pos x="30" y="4"/>
                </a:cxn>
                <a:cxn ang="0">
                  <a:pos x="28" y="1"/>
                </a:cxn>
                <a:cxn ang="0">
                  <a:pos x="24" y="0"/>
                </a:cxn>
                <a:cxn ang="0">
                  <a:pos x="18" y="0"/>
                </a:cxn>
                <a:cxn ang="0">
                  <a:pos x="17" y="0"/>
                </a:cxn>
                <a:cxn ang="0">
                  <a:pos x="17" y="0"/>
                </a:cxn>
                <a:cxn ang="0">
                  <a:pos x="11" y="1"/>
                </a:cxn>
                <a:cxn ang="0">
                  <a:pos x="4" y="4"/>
                </a:cxn>
                <a:cxn ang="0">
                  <a:pos x="1" y="11"/>
                </a:cxn>
                <a:cxn ang="0">
                  <a:pos x="0" y="17"/>
                </a:cxn>
                <a:cxn ang="0">
                  <a:pos x="0" y="17"/>
                </a:cxn>
                <a:cxn ang="0">
                  <a:pos x="0" y="68"/>
                </a:cxn>
                <a:cxn ang="0">
                  <a:pos x="1" y="120"/>
                </a:cxn>
                <a:cxn ang="0">
                  <a:pos x="3" y="173"/>
                </a:cxn>
                <a:cxn ang="0">
                  <a:pos x="4" y="224"/>
                </a:cxn>
                <a:cxn ang="0">
                  <a:pos x="4" y="224"/>
                </a:cxn>
                <a:cxn ang="0">
                  <a:pos x="4" y="228"/>
                </a:cxn>
                <a:cxn ang="0">
                  <a:pos x="5" y="232"/>
                </a:cxn>
                <a:cxn ang="0">
                  <a:pos x="9" y="237"/>
                </a:cxn>
                <a:cxn ang="0">
                  <a:pos x="14" y="239"/>
                </a:cxn>
                <a:cxn ang="0">
                  <a:pos x="21" y="241"/>
                </a:cxn>
                <a:cxn ang="0">
                  <a:pos x="26" y="239"/>
                </a:cxn>
                <a:cxn ang="0">
                  <a:pos x="33" y="237"/>
                </a:cxn>
                <a:cxn ang="0">
                  <a:pos x="37" y="232"/>
                </a:cxn>
                <a:cxn ang="0">
                  <a:pos x="37" y="228"/>
                </a:cxn>
                <a:cxn ang="0">
                  <a:pos x="38" y="224"/>
                </a:cxn>
                <a:cxn ang="0">
                  <a:pos x="38" y="224"/>
                </a:cxn>
                <a:cxn ang="0">
                  <a:pos x="37" y="174"/>
                </a:cxn>
                <a:cxn ang="0">
                  <a:pos x="35" y="124"/>
                </a:cxn>
                <a:cxn ang="0">
                  <a:pos x="34" y="73"/>
                </a:cxn>
                <a:cxn ang="0">
                  <a:pos x="34" y="24"/>
                </a:cxn>
                <a:cxn ang="0">
                  <a:pos x="34" y="24"/>
                </a:cxn>
              </a:cxnLst>
              <a:rect l="0" t="0" r="r" b="b"/>
              <a:pathLst>
                <a:path w="38" h="241">
                  <a:moveTo>
                    <a:pt x="34" y="24"/>
                  </a:moveTo>
                  <a:lnTo>
                    <a:pt x="34" y="24"/>
                  </a:lnTo>
                  <a:lnTo>
                    <a:pt x="35" y="20"/>
                  </a:lnTo>
                  <a:lnTo>
                    <a:pt x="35" y="16"/>
                  </a:lnTo>
                  <a:lnTo>
                    <a:pt x="34" y="12"/>
                  </a:lnTo>
                  <a:lnTo>
                    <a:pt x="33" y="8"/>
                  </a:lnTo>
                  <a:lnTo>
                    <a:pt x="30" y="4"/>
                  </a:lnTo>
                  <a:lnTo>
                    <a:pt x="28" y="1"/>
                  </a:lnTo>
                  <a:lnTo>
                    <a:pt x="24" y="0"/>
                  </a:lnTo>
                  <a:lnTo>
                    <a:pt x="18" y="0"/>
                  </a:lnTo>
                  <a:lnTo>
                    <a:pt x="17" y="0"/>
                  </a:lnTo>
                  <a:lnTo>
                    <a:pt x="17" y="0"/>
                  </a:lnTo>
                  <a:lnTo>
                    <a:pt x="11" y="1"/>
                  </a:lnTo>
                  <a:lnTo>
                    <a:pt x="4" y="4"/>
                  </a:lnTo>
                  <a:lnTo>
                    <a:pt x="1" y="11"/>
                  </a:lnTo>
                  <a:lnTo>
                    <a:pt x="0" y="17"/>
                  </a:lnTo>
                  <a:lnTo>
                    <a:pt x="0" y="17"/>
                  </a:lnTo>
                  <a:lnTo>
                    <a:pt x="0" y="68"/>
                  </a:lnTo>
                  <a:lnTo>
                    <a:pt x="1" y="120"/>
                  </a:lnTo>
                  <a:lnTo>
                    <a:pt x="3" y="173"/>
                  </a:lnTo>
                  <a:lnTo>
                    <a:pt x="4" y="224"/>
                  </a:lnTo>
                  <a:lnTo>
                    <a:pt x="4" y="224"/>
                  </a:lnTo>
                  <a:lnTo>
                    <a:pt x="4" y="228"/>
                  </a:lnTo>
                  <a:lnTo>
                    <a:pt x="5" y="232"/>
                  </a:lnTo>
                  <a:lnTo>
                    <a:pt x="9" y="237"/>
                  </a:lnTo>
                  <a:lnTo>
                    <a:pt x="14" y="239"/>
                  </a:lnTo>
                  <a:lnTo>
                    <a:pt x="21" y="241"/>
                  </a:lnTo>
                  <a:lnTo>
                    <a:pt x="26" y="239"/>
                  </a:lnTo>
                  <a:lnTo>
                    <a:pt x="33" y="237"/>
                  </a:lnTo>
                  <a:lnTo>
                    <a:pt x="37" y="232"/>
                  </a:lnTo>
                  <a:lnTo>
                    <a:pt x="37" y="228"/>
                  </a:lnTo>
                  <a:lnTo>
                    <a:pt x="38" y="224"/>
                  </a:lnTo>
                  <a:lnTo>
                    <a:pt x="38" y="224"/>
                  </a:lnTo>
                  <a:lnTo>
                    <a:pt x="37" y="174"/>
                  </a:lnTo>
                  <a:lnTo>
                    <a:pt x="35" y="124"/>
                  </a:lnTo>
                  <a:lnTo>
                    <a:pt x="34" y="73"/>
                  </a:lnTo>
                  <a:lnTo>
                    <a:pt x="34" y="24"/>
                  </a:lnTo>
                  <a:lnTo>
                    <a:pt x="34" y="24"/>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129" name="chenying0907 786"/>
            <p:cNvSpPr>
              <a:spLocks/>
            </p:cNvSpPr>
            <p:nvPr/>
          </p:nvSpPr>
          <p:spPr bwMode="auto">
            <a:xfrm>
              <a:off x="2347913" y="3505200"/>
              <a:ext cx="52388" cy="101600"/>
            </a:xfrm>
            <a:custGeom>
              <a:avLst/>
              <a:gdLst/>
              <a:ahLst/>
              <a:cxnLst>
                <a:cxn ang="0">
                  <a:pos x="129" y="229"/>
                </a:cxn>
                <a:cxn ang="0">
                  <a:pos x="129" y="229"/>
                </a:cxn>
                <a:cxn ang="0">
                  <a:pos x="119" y="203"/>
                </a:cxn>
                <a:cxn ang="0">
                  <a:pos x="109" y="176"/>
                </a:cxn>
                <a:cxn ang="0">
                  <a:pos x="87" y="123"/>
                </a:cxn>
                <a:cxn ang="0">
                  <a:pos x="87" y="123"/>
                </a:cxn>
                <a:cxn ang="0">
                  <a:pos x="82" y="109"/>
                </a:cxn>
                <a:cxn ang="0">
                  <a:pos x="76" y="93"/>
                </a:cxn>
                <a:cxn ang="0">
                  <a:pos x="72" y="79"/>
                </a:cxn>
                <a:cxn ang="0">
                  <a:pos x="66" y="63"/>
                </a:cxn>
                <a:cxn ang="0">
                  <a:pos x="66" y="63"/>
                </a:cxn>
                <a:cxn ang="0">
                  <a:pos x="58" y="49"/>
                </a:cxn>
                <a:cxn ang="0">
                  <a:pos x="49" y="36"/>
                </a:cxn>
                <a:cxn ang="0">
                  <a:pos x="40" y="23"/>
                </a:cxn>
                <a:cxn ang="0">
                  <a:pos x="32" y="8"/>
                </a:cxn>
                <a:cxn ang="0">
                  <a:pos x="32" y="8"/>
                </a:cxn>
                <a:cxn ang="0">
                  <a:pos x="29" y="6"/>
                </a:cxn>
                <a:cxn ang="0">
                  <a:pos x="27" y="3"/>
                </a:cxn>
                <a:cxn ang="0">
                  <a:pos x="21" y="0"/>
                </a:cxn>
                <a:cxn ang="0">
                  <a:pos x="15" y="0"/>
                </a:cxn>
                <a:cxn ang="0">
                  <a:pos x="10" y="3"/>
                </a:cxn>
                <a:cxn ang="0">
                  <a:pos x="4" y="7"/>
                </a:cxn>
                <a:cxn ang="0">
                  <a:pos x="0" y="12"/>
                </a:cxn>
                <a:cxn ang="0">
                  <a:pos x="0" y="19"/>
                </a:cxn>
                <a:cxn ang="0">
                  <a:pos x="0" y="23"/>
                </a:cxn>
                <a:cxn ang="0">
                  <a:pos x="2" y="27"/>
                </a:cxn>
                <a:cxn ang="0">
                  <a:pos x="2" y="27"/>
                </a:cxn>
                <a:cxn ang="0">
                  <a:pos x="8" y="37"/>
                </a:cxn>
                <a:cxn ang="0">
                  <a:pos x="16" y="46"/>
                </a:cxn>
                <a:cxn ang="0">
                  <a:pos x="24" y="57"/>
                </a:cxn>
                <a:cxn ang="0">
                  <a:pos x="31" y="68"/>
                </a:cxn>
                <a:cxn ang="0">
                  <a:pos x="31" y="68"/>
                </a:cxn>
                <a:cxn ang="0">
                  <a:pos x="38" y="87"/>
                </a:cxn>
                <a:cxn ang="0">
                  <a:pos x="45" y="106"/>
                </a:cxn>
                <a:cxn ang="0">
                  <a:pos x="51" y="125"/>
                </a:cxn>
                <a:cxn ang="0">
                  <a:pos x="58" y="144"/>
                </a:cxn>
                <a:cxn ang="0">
                  <a:pos x="58" y="144"/>
                </a:cxn>
                <a:cxn ang="0">
                  <a:pos x="80" y="194"/>
                </a:cxn>
                <a:cxn ang="0">
                  <a:pos x="89" y="219"/>
                </a:cxn>
                <a:cxn ang="0">
                  <a:pos x="97" y="245"/>
                </a:cxn>
                <a:cxn ang="0">
                  <a:pos x="97" y="245"/>
                </a:cxn>
                <a:cxn ang="0">
                  <a:pos x="100" y="250"/>
                </a:cxn>
                <a:cxn ang="0">
                  <a:pos x="105" y="254"/>
                </a:cxn>
                <a:cxn ang="0">
                  <a:pos x="110" y="257"/>
                </a:cxn>
                <a:cxn ang="0">
                  <a:pos x="116" y="257"/>
                </a:cxn>
                <a:cxn ang="0">
                  <a:pos x="122" y="255"/>
                </a:cxn>
                <a:cxn ang="0">
                  <a:pos x="126" y="251"/>
                </a:cxn>
                <a:cxn ang="0">
                  <a:pos x="130" y="246"/>
                </a:cxn>
                <a:cxn ang="0">
                  <a:pos x="131" y="240"/>
                </a:cxn>
                <a:cxn ang="0">
                  <a:pos x="131" y="238"/>
                </a:cxn>
                <a:cxn ang="0">
                  <a:pos x="131" y="238"/>
                </a:cxn>
                <a:cxn ang="0">
                  <a:pos x="130" y="233"/>
                </a:cxn>
                <a:cxn ang="0">
                  <a:pos x="129" y="229"/>
                </a:cxn>
                <a:cxn ang="0">
                  <a:pos x="129" y="229"/>
                </a:cxn>
              </a:cxnLst>
              <a:rect l="0" t="0" r="r" b="b"/>
              <a:pathLst>
                <a:path w="131" h="257">
                  <a:moveTo>
                    <a:pt x="129" y="229"/>
                  </a:moveTo>
                  <a:lnTo>
                    <a:pt x="129" y="229"/>
                  </a:lnTo>
                  <a:lnTo>
                    <a:pt x="119" y="203"/>
                  </a:lnTo>
                  <a:lnTo>
                    <a:pt x="109" y="176"/>
                  </a:lnTo>
                  <a:lnTo>
                    <a:pt x="87" y="123"/>
                  </a:lnTo>
                  <a:lnTo>
                    <a:pt x="87" y="123"/>
                  </a:lnTo>
                  <a:lnTo>
                    <a:pt x="82" y="109"/>
                  </a:lnTo>
                  <a:lnTo>
                    <a:pt x="76" y="93"/>
                  </a:lnTo>
                  <a:lnTo>
                    <a:pt x="72" y="79"/>
                  </a:lnTo>
                  <a:lnTo>
                    <a:pt x="66" y="63"/>
                  </a:lnTo>
                  <a:lnTo>
                    <a:pt x="66" y="63"/>
                  </a:lnTo>
                  <a:lnTo>
                    <a:pt x="58" y="49"/>
                  </a:lnTo>
                  <a:lnTo>
                    <a:pt x="49" y="36"/>
                  </a:lnTo>
                  <a:lnTo>
                    <a:pt x="40" y="23"/>
                  </a:lnTo>
                  <a:lnTo>
                    <a:pt x="32" y="8"/>
                  </a:lnTo>
                  <a:lnTo>
                    <a:pt x="32" y="8"/>
                  </a:lnTo>
                  <a:lnTo>
                    <a:pt x="29" y="6"/>
                  </a:lnTo>
                  <a:lnTo>
                    <a:pt x="27" y="3"/>
                  </a:lnTo>
                  <a:lnTo>
                    <a:pt x="21" y="0"/>
                  </a:lnTo>
                  <a:lnTo>
                    <a:pt x="15" y="0"/>
                  </a:lnTo>
                  <a:lnTo>
                    <a:pt x="10" y="3"/>
                  </a:lnTo>
                  <a:lnTo>
                    <a:pt x="4" y="7"/>
                  </a:lnTo>
                  <a:lnTo>
                    <a:pt x="0" y="12"/>
                  </a:lnTo>
                  <a:lnTo>
                    <a:pt x="0" y="19"/>
                  </a:lnTo>
                  <a:lnTo>
                    <a:pt x="0" y="23"/>
                  </a:lnTo>
                  <a:lnTo>
                    <a:pt x="2" y="27"/>
                  </a:lnTo>
                  <a:lnTo>
                    <a:pt x="2" y="27"/>
                  </a:lnTo>
                  <a:lnTo>
                    <a:pt x="8" y="37"/>
                  </a:lnTo>
                  <a:lnTo>
                    <a:pt x="16" y="46"/>
                  </a:lnTo>
                  <a:lnTo>
                    <a:pt x="24" y="57"/>
                  </a:lnTo>
                  <a:lnTo>
                    <a:pt x="31" y="68"/>
                  </a:lnTo>
                  <a:lnTo>
                    <a:pt x="31" y="68"/>
                  </a:lnTo>
                  <a:lnTo>
                    <a:pt x="38" y="87"/>
                  </a:lnTo>
                  <a:lnTo>
                    <a:pt x="45" y="106"/>
                  </a:lnTo>
                  <a:lnTo>
                    <a:pt x="51" y="125"/>
                  </a:lnTo>
                  <a:lnTo>
                    <a:pt x="58" y="144"/>
                  </a:lnTo>
                  <a:lnTo>
                    <a:pt x="58" y="144"/>
                  </a:lnTo>
                  <a:lnTo>
                    <a:pt x="80" y="194"/>
                  </a:lnTo>
                  <a:lnTo>
                    <a:pt x="89" y="219"/>
                  </a:lnTo>
                  <a:lnTo>
                    <a:pt x="97" y="245"/>
                  </a:lnTo>
                  <a:lnTo>
                    <a:pt x="97" y="245"/>
                  </a:lnTo>
                  <a:lnTo>
                    <a:pt x="100" y="250"/>
                  </a:lnTo>
                  <a:lnTo>
                    <a:pt x="105" y="254"/>
                  </a:lnTo>
                  <a:lnTo>
                    <a:pt x="110" y="257"/>
                  </a:lnTo>
                  <a:lnTo>
                    <a:pt x="116" y="257"/>
                  </a:lnTo>
                  <a:lnTo>
                    <a:pt x="122" y="255"/>
                  </a:lnTo>
                  <a:lnTo>
                    <a:pt x="126" y="251"/>
                  </a:lnTo>
                  <a:lnTo>
                    <a:pt x="130" y="246"/>
                  </a:lnTo>
                  <a:lnTo>
                    <a:pt x="131" y="240"/>
                  </a:lnTo>
                  <a:lnTo>
                    <a:pt x="131" y="238"/>
                  </a:lnTo>
                  <a:lnTo>
                    <a:pt x="131" y="238"/>
                  </a:lnTo>
                  <a:lnTo>
                    <a:pt x="130" y="233"/>
                  </a:lnTo>
                  <a:lnTo>
                    <a:pt x="129" y="229"/>
                  </a:lnTo>
                  <a:lnTo>
                    <a:pt x="129" y="229"/>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130" name="chenying0907 787"/>
            <p:cNvSpPr>
              <a:spLocks/>
            </p:cNvSpPr>
            <p:nvPr/>
          </p:nvSpPr>
          <p:spPr bwMode="auto">
            <a:xfrm>
              <a:off x="2070101" y="3133725"/>
              <a:ext cx="482600" cy="66675"/>
            </a:xfrm>
            <a:custGeom>
              <a:avLst/>
              <a:gdLst/>
              <a:ahLst/>
              <a:cxnLst>
                <a:cxn ang="0">
                  <a:pos x="1214" y="145"/>
                </a:cxn>
                <a:cxn ang="0">
                  <a:pos x="1208" y="115"/>
                </a:cxn>
                <a:cxn ang="0">
                  <a:pos x="1202" y="92"/>
                </a:cxn>
                <a:cxn ang="0">
                  <a:pos x="1193" y="70"/>
                </a:cxn>
                <a:cxn ang="0">
                  <a:pos x="1170" y="50"/>
                </a:cxn>
                <a:cxn ang="0">
                  <a:pos x="1161" y="45"/>
                </a:cxn>
                <a:cxn ang="0">
                  <a:pos x="1131" y="33"/>
                </a:cxn>
                <a:cxn ang="0">
                  <a:pos x="1087" y="26"/>
                </a:cxn>
                <a:cxn ang="0">
                  <a:pos x="1044" y="26"/>
                </a:cxn>
                <a:cxn ang="0">
                  <a:pos x="1001" y="26"/>
                </a:cxn>
                <a:cxn ang="0">
                  <a:pos x="907" y="23"/>
                </a:cxn>
                <a:cxn ang="0">
                  <a:pos x="811" y="19"/>
                </a:cxn>
                <a:cxn ang="0">
                  <a:pos x="767" y="17"/>
                </a:cxn>
                <a:cxn ang="0">
                  <a:pos x="677" y="13"/>
                </a:cxn>
                <a:cxn ang="0">
                  <a:pos x="632" y="8"/>
                </a:cxn>
                <a:cxn ang="0">
                  <a:pos x="526" y="2"/>
                </a:cxn>
                <a:cxn ang="0">
                  <a:pos x="419" y="0"/>
                </a:cxn>
                <a:cxn ang="0">
                  <a:pos x="310" y="3"/>
                </a:cxn>
                <a:cxn ang="0">
                  <a:pos x="204" y="8"/>
                </a:cxn>
                <a:cxn ang="0">
                  <a:pos x="136" y="16"/>
                </a:cxn>
                <a:cxn ang="0">
                  <a:pos x="102" y="24"/>
                </a:cxn>
                <a:cxn ang="0">
                  <a:pos x="71" y="36"/>
                </a:cxn>
                <a:cxn ang="0">
                  <a:pos x="43" y="53"/>
                </a:cxn>
                <a:cxn ang="0">
                  <a:pos x="21" y="75"/>
                </a:cxn>
                <a:cxn ang="0">
                  <a:pos x="6" y="105"/>
                </a:cxn>
                <a:cxn ang="0">
                  <a:pos x="0" y="142"/>
                </a:cxn>
                <a:cxn ang="0">
                  <a:pos x="0" y="145"/>
                </a:cxn>
                <a:cxn ang="0">
                  <a:pos x="6" y="155"/>
                </a:cxn>
                <a:cxn ang="0">
                  <a:pos x="17" y="159"/>
                </a:cxn>
                <a:cxn ang="0">
                  <a:pos x="29" y="155"/>
                </a:cxn>
                <a:cxn ang="0">
                  <a:pos x="34" y="145"/>
                </a:cxn>
                <a:cxn ang="0">
                  <a:pos x="34" y="142"/>
                </a:cxn>
                <a:cxn ang="0">
                  <a:pos x="37" y="121"/>
                </a:cxn>
                <a:cxn ang="0">
                  <a:pos x="43" y="102"/>
                </a:cxn>
                <a:cxn ang="0">
                  <a:pos x="54" y="87"/>
                </a:cxn>
                <a:cxn ang="0">
                  <a:pos x="68" y="74"/>
                </a:cxn>
                <a:cxn ang="0">
                  <a:pos x="85" y="63"/>
                </a:cxn>
                <a:cxn ang="0">
                  <a:pos x="125" y="50"/>
                </a:cxn>
                <a:cxn ang="0">
                  <a:pos x="169" y="42"/>
                </a:cxn>
                <a:cxn ang="0">
                  <a:pos x="238" y="38"/>
                </a:cxn>
                <a:cxn ang="0">
                  <a:pos x="317" y="38"/>
                </a:cxn>
                <a:cxn ang="0">
                  <a:pos x="395" y="34"/>
                </a:cxn>
                <a:cxn ang="0">
                  <a:pos x="475" y="33"/>
                </a:cxn>
                <a:cxn ang="0">
                  <a:pos x="555" y="37"/>
                </a:cxn>
                <a:cxn ang="0">
                  <a:pos x="632" y="43"/>
                </a:cxn>
                <a:cxn ang="0">
                  <a:pos x="695" y="49"/>
                </a:cxn>
                <a:cxn ang="0">
                  <a:pos x="886" y="57"/>
                </a:cxn>
                <a:cxn ang="0">
                  <a:pos x="963" y="59"/>
                </a:cxn>
                <a:cxn ang="0">
                  <a:pos x="1042" y="60"/>
                </a:cxn>
                <a:cxn ang="0">
                  <a:pos x="1064" y="60"/>
                </a:cxn>
                <a:cxn ang="0">
                  <a:pos x="1108" y="66"/>
                </a:cxn>
                <a:cxn ang="0">
                  <a:pos x="1131" y="71"/>
                </a:cxn>
                <a:cxn ang="0">
                  <a:pos x="1144" y="76"/>
                </a:cxn>
                <a:cxn ang="0">
                  <a:pos x="1154" y="84"/>
                </a:cxn>
                <a:cxn ang="0">
                  <a:pos x="1167" y="105"/>
                </a:cxn>
                <a:cxn ang="0">
                  <a:pos x="1174" y="128"/>
                </a:cxn>
                <a:cxn ang="0">
                  <a:pos x="1180" y="155"/>
                </a:cxn>
                <a:cxn ang="0">
                  <a:pos x="1183" y="157"/>
                </a:cxn>
                <a:cxn ang="0">
                  <a:pos x="1189" y="164"/>
                </a:cxn>
                <a:cxn ang="0">
                  <a:pos x="1202" y="165"/>
                </a:cxn>
                <a:cxn ang="0">
                  <a:pos x="1213" y="159"/>
                </a:cxn>
                <a:cxn ang="0">
                  <a:pos x="1214" y="149"/>
                </a:cxn>
                <a:cxn ang="0">
                  <a:pos x="1214" y="145"/>
                </a:cxn>
              </a:cxnLst>
              <a:rect l="0" t="0" r="r" b="b"/>
              <a:pathLst>
                <a:path w="1214" h="166">
                  <a:moveTo>
                    <a:pt x="1214" y="145"/>
                  </a:moveTo>
                  <a:lnTo>
                    <a:pt x="1214" y="145"/>
                  </a:lnTo>
                  <a:lnTo>
                    <a:pt x="1210" y="130"/>
                  </a:lnTo>
                  <a:lnTo>
                    <a:pt x="1208" y="115"/>
                  </a:lnTo>
                  <a:lnTo>
                    <a:pt x="1205" y="104"/>
                  </a:lnTo>
                  <a:lnTo>
                    <a:pt x="1202" y="92"/>
                  </a:lnTo>
                  <a:lnTo>
                    <a:pt x="1199" y="80"/>
                  </a:lnTo>
                  <a:lnTo>
                    <a:pt x="1193" y="70"/>
                  </a:lnTo>
                  <a:lnTo>
                    <a:pt x="1184" y="59"/>
                  </a:lnTo>
                  <a:lnTo>
                    <a:pt x="1170" y="50"/>
                  </a:lnTo>
                  <a:lnTo>
                    <a:pt x="1170" y="50"/>
                  </a:lnTo>
                  <a:lnTo>
                    <a:pt x="1161" y="45"/>
                  </a:lnTo>
                  <a:lnTo>
                    <a:pt x="1150" y="40"/>
                  </a:lnTo>
                  <a:lnTo>
                    <a:pt x="1131" y="33"/>
                  </a:lnTo>
                  <a:lnTo>
                    <a:pt x="1110" y="29"/>
                  </a:lnTo>
                  <a:lnTo>
                    <a:pt x="1087" y="26"/>
                  </a:lnTo>
                  <a:lnTo>
                    <a:pt x="1065" y="26"/>
                  </a:lnTo>
                  <a:lnTo>
                    <a:pt x="1044" y="26"/>
                  </a:lnTo>
                  <a:lnTo>
                    <a:pt x="1001" y="26"/>
                  </a:lnTo>
                  <a:lnTo>
                    <a:pt x="1001" y="26"/>
                  </a:lnTo>
                  <a:lnTo>
                    <a:pt x="954" y="25"/>
                  </a:lnTo>
                  <a:lnTo>
                    <a:pt x="907" y="23"/>
                  </a:lnTo>
                  <a:lnTo>
                    <a:pt x="860" y="20"/>
                  </a:lnTo>
                  <a:lnTo>
                    <a:pt x="811" y="19"/>
                  </a:lnTo>
                  <a:lnTo>
                    <a:pt x="811" y="19"/>
                  </a:lnTo>
                  <a:lnTo>
                    <a:pt x="767" y="17"/>
                  </a:lnTo>
                  <a:lnTo>
                    <a:pt x="722" y="16"/>
                  </a:lnTo>
                  <a:lnTo>
                    <a:pt x="677" y="13"/>
                  </a:lnTo>
                  <a:lnTo>
                    <a:pt x="632" y="8"/>
                  </a:lnTo>
                  <a:lnTo>
                    <a:pt x="632" y="8"/>
                  </a:lnTo>
                  <a:lnTo>
                    <a:pt x="580" y="4"/>
                  </a:lnTo>
                  <a:lnTo>
                    <a:pt x="526" y="2"/>
                  </a:lnTo>
                  <a:lnTo>
                    <a:pt x="473" y="0"/>
                  </a:lnTo>
                  <a:lnTo>
                    <a:pt x="419" y="0"/>
                  </a:lnTo>
                  <a:lnTo>
                    <a:pt x="364" y="2"/>
                  </a:lnTo>
                  <a:lnTo>
                    <a:pt x="310" y="3"/>
                  </a:lnTo>
                  <a:lnTo>
                    <a:pt x="204" y="8"/>
                  </a:lnTo>
                  <a:lnTo>
                    <a:pt x="204" y="8"/>
                  </a:lnTo>
                  <a:lnTo>
                    <a:pt x="170" y="11"/>
                  </a:lnTo>
                  <a:lnTo>
                    <a:pt x="136" y="16"/>
                  </a:lnTo>
                  <a:lnTo>
                    <a:pt x="119" y="19"/>
                  </a:lnTo>
                  <a:lnTo>
                    <a:pt x="102" y="24"/>
                  </a:lnTo>
                  <a:lnTo>
                    <a:pt x="87" y="29"/>
                  </a:lnTo>
                  <a:lnTo>
                    <a:pt x="71" y="36"/>
                  </a:lnTo>
                  <a:lnTo>
                    <a:pt x="57" y="43"/>
                  </a:lnTo>
                  <a:lnTo>
                    <a:pt x="43" y="53"/>
                  </a:lnTo>
                  <a:lnTo>
                    <a:pt x="32" y="63"/>
                  </a:lnTo>
                  <a:lnTo>
                    <a:pt x="21" y="75"/>
                  </a:lnTo>
                  <a:lnTo>
                    <a:pt x="12" y="89"/>
                  </a:lnTo>
                  <a:lnTo>
                    <a:pt x="6" y="105"/>
                  </a:lnTo>
                  <a:lnTo>
                    <a:pt x="2" y="122"/>
                  </a:lnTo>
                  <a:lnTo>
                    <a:pt x="0" y="142"/>
                  </a:lnTo>
                  <a:lnTo>
                    <a:pt x="0" y="142"/>
                  </a:lnTo>
                  <a:lnTo>
                    <a:pt x="0" y="145"/>
                  </a:lnTo>
                  <a:lnTo>
                    <a:pt x="2" y="149"/>
                  </a:lnTo>
                  <a:lnTo>
                    <a:pt x="6" y="155"/>
                  </a:lnTo>
                  <a:lnTo>
                    <a:pt x="11" y="157"/>
                  </a:lnTo>
                  <a:lnTo>
                    <a:pt x="17" y="159"/>
                  </a:lnTo>
                  <a:lnTo>
                    <a:pt x="24" y="157"/>
                  </a:lnTo>
                  <a:lnTo>
                    <a:pt x="29" y="155"/>
                  </a:lnTo>
                  <a:lnTo>
                    <a:pt x="33" y="149"/>
                  </a:lnTo>
                  <a:lnTo>
                    <a:pt x="34" y="145"/>
                  </a:lnTo>
                  <a:lnTo>
                    <a:pt x="34" y="142"/>
                  </a:lnTo>
                  <a:lnTo>
                    <a:pt x="34" y="142"/>
                  </a:lnTo>
                  <a:lnTo>
                    <a:pt x="36" y="131"/>
                  </a:lnTo>
                  <a:lnTo>
                    <a:pt x="37" y="121"/>
                  </a:lnTo>
                  <a:lnTo>
                    <a:pt x="40" y="110"/>
                  </a:lnTo>
                  <a:lnTo>
                    <a:pt x="43" y="102"/>
                  </a:lnTo>
                  <a:lnTo>
                    <a:pt x="49" y="93"/>
                  </a:lnTo>
                  <a:lnTo>
                    <a:pt x="54" y="87"/>
                  </a:lnTo>
                  <a:lnTo>
                    <a:pt x="60" y="80"/>
                  </a:lnTo>
                  <a:lnTo>
                    <a:pt x="68" y="74"/>
                  </a:lnTo>
                  <a:lnTo>
                    <a:pt x="76" y="68"/>
                  </a:lnTo>
                  <a:lnTo>
                    <a:pt x="85" y="63"/>
                  </a:lnTo>
                  <a:lnTo>
                    <a:pt x="104" y="55"/>
                  </a:lnTo>
                  <a:lnTo>
                    <a:pt x="125" y="50"/>
                  </a:lnTo>
                  <a:lnTo>
                    <a:pt x="147" y="45"/>
                  </a:lnTo>
                  <a:lnTo>
                    <a:pt x="169" y="42"/>
                  </a:lnTo>
                  <a:lnTo>
                    <a:pt x="193" y="41"/>
                  </a:lnTo>
                  <a:lnTo>
                    <a:pt x="238" y="38"/>
                  </a:lnTo>
                  <a:lnTo>
                    <a:pt x="282" y="38"/>
                  </a:lnTo>
                  <a:lnTo>
                    <a:pt x="317" y="38"/>
                  </a:lnTo>
                  <a:lnTo>
                    <a:pt x="317" y="38"/>
                  </a:lnTo>
                  <a:lnTo>
                    <a:pt x="395" y="34"/>
                  </a:lnTo>
                  <a:lnTo>
                    <a:pt x="435" y="33"/>
                  </a:lnTo>
                  <a:lnTo>
                    <a:pt x="475" y="33"/>
                  </a:lnTo>
                  <a:lnTo>
                    <a:pt x="514" y="34"/>
                  </a:lnTo>
                  <a:lnTo>
                    <a:pt x="555" y="37"/>
                  </a:lnTo>
                  <a:lnTo>
                    <a:pt x="594" y="40"/>
                  </a:lnTo>
                  <a:lnTo>
                    <a:pt x="632" y="43"/>
                  </a:lnTo>
                  <a:lnTo>
                    <a:pt x="632" y="43"/>
                  </a:lnTo>
                  <a:lnTo>
                    <a:pt x="695" y="49"/>
                  </a:lnTo>
                  <a:lnTo>
                    <a:pt x="759" y="51"/>
                  </a:lnTo>
                  <a:lnTo>
                    <a:pt x="886" y="57"/>
                  </a:lnTo>
                  <a:lnTo>
                    <a:pt x="886" y="57"/>
                  </a:lnTo>
                  <a:lnTo>
                    <a:pt x="963" y="59"/>
                  </a:lnTo>
                  <a:lnTo>
                    <a:pt x="1002" y="60"/>
                  </a:lnTo>
                  <a:lnTo>
                    <a:pt x="1042" y="60"/>
                  </a:lnTo>
                  <a:lnTo>
                    <a:pt x="1042" y="60"/>
                  </a:lnTo>
                  <a:lnTo>
                    <a:pt x="1064" y="60"/>
                  </a:lnTo>
                  <a:lnTo>
                    <a:pt x="1086" y="62"/>
                  </a:lnTo>
                  <a:lnTo>
                    <a:pt x="1108" y="66"/>
                  </a:lnTo>
                  <a:lnTo>
                    <a:pt x="1131" y="71"/>
                  </a:lnTo>
                  <a:lnTo>
                    <a:pt x="1131" y="71"/>
                  </a:lnTo>
                  <a:lnTo>
                    <a:pt x="1137" y="74"/>
                  </a:lnTo>
                  <a:lnTo>
                    <a:pt x="1144" y="76"/>
                  </a:lnTo>
                  <a:lnTo>
                    <a:pt x="1150" y="80"/>
                  </a:lnTo>
                  <a:lnTo>
                    <a:pt x="1154" y="84"/>
                  </a:lnTo>
                  <a:lnTo>
                    <a:pt x="1162" y="93"/>
                  </a:lnTo>
                  <a:lnTo>
                    <a:pt x="1167" y="105"/>
                  </a:lnTo>
                  <a:lnTo>
                    <a:pt x="1171" y="117"/>
                  </a:lnTo>
                  <a:lnTo>
                    <a:pt x="1174" y="128"/>
                  </a:lnTo>
                  <a:lnTo>
                    <a:pt x="1178" y="142"/>
                  </a:lnTo>
                  <a:lnTo>
                    <a:pt x="1180" y="155"/>
                  </a:lnTo>
                  <a:lnTo>
                    <a:pt x="1180" y="155"/>
                  </a:lnTo>
                  <a:lnTo>
                    <a:pt x="1183" y="157"/>
                  </a:lnTo>
                  <a:lnTo>
                    <a:pt x="1184" y="160"/>
                  </a:lnTo>
                  <a:lnTo>
                    <a:pt x="1189" y="164"/>
                  </a:lnTo>
                  <a:lnTo>
                    <a:pt x="1196" y="166"/>
                  </a:lnTo>
                  <a:lnTo>
                    <a:pt x="1202" y="165"/>
                  </a:lnTo>
                  <a:lnTo>
                    <a:pt x="1209" y="162"/>
                  </a:lnTo>
                  <a:lnTo>
                    <a:pt x="1213" y="159"/>
                  </a:lnTo>
                  <a:lnTo>
                    <a:pt x="1214" y="152"/>
                  </a:lnTo>
                  <a:lnTo>
                    <a:pt x="1214" y="149"/>
                  </a:lnTo>
                  <a:lnTo>
                    <a:pt x="1214" y="145"/>
                  </a:lnTo>
                  <a:lnTo>
                    <a:pt x="1214" y="145"/>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131" name="chenying0907 788"/>
            <p:cNvSpPr>
              <a:spLocks/>
            </p:cNvSpPr>
            <p:nvPr/>
          </p:nvSpPr>
          <p:spPr bwMode="auto">
            <a:xfrm>
              <a:off x="2065338" y="3182938"/>
              <a:ext cx="488950" cy="465138"/>
            </a:xfrm>
            <a:custGeom>
              <a:avLst/>
              <a:gdLst/>
              <a:ahLst/>
              <a:cxnLst>
                <a:cxn ang="0">
                  <a:pos x="1227" y="941"/>
                </a:cxn>
                <a:cxn ang="0">
                  <a:pos x="1205" y="932"/>
                </a:cxn>
                <a:cxn ang="0">
                  <a:pos x="1194" y="948"/>
                </a:cxn>
                <a:cxn ang="0">
                  <a:pos x="1193" y="1003"/>
                </a:cxn>
                <a:cxn ang="0">
                  <a:pos x="1181" y="1034"/>
                </a:cxn>
                <a:cxn ang="0">
                  <a:pos x="1148" y="1072"/>
                </a:cxn>
                <a:cxn ang="0">
                  <a:pos x="1103" y="1109"/>
                </a:cxn>
                <a:cxn ang="0">
                  <a:pos x="1061" y="1121"/>
                </a:cxn>
                <a:cxn ang="0">
                  <a:pos x="974" y="1126"/>
                </a:cxn>
                <a:cxn ang="0">
                  <a:pos x="926" y="1135"/>
                </a:cxn>
                <a:cxn ang="0">
                  <a:pos x="807" y="1132"/>
                </a:cxn>
                <a:cxn ang="0">
                  <a:pos x="708" y="1123"/>
                </a:cxn>
                <a:cxn ang="0">
                  <a:pos x="434" y="1111"/>
                </a:cxn>
                <a:cxn ang="0">
                  <a:pos x="284" y="1106"/>
                </a:cxn>
                <a:cxn ang="0">
                  <a:pos x="135" y="1089"/>
                </a:cxn>
                <a:cxn ang="0">
                  <a:pos x="88" y="1064"/>
                </a:cxn>
                <a:cxn ang="0">
                  <a:pos x="51" y="1009"/>
                </a:cxn>
                <a:cxn ang="0">
                  <a:pos x="36" y="940"/>
                </a:cxn>
                <a:cxn ang="0">
                  <a:pos x="33" y="853"/>
                </a:cxn>
                <a:cxn ang="0">
                  <a:pos x="44" y="764"/>
                </a:cxn>
                <a:cxn ang="0">
                  <a:pos x="46" y="702"/>
                </a:cxn>
                <a:cxn ang="0">
                  <a:pos x="47" y="573"/>
                </a:cxn>
                <a:cxn ang="0">
                  <a:pos x="38" y="437"/>
                </a:cxn>
                <a:cxn ang="0">
                  <a:pos x="48" y="305"/>
                </a:cxn>
                <a:cxn ang="0">
                  <a:pos x="46" y="161"/>
                </a:cxn>
                <a:cxn ang="0">
                  <a:pos x="40" y="16"/>
                </a:cxn>
                <a:cxn ang="0">
                  <a:pos x="30" y="0"/>
                </a:cxn>
                <a:cxn ang="0">
                  <a:pos x="8" y="9"/>
                </a:cxn>
                <a:cxn ang="0">
                  <a:pos x="8" y="57"/>
                </a:cxn>
                <a:cxn ang="0">
                  <a:pos x="13" y="261"/>
                </a:cxn>
                <a:cxn ang="0">
                  <a:pos x="6" y="365"/>
                </a:cxn>
                <a:cxn ang="0">
                  <a:pos x="10" y="513"/>
                </a:cxn>
                <a:cxn ang="0">
                  <a:pos x="13" y="599"/>
                </a:cxn>
                <a:cxn ang="0">
                  <a:pos x="9" y="715"/>
                </a:cxn>
                <a:cxn ang="0">
                  <a:pos x="0" y="883"/>
                </a:cxn>
                <a:cxn ang="0">
                  <a:pos x="12" y="996"/>
                </a:cxn>
                <a:cxn ang="0">
                  <a:pos x="34" y="1051"/>
                </a:cxn>
                <a:cxn ang="0">
                  <a:pos x="74" y="1094"/>
                </a:cxn>
                <a:cxn ang="0">
                  <a:pos x="137" y="1123"/>
                </a:cxn>
                <a:cxn ang="0">
                  <a:pos x="196" y="1134"/>
                </a:cxn>
                <a:cxn ang="0">
                  <a:pos x="316" y="1136"/>
                </a:cxn>
                <a:cxn ang="0">
                  <a:pos x="462" y="1148"/>
                </a:cxn>
                <a:cxn ang="0">
                  <a:pos x="638" y="1155"/>
                </a:cxn>
                <a:cxn ang="0">
                  <a:pos x="815" y="1166"/>
                </a:cxn>
                <a:cxn ang="0">
                  <a:pos x="902" y="1169"/>
                </a:cxn>
                <a:cxn ang="0">
                  <a:pos x="967" y="1162"/>
                </a:cxn>
                <a:cxn ang="0">
                  <a:pos x="1075" y="1155"/>
                </a:cxn>
                <a:cxn ang="0">
                  <a:pos x="1126" y="1134"/>
                </a:cxn>
                <a:cxn ang="0">
                  <a:pos x="1184" y="1085"/>
                </a:cxn>
                <a:cxn ang="0">
                  <a:pos x="1215" y="1042"/>
                </a:cxn>
                <a:cxn ang="0">
                  <a:pos x="1228" y="982"/>
                </a:cxn>
              </a:cxnLst>
              <a:rect l="0" t="0" r="r" b="b"/>
              <a:pathLst>
                <a:path w="1228" h="1170">
                  <a:moveTo>
                    <a:pt x="1228" y="948"/>
                  </a:moveTo>
                  <a:lnTo>
                    <a:pt x="1228" y="948"/>
                  </a:lnTo>
                  <a:lnTo>
                    <a:pt x="1228" y="944"/>
                  </a:lnTo>
                  <a:lnTo>
                    <a:pt x="1227" y="941"/>
                  </a:lnTo>
                  <a:lnTo>
                    <a:pt x="1223" y="936"/>
                  </a:lnTo>
                  <a:lnTo>
                    <a:pt x="1218" y="932"/>
                  </a:lnTo>
                  <a:lnTo>
                    <a:pt x="1211" y="931"/>
                  </a:lnTo>
                  <a:lnTo>
                    <a:pt x="1205" y="932"/>
                  </a:lnTo>
                  <a:lnTo>
                    <a:pt x="1199" y="936"/>
                  </a:lnTo>
                  <a:lnTo>
                    <a:pt x="1195" y="941"/>
                  </a:lnTo>
                  <a:lnTo>
                    <a:pt x="1194" y="944"/>
                  </a:lnTo>
                  <a:lnTo>
                    <a:pt x="1194" y="948"/>
                  </a:lnTo>
                  <a:lnTo>
                    <a:pt x="1194" y="948"/>
                  </a:lnTo>
                  <a:lnTo>
                    <a:pt x="1194" y="970"/>
                  </a:lnTo>
                  <a:lnTo>
                    <a:pt x="1194" y="992"/>
                  </a:lnTo>
                  <a:lnTo>
                    <a:pt x="1193" y="1003"/>
                  </a:lnTo>
                  <a:lnTo>
                    <a:pt x="1190" y="1013"/>
                  </a:lnTo>
                  <a:lnTo>
                    <a:pt x="1186" y="1024"/>
                  </a:lnTo>
                  <a:lnTo>
                    <a:pt x="1181" y="1034"/>
                  </a:lnTo>
                  <a:lnTo>
                    <a:pt x="1181" y="1034"/>
                  </a:lnTo>
                  <a:lnTo>
                    <a:pt x="1175" y="1045"/>
                  </a:lnTo>
                  <a:lnTo>
                    <a:pt x="1167" y="1055"/>
                  </a:lnTo>
                  <a:lnTo>
                    <a:pt x="1158" y="1064"/>
                  </a:lnTo>
                  <a:lnTo>
                    <a:pt x="1148" y="1072"/>
                  </a:lnTo>
                  <a:lnTo>
                    <a:pt x="1130" y="1089"/>
                  </a:lnTo>
                  <a:lnTo>
                    <a:pt x="1110" y="1104"/>
                  </a:lnTo>
                  <a:lnTo>
                    <a:pt x="1110" y="1104"/>
                  </a:lnTo>
                  <a:lnTo>
                    <a:pt x="1103" y="1109"/>
                  </a:lnTo>
                  <a:lnTo>
                    <a:pt x="1095" y="1113"/>
                  </a:lnTo>
                  <a:lnTo>
                    <a:pt x="1086" y="1117"/>
                  </a:lnTo>
                  <a:lnTo>
                    <a:pt x="1078" y="1118"/>
                  </a:lnTo>
                  <a:lnTo>
                    <a:pt x="1061" y="1121"/>
                  </a:lnTo>
                  <a:lnTo>
                    <a:pt x="1044" y="1122"/>
                  </a:lnTo>
                  <a:lnTo>
                    <a:pt x="1008" y="1122"/>
                  </a:lnTo>
                  <a:lnTo>
                    <a:pt x="991" y="1122"/>
                  </a:lnTo>
                  <a:lnTo>
                    <a:pt x="974" y="1126"/>
                  </a:lnTo>
                  <a:lnTo>
                    <a:pt x="974" y="1126"/>
                  </a:lnTo>
                  <a:lnTo>
                    <a:pt x="959" y="1130"/>
                  </a:lnTo>
                  <a:lnTo>
                    <a:pt x="943" y="1132"/>
                  </a:lnTo>
                  <a:lnTo>
                    <a:pt x="926" y="1135"/>
                  </a:lnTo>
                  <a:lnTo>
                    <a:pt x="909" y="1136"/>
                  </a:lnTo>
                  <a:lnTo>
                    <a:pt x="876" y="1136"/>
                  </a:lnTo>
                  <a:lnTo>
                    <a:pt x="842" y="1135"/>
                  </a:lnTo>
                  <a:lnTo>
                    <a:pt x="807" y="1132"/>
                  </a:lnTo>
                  <a:lnTo>
                    <a:pt x="774" y="1130"/>
                  </a:lnTo>
                  <a:lnTo>
                    <a:pt x="740" y="1126"/>
                  </a:lnTo>
                  <a:lnTo>
                    <a:pt x="708" y="1123"/>
                  </a:lnTo>
                  <a:lnTo>
                    <a:pt x="708" y="1123"/>
                  </a:lnTo>
                  <a:lnTo>
                    <a:pt x="640" y="1121"/>
                  </a:lnTo>
                  <a:lnTo>
                    <a:pt x="570" y="1118"/>
                  </a:lnTo>
                  <a:lnTo>
                    <a:pt x="502" y="1115"/>
                  </a:lnTo>
                  <a:lnTo>
                    <a:pt x="434" y="1111"/>
                  </a:lnTo>
                  <a:lnTo>
                    <a:pt x="434" y="1111"/>
                  </a:lnTo>
                  <a:lnTo>
                    <a:pt x="396" y="1109"/>
                  </a:lnTo>
                  <a:lnTo>
                    <a:pt x="360" y="1108"/>
                  </a:lnTo>
                  <a:lnTo>
                    <a:pt x="284" y="1106"/>
                  </a:lnTo>
                  <a:lnTo>
                    <a:pt x="246" y="1104"/>
                  </a:lnTo>
                  <a:lnTo>
                    <a:pt x="208" y="1101"/>
                  </a:lnTo>
                  <a:lnTo>
                    <a:pt x="171" y="1096"/>
                  </a:lnTo>
                  <a:lnTo>
                    <a:pt x="135" y="1089"/>
                  </a:lnTo>
                  <a:lnTo>
                    <a:pt x="135" y="1089"/>
                  </a:lnTo>
                  <a:lnTo>
                    <a:pt x="116" y="1083"/>
                  </a:lnTo>
                  <a:lnTo>
                    <a:pt x="101" y="1075"/>
                  </a:lnTo>
                  <a:lnTo>
                    <a:pt x="88" y="1064"/>
                  </a:lnTo>
                  <a:lnTo>
                    <a:pt x="76" y="1053"/>
                  </a:lnTo>
                  <a:lnTo>
                    <a:pt x="65" y="1040"/>
                  </a:lnTo>
                  <a:lnTo>
                    <a:pt x="57" y="1025"/>
                  </a:lnTo>
                  <a:lnTo>
                    <a:pt x="51" y="1009"/>
                  </a:lnTo>
                  <a:lnTo>
                    <a:pt x="46" y="992"/>
                  </a:lnTo>
                  <a:lnTo>
                    <a:pt x="42" y="975"/>
                  </a:lnTo>
                  <a:lnTo>
                    <a:pt x="38" y="957"/>
                  </a:lnTo>
                  <a:lnTo>
                    <a:pt x="36" y="940"/>
                  </a:lnTo>
                  <a:lnTo>
                    <a:pt x="35" y="922"/>
                  </a:lnTo>
                  <a:lnTo>
                    <a:pt x="34" y="887"/>
                  </a:lnTo>
                  <a:lnTo>
                    <a:pt x="33" y="853"/>
                  </a:lnTo>
                  <a:lnTo>
                    <a:pt x="33" y="853"/>
                  </a:lnTo>
                  <a:lnTo>
                    <a:pt x="34" y="838"/>
                  </a:lnTo>
                  <a:lnTo>
                    <a:pt x="35" y="824"/>
                  </a:lnTo>
                  <a:lnTo>
                    <a:pt x="39" y="794"/>
                  </a:lnTo>
                  <a:lnTo>
                    <a:pt x="44" y="764"/>
                  </a:lnTo>
                  <a:lnTo>
                    <a:pt x="46" y="748"/>
                  </a:lnTo>
                  <a:lnTo>
                    <a:pt x="46" y="734"/>
                  </a:lnTo>
                  <a:lnTo>
                    <a:pt x="46" y="734"/>
                  </a:lnTo>
                  <a:lnTo>
                    <a:pt x="46" y="702"/>
                  </a:lnTo>
                  <a:lnTo>
                    <a:pt x="47" y="672"/>
                  </a:lnTo>
                  <a:lnTo>
                    <a:pt x="48" y="612"/>
                  </a:lnTo>
                  <a:lnTo>
                    <a:pt x="48" y="612"/>
                  </a:lnTo>
                  <a:lnTo>
                    <a:pt x="47" y="573"/>
                  </a:lnTo>
                  <a:lnTo>
                    <a:pt x="46" y="533"/>
                  </a:lnTo>
                  <a:lnTo>
                    <a:pt x="39" y="455"/>
                  </a:lnTo>
                  <a:lnTo>
                    <a:pt x="39" y="455"/>
                  </a:lnTo>
                  <a:lnTo>
                    <a:pt x="38" y="437"/>
                  </a:lnTo>
                  <a:lnTo>
                    <a:pt x="38" y="417"/>
                  </a:lnTo>
                  <a:lnTo>
                    <a:pt x="42" y="379"/>
                  </a:lnTo>
                  <a:lnTo>
                    <a:pt x="46" y="341"/>
                  </a:lnTo>
                  <a:lnTo>
                    <a:pt x="48" y="305"/>
                  </a:lnTo>
                  <a:lnTo>
                    <a:pt x="48" y="305"/>
                  </a:lnTo>
                  <a:lnTo>
                    <a:pt x="50" y="268"/>
                  </a:lnTo>
                  <a:lnTo>
                    <a:pt x="50" y="231"/>
                  </a:lnTo>
                  <a:lnTo>
                    <a:pt x="46" y="161"/>
                  </a:lnTo>
                  <a:lnTo>
                    <a:pt x="43" y="89"/>
                  </a:lnTo>
                  <a:lnTo>
                    <a:pt x="42" y="52"/>
                  </a:lnTo>
                  <a:lnTo>
                    <a:pt x="40" y="16"/>
                  </a:lnTo>
                  <a:lnTo>
                    <a:pt x="40" y="16"/>
                  </a:lnTo>
                  <a:lnTo>
                    <a:pt x="40" y="12"/>
                  </a:lnTo>
                  <a:lnTo>
                    <a:pt x="39" y="9"/>
                  </a:lnTo>
                  <a:lnTo>
                    <a:pt x="35" y="4"/>
                  </a:lnTo>
                  <a:lnTo>
                    <a:pt x="30" y="0"/>
                  </a:lnTo>
                  <a:lnTo>
                    <a:pt x="23" y="0"/>
                  </a:lnTo>
                  <a:lnTo>
                    <a:pt x="17" y="0"/>
                  </a:lnTo>
                  <a:lnTo>
                    <a:pt x="12" y="4"/>
                  </a:lnTo>
                  <a:lnTo>
                    <a:pt x="8" y="9"/>
                  </a:lnTo>
                  <a:lnTo>
                    <a:pt x="6" y="12"/>
                  </a:lnTo>
                  <a:lnTo>
                    <a:pt x="6" y="16"/>
                  </a:lnTo>
                  <a:lnTo>
                    <a:pt x="6" y="16"/>
                  </a:lnTo>
                  <a:lnTo>
                    <a:pt x="8" y="57"/>
                  </a:lnTo>
                  <a:lnTo>
                    <a:pt x="9" y="98"/>
                  </a:lnTo>
                  <a:lnTo>
                    <a:pt x="12" y="180"/>
                  </a:lnTo>
                  <a:lnTo>
                    <a:pt x="13" y="221"/>
                  </a:lnTo>
                  <a:lnTo>
                    <a:pt x="13" y="261"/>
                  </a:lnTo>
                  <a:lnTo>
                    <a:pt x="12" y="303"/>
                  </a:lnTo>
                  <a:lnTo>
                    <a:pt x="8" y="344"/>
                  </a:lnTo>
                  <a:lnTo>
                    <a:pt x="8" y="344"/>
                  </a:lnTo>
                  <a:lnTo>
                    <a:pt x="6" y="365"/>
                  </a:lnTo>
                  <a:lnTo>
                    <a:pt x="5" y="386"/>
                  </a:lnTo>
                  <a:lnTo>
                    <a:pt x="5" y="428"/>
                  </a:lnTo>
                  <a:lnTo>
                    <a:pt x="8" y="471"/>
                  </a:lnTo>
                  <a:lnTo>
                    <a:pt x="10" y="513"/>
                  </a:lnTo>
                  <a:lnTo>
                    <a:pt x="10" y="513"/>
                  </a:lnTo>
                  <a:lnTo>
                    <a:pt x="13" y="533"/>
                  </a:lnTo>
                  <a:lnTo>
                    <a:pt x="13" y="556"/>
                  </a:lnTo>
                  <a:lnTo>
                    <a:pt x="13" y="599"/>
                  </a:lnTo>
                  <a:lnTo>
                    <a:pt x="12" y="641"/>
                  </a:lnTo>
                  <a:lnTo>
                    <a:pt x="10" y="684"/>
                  </a:lnTo>
                  <a:lnTo>
                    <a:pt x="10" y="684"/>
                  </a:lnTo>
                  <a:lnTo>
                    <a:pt x="9" y="715"/>
                  </a:lnTo>
                  <a:lnTo>
                    <a:pt x="8" y="747"/>
                  </a:lnTo>
                  <a:lnTo>
                    <a:pt x="2" y="815"/>
                  </a:lnTo>
                  <a:lnTo>
                    <a:pt x="1" y="849"/>
                  </a:lnTo>
                  <a:lnTo>
                    <a:pt x="0" y="883"/>
                  </a:lnTo>
                  <a:lnTo>
                    <a:pt x="0" y="917"/>
                  </a:lnTo>
                  <a:lnTo>
                    <a:pt x="2" y="949"/>
                  </a:lnTo>
                  <a:lnTo>
                    <a:pt x="8" y="981"/>
                  </a:lnTo>
                  <a:lnTo>
                    <a:pt x="12" y="996"/>
                  </a:lnTo>
                  <a:lnTo>
                    <a:pt x="16" y="1011"/>
                  </a:lnTo>
                  <a:lnTo>
                    <a:pt x="21" y="1025"/>
                  </a:lnTo>
                  <a:lnTo>
                    <a:pt x="27" y="1038"/>
                  </a:lnTo>
                  <a:lnTo>
                    <a:pt x="34" y="1051"/>
                  </a:lnTo>
                  <a:lnTo>
                    <a:pt x="43" y="1063"/>
                  </a:lnTo>
                  <a:lnTo>
                    <a:pt x="52" y="1075"/>
                  </a:lnTo>
                  <a:lnTo>
                    <a:pt x="63" y="1085"/>
                  </a:lnTo>
                  <a:lnTo>
                    <a:pt x="74" y="1094"/>
                  </a:lnTo>
                  <a:lnTo>
                    <a:pt x="88" y="1104"/>
                  </a:lnTo>
                  <a:lnTo>
                    <a:pt x="103" y="1111"/>
                  </a:lnTo>
                  <a:lnTo>
                    <a:pt x="119" y="1118"/>
                  </a:lnTo>
                  <a:lnTo>
                    <a:pt x="137" y="1123"/>
                  </a:lnTo>
                  <a:lnTo>
                    <a:pt x="156" y="1128"/>
                  </a:lnTo>
                  <a:lnTo>
                    <a:pt x="156" y="1128"/>
                  </a:lnTo>
                  <a:lnTo>
                    <a:pt x="176" y="1131"/>
                  </a:lnTo>
                  <a:lnTo>
                    <a:pt x="196" y="1134"/>
                  </a:lnTo>
                  <a:lnTo>
                    <a:pt x="237" y="1136"/>
                  </a:lnTo>
                  <a:lnTo>
                    <a:pt x="277" y="1136"/>
                  </a:lnTo>
                  <a:lnTo>
                    <a:pt x="316" y="1136"/>
                  </a:lnTo>
                  <a:lnTo>
                    <a:pt x="316" y="1136"/>
                  </a:lnTo>
                  <a:lnTo>
                    <a:pt x="353" y="1138"/>
                  </a:lnTo>
                  <a:lnTo>
                    <a:pt x="388" y="1142"/>
                  </a:lnTo>
                  <a:lnTo>
                    <a:pt x="425" y="1144"/>
                  </a:lnTo>
                  <a:lnTo>
                    <a:pt x="462" y="1148"/>
                  </a:lnTo>
                  <a:lnTo>
                    <a:pt x="462" y="1148"/>
                  </a:lnTo>
                  <a:lnTo>
                    <a:pt x="505" y="1151"/>
                  </a:lnTo>
                  <a:lnTo>
                    <a:pt x="549" y="1152"/>
                  </a:lnTo>
                  <a:lnTo>
                    <a:pt x="638" y="1155"/>
                  </a:lnTo>
                  <a:lnTo>
                    <a:pt x="683" y="1156"/>
                  </a:lnTo>
                  <a:lnTo>
                    <a:pt x="727" y="1157"/>
                  </a:lnTo>
                  <a:lnTo>
                    <a:pt x="770" y="1161"/>
                  </a:lnTo>
                  <a:lnTo>
                    <a:pt x="815" y="1166"/>
                  </a:lnTo>
                  <a:lnTo>
                    <a:pt x="815" y="1166"/>
                  </a:lnTo>
                  <a:lnTo>
                    <a:pt x="842" y="1169"/>
                  </a:lnTo>
                  <a:lnTo>
                    <a:pt x="872" y="1170"/>
                  </a:lnTo>
                  <a:lnTo>
                    <a:pt x="902" y="1169"/>
                  </a:lnTo>
                  <a:lnTo>
                    <a:pt x="930" y="1165"/>
                  </a:lnTo>
                  <a:lnTo>
                    <a:pt x="930" y="1165"/>
                  </a:lnTo>
                  <a:lnTo>
                    <a:pt x="948" y="1164"/>
                  </a:lnTo>
                  <a:lnTo>
                    <a:pt x="967" y="1162"/>
                  </a:lnTo>
                  <a:lnTo>
                    <a:pt x="1003" y="1161"/>
                  </a:lnTo>
                  <a:lnTo>
                    <a:pt x="1040" y="1160"/>
                  </a:lnTo>
                  <a:lnTo>
                    <a:pt x="1058" y="1159"/>
                  </a:lnTo>
                  <a:lnTo>
                    <a:pt x="1075" y="1155"/>
                  </a:lnTo>
                  <a:lnTo>
                    <a:pt x="1075" y="1155"/>
                  </a:lnTo>
                  <a:lnTo>
                    <a:pt x="1093" y="1149"/>
                  </a:lnTo>
                  <a:lnTo>
                    <a:pt x="1110" y="1143"/>
                  </a:lnTo>
                  <a:lnTo>
                    <a:pt x="1126" y="1134"/>
                  </a:lnTo>
                  <a:lnTo>
                    <a:pt x="1142" y="1123"/>
                  </a:lnTo>
                  <a:lnTo>
                    <a:pt x="1156" y="1111"/>
                  </a:lnTo>
                  <a:lnTo>
                    <a:pt x="1171" y="1098"/>
                  </a:lnTo>
                  <a:lnTo>
                    <a:pt x="1184" y="1085"/>
                  </a:lnTo>
                  <a:lnTo>
                    <a:pt x="1197" y="1071"/>
                  </a:lnTo>
                  <a:lnTo>
                    <a:pt x="1197" y="1071"/>
                  </a:lnTo>
                  <a:lnTo>
                    <a:pt x="1207" y="1057"/>
                  </a:lnTo>
                  <a:lnTo>
                    <a:pt x="1215" y="1042"/>
                  </a:lnTo>
                  <a:lnTo>
                    <a:pt x="1222" y="1028"/>
                  </a:lnTo>
                  <a:lnTo>
                    <a:pt x="1224" y="1013"/>
                  </a:lnTo>
                  <a:lnTo>
                    <a:pt x="1227" y="998"/>
                  </a:lnTo>
                  <a:lnTo>
                    <a:pt x="1228" y="982"/>
                  </a:lnTo>
                  <a:lnTo>
                    <a:pt x="1228" y="948"/>
                  </a:lnTo>
                  <a:lnTo>
                    <a:pt x="1228" y="948"/>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132" name="chenying0907 789"/>
            <p:cNvSpPr>
              <a:spLocks/>
            </p:cNvSpPr>
            <p:nvPr/>
          </p:nvSpPr>
          <p:spPr bwMode="auto">
            <a:xfrm>
              <a:off x="2540001" y="3187700"/>
              <a:ext cx="14288" cy="381000"/>
            </a:xfrm>
            <a:custGeom>
              <a:avLst/>
              <a:gdLst/>
              <a:ahLst/>
              <a:cxnLst>
                <a:cxn ang="0">
                  <a:pos x="0" y="17"/>
                </a:cxn>
                <a:cxn ang="0">
                  <a:pos x="0" y="942"/>
                </a:cxn>
                <a:cxn ang="0">
                  <a:pos x="0" y="942"/>
                </a:cxn>
                <a:cxn ang="0">
                  <a:pos x="0" y="946"/>
                </a:cxn>
                <a:cxn ang="0">
                  <a:pos x="1" y="950"/>
                </a:cxn>
                <a:cxn ang="0">
                  <a:pos x="5" y="955"/>
                </a:cxn>
                <a:cxn ang="0">
                  <a:pos x="11" y="958"/>
                </a:cxn>
                <a:cxn ang="0">
                  <a:pos x="17" y="959"/>
                </a:cxn>
                <a:cxn ang="0">
                  <a:pos x="24" y="958"/>
                </a:cxn>
                <a:cxn ang="0">
                  <a:pos x="29" y="955"/>
                </a:cxn>
                <a:cxn ang="0">
                  <a:pos x="33" y="950"/>
                </a:cxn>
                <a:cxn ang="0">
                  <a:pos x="34" y="946"/>
                </a:cxn>
                <a:cxn ang="0">
                  <a:pos x="34" y="942"/>
                </a:cxn>
                <a:cxn ang="0">
                  <a:pos x="34" y="17"/>
                </a:cxn>
                <a:cxn ang="0">
                  <a:pos x="34" y="17"/>
                </a:cxn>
                <a:cxn ang="0">
                  <a:pos x="34" y="13"/>
                </a:cxn>
                <a:cxn ang="0">
                  <a:pos x="33" y="9"/>
                </a:cxn>
                <a:cxn ang="0">
                  <a:pos x="29" y="4"/>
                </a:cxn>
                <a:cxn ang="0">
                  <a:pos x="24" y="2"/>
                </a:cxn>
                <a:cxn ang="0">
                  <a:pos x="17" y="0"/>
                </a:cxn>
                <a:cxn ang="0">
                  <a:pos x="11" y="2"/>
                </a:cxn>
                <a:cxn ang="0">
                  <a:pos x="5" y="4"/>
                </a:cxn>
                <a:cxn ang="0">
                  <a:pos x="1" y="9"/>
                </a:cxn>
                <a:cxn ang="0">
                  <a:pos x="0" y="13"/>
                </a:cxn>
                <a:cxn ang="0">
                  <a:pos x="0" y="17"/>
                </a:cxn>
                <a:cxn ang="0">
                  <a:pos x="0" y="17"/>
                </a:cxn>
              </a:cxnLst>
              <a:rect l="0" t="0" r="r" b="b"/>
              <a:pathLst>
                <a:path w="34" h="959">
                  <a:moveTo>
                    <a:pt x="0" y="17"/>
                  </a:moveTo>
                  <a:lnTo>
                    <a:pt x="0" y="942"/>
                  </a:lnTo>
                  <a:lnTo>
                    <a:pt x="0" y="942"/>
                  </a:lnTo>
                  <a:lnTo>
                    <a:pt x="0" y="946"/>
                  </a:lnTo>
                  <a:lnTo>
                    <a:pt x="1" y="950"/>
                  </a:lnTo>
                  <a:lnTo>
                    <a:pt x="5" y="955"/>
                  </a:lnTo>
                  <a:lnTo>
                    <a:pt x="11" y="958"/>
                  </a:lnTo>
                  <a:lnTo>
                    <a:pt x="17" y="959"/>
                  </a:lnTo>
                  <a:lnTo>
                    <a:pt x="24" y="958"/>
                  </a:lnTo>
                  <a:lnTo>
                    <a:pt x="29" y="955"/>
                  </a:lnTo>
                  <a:lnTo>
                    <a:pt x="33" y="950"/>
                  </a:lnTo>
                  <a:lnTo>
                    <a:pt x="34" y="946"/>
                  </a:lnTo>
                  <a:lnTo>
                    <a:pt x="34" y="942"/>
                  </a:lnTo>
                  <a:lnTo>
                    <a:pt x="34" y="17"/>
                  </a:lnTo>
                  <a:lnTo>
                    <a:pt x="34" y="17"/>
                  </a:lnTo>
                  <a:lnTo>
                    <a:pt x="34" y="13"/>
                  </a:lnTo>
                  <a:lnTo>
                    <a:pt x="33" y="9"/>
                  </a:lnTo>
                  <a:lnTo>
                    <a:pt x="29" y="4"/>
                  </a:lnTo>
                  <a:lnTo>
                    <a:pt x="24" y="2"/>
                  </a:lnTo>
                  <a:lnTo>
                    <a:pt x="17" y="0"/>
                  </a:lnTo>
                  <a:lnTo>
                    <a:pt x="11" y="2"/>
                  </a:lnTo>
                  <a:lnTo>
                    <a:pt x="5" y="4"/>
                  </a:lnTo>
                  <a:lnTo>
                    <a:pt x="1" y="9"/>
                  </a:lnTo>
                  <a:lnTo>
                    <a:pt x="0" y="13"/>
                  </a:lnTo>
                  <a:lnTo>
                    <a:pt x="0" y="17"/>
                  </a:lnTo>
                  <a:lnTo>
                    <a:pt x="0" y="17"/>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133" name="chenying0907 790"/>
            <p:cNvSpPr>
              <a:spLocks noEditPoints="1"/>
            </p:cNvSpPr>
            <p:nvPr/>
          </p:nvSpPr>
          <p:spPr bwMode="auto">
            <a:xfrm>
              <a:off x="2105026" y="3662363"/>
              <a:ext cx="395288" cy="60325"/>
            </a:xfrm>
            <a:custGeom>
              <a:avLst/>
              <a:gdLst/>
              <a:ahLst/>
              <a:cxnLst>
                <a:cxn ang="0">
                  <a:pos x="986" y="64"/>
                </a:cxn>
                <a:cxn ang="0">
                  <a:pos x="982" y="47"/>
                </a:cxn>
                <a:cxn ang="0">
                  <a:pos x="974" y="35"/>
                </a:cxn>
                <a:cxn ang="0">
                  <a:pos x="961" y="31"/>
                </a:cxn>
                <a:cxn ang="0">
                  <a:pos x="937" y="29"/>
                </a:cxn>
                <a:cxn ang="0">
                  <a:pos x="875" y="23"/>
                </a:cxn>
                <a:cxn ang="0">
                  <a:pos x="828" y="20"/>
                </a:cxn>
                <a:cxn ang="0">
                  <a:pos x="651" y="18"/>
                </a:cxn>
                <a:cxn ang="0">
                  <a:pos x="275" y="10"/>
                </a:cxn>
                <a:cxn ang="0">
                  <a:pos x="29" y="0"/>
                </a:cxn>
                <a:cxn ang="0">
                  <a:pos x="18" y="1"/>
                </a:cxn>
                <a:cxn ang="0">
                  <a:pos x="7" y="9"/>
                </a:cxn>
                <a:cxn ang="0">
                  <a:pos x="1" y="22"/>
                </a:cxn>
                <a:cxn ang="0">
                  <a:pos x="0" y="73"/>
                </a:cxn>
                <a:cxn ang="0">
                  <a:pos x="7" y="101"/>
                </a:cxn>
                <a:cxn ang="0">
                  <a:pos x="13" y="107"/>
                </a:cxn>
                <a:cxn ang="0">
                  <a:pos x="34" y="115"/>
                </a:cxn>
                <a:cxn ang="0">
                  <a:pos x="82" y="116"/>
                </a:cxn>
                <a:cxn ang="0">
                  <a:pos x="166" y="127"/>
                </a:cxn>
                <a:cxn ang="0">
                  <a:pos x="314" y="140"/>
                </a:cxn>
                <a:cxn ang="0">
                  <a:pos x="390" y="141"/>
                </a:cxn>
                <a:cxn ang="0">
                  <a:pos x="596" y="145"/>
                </a:cxn>
                <a:cxn ang="0">
                  <a:pos x="701" y="152"/>
                </a:cxn>
                <a:cxn ang="0">
                  <a:pos x="954" y="152"/>
                </a:cxn>
                <a:cxn ang="0">
                  <a:pos x="964" y="150"/>
                </a:cxn>
                <a:cxn ang="0">
                  <a:pos x="971" y="144"/>
                </a:cxn>
                <a:cxn ang="0">
                  <a:pos x="984" y="141"/>
                </a:cxn>
                <a:cxn ang="0">
                  <a:pos x="993" y="132"/>
                </a:cxn>
                <a:cxn ang="0">
                  <a:pos x="995" y="122"/>
                </a:cxn>
                <a:cxn ang="0">
                  <a:pos x="989" y="76"/>
                </a:cxn>
                <a:cxn ang="0">
                  <a:pos x="651" y="106"/>
                </a:cxn>
                <a:cxn ang="0">
                  <a:pos x="477" y="99"/>
                </a:cxn>
                <a:cxn ang="0">
                  <a:pos x="339" y="95"/>
                </a:cxn>
                <a:cxn ang="0">
                  <a:pos x="201" y="86"/>
                </a:cxn>
                <a:cxn ang="0">
                  <a:pos x="112" y="73"/>
                </a:cxn>
                <a:cxn ang="0">
                  <a:pos x="63" y="68"/>
                </a:cxn>
                <a:cxn ang="0">
                  <a:pos x="48" y="69"/>
                </a:cxn>
                <a:cxn ang="0">
                  <a:pos x="47" y="47"/>
                </a:cxn>
                <a:cxn ang="0">
                  <a:pos x="158" y="51"/>
                </a:cxn>
                <a:cxn ang="0">
                  <a:pos x="433" y="56"/>
                </a:cxn>
                <a:cxn ang="0">
                  <a:pos x="547" y="61"/>
                </a:cxn>
                <a:cxn ang="0">
                  <a:pos x="725" y="65"/>
                </a:cxn>
                <a:cxn ang="0">
                  <a:pos x="782" y="67"/>
                </a:cxn>
                <a:cxn ang="0">
                  <a:pos x="840" y="68"/>
                </a:cxn>
                <a:cxn ang="0">
                  <a:pos x="917" y="71"/>
                </a:cxn>
                <a:cxn ang="0">
                  <a:pos x="943" y="76"/>
                </a:cxn>
                <a:cxn ang="0">
                  <a:pos x="948" y="106"/>
                </a:cxn>
              </a:cxnLst>
              <a:rect l="0" t="0" r="r" b="b"/>
              <a:pathLst>
                <a:path w="995" h="153">
                  <a:moveTo>
                    <a:pt x="989" y="76"/>
                  </a:moveTo>
                  <a:lnTo>
                    <a:pt x="989" y="76"/>
                  </a:lnTo>
                  <a:lnTo>
                    <a:pt x="986" y="64"/>
                  </a:lnTo>
                  <a:lnTo>
                    <a:pt x="984" y="52"/>
                  </a:lnTo>
                  <a:lnTo>
                    <a:pt x="984" y="52"/>
                  </a:lnTo>
                  <a:lnTo>
                    <a:pt x="982" y="47"/>
                  </a:lnTo>
                  <a:lnTo>
                    <a:pt x="981" y="42"/>
                  </a:lnTo>
                  <a:lnTo>
                    <a:pt x="978" y="38"/>
                  </a:lnTo>
                  <a:lnTo>
                    <a:pt x="974" y="35"/>
                  </a:lnTo>
                  <a:lnTo>
                    <a:pt x="971" y="33"/>
                  </a:lnTo>
                  <a:lnTo>
                    <a:pt x="965" y="31"/>
                  </a:lnTo>
                  <a:lnTo>
                    <a:pt x="961" y="31"/>
                  </a:lnTo>
                  <a:lnTo>
                    <a:pt x="956" y="31"/>
                  </a:lnTo>
                  <a:lnTo>
                    <a:pt x="956" y="31"/>
                  </a:lnTo>
                  <a:lnTo>
                    <a:pt x="937" y="29"/>
                  </a:lnTo>
                  <a:lnTo>
                    <a:pt x="916" y="26"/>
                  </a:lnTo>
                  <a:lnTo>
                    <a:pt x="896" y="26"/>
                  </a:lnTo>
                  <a:lnTo>
                    <a:pt x="875" y="23"/>
                  </a:lnTo>
                  <a:lnTo>
                    <a:pt x="875" y="23"/>
                  </a:lnTo>
                  <a:lnTo>
                    <a:pt x="853" y="21"/>
                  </a:lnTo>
                  <a:lnTo>
                    <a:pt x="828" y="20"/>
                  </a:lnTo>
                  <a:lnTo>
                    <a:pt x="781" y="20"/>
                  </a:lnTo>
                  <a:lnTo>
                    <a:pt x="781" y="20"/>
                  </a:lnTo>
                  <a:lnTo>
                    <a:pt x="651" y="18"/>
                  </a:lnTo>
                  <a:lnTo>
                    <a:pt x="522" y="14"/>
                  </a:lnTo>
                  <a:lnTo>
                    <a:pt x="522" y="14"/>
                  </a:lnTo>
                  <a:lnTo>
                    <a:pt x="275" y="10"/>
                  </a:lnTo>
                  <a:lnTo>
                    <a:pt x="152" y="6"/>
                  </a:lnTo>
                  <a:lnTo>
                    <a:pt x="90" y="4"/>
                  </a:lnTo>
                  <a:lnTo>
                    <a:pt x="29" y="0"/>
                  </a:lnTo>
                  <a:lnTo>
                    <a:pt x="29" y="0"/>
                  </a:lnTo>
                  <a:lnTo>
                    <a:pt x="22" y="0"/>
                  </a:lnTo>
                  <a:lnTo>
                    <a:pt x="18" y="1"/>
                  </a:lnTo>
                  <a:lnTo>
                    <a:pt x="18" y="1"/>
                  </a:lnTo>
                  <a:lnTo>
                    <a:pt x="12" y="4"/>
                  </a:lnTo>
                  <a:lnTo>
                    <a:pt x="7" y="9"/>
                  </a:lnTo>
                  <a:lnTo>
                    <a:pt x="3" y="14"/>
                  </a:lnTo>
                  <a:lnTo>
                    <a:pt x="1" y="22"/>
                  </a:lnTo>
                  <a:lnTo>
                    <a:pt x="1" y="22"/>
                  </a:lnTo>
                  <a:lnTo>
                    <a:pt x="1" y="42"/>
                  </a:lnTo>
                  <a:lnTo>
                    <a:pt x="0" y="63"/>
                  </a:lnTo>
                  <a:lnTo>
                    <a:pt x="0" y="73"/>
                  </a:lnTo>
                  <a:lnTo>
                    <a:pt x="1" y="82"/>
                  </a:lnTo>
                  <a:lnTo>
                    <a:pt x="3" y="93"/>
                  </a:lnTo>
                  <a:lnTo>
                    <a:pt x="7" y="101"/>
                  </a:lnTo>
                  <a:lnTo>
                    <a:pt x="7" y="101"/>
                  </a:lnTo>
                  <a:lnTo>
                    <a:pt x="9" y="105"/>
                  </a:lnTo>
                  <a:lnTo>
                    <a:pt x="13" y="107"/>
                  </a:lnTo>
                  <a:lnTo>
                    <a:pt x="17" y="110"/>
                  </a:lnTo>
                  <a:lnTo>
                    <a:pt x="22" y="112"/>
                  </a:lnTo>
                  <a:lnTo>
                    <a:pt x="34" y="115"/>
                  </a:lnTo>
                  <a:lnTo>
                    <a:pt x="46" y="116"/>
                  </a:lnTo>
                  <a:lnTo>
                    <a:pt x="71" y="116"/>
                  </a:lnTo>
                  <a:lnTo>
                    <a:pt x="82" y="116"/>
                  </a:lnTo>
                  <a:lnTo>
                    <a:pt x="90" y="118"/>
                  </a:lnTo>
                  <a:lnTo>
                    <a:pt x="90" y="118"/>
                  </a:lnTo>
                  <a:lnTo>
                    <a:pt x="166" y="127"/>
                  </a:lnTo>
                  <a:lnTo>
                    <a:pt x="239" y="135"/>
                  </a:lnTo>
                  <a:lnTo>
                    <a:pt x="277" y="137"/>
                  </a:lnTo>
                  <a:lnTo>
                    <a:pt x="314" y="140"/>
                  </a:lnTo>
                  <a:lnTo>
                    <a:pt x="352" y="141"/>
                  </a:lnTo>
                  <a:lnTo>
                    <a:pt x="390" y="141"/>
                  </a:lnTo>
                  <a:lnTo>
                    <a:pt x="390" y="141"/>
                  </a:lnTo>
                  <a:lnTo>
                    <a:pt x="458" y="141"/>
                  </a:lnTo>
                  <a:lnTo>
                    <a:pt x="527" y="142"/>
                  </a:lnTo>
                  <a:lnTo>
                    <a:pt x="596" y="145"/>
                  </a:lnTo>
                  <a:lnTo>
                    <a:pt x="666" y="149"/>
                  </a:lnTo>
                  <a:lnTo>
                    <a:pt x="666" y="149"/>
                  </a:lnTo>
                  <a:lnTo>
                    <a:pt x="701" y="152"/>
                  </a:lnTo>
                  <a:lnTo>
                    <a:pt x="738" y="153"/>
                  </a:lnTo>
                  <a:lnTo>
                    <a:pt x="810" y="153"/>
                  </a:lnTo>
                  <a:lnTo>
                    <a:pt x="954" y="152"/>
                  </a:lnTo>
                  <a:lnTo>
                    <a:pt x="954" y="152"/>
                  </a:lnTo>
                  <a:lnTo>
                    <a:pt x="959" y="152"/>
                  </a:lnTo>
                  <a:lnTo>
                    <a:pt x="964" y="150"/>
                  </a:lnTo>
                  <a:lnTo>
                    <a:pt x="968" y="146"/>
                  </a:lnTo>
                  <a:lnTo>
                    <a:pt x="971" y="144"/>
                  </a:lnTo>
                  <a:lnTo>
                    <a:pt x="971" y="144"/>
                  </a:lnTo>
                  <a:lnTo>
                    <a:pt x="976" y="144"/>
                  </a:lnTo>
                  <a:lnTo>
                    <a:pt x="980" y="142"/>
                  </a:lnTo>
                  <a:lnTo>
                    <a:pt x="984" y="141"/>
                  </a:lnTo>
                  <a:lnTo>
                    <a:pt x="988" y="139"/>
                  </a:lnTo>
                  <a:lnTo>
                    <a:pt x="991" y="136"/>
                  </a:lnTo>
                  <a:lnTo>
                    <a:pt x="993" y="132"/>
                  </a:lnTo>
                  <a:lnTo>
                    <a:pt x="995" y="127"/>
                  </a:lnTo>
                  <a:lnTo>
                    <a:pt x="995" y="122"/>
                  </a:lnTo>
                  <a:lnTo>
                    <a:pt x="995" y="122"/>
                  </a:lnTo>
                  <a:lnTo>
                    <a:pt x="993" y="99"/>
                  </a:lnTo>
                  <a:lnTo>
                    <a:pt x="989" y="76"/>
                  </a:lnTo>
                  <a:lnTo>
                    <a:pt x="989" y="76"/>
                  </a:lnTo>
                  <a:close/>
                  <a:moveTo>
                    <a:pt x="710" y="106"/>
                  </a:moveTo>
                  <a:lnTo>
                    <a:pt x="710" y="106"/>
                  </a:lnTo>
                  <a:lnTo>
                    <a:pt x="651" y="106"/>
                  </a:lnTo>
                  <a:lnTo>
                    <a:pt x="594" y="103"/>
                  </a:lnTo>
                  <a:lnTo>
                    <a:pt x="535" y="101"/>
                  </a:lnTo>
                  <a:lnTo>
                    <a:pt x="477" y="99"/>
                  </a:lnTo>
                  <a:lnTo>
                    <a:pt x="477" y="99"/>
                  </a:lnTo>
                  <a:lnTo>
                    <a:pt x="408" y="97"/>
                  </a:lnTo>
                  <a:lnTo>
                    <a:pt x="339" y="95"/>
                  </a:lnTo>
                  <a:lnTo>
                    <a:pt x="271" y="91"/>
                  </a:lnTo>
                  <a:lnTo>
                    <a:pt x="201" y="86"/>
                  </a:lnTo>
                  <a:lnTo>
                    <a:pt x="201" y="86"/>
                  </a:lnTo>
                  <a:lnTo>
                    <a:pt x="171" y="82"/>
                  </a:lnTo>
                  <a:lnTo>
                    <a:pt x="141" y="77"/>
                  </a:lnTo>
                  <a:lnTo>
                    <a:pt x="112" y="73"/>
                  </a:lnTo>
                  <a:lnTo>
                    <a:pt x="82" y="71"/>
                  </a:lnTo>
                  <a:lnTo>
                    <a:pt x="82" y="71"/>
                  </a:lnTo>
                  <a:lnTo>
                    <a:pt x="63" y="68"/>
                  </a:lnTo>
                  <a:lnTo>
                    <a:pt x="58" y="68"/>
                  </a:lnTo>
                  <a:lnTo>
                    <a:pt x="52" y="68"/>
                  </a:lnTo>
                  <a:lnTo>
                    <a:pt x="48" y="69"/>
                  </a:lnTo>
                  <a:lnTo>
                    <a:pt x="47" y="72"/>
                  </a:lnTo>
                  <a:lnTo>
                    <a:pt x="47" y="72"/>
                  </a:lnTo>
                  <a:lnTo>
                    <a:pt x="47" y="47"/>
                  </a:lnTo>
                  <a:lnTo>
                    <a:pt x="47" y="47"/>
                  </a:lnTo>
                  <a:lnTo>
                    <a:pt x="102" y="50"/>
                  </a:lnTo>
                  <a:lnTo>
                    <a:pt x="158" y="51"/>
                  </a:lnTo>
                  <a:lnTo>
                    <a:pt x="268" y="52"/>
                  </a:lnTo>
                  <a:lnTo>
                    <a:pt x="378" y="55"/>
                  </a:lnTo>
                  <a:lnTo>
                    <a:pt x="433" y="56"/>
                  </a:lnTo>
                  <a:lnTo>
                    <a:pt x="488" y="59"/>
                  </a:lnTo>
                  <a:lnTo>
                    <a:pt x="488" y="59"/>
                  </a:lnTo>
                  <a:lnTo>
                    <a:pt x="547" y="61"/>
                  </a:lnTo>
                  <a:lnTo>
                    <a:pt x="607" y="64"/>
                  </a:lnTo>
                  <a:lnTo>
                    <a:pt x="666" y="65"/>
                  </a:lnTo>
                  <a:lnTo>
                    <a:pt x="725" y="65"/>
                  </a:lnTo>
                  <a:lnTo>
                    <a:pt x="725" y="65"/>
                  </a:lnTo>
                  <a:lnTo>
                    <a:pt x="753" y="65"/>
                  </a:lnTo>
                  <a:lnTo>
                    <a:pt x="782" y="67"/>
                  </a:lnTo>
                  <a:lnTo>
                    <a:pt x="811" y="68"/>
                  </a:lnTo>
                  <a:lnTo>
                    <a:pt x="840" y="68"/>
                  </a:lnTo>
                  <a:lnTo>
                    <a:pt x="840" y="68"/>
                  </a:lnTo>
                  <a:lnTo>
                    <a:pt x="863" y="68"/>
                  </a:lnTo>
                  <a:lnTo>
                    <a:pt x="889" y="69"/>
                  </a:lnTo>
                  <a:lnTo>
                    <a:pt x="917" y="71"/>
                  </a:lnTo>
                  <a:lnTo>
                    <a:pt x="930" y="73"/>
                  </a:lnTo>
                  <a:lnTo>
                    <a:pt x="943" y="76"/>
                  </a:lnTo>
                  <a:lnTo>
                    <a:pt x="943" y="76"/>
                  </a:lnTo>
                  <a:lnTo>
                    <a:pt x="943" y="81"/>
                  </a:lnTo>
                  <a:lnTo>
                    <a:pt x="943" y="81"/>
                  </a:lnTo>
                  <a:lnTo>
                    <a:pt x="948" y="106"/>
                  </a:lnTo>
                  <a:lnTo>
                    <a:pt x="710" y="106"/>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grpSp>
      <p:grpSp>
        <p:nvGrpSpPr>
          <p:cNvPr id="4" name="PA_chenying0907 133"/>
          <p:cNvGrpSpPr/>
          <p:nvPr>
            <p:custDataLst>
              <p:tags r:id="rId3"/>
            </p:custDataLst>
          </p:nvPr>
        </p:nvGrpSpPr>
        <p:grpSpPr>
          <a:xfrm>
            <a:off x="8173318" y="2084851"/>
            <a:ext cx="1959928" cy="1500606"/>
            <a:chOff x="4148138" y="3128963"/>
            <a:chExt cx="798513" cy="611188"/>
          </a:xfrm>
          <a:solidFill>
            <a:schemeClr val="accent4"/>
          </a:solidFill>
        </p:grpSpPr>
        <p:sp>
          <p:nvSpPr>
            <p:cNvPr id="135" name="chenying0907 791"/>
            <p:cNvSpPr>
              <a:spLocks/>
            </p:cNvSpPr>
            <p:nvPr/>
          </p:nvSpPr>
          <p:spPr bwMode="auto">
            <a:xfrm>
              <a:off x="4168776" y="3275013"/>
              <a:ext cx="30163" cy="60325"/>
            </a:xfrm>
            <a:custGeom>
              <a:avLst/>
              <a:gdLst/>
              <a:ahLst/>
              <a:cxnLst>
                <a:cxn ang="0">
                  <a:pos x="65" y="2"/>
                </a:cxn>
                <a:cxn ang="0">
                  <a:pos x="65" y="2"/>
                </a:cxn>
                <a:cxn ang="0">
                  <a:pos x="59" y="8"/>
                </a:cxn>
                <a:cxn ang="0">
                  <a:pos x="52" y="15"/>
                </a:cxn>
                <a:cxn ang="0">
                  <a:pos x="47" y="23"/>
                </a:cxn>
                <a:cxn ang="0">
                  <a:pos x="43" y="32"/>
                </a:cxn>
                <a:cxn ang="0">
                  <a:pos x="34" y="49"/>
                </a:cxn>
                <a:cxn ang="0">
                  <a:pos x="27" y="66"/>
                </a:cxn>
                <a:cxn ang="0">
                  <a:pos x="27" y="66"/>
                </a:cxn>
                <a:cxn ang="0">
                  <a:pos x="18" y="85"/>
                </a:cxn>
                <a:cxn ang="0">
                  <a:pos x="10" y="105"/>
                </a:cxn>
                <a:cxn ang="0">
                  <a:pos x="4" y="125"/>
                </a:cxn>
                <a:cxn ang="0">
                  <a:pos x="0" y="145"/>
                </a:cxn>
                <a:cxn ang="0">
                  <a:pos x="0" y="145"/>
                </a:cxn>
                <a:cxn ang="0">
                  <a:pos x="0" y="147"/>
                </a:cxn>
                <a:cxn ang="0">
                  <a:pos x="1" y="149"/>
                </a:cxn>
                <a:cxn ang="0">
                  <a:pos x="4" y="152"/>
                </a:cxn>
                <a:cxn ang="0">
                  <a:pos x="6" y="152"/>
                </a:cxn>
                <a:cxn ang="0">
                  <a:pos x="8" y="152"/>
                </a:cxn>
                <a:cxn ang="0">
                  <a:pos x="10" y="151"/>
                </a:cxn>
                <a:cxn ang="0">
                  <a:pos x="10" y="148"/>
                </a:cxn>
                <a:cxn ang="0">
                  <a:pos x="10" y="148"/>
                </a:cxn>
                <a:cxn ang="0">
                  <a:pos x="14" y="130"/>
                </a:cxn>
                <a:cxn ang="0">
                  <a:pos x="21" y="113"/>
                </a:cxn>
                <a:cxn ang="0">
                  <a:pos x="34" y="79"/>
                </a:cxn>
                <a:cxn ang="0">
                  <a:pos x="34" y="79"/>
                </a:cxn>
                <a:cxn ang="0">
                  <a:pos x="40" y="60"/>
                </a:cxn>
                <a:cxn ang="0">
                  <a:pos x="50" y="42"/>
                </a:cxn>
                <a:cxn ang="0">
                  <a:pos x="55" y="33"/>
                </a:cxn>
                <a:cxn ang="0">
                  <a:pos x="60" y="24"/>
                </a:cxn>
                <a:cxn ang="0">
                  <a:pos x="67" y="16"/>
                </a:cxn>
                <a:cxn ang="0">
                  <a:pos x="74" y="9"/>
                </a:cxn>
                <a:cxn ang="0">
                  <a:pos x="74" y="9"/>
                </a:cxn>
                <a:cxn ang="0">
                  <a:pos x="76" y="8"/>
                </a:cxn>
                <a:cxn ang="0">
                  <a:pos x="76" y="6"/>
                </a:cxn>
                <a:cxn ang="0">
                  <a:pos x="76" y="4"/>
                </a:cxn>
                <a:cxn ang="0">
                  <a:pos x="74" y="2"/>
                </a:cxn>
                <a:cxn ang="0">
                  <a:pos x="71" y="0"/>
                </a:cxn>
                <a:cxn ang="0">
                  <a:pos x="68" y="0"/>
                </a:cxn>
                <a:cxn ang="0">
                  <a:pos x="65" y="2"/>
                </a:cxn>
                <a:cxn ang="0">
                  <a:pos x="65" y="2"/>
                </a:cxn>
              </a:cxnLst>
              <a:rect l="0" t="0" r="r" b="b"/>
              <a:pathLst>
                <a:path w="76" h="152">
                  <a:moveTo>
                    <a:pt x="65" y="2"/>
                  </a:moveTo>
                  <a:lnTo>
                    <a:pt x="65" y="2"/>
                  </a:lnTo>
                  <a:lnTo>
                    <a:pt x="59" y="8"/>
                  </a:lnTo>
                  <a:lnTo>
                    <a:pt x="52" y="15"/>
                  </a:lnTo>
                  <a:lnTo>
                    <a:pt x="47" y="23"/>
                  </a:lnTo>
                  <a:lnTo>
                    <a:pt x="43" y="32"/>
                  </a:lnTo>
                  <a:lnTo>
                    <a:pt x="34" y="49"/>
                  </a:lnTo>
                  <a:lnTo>
                    <a:pt x="27" y="66"/>
                  </a:lnTo>
                  <a:lnTo>
                    <a:pt x="27" y="66"/>
                  </a:lnTo>
                  <a:lnTo>
                    <a:pt x="18" y="85"/>
                  </a:lnTo>
                  <a:lnTo>
                    <a:pt x="10" y="105"/>
                  </a:lnTo>
                  <a:lnTo>
                    <a:pt x="4" y="125"/>
                  </a:lnTo>
                  <a:lnTo>
                    <a:pt x="0" y="145"/>
                  </a:lnTo>
                  <a:lnTo>
                    <a:pt x="0" y="145"/>
                  </a:lnTo>
                  <a:lnTo>
                    <a:pt x="0" y="147"/>
                  </a:lnTo>
                  <a:lnTo>
                    <a:pt x="1" y="149"/>
                  </a:lnTo>
                  <a:lnTo>
                    <a:pt x="4" y="152"/>
                  </a:lnTo>
                  <a:lnTo>
                    <a:pt x="6" y="152"/>
                  </a:lnTo>
                  <a:lnTo>
                    <a:pt x="8" y="152"/>
                  </a:lnTo>
                  <a:lnTo>
                    <a:pt x="10" y="151"/>
                  </a:lnTo>
                  <a:lnTo>
                    <a:pt x="10" y="148"/>
                  </a:lnTo>
                  <a:lnTo>
                    <a:pt x="10" y="148"/>
                  </a:lnTo>
                  <a:lnTo>
                    <a:pt x="14" y="130"/>
                  </a:lnTo>
                  <a:lnTo>
                    <a:pt x="21" y="113"/>
                  </a:lnTo>
                  <a:lnTo>
                    <a:pt x="34" y="79"/>
                  </a:lnTo>
                  <a:lnTo>
                    <a:pt x="34" y="79"/>
                  </a:lnTo>
                  <a:lnTo>
                    <a:pt x="40" y="60"/>
                  </a:lnTo>
                  <a:lnTo>
                    <a:pt x="50" y="42"/>
                  </a:lnTo>
                  <a:lnTo>
                    <a:pt x="55" y="33"/>
                  </a:lnTo>
                  <a:lnTo>
                    <a:pt x="60" y="24"/>
                  </a:lnTo>
                  <a:lnTo>
                    <a:pt x="67" y="16"/>
                  </a:lnTo>
                  <a:lnTo>
                    <a:pt x="74" y="9"/>
                  </a:lnTo>
                  <a:lnTo>
                    <a:pt x="74" y="9"/>
                  </a:lnTo>
                  <a:lnTo>
                    <a:pt x="76" y="8"/>
                  </a:lnTo>
                  <a:lnTo>
                    <a:pt x="76" y="6"/>
                  </a:lnTo>
                  <a:lnTo>
                    <a:pt x="76" y="4"/>
                  </a:lnTo>
                  <a:lnTo>
                    <a:pt x="74" y="2"/>
                  </a:lnTo>
                  <a:lnTo>
                    <a:pt x="71" y="0"/>
                  </a:lnTo>
                  <a:lnTo>
                    <a:pt x="68" y="0"/>
                  </a:lnTo>
                  <a:lnTo>
                    <a:pt x="65" y="2"/>
                  </a:lnTo>
                  <a:lnTo>
                    <a:pt x="65" y="2"/>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136" name="chenying0907 792"/>
            <p:cNvSpPr>
              <a:spLocks/>
            </p:cNvSpPr>
            <p:nvPr/>
          </p:nvSpPr>
          <p:spPr bwMode="auto">
            <a:xfrm>
              <a:off x="4179888" y="3259138"/>
              <a:ext cx="46038" cy="98425"/>
            </a:xfrm>
            <a:custGeom>
              <a:avLst/>
              <a:gdLst/>
              <a:ahLst/>
              <a:cxnLst>
                <a:cxn ang="0">
                  <a:pos x="109" y="2"/>
                </a:cxn>
                <a:cxn ang="0">
                  <a:pos x="109" y="2"/>
                </a:cxn>
                <a:cxn ang="0">
                  <a:pos x="88" y="25"/>
                </a:cxn>
                <a:cxn ang="0">
                  <a:pos x="68" y="51"/>
                </a:cxn>
                <a:cxn ang="0">
                  <a:pos x="59" y="65"/>
                </a:cxn>
                <a:cxn ang="0">
                  <a:pos x="51" y="79"/>
                </a:cxn>
                <a:cxn ang="0">
                  <a:pos x="45" y="92"/>
                </a:cxn>
                <a:cxn ang="0">
                  <a:pos x="38" y="106"/>
                </a:cxn>
                <a:cxn ang="0">
                  <a:pos x="38" y="106"/>
                </a:cxn>
                <a:cxn ang="0">
                  <a:pos x="26" y="139"/>
                </a:cxn>
                <a:cxn ang="0">
                  <a:pos x="14" y="173"/>
                </a:cxn>
                <a:cxn ang="0">
                  <a:pos x="9" y="190"/>
                </a:cxn>
                <a:cxn ang="0">
                  <a:pos x="5" y="207"/>
                </a:cxn>
                <a:cxn ang="0">
                  <a:pos x="1" y="224"/>
                </a:cxn>
                <a:cxn ang="0">
                  <a:pos x="0" y="241"/>
                </a:cxn>
                <a:cxn ang="0">
                  <a:pos x="0" y="241"/>
                </a:cxn>
                <a:cxn ang="0">
                  <a:pos x="0" y="244"/>
                </a:cxn>
                <a:cxn ang="0">
                  <a:pos x="1" y="246"/>
                </a:cxn>
                <a:cxn ang="0">
                  <a:pos x="5" y="248"/>
                </a:cxn>
                <a:cxn ang="0">
                  <a:pos x="9" y="246"/>
                </a:cxn>
                <a:cxn ang="0">
                  <a:pos x="11" y="244"/>
                </a:cxn>
                <a:cxn ang="0">
                  <a:pos x="12" y="241"/>
                </a:cxn>
                <a:cxn ang="0">
                  <a:pos x="12" y="241"/>
                </a:cxn>
                <a:cxn ang="0">
                  <a:pos x="13" y="227"/>
                </a:cxn>
                <a:cxn ang="0">
                  <a:pos x="16" y="211"/>
                </a:cxn>
                <a:cxn ang="0">
                  <a:pos x="20" y="195"/>
                </a:cxn>
                <a:cxn ang="0">
                  <a:pos x="25" y="180"/>
                </a:cxn>
                <a:cxn ang="0">
                  <a:pos x="35" y="150"/>
                </a:cxn>
                <a:cxn ang="0">
                  <a:pos x="46" y="119"/>
                </a:cxn>
                <a:cxn ang="0">
                  <a:pos x="46" y="119"/>
                </a:cxn>
                <a:cxn ang="0">
                  <a:pos x="51" y="105"/>
                </a:cxn>
                <a:cxn ang="0">
                  <a:pos x="59" y="91"/>
                </a:cxn>
                <a:cxn ang="0">
                  <a:pos x="67" y="75"/>
                </a:cxn>
                <a:cxn ang="0">
                  <a:pos x="75" y="61"/>
                </a:cxn>
                <a:cxn ang="0">
                  <a:pos x="85" y="48"/>
                </a:cxn>
                <a:cxn ang="0">
                  <a:pos x="96" y="34"/>
                </a:cxn>
                <a:cxn ang="0">
                  <a:pos x="117" y="10"/>
                </a:cxn>
                <a:cxn ang="0">
                  <a:pos x="117" y="10"/>
                </a:cxn>
                <a:cxn ang="0">
                  <a:pos x="118" y="8"/>
                </a:cxn>
                <a:cxn ang="0">
                  <a:pos x="118" y="6"/>
                </a:cxn>
                <a:cxn ang="0">
                  <a:pos x="117" y="2"/>
                </a:cxn>
                <a:cxn ang="0">
                  <a:pos x="113" y="0"/>
                </a:cxn>
                <a:cxn ang="0">
                  <a:pos x="110" y="0"/>
                </a:cxn>
                <a:cxn ang="0">
                  <a:pos x="109" y="2"/>
                </a:cxn>
                <a:cxn ang="0">
                  <a:pos x="109" y="2"/>
                </a:cxn>
              </a:cxnLst>
              <a:rect l="0" t="0" r="r" b="b"/>
              <a:pathLst>
                <a:path w="118" h="248">
                  <a:moveTo>
                    <a:pt x="109" y="2"/>
                  </a:moveTo>
                  <a:lnTo>
                    <a:pt x="109" y="2"/>
                  </a:lnTo>
                  <a:lnTo>
                    <a:pt x="88" y="25"/>
                  </a:lnTo>
                  <a:lnTo>
                    <a:pt x="68" y="51"/>
                  </a:lnTo>
                  <a:lnTo>
                    <a:pt x="59" y="65"/>
                  </a:lnTo>
                  <a:lnTo>
                    <a:pt x="51" y="79"/>
                  </a:lnTo>
                  <a:lnTo>
                    <a:pt x="45" y="92"/>
                  </a:lnTo>
                  <a:lnTo>
                    <a:pt x="38" y="106"/>
                  </a:lnTo>
                  <a:lnTo>
                    <a:pt x="38" y="106"/>
                  </a:lnTo>
                  <a:lnTo>
                    <a:pt x="26" y="139"/>
                  </a:lnTo>
                  <a:lnTo>
                    <a:pt x="14" y="173"/>
                  </a:lnTo>
                  <a:lnTo>
                    <a:pt x="9" y="190"/>
                  </a:lnTo>
                  <a:lnTo>
                    <a:pt x="5" y="207"/>
                  </a:lnTo>
                  <a:lnTo>
                    <a:pt x="1" y="224"/>
                  </a:lnTo>
                  <a:lnTo>
                    <a:pt x="0" y="241"/>
                  </a:lnTo>
                  <a:lnTo>
                    <a:pt x="0" y="241"/>
                  </a:lnTo>
                  <a:lnTo>
                    <a:pt x="0" y="244"/>
                  </a:lnTo>
                  <a:lnTo>
                    <a:pt x="1" y="246"/>
                  </a:lnTo>
                  <a:lnTo>
                    <a:pt x="5" y="248"/>
                  </a:lnTo>
                  <a:lnTo>
                    <a:pt x="9" y="246"/>
                  </a:lnTo>
                  <a:lnTo>
                    <a:pt x="11" y="244"/>
                  </a:lnTo>
                  <a:lnTo>
                    <a:pt x="12" y="241"/>
                  </a:lnTo>
                  <a:lnTo>
                    <a:pt x="12" y="241"/>
                  </a:lnTo>
                  <a:lnTo>
                    <a:pt x="13" y="227"/>
                  </a:lnTo>
                  <a:lnTo>
                    <a:pt x="16" y="211"/>
                  </a:lnTo>
                  <a:lnTo>
                    <a:pt x="20" y="195"/>
                  </a:lnTo>
                  <a:lnTo>
                    <a:pt x="25" y="180"/>
                  </a:lnTo>
                  <a:lnTo>
                    <a:pt x="35" y="150"/>
                  </a:lnTo>
                  <a:lnTo>
                    <a:pt x="46" y="119"/>
                  </a:lnTo>
                  <a:lnTo>
                    <a:pt x="46" y="119"/>
                  </a:lnTo>
                  <a:lnTo>
                    <a:pt x="51" y="105"/>
                  </a:lnTo>
                  <a:lnTo>
                    <a:pt x="59" y="91"/>
                  </a:lnTo>
                  <a:lnTo>
                    <a:pt x="67" y="75"/>
                  </a:lnTo>
                  <a:lnTo>
                    <a:pt x="75" y="61"/>
                  </a:lnTo>
                  <a:lnTo>
                    <a:pt x="85" y="48"/>
                  </a:lnTo>
                  <a:lnTo>
                    <a:pt x="96" y="34"/>
                  </a:lnTo>
                  <a:lnTo>
                    <a:pt x="117" y="10"/>
                  </a:lnTo>
                  <a:lnTo>
                    <a:pt x="117" y="10"/>
                  </a:lnTo>
                  <a:lnTo>
                    <a:pt x="118" y="8"/>
                  </a:lnTo>
                  <a:lnTo>
                    <a:pt x="118" y="6"/>
                  </a:lnTo>
                  <a:lnTo>
                    <a:pt x="117" y="2"/>
                  </a:lnTo>
                  <a:lnTo>
                    <a:pt x="113" y="0"/>
                  </a:lnTo>
                  <a:lnTo>
                    <a:pt x="110" y="0"/>
                  </a:lnTo>
                  <a:lnTo>
                    <a:pt x="109" y="2"/>
                  </a:lnTo>
                  <a:lnTo>
                    <a:pt x="109" y="2"/>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137" name="chenying0907 793"/>
            <p:cNvSpPr>
              <a:spLocks/>
            </p:cNvSpPr>
            <p:nvPr/>
          </p:nvSpPr>
          <p:spPr bwMode="auto">
            <a:xfrm>
              <a:off x="4194176" y="3235325"/>
              <a:ext cx="60325" cy="142875"/>
            </a:xfrm>
            <a:custGeom>
              <a:avLst/>
              <a:gdLst/>
              <a:ahLst/>
              <a:cxnLst>
                <a:cxn ang="0">
                  <a:pos x="143" y="1"/>
                </a:cxn>
                <a:cxn ang="0">
                  <a:pos x="143" y="1"/>
                </a:cxn>
                <a:cxn ang="0">
                  <a:pos x="131" y="16"/>
                </a:cxn>
                <a:cxn ang="0">
                  <a:pos x="122" y="31"/>
                </a:cxn>
                <a:cxn ang="0">
                  <a:pos x="113" y="48"/>
                </a:cxn>
                <a:cxn ang="0">
                  <a:pos x="106" y="65"/>
                </a:cxn>
                <a:cxn ang="0">
                  <a:pos x="106" y="65"/>
                </a:cxn>
                <a:cxn ang="0">
                  <a:pos x="96" y="92"/>
                </a:cxn>
                <a:cxn ang="0">
                  <a:pos x="84" y="119"/>
                </a:cxn>
                <a:cxn ang="0">
                  <a:pos x="62" y="171"/>
                </a:cxn>
                <a:cxn ang="0">
                  <a:pos x="62" y="171"/>
                </a:cxn>
                <a:cxn ang="0">
                  <a:pos x="42" y="217"/>
                </a:cxn>
                <a:cxn ang="0">
                  <a:pos x="24" y="262"/>
                </a:cxn>
                <a:cxn ang="0">
                  <a:pos x="16" y="285"/>
                </a:cxn>
                <a:cxn ang="0">
                  <a:pos x="8" y="307"/>
                </a:cxn>
                <a:cxn ang="0">
                  <a:pos x="4" y="332"/>
                </a:cxn>
                <a:cxn ang="0">
                  <a:pos x="0" y="356"/>
                </a:cxn>
                <a:cxn ang="0">
                  <a:pos x="0" y="356"/>
                </a:cxn>
                <a:cxn ang="0">
                  <a:pos x="0" y="358"/>
                </a:cxn>
                <a:cxn ang="0">
                  <a:pos x="1" y="360"/>
                </a:cxn>
                <a:cxn ang="0">
                  <a:pos x="4" y="361"/>
                </a:cxn>
                <a:cxn ang="0">
                  <a:pos x="5" y="361"/>
                </a:cxn>
                <a:cxn ang="0">
                  <a:pos x="9" y="360"/>
                </a:cxn>
                <a:cxn ang="0">
                  <a:pos x="10" y="358"/>
                </a:cxn>
                <a:cxn ang="0">
                  <a:pos x="12" y="356"/>
                </a:cxn>
                <a:cxn ang="0">
                  <a:pos x="12" y="356"/>
                </a:cxn>
                <a:cxn ang="0">
                  <a:pos x="14" y="334"/>
                </a:cxn>
                <a:cxn ang="0">
                  <a:pos x="20" y="311"/>
                </a:cxn>
                <a:cxn ang="0">
                  <a:pos x="26" y="289"/>
                </a:cxn>
                <a:cxn ang="0">
                  <a:pos x="33" y="268"/>
                </a:cxn>
                <a:cxn ang="0">
                  <a:pos x="51" y="225"/>
                </a:cxn>
                <a:cxn ang="0">
                  <a:pos x="69" y="183"/>
                </a:cxn>
                <a:cxn ang="0">
                  <a:pos x="69" y="183"/>
                </a:cxn>
                <a:cxn ang="0">
                  <a:pos x="88" y="140"/>
                </a:cxn>
                <a:cxn ang="0">
                  <a:pos x="107" y="95"/>
                </a:cxn>
                <a:cxn ang="0">
                  <a:pos x="107" y="95"/>
                </a:cxn>
                <a:cxn ang="0">
                  <a:pos x="115" y="73"/>
                </a:cxn>
                <a:cxn ang="0">
                  <a:pos x="124" y="51"/>
                </a:cxn>
                <a:cxn ang="0">
                  <a:pos x="130" y="41"/>
                </a:cxn>
                <a:cxn ang="0">
                  <a:pos x="136" y="30"/>
                </a:cxn>
                <a:cxn ang="0">
                  <a:pos x="143" y="20"/>
                </a:cxn>
                <a:cxn ang="0">
                  <a:pos x="150" y="10"/>
                </a:cxn>
                <a:cxn ang="0">
                  <a:pos x="150" y="10"/>
                </a:cxn>
                <a:cxn ang="0">
                  <a:pos x="152" y="8"/>
                </a:cxn>
                <a:cxn ang="0">
                  <a:pos x="152" y="5"/>
                </a:cxn>
                <a:cxn ang="0">
                  <a:pos x="150" y="1"/>
                </a:cxn>
                <a:cxn ang="0">
                  <a:pos x="147" y="0"/>
                </a:cxn>
                <a:cxn ang="0">
                  <a:pos x="145" y="0"/>
                </a:cxn>
                <a:cxn ang="0">
                  <a:pos x="143" y="1"/>
                </a:cxn>
                <a:cxn ang="0">
                  <a:pos x="143" y="1"/>
                </a:cxn>
              </a:cxnLst>
              <a:rect l="0" t="0" r="r" b="b"/>
              <a:pathLst>
                <a:path w="152" h="361">
                  <a:moveTo>
                    <a:pt x="143" y="1"/>
                  </a:moveTo>
                  <a:lnTo>
                    <a:pt x="143" y="1"/>
                  </a:lnTo>
                  <a:lnTo>
                    <a:pt x="131" y="16"/>
                  </a:lnTo>
                  <a:lnTo>
                    <a:pt x="122" y="31"/>
                  </a:lnTo>
                  <a:lnTo>
                    <a:pt x="113" y="48"/>
                  </a:lnTo>
                  <a:lnTo>
                    <a:pt x="106" y="65"/>
                  </a:lnTo>
                  <a:lnTo>
                    <a:pt x="106" y="65"/>
                  </a:lnTo>
                  <a:lnTo>
                    <a:pt x="96" y="92"/>
                  </a:lnTo>
                  <a:lnTo>
                    <a:pt x="84" y="119"/>
                  </a:lnTo>
                  <a:lnTo>
                    <a:pt x="62" y="171"/>
                  </a:lnTo>
                  <a:lnTo>
                    <a:pt x="62" y="171"/>
                  </a:lnTo>
                  <a:lnTo>
                    <a:pt x="42" y="217"/>
                  </a:lnTo>
                  <a:lnTo>
                    <a:pt x="24" y="262"/>
                  </a:lnTo>
                  <a:lnTo>
                    <a:pt x="16" y="285"/>
                  </a:lnTo>
                  <a:lnTo>
                    <a:pt x="8" y="307"/>
                  </a:lnTo>
                  <a:lnTo>
                    <a:pt x="4" y="332"/>
                  </a:lnTo>
                  <a:lnTo>
                    <a:pt x="0" y="356"/>
                  </a:lnTo>
                  <a:lnTo>
                    <a:pt x="0" y="356"/>
                  </a:lnTo>
                  <a:lnTo>
                    <a:pt x="0" y="358"/>
                  </a:lnTo>
                  <a:lnTo>
                    <a:pt x="1" y="360"/>
                  </a:lnTo>
                  <a:lnTo>
                    <a:pt x="4" y="361"/>
                  </a:lnTo>
                  <a:lnTo>
                    <a:pt x="5" y="361"/>
                  </a:lnTo>
                  <a:lnTo>
                    <a:pt x="9" y="360"/>
                  </a:lnTo>
                  <a:lnTo>
                    <a:pt x="10" y="358"/>
                  </a:lnTo>
                  <a:lnTo>
                    <a:pt x="12" y="356"/>
                  </a:lnTo>
                  <a:lnTo>
                    <a:pt x="12" y="356"/>
                  </a:lnTo>
                  <a:lnTo>
                    <a:pt x="14" y="334"/>
                  </a:lnTo>
                  <a:lnTo>
                    <a:pt x="20" y="311"/>
                  </a:lnTo>
                  <a:lnTo>
                    <a:pt x="26" y="289"/>
                  </a:lnTo>
                  <a:lnTo>
                    <a:pt x="33" y="268"/>
                  </a:lnTo>
                  <a:lnTo>
                    <a:pt x="51" y="225"/>
                  </a:lnTo>
                  <a:lnTo>
                    <a:pt x="69" y="183"/>
                  </a:lnTo>
                  <a:lnTo>
                    <a:pt x="69" y="183"/>
                  </a:lnTo>
                  <a:lnTo>
                    <a:pt x="88" y="140"/>
                  </a:lnTo>
                  <a:lnTo>
                    <a:pt x="107" y="95"/>
                  </a:lnTo>
                  <a:lnTo>
                    <a:pt x="107" y="95"/>
                  </a:lnTo>
                  <a:lnTo>
                    <a:pt x="115" y="73"/>
                  </a:lnTo>
                  <a:lnTo>
                    <a:pt x="124" y="51"/>
                  </a:lnTo>
                  <a:lnTo>
                    <a:pt x="130" y="41"/>
                  </a:lnTo>
                  <a:lnTo>
                    <a:pt x="136" y="30"/>
                  </a:lnTo>
                  <a:lnTo>
                    <a:pt x="143" y="20"/>
                  </a:lnTo>
                  <a:lnTo>
                    <a:pt x="150" y="10"/>
                  </a:lnTo>
                  <a:lnTo>
                    <a:pt x="150" y="10"/>
                  </a:lnTo>
                  <a:lnTo>
                    <a:pt x="152" y="8"/>
                  </a:lnTo>
                  <a:lnTo>
                    <a:pt x="152" y="5"/>
                  </a:lnTo>
                  <a:lnTo>
                    <a:pt x="150" y="1"/>
                  </a:lnTo>
                  <a:lnTo>
                    <a:pt x="147" y="0"/>
                  </a:lnTo>
                  <a:lnTo>
                    <a:pt x="145" y="0"/>
                  </a:lnTo>
                  <a:lnTo>
                    <a:pt x="143" y="1"/>
                  </a:lnTo>
                  <a:lnTo>
                    <a:pt x="143" y="1"/>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138" name="chenying0907 794"/>
            <p:cNvSpPr>
              <a:spLocks/>
            </p:cNvSpPr>
            <p:nvPr/>
          </p:nvSpPr>
          <p:spPr bwMode="auto">
            <a:xfrm>
              <a:off x="4233863" y="3203575"/>
              <a:ext cx="58738" cy="160338"/>
            </a:xfrm>
            <a:custGeom>
              <a:avLst/>
              <a:gdLst/>
              <a:ahLst/>
              <a:cxnLst>
                <a:cxn ang="0">
                  <a:pos x="140" y="2"/>
                </a:cxn>
                <a:cxn ang="0">
                  <a:pos x="140" y="2"/>
                </a:cxn>
                <a:cxn ang="0">
                  <a:pos x="134" y="4"/>
                </a:cxn>
                <a:cxn ang="0">
                  <a:pos x="131" y="7"/>
                </a:cxn>
                <a:cxn ang="0">
                  <a:pos x="130" y="11"/>
                </a:cxn>
                <a:cxn ang="0">
                  <a:pos x="130" y="11"/>
                </a:cxn>
                <a:cxn ang="0">
                  <a:pos x="126" y="24"/>
                </a:cxn>
                <a:cxn ang="0">
                  <a:pos x="121" y="36"/>
                </a:cxn>
                <a:cxn ang="0">
                  <a:pos x="109" y="60"/>
                </a:cxn>
                <a:cxn ang="0">
                  <a:pos x="109" y="60"/>
                </a:cxn>
                <a:cxn ang="0">
                  <a:pos x="87" y="123"/>
                </a:cxn>
                <a:cxn ang="0">
                  <a:pos x="74" y="155"/>
                </a:cxn>
                <a:cxn ang="0">
                  <a:pos x="61" y="185"/>
                </a:cxn>
                <a:cxn ang="0">
                  <a:pos x="61" y="185"/>
                </a:cxn>
                <a:cxn ang="0">
                  <a:pos x="48" y="211"/>
                </a:cxn>
                <a:cxn ang="0">
                  <a:pos x="37" y="237"/>
                </a:cxn>
                <a:cxn ang="0">
                  <a:pos x="27" y="263"/>
                </a:cxn>
                <a:cxn ang="0">
                  <a:pos x="17" y="291"/>
                </a:cxn>
                <a:cxn ang="0">
                  <a:pos x="11" y="317"/>
                </a:cxn>
                <a:cxn ang="0">
                  <a:pos x="6" y="344"/>
                </a:cxn>
                <a:cxn ang="0">
                  <a:pos x="2" y="373"/>
                </a:cxn>
                <a:cxn ang="0">
                  <a:pos x="0" y="402"/>
                </a:cxn>
                <a:cxn ang="0">
                  <a:pos x="0" y="402"/>
                </a:cxn>
                <a:cxn ang="0">
                  <a:pos x="0" y="404"/>
                </a:cxn>
                <a:cxn ang="0">
                  <a:pos x="2" y="406"/>
                </a:cxn>
                <a:cxn ang="0">
                  <a:pos x="6" y="407"/>
                </a:cxn>
                <a:cxn ang="0">
                  <a:pos x="10" y="406"/>
                </a:cxn>
                <a:cxn ang="0">
                  <a:pos x="11" y="404"/>
                </a:cxn>
                <a:cxn ang="0">
                  <a:pos x="11" y="402"/>
                </a:cxn>
                <a:cxn ang="0">
                  <a:pos x="11" y="402"/>
                </a:cxn>
                <a:cxn ang="0">
                  <a:pos x="14" y="373"/>
                </a:cxn>
                <a:cxn ang="0">
                  <a:pos x="16" y="345"/>
                </a:cxn>
                <a:cxn ang="0">
                  <a:pos x="21" y="319"/>
                </a:cxn>
                <a:cxn ang="0">
                  <a:pos x="29" y="293"/>
                </a:cxn>
                <a:cxn ang="0">
                  <a:pos x="37" y="267"/>
                </a:cxn>
                <a:cxn ang="0">
                  <a:pos x="48" y="242"/>
                </a:cxn>
                <a:cxn ang="0">
                  <a:pos x="58" y="216"/>
                </a:cxn>
                <a:cxn ang="0">
                  <a:pos x="70" y="191"/>
                </a:cxn>
                <a:cxn ang="0">
                  <a:pos x="70" y="191"/>
                </a:cxn>
                <a:cxn ang="0">
                  <a:pos x="80" y="169"/>
                </a:cxn>
                <a:cxn ang="0">
                  <a:pos x="89" y="147"/>
                </a:cxn>
                <a:cxn ang="0">
                  <a:pos x="106" y="101"/>
                </a:cxn>
                <a:cxn ang="0">
                  <a:pos x="106" y="101"/>
                </a:cxn>
                <a:cxn ang="0">
                  <a:pos x="117" y="73"/>
                </a:cxn>
                <a:cxn ang="0">
                  <a:pos x="127" y="46"/>
                </a:cxn>
                <a:cxn ang="0">
                  <a:pos x="127" y="46"/>
                </a:cxn>
                <a:cxn ang="0">
                  <a:pos x="135" y="28"/>
                </a:cxn>
                <a:cxn ang="0">
                  <a:pos x="140" y="17"/>
                </a:cxn>
                <a:cxn ang="0">
                  <a:pos x="143" y="13"/>
                </a:cxn>
                <a:cxn ang="0">
                  <a:pos x="146" y="11"/>
                </a:cxn>
                <a:cxn ang="0">
                  <a:pos x="146" y="11"/>
                </a:cxn>
                <a:cxn ang="0">
                  <a:pos x="148" y="9"/>
                </a:cxn>
                <a:cxn ang="0">
                  <a:pos x="148" y="8"/>
                </a:cxn>
                <a:cxn ang="0">
                  <a:pos x="148" y="5"/>
                </a:cxn>
                <a:cxn ang="0">
                  <a:pos x="148" y="4"/>
                </a:cxn>
                <a:cxn ang="0">
                  <a:pos x="144" y="2"/>
                </a:cxn>
                <a:cxn ang="0">
                  <a:pos x="143" y="0"/>
                </a:cxn>
                <a:cxn ang="0">
                  <a:pos x="140" y="2"/>
                </a:cxn>
                <a:cxn ang="0">
                  <a:pos x="140" y="2"/>
                </a:cxn>
              </a:cxnLst>
              <a:rect l="0" t="0" r="r" b="b"/>
              <a:pathLst>
                <a:path w="148" h="407">
                  <a:moveTo>
                    <a:pt x="140" y="2"/>
                  </a:moveTo>
                  <a:lnTo>
                    <a:pt x="140" y="2"/>
                  </a:lnTo>
                  <a:lnTo>
                    <a:pt x="134" y="4"/>
                  </a:lnTo>
                  <a:lnTo>
                    <a:pt x="131" y="7"/>
                  </a:lnTo>
                  <a:lnTo>
                    <a:pt x="130" y="11"/>
                  </a:lnTo>
                  <a:lnTo>
                    <a:pt x="130" y="11"/>
                  </a:lnTo>
                  <a:lnTo>
                    <a:pt x="126" y="24"/>
                  </a:lnTo>
                  <a:lnTo>
                    <a:pt x="121" y="36"/>
                  </a:lnTo>
                  <a:lnTo>
                    <a:pt x="109" y="60"/>
                  </a:lnTo>
                  <a:lnTo>
                    <a:pt x="109" y="60"/>
                  </a:lnTo>
                  <a:lnTo>
                    <a:pt x="87" y="123"/>
                  </a:lnTo>
                  <a:lnTo>
                    <a:pt x="74" y="155"/>
                  </a:lnTo>
                  <a:lnTo>
                    <a:pt x="61" y="185"/>
                  </a:lnTo>
                  <a:lnTo>
                    <a:pt x="61" y="185"/>
                  </a:lnTo>
                  <a:lnTo>
                    <a:pt x="48" y="211"/>
                  </a:lnTo>
                  <a:lnTo>
                    <a:pt x="37" y="237"/>
                  </a:lnTo>
                  <a:lnTo>
                    <a:pt x="27" y="263"/>
                  </a:lnTo>
                  <a:lnTo>
                    <a:pt x="17" y="291"/>
                  </a:lnTo>
                  <a:lnTo>
                    <a:pt x="11" y="317"/>
                  </a:lnTo>
                  <a:lnTo>
                    <a:pt x="6" y="344"/>
                  </a:lnTo>
                  <a:lnTo>
                    <a:pt x="2" y="373"/>
                  </a:lnTo>
                  <a:lnTo>
                    <a:pt x="0" y="402"/>
                  </a:lnTo>
                  <a:lnTo>
                    <a:pt x="0" y="402"/>
                  </a:lnTo>
                  <a:lnTo>
                    <a:pt x="0" y="404"/>
                  </a:lnTo>
                  <a:lnTo>
                    <a:pt x="2" y="406"/>
                  </a:lnTo>
                  <a:lnTo>
                    <a:pt x="6" y="407"/>
                  </a:lnTo>
                  <a:lnTo>
                    <a:pt x="10" y="406"/>
                  </a:lnTo>
                  <a:lnTo>
                    <a:pt x="11" y="404"/>
                  </a:lnTo>
                  <a:lnTo>
                    <a:pt x="11" y="402"/>
                  </a:lnTo>
                  <a:lnTo>
                    <a:pt x="11" y="402"/>
                  </a:lnTo>
                  <a:lnTo>
                    <a:pt x="14" y="373"/>
                  </a:lnTo>
                  <a:lnTo>
                    <a:pt x="16" y="345"/>
                  </a:lnTo>
                  <a:lnTo>
                    <a:pt x="21" y="319"/>
                  </a:lnTo>
                  <a:lnTo>
                    <a:pt x="29" y="293"/>
                  </a:lnTo>
                  <a:lnTo>
                    <a:pt x="37" y="267"/>
                  </a:lnTo>
                  <a:lnTo>
                    <a:pt x="48" y="242"/>
                  </a:lnTo>
                  <a:lnTo>
                    <a:pt x="58" y="216"/>
                  </a:lnTo>
                  <a:lnTo>
                    <a:pt x="70" y="191"/>
                  </a:lnTo>
                  <a:lnTo>
                    <a:pt x="70" y="191"/>
                  </a:lnTo>
                  <a:lnTo>
                    <a:pt x="80" y="169"/>
                  </a:lnTo>
                  <a:lnTo>
                    <a:pt x="89" y="147"/>
                  </a:lnTo>
                  <a:lnTo>
                    <a:pt x="106" y="101"/>
                  </a:lnTo>
                  <a:lnTo>
                    <a:pt x="106" y="101"/>
                  </a:lnTo>
                  <a:lnTo>
                    <a:pt x="117" y="73"/>
                  </a:lnTo>
                  <a:lnTo>
                    <a:pt x="127" y="46"/>
                  </a:lnTo>
                  <a:lnTo>
                    <a:pt x="127" y="46"/>
                  </a:lnTo>
                  <a:lnTo>
                    <a:pt x="135" y="28"/>
                  </a:lnTo>
                  <a:lnTo>
                    <a:pt x="140" y="17"/>
                  </a:lnTo>
                  <a:lnTo>
                    <a:pt x="143" y="13"/>
                  </a:lnTo>
                  <a:lnTo>
                    <a:pt x="146" y="11"/>
                  </a:lnTo>
                  <a:lnTo>
                    <a:pt x="146" y="11"/>
                  </a:lnTo>
                  <a:lnTo>
                    <a:pt x="148" y="9"/>
                  </a:lnTo>
                  <a:lnTo>
                    <a:pt x="148" y="8"/>
                  </a:lnTo>
                  <a:lnTo>
                    <a:pt x="148" y="5"/>
                  </a:lnTo>
                  <a:lnTo>
                    <a:pt x="148" y="4"/>
                  </a:lnTo>
                  <a:lnTo>
                    <a:pt x="144" y="2"/>
                  </a:lnTo>
                  <a:lnTo>
                    <a:pt x="143" y="0"/>
                  </a:lnTo>
                  <a:lnTo>
                    <a:pt x="140" y="2"/>
                  </a:lnTo>
                  <a:lnTo>
                    <a:pt x="140" y="2"/>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139" name="chenying0907 795"/>
            <p:cNvSpPr>
              <a:spLocks/>
            </p:cNvSpPr>
            <p:nvPr/>
          </p:nvSpPr>
          <p:spPr bwMode="auto">
            <a:xfrm>
              <a:off x="4260851" y="3186113"/>
              <a:ext cx="68263" cy="142875"/>
            </a:xfrm>
            <a:custGeom>
              <a:avLst/>
              <a:gdLst/>
              <a:ahLst/>
              <a:cxnLst>
                <a:cxn ang="0">
                  <a:pos x="163" y="2"/>
                </a:cxn>
                <a:cxn ang="0">
                  <a:pos x="163" y="2"/>
                </a:cxn>
                <a:cxn ang="0">
                  <a:pos x="147" y="20"/>
                </a:cxn>
                <a:cxn ang="0">
                  <a:pos x="134" y="40"/>
                </a:cxn>
                <a:cxn ang="0">
                  <a:pos x="122" y="61"/>
                </a:cxn>
                <a:cxn ang="0">
                  <a:pos x="112" y="81"/>
                </a:cxn>
                <a:cxn ang="0">
                  <a:pos x="102" y="102"/>
                </a:cxn>
                <a:cxn ang="0">
                  <a:pos x="95" y="125"/>
                </a:cxn>
                <a:cxn ang="0">
                  <a:pos x="79" y="169"/>
                </a:cxn>
                <a:cxn ang="0">
                  <a:pos x="79" y="169"/>
                </a:cxn>
                <a:cxn ang="0">
                  <a:pos x="70" y="197"/>
                </a:cxn>
                <a:cxn ang="0">
                  <a:pos x="59" y="223"/>
                </a:cxn>
                <a:cxn ang="0">
                  <a:pos x="49" y="249"/>
                </a:cxn>
                <a:cxn ang="0">
                  <a:pos x="37" y="275"/>
                </a:cxn>
                <a:cxn ang="0">
                  <a:pos x="37" y="275"/>
                </a:cxn>
                <a:cxn ang="0">
                  <a:pos x="27" y="295"/>
                </a:cxn>
                <a:cxn ang="0">
                  <a:pos x="16" y="314"/>
                </a:cxn>
                <a:cxn ang="0">
                  <a:pos x="7" y="334"/>
                </a:cxn>
                <a:cxn ang="0">
                  <a:pos x="4" y="344"/>
                </a:cxn>
                <a:cxn ang="0">
                  <a:pos x="0" y="355"/>
                </a:cxn>
                <a:cxn ang="0">
                  <a:pos x="0" y="355"/>
                </a:cxn>
                <a:cxn ang="0">
                  <a:pos x="0" y="357"/>
                </a:cxn>
                <a:cxn ang="0">
                  <a:pos x="2" y="359"/>
                </a:cxn>
                <a:cxn ang="0">
                  <a:pos x="6" y="361"/>
                </a:cxn>
                <a:cxn ang="0">
                  <a:pos x="10" y="361"/>
                </a:cxn>
                <a:cxn ang="0">
                  <a:pos x="11" y="360"/>
                </a:cxn>
                <a:cxn ang="0">
                  <a:pos x="12" y="357"/>
                </a:cxn>
                <a:cxn ang="0">
                  <a:pos x="12" y="357"/>
                </a:cxn>
                <a:cxn ang="0">
                  <a:pos x="15" y="347"/>
                </a:cxn>
                <a:cxn ang="0">
                  <a:pos x="19" y="335"/>
                </a:cxn>
                <a:cxn ang="0">
                  <a:pos x="29" y="314"/>
                </a:cxn>
                <a:cxn ang="0">
                  <a:pos x="40" y="293"/>
                </a:cxn>
                <a:cxn ang="0">
                  <a:pos x="51" y="272"/>
                </a:cxn>
                <a:cxn ang="0">
                  <a:pos x="51" y="272"/>
                </a:cxn>
                <a:cxn ang="0">
                  <a:pos x="59" y="253"/>
                </a:cxn>
                <a:cxn ang="0">
                  <a:pos x="68" y="232"/>
                </a:cxn>
                <a:cxn ang="0">
                  <a:pos x="84" y="190"/>
                </a:cxn>
                <a:cxn ang="0">
                  <a:pos x="84" y="190"/>
                </a:cxn>
                <a:cxn ang="0">
                  <a:pos x="101" y="143"/>
                </a:cxn>
                <a:cxn ang="0">
                  <a:pos x="119" y="96"/>
                </a:cxn>
                <a:cxn ang="0">
                  <a:pos x="129" y="74"/>
                </a:cxn>
                <a:cxn ang="0">
                  <a:pos x="140" y="51"/>
                </a:cxn>
                <a:cxn ang="0">
                  <a:pos x="154" y="30"/>
                </a:cxn>
                <a:cxn ang="0">
                  <a:pos x="171" y="10"/>
                </a:cxn>
                <a:cxn ang="0">
                  <a:pos x="171" y="10"/>
                </a:cxn>
                <a:cxn ang="0">
                  <a:pos x="172" y="8"/>
                </a:cxn>
                <a:cxn ang="0">
                  <a:pos x="172" y="6"/>
                </a:cxn>
                <a:cxn ang="0">
                  <a:pos x="171" y="2"/>
                </a:cxn>
                <a:cxn ang="0">
                  <a:pos x="167" y="0"/>
                </a:cxn>
                <a:cxn ang="0">
                  <a:pos x="164" y="0"/>
                </a:cxn>
                <a:cxn ang="0">
                  <a:pos x="163" y="2"/>
                </a:cxn>
                <a:cxn ang="0">
                  <a:pos x="163" y="2"/>
                </a:cxn>
              </a:cxnLst>
              <a:rect l="0" t="0" r="r" b="b"/>
              <a:pathLst>
                <a:path w="172" h="361">
                  <a:moveTo>
                    <a:pt x="163" y="2"/>
                  </a:moveTo>
                  <a:lnTo>
                    <a:pt x="163" y="2"/>
                  </a:lnTo>
                  <a:lnTo>
                    <a:pt x="147" y="20"/>
                  </a:lnTo>
                  <a:lnTo>
                    <a:pt x="134" y="40"/>
                  </a:lnTo>
                  <a:lnTo>
                    <a:pt x="122" y="61"/>
                  </a:lnTo>
                  <a:lnTo>
                    <a:pt x="112" y="81"/>
                  </a:lnTo>
                  <a:lnTo>
                    <a:pt x="102" y="102"/>
                  </a:lnTo>
                  <a:lnTo>
                    <a:pt x="95" y="125"/>
                  </a:lnTo>
                  <a:lnTo>
                    <a:pt x="79" y="169"/>
                  </a:lnTo>
                  <a:lnTo>
                    <a:pt x="79" y="169"/>
                  </a:lnTo>
                  <a:lnTo>
                    <a:pt x="70" y="197"/>
                  </a:lnTo>
                  <a:lnTo>
                    <a:pt x="59" y="223"/>
                  </a:lnTo>
                  <a:lnTo>
                    <a:pt x="49" y="249"/>
                  </a:lnTo>
                  <a:lnTo>
                    <a:pt x="37" y="275"/>
                  </a:lnTo>
                  <a:lnTo>
                    <a:pt x="37" y="275"/>
                  </a:lnTo>
                  <a:lnTo>
                    <a:pt x="27" y="295"/>
                  </a:lnTo>
                  <a:lnTo>
                    <a:pt x="16" y="314"/>
                  </a:lnTo>
                  <a:lnTo>
                    <a:pt x="7" y="334"/>
                  </a:lnTo>
                  <a:lnTo>
                    <a:pt x="4" y="344"/>
                  </a:lnTo>
                  <a:lnTo>
                    <a:pt x="0" y="355"/>
                  </a:lnTo>
                  <a:lnTo>
                    <a:pt x="0" y="355"/>
                  </a:lnTo>
                  <a:lnTo>
                    <a:pt x="0" y="357"/>
                  </a:lnTo>
                  <a:lnTo>
                    <a:pt x="2" y="359"/>
                  </a:lnTo>
                  <a:lnTo>
                    <a:pt x="6" y="361"/>
                  </a:lnTo>
                  <a:lnTo>
                    <a:pt x="10" y="361"/>
                  </a:lnTo>
                  <a:lnTo>
                    <a:pt x="11" y="360"/>
                  </a:lnTo>
                  <a:lnTo>
                    <a:pt x="12" y="357"/>
                  </a:lnTo>
                  <a:lnTo>
                    <a:pt x="12" y="357"/>
                  </a:lnTo>
                  <a:lnTo>
                    <a:pt x="15" y="347"/>
                  </a:lnTo>
                  <a:lnTo>
                    <a:pt x="19" y="335"/>
                  </a:lnTo>
                  <a:lnTo>
                    <a:pt x="29" y="314"/>
                  </a:lnTo>
                  <a:lnTo>
                    <a:pt x="40" y="293"/>
                  </a:lnTo>
                  <a:lnTo>
                    <a:pt x="51" y="272"/>
                  </a:lnTo>
                  <a:lnTo>
                    <a:pt x="51" y="272"/>
                  </a:lnTo>
                  <a:lnTo>
                    <a:pt x="59" y="253"/>
                  </a:lnTo>
                  <a:lnTo>
                    <a:pt x="68" y="232"/>
                  </a:lnTo>
                  <a:lnTo>
                    <a:pt x="84" y="190"/>
                  </a:lnTo>
                  <a:lnTo>
                    <a:pt x="84" y="190"/>
                  </a:lnTo>
                  <a:lnTo>
                    <a:pt x="101" y="143"/>
                  </a:lnTo>
                  <a:lnTo>
                    <a:pt x="119" y="96"/>
                  </a:lnTo>
                  <a:lnTo>
                    <a:pt x="129" y="74"/>
                  </a:lnTo>
                  <a:lnTo>
                    <a:pt x="140" y="51"/>
                  </a:lnTo>
                  <a:lnTo>
                    <a:pt x="154" y="30"/>
                  </a:lnTo>
                  <a:lnTo>
                    <a:pt x="171" y="10"/>
                  </a:lnTo>
                  <a:lnTo>
                    <a:pt x="171" y="10"/>
                  </a:lnTo>
                  <a:lnTo>
                    <a:pt x="172" y="8"/>
                  </a:lnTo>
                  <a:lnTo>
                    <a:pt x="172" y="6"/>
                  </a:lnTo>
                  <a:lnTo>
                    <a:pt x="171" y="2"/>
                  </a:lnTo>
                  <a:lnTo>
                    <a:pt x="167" y="0"/>
                  </a:lnTo>
                  <a:lnTo>
                    <a:pt x="164" y="0"/>
                  </a:lnTo>
                  <a:lnTo>
                    <a:pt x="163" y="2"/>
                  </a:lnTo>
                  <a:lnTo>
                    <a:pt x="163" y="2"/>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140" name="chenying0907 796"/>
            <p:cNvSpPr>
              <a:spLocks/>
            </p:cNvSpPr>
            <p:nvPr/>
          </p:nvSpPr>
          <p:spPr bwMode="auto">
            <a:xfrm>
              <a:off x="4303713" y="3165475"/>
              <a:ext cx="65088" cy="142875"/>
            </a:xfrm>
            <a:custGeom>
              <a:avLst/>
              <a:gdLst/>
              <a:ahLst/>
              <a:cxnLst>
                <a:cxn ang="0">
                  <a:pos x="153" y="2"/>
                </a:cxn>
                <a:cxn ang="0">
                  <a:pos x="153" y="2"/>
                </a:cxn>
                <a:cxn ang="0">
                  <a:pos x="140" y="23"/>
                </a:cxn>
                <a:cxn ang="0">
                  <a:pos x="128" y="43"/>
                </a:cxn>
                <a:cxn ang="0">
                  <a:pos x="108" y="85"/>
                </a:cxn>
                <a:cxn ang="0">
                  <a:pos x="70" y="170"/>
                </a:cxn>
                <a:cxn ang="0">
                  <a:pos x="70" y="170"/>
                </a:cxn>
                <a:cxn ang="0">
                  <a:pos x="49" y="216"/>
                </a:cxn>
                <a:cxn ang="0">
                  <a:pos x="30" y="261"/>
                </a:cxn>
                <a:cxn ang="0">
                  <a:pos x="21" y="284"/>
                </a:cxn>
                <a:cxn ang="0">
                  <a:pos x="13" y="307"/>
                </a:cxn>
                <a:cxn ang="0">
                  <a:pos x="5" y="331"/>
                </a:cxn>
                <a:cxn ang="0">
                  <a:pos x="0" y="354"/>
                </a:cxn>
                <a:cxn ang="0">
                  <a:pos x="0" y="354"/>
                </a:cxn>
                <a:cxn ang="0">
                  <a:pos x="0" y="357"/>
                </a:cxn>
                <a:cxn ang="0">
                  <a:pos x="0" y="359"/>
                </a:cxn>
                <a:cxn ang="0">
                  <a:pos x="4" y="361"/>
                </a:cxn>
                <a:cxn ang="0">
                  <a:pos x="8" y="361"/>
                </a:cxn>
                <a:cxn ang="0">
                  <a:pos x="9" y="359"/>
                </a:cxn>
                <a:cxn ang="0">
                  <a:pos x="10" y="357"/>
                </a:cxn>
                <a:cxn ang="0">
                  <a:pos x="10" y="357"/>
                </a:cxn>
                <a:cxn ang="0">
                  <a:pos x="17" y="335"/>
                </a:cxn>
                <a:cxn ang="0">
                  <a:pos x="23" y="311"/>
                </a:cxn>
                <a:cxn ang="0">
                  <a:pos x="31" y="287"/>
                </a:cxn>
                <a:cxn ang="0">
                  <a:pos x="40" y="265"/>
                </a:cxn>
                <a:cxn ang="0">
                  <a:pos x="60" y="219"/>
                </a:cxn>
                <a:cxn ang="0">
                  <a:pos x="80" y="176"/>
                </a:cxn>
                <a:cxn ang="0">
                  <a:pos x="80" y="176"/>
                </a:cxn>
                <a:cxn ang="0">
                  <a:pos x="99" y="133"/>
                </a:cxn>
                <a:cxn ang="0">
                  <a:pos x="119" y="91"/>
                </a:cxn>
                <a:cxn ang="0">
                  <a:pos x="138" y="49"/>
                </a:cxn>
                <a:cxn ang="0">
                  <a:pos x="150" y="29"/>
                </a:cxn>
                <a:cxn ang="0">
                  <a:pos x="162" y="9"/>
                </a:cxn>
                <a:cxn ang="0">
                  <a:pos x="162" y="9"/>
                </a:cxn>
                <a:cxn ang="0">
                  <a:pos x="163" y="6"/>
                </a:cxn>
                <a:cxn ang="0">
                  <a:pos x="163" y="4"/>
                </a:cxn>
                <a:cxn ang="0">
                  <a:pos x="161" y="1"/>
                </a:cxn>
                <a:cxn ang="0">
                  <a:pos x="155" y="0"/>
                </a:cxn>
                <a:cxn ang="0">
                  <a:pos x="154" y="1"/>
                </a:cxn>
                <a:cxn ang="0">
                  <a:pos x="153" y="2"/>
                </a:cxn>
                <a:cxn ang="0">
                  <a:pos x="153" y="2"/>
                </a:cxn>
              </a:cxnLst>
              <a:rect l="0" t="0" r="r" b="b"/>
              <a:pathLst>
                <a:path w="163" h="361">
                  <a:moveTo>
                    <a:pt x="153" y="2"/>
                  </a:moveTo>
                  <a:lnTo>
                    <a:pt x="153" y="2"/>
                  </a:lnTo>
                  <a:lnTo>
                    <a:pt x="140" y="23"/>
                  </a:lnTo>
                  <a:lnTo>
                    <a:pt x="128" y="43"/>
                  </a:lnTo>
                  <a:lnTo>
                    <a:pt x="108" y="85"/>
                  </a:lnTo>
                  <a:lnTo>
                    <a:pt x="70" y="170"/>
                  </a:lnTo>
                  <a:lnTo>
                    <a:pt x="70" y="170"/>
                  </a:lnTo>
                  <a:lnTo>
                    <a:pt x="49" y="216"/>
                  </a:lnTo>
                  <a:lnTo>
                    <a:pt x="30" y="261"/>
                  </a:lnTo>
                  <a:lnTo>
                    <a:pt x="21" y="284"/>
                  </a:lnTo>
                  <a:lnTo>
                    <a:pt x="13" y="307"/>
                  </a:lnTo>
                  <a:lnTo>
                    <a:pt x="5" y="331"/>
                  </a:lnTo>
                  <a:lnTo>
                    <a:pt x="0" y="354"/>
                  </a:lnTo>
                  <a:lnTo>
                    <a:pt x="0" y="354"/>
                  </a:lnTo>
                  <a:lnTo>
                    <a:pt x="0" y="357"/>
                  </a:lnTo>
                  <a:lnTo>
                    <a:pt x="0" y="359"/>
                  </a:lnTo>
                  <a:lnTo>
                    <a:pt x="4" y="361"/>
                  </a:lnTo>
                  <a:lnTo>
                    <a:pt x="8" y="361"/>
                  </a:lnTo>
                  <a:lnTo>
                    <a:pt x="9" y="359"/>
                  </a:lnTo>
                  <a:lnTo>
                    <a:pt x="10" y="357"/>
                  </a:lnTo>
                  <a:lnTo>
                    <a:pt x="10" y="357"/>
                  </a:lnTo>
                  <a:lnTo>
                    <a:pt x="17" y="335"/>
                  </a:lnTo>
                  <a:lnTo>
                    <a:pt x="23" y="311"/>
                  </a:lnTo>
                  <a:lnTo>
                    <a:pt x="31" y="287"/>
                  </a:lnTo>
                  <a:lnTo>
                    <a:pt x="40" y="265"/>
                  </a:lnTo>
                  <a:lnTo>
                    <a:pt x="60" y="219"/>
                  </a:lnTo>
                  <a:lnTo>
                    <a:pt x="80" y="176"/>
                  </a:lnTo>
                  <a:lnTo>
                    <a:pt x="80" y="176"/>
                  </a:lnTo>
                  <a:lnTo>
                    <a:pt x="99" y="133"/>
                  </a:lnTo>
                  <a:lnTo>
                    <a:pt x="119" y="91"/>
                  </a:lnTo>
                  <a:lnTo>
                    <a:pt x="138" y="49"/>
                  </a:lnTo>
                  <a:lnTo>
                    <a:pt x="150" y="29"/>
                  </a:lnTo>
                  <a:lnTo>
                    <a:pt x="162" y="9"/>
                  </a:lnTo>
                  <a:lnTo>
                    <a:pt x="162" y="9"/>
                  </a:lnTo>
                  <a:lnTo>
                    <a:pt x="163" y="6"/>
                  </a:lnTo>
                  <a:lnTo>
                    <a:pt x="163" y="4"/>
                  </a:lnTo>
                  <a:lnTo>
                    <a:pt x="161" y="1"/>
                  </a:lnTo>
                  <a:lnTo>
                    <a:pt x="155" y="0"/>
                  </a:lnTo>
                  <a:lnTo>
                    <a:pt x="154" y="1"/>
                  </a:lnTo>
                  <a:lnTo>
                    <a:pt x="153" y="2"/>
                  </a:lnTo>
                  <a:lnTo>
                    <a:pt x="153" y="2"/>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141" name="chenying0907 797"/>
            <p:cNvSpPr>
              <a:spLocks/>
            </p:cNvSpPr>
            <p:nvPr/>
          </p:nvSpPr>
          <p:spPr bwMode="auto">
            <a:xfrm>
              <a:off x="4344988" y="3162300"/>
              <a:ext cx="53975" cy="125413"/>
            </a:xfrm>
            <a:custGeom>
              <a:avLst/>
              <a:gdLst/>
              <a:ahLst/>
              <a:cxnLst>
                <a:cxn ang="0">
                  <a:pos x="123" y="3"/>
                </a:cxn>
                <a:cxn ang="0">
                  <a:pos x="123" y="3"/>
                </a:cxn>
                <a:cxn ang="0">
                  <a:pos x="112" y="20"/>
                </a:cxn>
                <a:cxn ang="0">
                  <a:pos x="103" y="38"/>
                </a:cxn>
                <a:cxn ang="0">
                  <a:pos x="95" y="58"/>
                </a:cxn>
                <a:cxn ang="0">
                  <a:pos x="89" y="77"/>
                </a:cxn>
                <a:cxn ang="0">
                  <a:pos x="76" y="118"/>
                </a:cxn>
                <a:cxn ang="0">
                  <a:pos x="64" y="157"/>
                </a:cxn>
                <a:cxn ang="0">
                  <a:pos x="64" y="157"/>
                </a:cxn>
                <a:cxn ang="0">
                  <a:pos x="49" y="202"/>
                </a:cxn>
                <a:cxn ang="0">
                  <a:pos x="40" y="224"/>
                </a:cxn>
                <a:cxn ang="0">
                  <a:pos x="31" y="245"/>
                </a:cxn>
                <a:cxn ang="0">
                  <a:pos x="31" y="245"/>
                </a:cxn>
                <a:cxn ang="0">
                  <a:pos x="14" y="276"/>
                </a:cxn>
                <a:cxn ang="0">
                  <a:pos x="6" y="292"/>
                </a:cxn>
                <a:cxn ang="0">
                  <a:pos x="0" y="308"/>
                </a:cxn>
                <a:cxn ang="0">
                  <a:pos x="0" y="308"/>
                </a:cxn>
                <a:cxn ang="0">
                  <a:pos x="0" y="310"/>
                </a:cxn>
                <a:cxn ang="0">
                  <a:pos x="0" y="313"/>
                </a:cxn>
                <a:cxn ang="0">
                  <a:pos x="2" y="314"/>
                </a:cxn>
                <a:cxn ang="0">
                  <a:pos x="4" y="315"/>
                </a:cxn>
                <a:cxn ang="0">
                  <a:pos x="8" y="314"/>
                </a:cxn>
                <a:cxn ang="0">
                  <a:pos x="10" y="313"/>
                </a:cxn>
                <a:cxn ang="0">
                  <a:pos x="11" y="311"/>
                </a:cxn>
                <a:cxn ang="0">
                  <a:pos x="11" y="311"/>
                </a:cxn>
                <a:cxn ang="0">
                  <a:pos x="18" y="293"/>
                </a:cxn>
                <a:cxn ang="0">
                  <a:pos x="27" y="276"/>
                </a:cxn>
                <a:cxn ang="0">
                  <a:pos x="44" y="243"/>
                </a:cxn>
                <a:cxn ang="0">
                  <a:pos x="44" y="243"/>
                </a:cxn>
                <a:cxn ang="0">
                  <a:pos x="52" y="225"/>
                </a:cxn>
                <a:cxn ang="0">
                  <a:pos x="59" y="207"/>
                </a:cxn>
                <a:cxn ang="0">
                  <a:pos x="72" y="170"/>
                </a:cxn>
                <a:cxn ang="0">
                  <a:pos x="72" y="170"/>
                </a:cxn>
                <a:cxn ang="0">
                  <a:pos x="79" y="151"/>
                </a:cxn>
                <a:cxn ang="0">
                  <a:pos x="85" y="130"/>
                </a:cxn>
                <a:cxn ang="0">
                  <a:pos x="98" y="87"/>
                </a:cxn>
                <a:cxn ang="0">
                  <a:pos x="104" y="67"/>
                </a:cxn>
                <a:cxn ang="0">
                  <a:pos x="112" y="46"/>
                </a:cxn>
                <a:cxn ang="0">
                  <a:pos x="121" y="26"/>
                </a:cxn>
                <a:cxn ang="0">
                  <a:pos x="132" y="8"/>
                </a:cxn>
                <a:cxn ang="0">
                  <a:pos x="132" y="8"/>
                </a:cxn>
                <a:cxn ang="0">
                  <a:pos x="133" y="5"/>
                </a:cxn>
                <a:cxn ang="0">
                  <a:pos x="133" y="4"/>
                </a:cxn>
                <a:cxn ang="0">
                  <a:pos x="132" y="2"/>
                </a:cxn>
                <a:cxn ang="0">
                  <a:pos x="130" y="0"/>
                </a:cxn>
                <a:cxn ang="0">
                  <a:pos x="127" y="0"/>
                </a:cxn>
                <a:cxn ang="0">
                  <a:pos x="124" y="0"/>
                </a:cxn>
                <a:cxn ang="0">
                  <a:pos x="123" y="3"/>
                </a:cxn>
                <a:cxn ang="0">
                  <a:pos x="123" y="3"/>
                </a:cxn>
              </a:cxnLst>
              <a:rect l="0" t="0" r="r" b="b"/>
              <a:pathLst>
                <a:path w="133" h="315">
                  <a:moveTo>
                    <a:pt x="123" y="3"/>
                  </a:moveTo>
                  <a:lnTo>
                    <a:pt x="123" y="3"/>
                  </a:lnTo>
                  <a:lnTo>
                    <a:pt x="112" y="20"/>
                  </a:lnTo>
                  <a:lnTo>
                    <a:pt x="103" y="38"/>
                  </a:lnTo>
                  <a:lnTo>
                    <a:pt x="95" y="58"/>
                  </a:lnTo>
                  <a:lnTo>
                    <a:pt x="89" y="77"/>
                  </a:lnTo>
                  <a:lnTo>
                    <a:pt x="76" y="118"/>
                  </a:lnTo>
                  <a:lnTo>
                    <a:pt x="64" y="157"/>
                  </a:lnTo>
                  <a:lnTo>
                    <a:pt x="64" y="157"/>
                  </a:lnTo>
                  <a:lnTo>
                    <a:pt x="49" y="202"/>
                  </a:lnTo>
                  <a:lnTo>
                    <a:pt x="40" y="224"/>
                  </a:lnTo>
                  <a:lnTo>
                    <a:pt x="31" y="245"/>
                  </a:lnTo>
                  <a:lnTo>
                    <a:pt x="31" y="245"/>
                  </a:lnTo>
                  <a:lnTo>
                    <a:pt x="14" y="276"/>
                  </a:lnTo>
                  <a:lnTo>
                    <a:pt x="6" y="292"/>
                  </a:lnTo>
                  <a:lnTo>
                    <a:pt x="0" y="308"/>
                  </a:lnTo>
                  <a:lnTo>
                    <a:pt x="0" y="308"/>
                  </a:lnTo>
                  <a:lnTo>
                    <a:pt x="0" y="310"/>
                  </a:lnTo>
                  <a:lnTo>
                    <a:pt x="0" y="313"/>
                  </a:lnTo>
                  <a:lnTo>
                    <a:pt x="2" y="314"/>
                  </a:lnTo>
                  <a:lnTo>
                    <a:pt x="4" y="315"/>
                  </a:lnTo>
                  <a:lnTo>
                    <a:pt x="8" y="314"/>
                  </a:lnTo>
                  <a:lnTo>
                    <a:pt x="10" y="313"/>
                  </a:lnTo>
                  <a:lnTo>
                    <a:pt x="11" y="311"/>
                  </a:lnTo>
                  <a:lnTo>
                    <a:pt x="11" y="311"/>
                  </a:lnTo>
                  <a:lnTo>
                    <a:pt x="18" y="293"/>
                  </a:lnTo>
                  <a:lnTo>
                    <a:pt x="27" y="276"/>
                  </a:lnTo>
                  <a:lnTo>
                    <a:pt x="44" y="243"/>
                  </a:lnTo>
                  <a:lnTo>
                    <a:pt x="44" y="243"/>
                  </a:lnTo>
                  <a:lnTo>
                    <a:pt x="52" y="225"/>
                  </a:lnTo>
                  <a:lnTo>
                    <a:pt x="59" y="207"/>
                  </a:lnTo>
                  <a:lnTo>
                    <a:pt x="72" y="170"/>
                  </a:lnTo>
                  <a:lnTo>
                    <a:pt x="72" y="170"/>
                  </a:lnTo>
                  <a:lnTo>
                    <a:pt x="79" y="151"/>
                  </a:lnTo>
                  <a:lnTo>
                    <a:pt x="85" y="130"/>
                  </a:lnTo>
                  <a:lnTo>
                    <a:pt x="98" y="87"/>
                  </a:lnTo>
                  <a:lnTo>
                    <a:pt x="104" y="67"/>
                  </a:lnTo>
                  <a:lnTo>
                    <a:pt x="112" y="46"/>
                  </a:lnTo>
                  <a:lnTo>
                    <a:pt x="121" y="26"/>
                  </a:lnTo>
                  <a:lnTo>
                    <a:pt x="132" y="8"/>
                  </a:lnTo>
                  <a:lnTo>
                    <a:pt x="132" y="8"/>
                  </a:lnTo>
                  <a:lnTo>
                    <a:pt x="133" y="5"/>
                  </a:lnTo>
                  <a:lnTo>
                    <a:pt x="133" y="4"/>
                  </a:lnTo>
                  <a:lnTo>
                    <a:pt x="132" y="2"/>
                  </a:lnTo>
                  <a:lnTo>
                    <a:pt x="130" y="0"/>
                  </a:lnTo>
                  <a:lnTo>
                    <a:pt x="127" y="0"/>
                  </a:lnTo>
                  <a:lnTo>
                    <a:pt x="124" y="0"/>
                  </a:lnTo>
                  <a:lnTo>
                    <a:pt x="123" y="3"/>
                  </a:lnTo>
                  <a:lnTo>
                    <a:pt x="123" y="3"/>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142" name="chenying0907 798"/>
            <p:cNvSpPr>
              <a:spLocks/>
            </p:cNvSpPr>
            <p:nvPr/>
          </p:nvSpPr>
          <p:spPr bwMode="auto">
            <a:xfrm>
              <a:off x="4391026" y="3178175"/>
              <a:ext cx="33338" cy="66675"/>
            </a:xfrm>
            <a:custGeom>
              <a:avLst/>
              <a:gdLst/>
              <a:ahLst/>
              <a:cxnLst>
                <a:cxn ang="0">
                  <a:pos x="75" y="2"/>
                </a:cxn>
                <a:cxn ang="0">
                  <a:pos x="75" y="2"/>
                </a:cxn>
                <a:cxn ang="0">
                  <a:pos x="68" y="10"/>
                </a:cxn>
                <a:cxn ang="0">
                  <a:pos x="63" y="18"/>
                </a:cxn>
                <a:cxn ang="0">
                  <a:pos x="53" y="35"/>
                </a:cxn>
                <a:cxn ang="0">
                  <a:pos x="46" y="53"/>
                </a:cxn>
                <a:cxn ang="0">
                  <a:pos x="40" y="73"/>
                </a:cxn>
                <a:cxn ang="0">
                  <a:pos x="40" y="73"/>
                </a:cxn>
                <a:cxn ang="0">
                  <a:pos x="31" y="95"/>
                </a:cxn>
                <a:cxn ang="0">
                  <a:pos x="20" y="117"/>
                </a:cxn>
                <a:cxn ang="0">
                  <a:pos x="10" y="138"/>
                </a:cxn>
                <a:cxn ang="0">
                  <a:pos x="2" y="161"/>
                </a:cxn>
                <a:cxn ang="0">
                  <a:pos x="2" y="161"/>
                </a:cxn>
                <a:cxn ang="0">
                  <a:pos x="0" y="163"/>
                </a:cxn>
                <a:cxn ang="0">
                  <a:pos x="2" y="165"/>
                </a:cxn>
                <a:cxn ang="0">
                  <a:pos x="3" y="166"/>
                </a:cxn>
                <a:cxn ang="0">
                  <a:pos x="4" y="167"/>
                </a:cxn>
                <a:cxn ang="0">
                  <a:pos x="10" y="167"/>
                </a:cxn>
                <a:cxn ang="0">
                  <a:pos x="11" y="166"/>
                </a:cxn>
                <a:cxn ang="0">
                  <a:pos x="12" y="163"/>
                </a:cxn>
                <a:cxn ang="0">
                  <a:pos x="12" y="163"/>
                </a:cxn>
                <a:cxn ang="0">
                  <a:pos x="19" y="146"/>
                </a:cxn>
                <a:cxn ang="0">
                  <a:pos x="28" y="129"/>
                </a:cxn>
                <a:cxn ang="0">
                  <a:pos x="36" y="112"/>
                </a:cxn>
                <a:cxn ang="0">
                  <a:pos x="44" y="95"/>
                </a:cxn>
                <a:cxn ang="0">
                  <a:pos x="44" y="95"/>
                </a:cxn>
                <a:cxn ang="0">
                  <a:pos x="51" y="73"/>
                </a:cxn>
                <a:cxn ang="0">
                  <a:pos x="59" y="51"/>
                </a:cxn>
                <a:cxn ang="0">
                  <a:pos x="65" y="40"/>
                </a:cxn>
                <a:cxn ang="0">
                  <a:pos x="70" y="30"/>
                </a:cxn>
                <a:cxn ang="0">
                  <a:pos x="75" y="19"/>
                </a:cxn>
                <a:cxn ang="0">
                  <a:pos x="83" y="10"/>
                </a:cxn>
                <a:cxn ang="0">
                  <a:pos x="83" y="10"/>
                </a:cxn>
                <a:cxn ang="0">
                  <a:pos x="84" y="8"/>
                </a:cxn>
                <a:cxn ang="0">
                  <a:pos x="84" y="6"/>
                </a:cxn>
                <a:cxn ang="0">
                  <a:pos x="83" y="2"/>
                </a:cxn>
                <a:cxn ang="0">
                  <a:pos x="79" y="0"/>
                </a:cxn>
                <a:cxn ang="0">
                  <a:pos x="76" y="1"/>
                </a:cxn>
                <a:cxn ang="0">
                  <a:pos x="75" y="2"/>
                </a:cxn>
                <a:cxn ang="0">
                  <a:pos x="75" y="2"/>
                </a:cxn>
              </a:cxnLst>
              <a:rect l="0" t="0" r="r" b="b"/>
              <a:pathLst>
                <a:path w="84" h="167">
                  <a:moveTo>
                    <a:pt x="75" y="2"/>
                  </a:moveTo>
                  <a:lnTo>
                    <a:pt x="75" y="2"/>
                  </a:lnTo>
                  <a:lnTo>
                    <a:pt x="68" y="10"/>
                  </a:lnTo>
                  <a:lnTo>
                    <a:pt x="63" y="18"/>
                  </a:lnTo>
                  <a:lnTo>
                    <a:pt x="53" y="35"/>
                  </a:lnTo>
                  <a:lnTo>
                    <a:pt x="46" y="53"/>
                  </a:lnTo>
                  <a:lnTo>
                    <a:pt x="40" y="73"/>
                  </a:lnTo>
                  <a:lnTo>
                    <a:pt x="40" y="73"/>
                  </a:lnTo>
                  <a:lnTo>
                    <a:pt x="31" y="95"/>
                  </a:lnTo>
                  <a:lnTo>
                    <a:pt x="20" y="117"/>
                  </a:lnTo>
                  <a:lnTo>
                    <a:pt x="10" y="138"/>
                  </a:lnTo>
                  <a:lnTo>
                    <a:pt x="2" y="161"/>
                  </a:lnTo>
                  <a:lnTo>
                    <a:pt x="2" y="161"/>
                  </a:lnTo>
                  <a:lnTo>
                    <a:pt x="0" y="163"/>
                  </a:lnTo>
                  <a:lnTo>
                    <a:pt x="2" y="165"/>
                  </a:lnTo>
                  <a:lnTo>
                    <a:pt x="3" y="166"/>
                  </a:lnTo>
                  <a:lnTo>
                    <a:pt x="4" y="167"/>
                  </a:lnTo>
                  <a:lnTo>
                    <a:pt x="10" y="167"/>
                  </a:lnTo>
                  <a:lnTo>
                    <a:pt x="11" y="166"/>
                  </a:lnTo>
                  <a:lnTo>
                    <a:pt x="12" y="163"/>
                  </a:lnTo>
                  <a:lnTo>
                    <a:pt x="12" y="163"/>
                  </a:lnTo>
                  <a:lnTo>
                    <a:pt x="19" y="146"/>
                  </a:lnTo>
                  <a:lnTo>
                    <a:pt x="28" y="129"/>
                  </a:lnTo>
                  <a:lnTo>
                    <a:pt x="36" y="112"/>
                  </a:lnTo>
                  <a:lnTo>
                    <a:pt x="44" y="95"/>
                  </a:lnTo>
                  <a:lnTo>
                    <a:pt x="44" y="95"/>
                  </a:lnTo>
                  <a:lnTo>
                    <a:pt x="51" y="73"/>
                  </a:lnTo>
                  <a:lnTo>
                    <a:pt x="59" y="51"/>
                  </a:lnTo>
                  <a:lnTo>
                    <a:pt x="65" y="40"/>
                  </a:lnTo>
                  <a:lnTo>
                    <a:pt x="70" y="30"/>
                  </a:lnTo>
                  <a:lnTo>
                    <a:pt x="75" y="19"/>
                  </a:lnTo>
                  <a:lnTo>
                    <a:pt x="83" y="10"/>
                  </a:lnTo>
                  <a:lnTo>
                    <a:pt x="83" y="10"/>
                  </a:lnTo>
                  <a:lnTo>
                    <a:pt x="84" y="8"/>
                  </a:lnTo>
                  <a:lnTo>
                    <a:pt x="84" y="6"/>
                  </a:lnTo>
                  <a:lnTo>
                    <a:pt x="83" y="2"/>
                  </a:lnTo>
                  <a:lnTo>
                    <a:pt x="79" y="0"/>
                  </a:lnTo>
                  <a:lnTo>
                    <a:pt x="76" y="1"/>
                  </a:lnTo>
                  <a:lnTo>
                    <a:pt x="75" y="2"/>
                  </a:lnTo>
                  <a:lnTo>
                    <a:pt x="75" y="2"/>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143" name="chenying0907 799"/>
            <p:cNvSpPr>
              <a:spLocks/>
            </p:cNvSpPr>
            <p:nvPr/>
          </p:nvSpPr>
          <p:spPr bwMode="auto">
            <a:xfrm>
              <a:off x="4416426" y="3190875"/>
              <a:ext cx="14288" cy="26988"/>
            </a:xfrm>
            <a:custGeom>
              <a:avLst/>
              <a:gdLst/>
              <a:ahLst/>
              <a:cxnLst>
                <a:cxn ang="0">
                  <a:pos x="22" y="5"/>
                </a:cxn>
                <a:cxn ang="0">
                  <a:pos x="22" y="5"/>
                </a:cxn>
                <a:cxn ang="0">
                  <a:pos x="21" y="13"/>
                </a:cxn>
                <a:cxn ang="0">
                  <a:pos x="17" y="20"/>
                </a:cxn>
                <a:cxn ang="0">
                  <a:pos x="17" y="20"/>
                </a:cxn>
                <a:cxn ang="0">
                  <a:pos x="14" y="30"/>
                </a:cxn>
                <a:cxn ang="0">
                  <a:pos x="14" y="30"/>
                </a:cxn>
                <a:cxn ang="0">
                  <a:pos x="8" y="46"/>
                </a:cxn>
                <a:cxn ang="0">
                  <a:pos x="0" y="60"/>
                </a:cxn>
                <a:cxn ang="0">
                  <a:pos x="0" y="60"/>
                </a:cxn>
                <a:cxn ang="0">
                  <a:pos x="0" y="62"/>
                </a:cxn>
                <a:cxn ang="0">
                  <a:pos x="0" y="64"/>
                </a:cxn>
                <a:cxn ang="0">
                  <a:pos x="2" y="67"/>
                </a:cxn>
                <a:cxn ang="0">
                  <a:pos x="6" y="68"/>
                </a:cxn>
                <a:cxn ang="0">
                  <a:pos x="9" y="67"/>
                </a:cxn>
                <a:cxn ang="0">
                  <a:pos x="10" y="66"/>
                </a:cxn>
                <a:cxn ang="0">
                  <a:pos x="10" y="66"/>
                </a:cxn>
                <a:cxn ang="0">
                  <a:pos x="18" y="50"/>
                </a:cxn>
                <a:cxn ang="0">
                  <a:pos x="25" y="33"/>
                </a:cxn>
                <a:cxn ang="0">
                  <a:pos x="25" y="33"/>
                </a:cxn>
                <a:cxn ang="0">
                  <a:pos x="30" y="20"/>
                </a:cxn>
                <a:cxn ang="0">
                  <a:pos x="33" y="12"/>
                </a:cxn>
                <a:cxn ang="0">
                  <a:pos x="34" y="5"/>
                </a:cxn>
                <a:cxn ang="0">
                  <a:pos x="34" y="5"/>
                </a:cxn>
                <a:cxn ang="0">
                  <a:pos x="34" y="3"/>
                </a:cxn>
                <a:cxn ang="0">
                  <a:pos x="33" y="1"/>
                </a:cxn>
                <a:cxn ang="0">
                  <a:pos x="31" y="0"/>
                </a:cxn>
                <a:cxn ang="0">
                  <a:pos x="29" y="0"/>
                </a:cxn>
                <a:cxn ang="0">
                  <a:pos x="25" y="1"/>
                </a:cxn>
                <a:cxn ang="0">
                  <a:pos x="23" y="3"/>
                </a:cxn>
                <a:cxn ang="0">
                  <a:pos x="22" y="5"/>
                </a:cxn>
                <a:cxn ang="0">
                  <a:pos x="22" y="5"/>
                </a:cxn>
              </a:cxnLst>
              <a:rect l="0" t="0" r="r" b="b"/>
              <a:pathLst>
                <a:path w="34" h="68">
                  <a:moveTo>
                    <a:pt x="22" y="5"/>
                  </a:moveTo>
                  <a:lnTo>
                    <a:pt x="22" y="5"/>
                  </a:lnTo>
                  <a:lnTo>
                    <a:pt x="21" y="13"/>
                  </a:lnTo>
                  <a:lnTo>
                    <a:pt x="17" y="20"/>
                  </a:lnTo>
                  <a:lnTo>
                    <a:pt x="17" y="20"/>
                  </a:lnTo>
                  <a:lnTo>
                    <a:pt x="14" y="30"/>
                  </a:lnTo>
                  <a:lnTo>
                    <a:pt x="14" y="30"/>
                  </a:lnTo>
                  <a:lnTo>
                    <a:pt x="8" y="46"/>
                  </a:lnTo>
                  <a:lnTo>
                    <a:pt x="0" y="60"/>
                  </a:lnTo>
                  <a:lnTo>
                    <a:pt x="0" y="60"/>
                  </a:lnTo>
                  <a:lnTo>
                    <a:pt x="0" y="62"/>
                  </a:lnTo>
                  <a:lnTo>
                    <a:pt x="0" y="64"/>
                  </a:lnTo>
                  <a:lnTo>
                    <a:pt x="2" y="67"/>
                  </a:lnTo>
                  <a:lnTo>
                    <a:pt x="6" y="68"/>
                  </a:lnTo>
                  <a:lnTo>
                    <a:pt x="9" y="67"/>
                  </a:lnTo>
                  <a:lnTo>
                    <a:pt x="10" y="66"/>
                  </a:lnTo>
                  <a:lnTo>
                    <a:pt x="10" y="66"/>
                  </a:lnTo>
                  <a:lnTo>
                    <a:pt x="18" y="50"/>
                  </a:lnTo>
                  <a:lnTo>
                    <a:pt x="25" y="33"/>
                  </a:lnTo>
                  <a:lnTo>
                    <a:pt x="25" y="33"/>
                  </a:lnTo>
                  <a:lnTo>
                    <a:pt x="30" y="20"/>
                  </a:lnTo>
                  <a:lnTo>
                    <a:pt x="33" y="12"/>
                  </a:lnTo>
                  <a:lnTo>
                    <a:pt x="34" y="5"/>
                  </a:lnTo>
                  <a:lnTo>
                    <a:pt x="34" y="5"/>
                  </a:lnTo>
                  <a:lnTo>
                    <a:pt x="34" y="3"/>
                  </a:lnTo>
                  <a:lnTo>
                    <a:pt x="33" y="1"/>
                  </a:lnTo>
                  <a:lnTo>
                    <a:pt x="31" y="0"/>
                  </a:lnTo>
                  <a:lnTo>
                    <a:pt x="29" y="0"/>
                  </a:lnTo>
                  <a:lnTo>
                    <a:pt x="25" y="1"/>
                  </a:lnTo>
                  <a:lnTo>
                    <a:pt x="23" y="3"/>
                  </a:lnTo>
                  <a:lnTo>
                    <a:pt x="22" y="5"/>
                  </a:lnTo>
                  <a:lnTo>
                    <a:pt x="22" y="5"/>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144" name="chenying0907 800"/>
            <p:cNvSpPr>
              <a:spLocks/>
            </p:cNvSpPr>
            <p:nvPr/>
          </p:nvSpPr>
          <p:spPr bwMode="auto">
            <a:xfrm>
              <a:off x="4371976" y="3368675"/>
              <a:ext cx="15875" cy="26988"/>
            </a:xfrm>
            <a:custGeom>
              <a:avLst/>
              <a:gdLst/>
              <a:ahLst/>
              <a:cxnLst>
                <a:cxn ang="0">
                  <a:pos x="27" y="3"/>
                </a:cxn>
                <a:cxn ang="0">
                  <a:pos x="27" y="3"/>
                </a:cxn>
                <a:cxn ang="0">
                  <a:pos x="25" y="11"/>
                </a:cxn>
                <a:cxn ang="0">
                  <a:pos x="21" y="17"/>
                </a:cxn>
                <a:cxn ang="0">
                  <a:pos x="17" y="24"/>
                </a:cxn>
                <a:cxn ang="0">
                  <a:pos x="13" y="30"/>
                </a:cxn>
                <a:cxn ang="0">
                  <a:pos x="13" y="30"/>
                </a:cxn>
                <a:cxn ang="0">
                  <a:pos x="1" y="64"/>
                </a:cxn>
                <a:cxn ang="0">
                  <a:pos x="1" y="64"/>
                </a:cxn>
                <a:cxn ang="0">
                  <a:pos x="0" y="67"/>
                </a:cxn>
                <a:cxn ang="0">
                  <a:pos x="1" y="68"/>
                </a:cxn>
                <a:cxn ang="0">
                  <a:pos x="4" y="71"/>
                </a:cxn>
                <a:cxn ang="0">
                  <a:pos x="9" y="71"/>
                </a:cxn>
                <a:cxn ang="0">
                  <a:pos x="10" y="69"/>
                </a:cxn>
                <a:cxn ang="0">
                  <a:pos x="11" y="67"/>
                </a:cxn>
                <a:cxn ang="0">
                  <a:pos x="11" y="67"/>
                </a:cxn>
                <a:cxn ang="0">
                  <a:pos x="23" y="37"/>
                </a:cxn>
                <a:cxn ang="0">
                  <a:pos x="23" y="37"/>
                </a:cxn>
                <a:cxn ang="0">
                  <a:pos x="26" y="29"/>
                </a:cxn>
                <a:cxn ang="0">
                  <a:pos x="31" y="21"/>
                </a:cxn>
                <a:cxn ang="0">
                  <a:pos x="35" y="15"/>
                </a:cxn>
                <a:cxn ang="0">
                  <a:pos x="38" y="7"/>
                </a:cxn>
                <a:cxn ang="0">
                  <a:pos x="38" y="7"/>
                </a:cxn>
                <a:cxn ang="0">
                  <a:pos x="39" y="4"/>
                </a:cxn>
                <a:cxn ang="0">
                  <a:pos x="38" y="1"/>
                </a:cxn>
                <a:cxn ang="0">
                  <a:pos x="36" y="0"/>
                </a:cxn>
                <a:cxn ang="0">
                  <a:pos x="35" y="0"/>
                </a:cxn>
                <a:cxn ang="0">
                  <a:pos x="30" y="0"/>
                </a:cxn>
                <a:cxn ang="0">
                  <a:pos x="28" y="1"/>
                </a:cxn>
                <a:cxn ang="0">
                  <a:pos x="27" y="3"/>
                </a:cxn>
                <a:cxn ang="0">
                  <a:pos x="27" y="3"/>
                </a:cxn>
              </a:cxnLst>
              <a:rect l="0" t="0" r="r" b="b"/>
              <a:pathLst>
                <a:path w="39" h="71">
                  <a:moveTo>
                    <a:pt x="27" y="3"/>
                  </a:moveTo>
                  <a:lnTo>
                    <a:pt x="27" y="3"/>
                  </a:lnTo>
                  <a:lnTo>
                    <a:pt x="25" y="11"/>
                  </a:lnTo>
                  <a:lnTo>
                    <a:pt x="21" y="17"/>
                  </a:lnTo>
                  <a:lnTo>
                    <a:pt x="17" y="24"/>
                  </a:lnTo>
                  <a:lnTo>
                    <a:pt x="13" y="30"/>
                  </a:lnTo>
                  <a:lnTo>
                    <a:pt x="13" y="30"/>
                  </a:lnTo>
                  <a:lnTo>
                    <a:pt x="1" y="64"/>
                  </a:lnTo>
                  <a:lnTo>
                    <a:pt x="1" y="64"/>
                  </a:lnTo>
                  <a:lnTo>
                    <a:pt x="0" y="67"/>
                  </a:lnTo>
                  <a:lnTo>
                    <a:pt x="1" y="68"/>
                  </a:lnTo>
                  <a:lnTo>
                    <a:pt x="4" y="71"/>
                  </a:lnTo>
                  <a:lnTo>
                    <a:pt x="9" y="71"/>
                  </a:lnTo>
                  <a:lnTo>
                    <a:pt x="10" y="69"/>
                  </a:lnTo>
                  <a:lnTo>
                    <a:pt x="11" y="67"/>
                  </a:lnTo>
                  <a:lnTo>
                    <a:pt x="11" y="67"/>
                  </a:lnTo>
                  <a:lnTo>
                    <a:pt x="23" y="37"/>
                  </a:lnTo>
                  <a:lnTo>
                    <a:pt x="23" y="37"/>
                  </a:lnTo>
                  <a:lnTo>
                    <a:pt x="26" y="29"/>
                  </a:lnTo>
                  <a:lnTo>
                    <a:pt x="31" y="21"/>
                  </a:lnTo>
                  <a:lnTo>
                    <a:pt x="35" y="15"/>
                  </a:lnTo>
                  <a:lnTo>
                    <a:pt x="38" y="7"/>
                  </a:lnTo>
                  <a:lnTo>
                    <a:pt x="38" y="7"/>
                  </a:lnTo>
                  <a:lnTo>
                    <a:pt x="39" y="4"/>
                  </a:lnTo>
                  <a:lnTo>
                    <a:pt x="38" y="1"/>
                  </a:lnTo>
                  <a:lnTo>
                    <a:pt x="36" y="0"/>
                  </a:lnTo>
                  <a:lnTo>
                    <a:pt x="35" y="0"/>
                  </a:lnTo>
                  <a:lnTo>
                    <a:pt x="30" y="0"/>
                  </a:lnTo>
                  <a:lnTo>
                    <a:pt x="28" y="1"/>
                  </a:lnTo>
                  <a:lnTo>
                    <a:pt x="27" y="3"/>
                  </a:lnTo>
                  <a:lnTo>
                    <a:pt x="27" y="3"/>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145" name="chenying0907 801"/>
            <p:cNvSpPr>
              <a:spLocks/>
            </p:cNvSpPr>
            <p:nvPr/>
          </p:nvSpPr>
          <p:spPr bwMode="auto">
            <a:xfrm>
              <a:off x="4394201" y="3375025"/>
              <a:ext cx="12700" cy="25400"/>
            </a:xfrm>
            <a:custGeom>
              <a:avLst/>
              <a:gdLst/>
              <a:ahLst/>
              <a:cxnLst>
                <a:cxn ang="0">
                  <a:pos x="24" y="4"/>
                </a:cxn>
                <a:cxn ang="0">
                  <a:pos x="24" y="4"/>
                </a:cxn>
                <a:cxn ang="0">
                  <a:pos x="23" y="8"/>
                </a:cxn>
                <a:cxn ang="0">
                  <a:pos x="21" y="11"/>
                </a:cxn>
                <a:cxn ang="0">
                  <a:pos x="17" y="16"/>
                </a:cxn>
                <a:cxn ang="0">
                  <a:pos x="17" y="16"/>
                </a:cxn>
                <a:cxn ang="0">
                  <a:pos x="13" y="23"/>
                </a:cxn>
                <a:cxn ang="0">
                  <a:pos x="11" y="29"/>
                </a:cxn>
                <a:cxn ang="0">
                  <a:pos x="11" y="29"/>
                </a:cxn>
                <a:cxn ang="0">
                  <a:pos x="7" y="36"/>
                </a:cxn>
                <a:cxn ang="0">
                  <a:pos x="3" y="44"/>
                </a:cxn>
                <a:cxn ang="0">
                  <a:pos x="2" y="51"/>
                </a:cxn>
                <a:cxn ang="0">
                  <a:pos x="0" y="59"/>
                </a:cxn>
                <a:cxn ang="0">
                  <a:pos x="0" y="59"/>
                </a:cxn>
                <a:cxn ang="0">
                  <a:pos x="0" y="62"/>
                </a:cxn>
                <a:cxn ang="0">
                  <a:pos x="2" y="63"/>
                </a:cxn>
                <a:cxn ang="0">
                  <a:pos x="6" y="65"/>
                </a:cxn>
                <a:cxn ang="0">
                  <a:pos x="9" y="63"/>
                </a:cxn>
                <a:cxn ang="0">
                  <a:pos x="11" y="62"/>
                </a:cxn>
                <a:cxn ang="0">
                  <a:pos x="12" y="59"/>
                </a:cxn>
                <a:cxn ang="0">
                  <a:pos x="12" y="59"/>
                </a:cxn>
                <a:cxn ang="0">
                  <a:pos x="13" y="51"/>
                </a:cxn>
                <a:cxn ang="0">
                  <a:pos x="15" y="44"/>
                </a:cxn>
                <a:cxn ang="0">
                  <a:pos x="15" y="44"/>
                </a:cxn>
                <a:cxn ang="0">
                  <a:pos x="20" y="37"/>
                </a:cxn>
                <a:cxn ang="0">
                  <a:pos x="23" y="33"/>
                </a:cxn>
                <a:cxn ang="0">
                  <a:pos x="23" y="31"/>
                </a:cxn>
                <a:cxn ang="0">
                  <a:pos x="23" y="31"/>
                </a:cxn>
                <a:cxn ang="0">
                  <a:pos x="25" y="24"/>
                </a:cxn>
                <a:cxn ang="0">
                  <a:pos x="29" y="19"/>
                </a:cxn>
                <a:cxn ang="0">
                  <a:pos x="33" y="14"/>
                </a:cxn>
                <a:cxn ang="0">
                  <a:pos x="34" y="7"/>
                </a:cxn>
                <a:cxn ang="0">
                  <a:pos x="34" y="7"/>
                </a:cxn>
                <a:cxn ang="0">
                  <a:pos x="34" y="4"/>
                </a:cxn>
                <a:cxn ang="0">
                  <a:pos x="33" y="3"/>
                </a:cxn>
                <a:cxn ang="0">
                  <a:pos x="30" y="0"/>
                </a:cxn>
                <a:cxn ang="0">
                  <a:pos x="28" y="0"/>
                </a:cxn>
                <a:cxn ang="0">
                  <a:pos x="26" y="0"/>
                </a:cxn>
                <a:cxn ang="0">
                  <a:pos x="24" y="2"/>
                </a:cxn>
                <a:cxn ang="0">
                  <a:pos x="24" y="4"/>
                </a:cxn>
                <a:cxn ang="0">
                  <a:pos x="24" y="4"/>
                </a:cxn>
              </a:cxnLst>
              <a:rect l="0" t="0" r="r" b="b"/>
              <a:pathLst>
                <a:path w="34" h="65">
                  <a:moveTo>
                    <a:pt x="24" y="4"/>
                  </a:moveTo>
                  <a:lnTo>
                    <a:pt x="24" y="4"/>
                  </a:lnTo>
                  <a:lnTo>
                    <a:pt x="23" y="8"/>
                  </a:lnTo>
                  <a:lnTo>
                    <a:pt x="21" y="11"/>
                  </a:lnTo>
                  <a:lnTo>
                    <a:pt x="17" y="16"/>
                  </a:lnTo>
                  <a:lnTo>
                    <a:pt x="17" y="16"/>
                  </a:lnTo>
                  <a:lnTo>
                    <a:pt x="13" y="23"/>
                  </a:lnTo>
                  <a:lnTo>
                    <a:pt x="11" y="29"/>
                  </a:lnTo>
                  <a:lnTo>
                    <a:pt x="11" y="29"/>
                  </a:lnTo>
                  <a:lnTo>
                    <a:pt x="7" y="36"/>
                  </a:lnTo>
                  <a:lnTo>
                    <a:pt x="3" y="44"/>
                  </a:lnTo>
                  <a:lnTo>
                    <a:pt x="2" y="51"/>
                  </a:lnTo>
                  <a:lnTo>
                    <a:pt x="0" y="59"/>
                  </a:lnTo>
                  <a:lnTo>
                    <a:pt x="0" y="59"/>
                  </a:lnTo>
                  <a:lnTo>
                    <a:pt x="0" y="62"/>
                  </a:lnTo>
                  <a:lnTo>
                    <a:pt x="2" y="63"/>
                  </a:lnTo>
                  <a:lnTo>
                    <a:pt x="6" y="65"/>
                  </a:lnTo>
                  <a:lnTo>
                    <a:pt x="9" y="63"/>
                  </a:lnTo>
                  <a:lnTo>
                    <a:pt x="11" y="62"/>
                  </a:lnTo>
                  <a:lnTo>
                    <a:pt x="12" y="59"/>
                  </a:lnTo>
                  <a:lnTo>
                    <a:pt x="12" y="59"/>
                  </a:lnTo>
                  <a:lnTo>
                    <a:pt x="13" y="51"/>
                  </a:lnTo>
                  <a:lnTo>
                    <a:pt x="15" y="44"/>
                  </a:lnTo>
                  <a:lnTo>
                    <a:pt x="15" y="44"/>
                  </a:lnTo>
                  <a:lnTo>
                    <a:pt x="20" y="37"/>
                  </a:lnTo>
                  <a:lnTo>
                    <a:pt x="23" y="33"/>
                  </a:lnTo>
                  <a:lnTo>
                    <a:pt x="23" y="31"/>
                  </a:lnTo>
                  <a:lnTo>
                    <a:pt x="23" y="31"/>
                  </a:lnTo>
                  <a:lnTo>
                    <a:pt x="25" y="24"/>
                  </a:lnTo>
                  <a:lnTo>
                    <a:pt x="29" y="19"/>
                  </a:lnTo>
                  <a:lnTo>
                    <a:pt x="33" y="14"/>
                  </a:lnTo>
                  <a:lnTo>
                    <a:pt x="34" y="7"/>
                  </a:lnTo>
                  <a:lnTo>
                    <a:pt x="34" y="7"/>
                  </a:lnTo>
                  <a:lnTo>
                    <a:pt x="34" y="4"/>
                  </a:lnTo>
                  <a:lnTo>
                    <a:pt x="33" y="3"/>
                  </a:lnTo>
                  <a:lnTo>
                    <a:pt x="30" y="0"/>
                  </a:lnTo>
                  <a:lnTo>
                    <a:pt x="28" y="0"/>
                  </a:lnTo>
                  <a:lnTo>
                    <a:pt x="26" y="0"/>
                  </a:lnTo>
                  <a:lnTo>
                    <a:pt x="24" y="2"/>
                  </a:lnTo>
                  <a:lnTo>
                    <a:pt x="24" y="4"/>
                  </a:lnTo>
                  <a:lnTo>
                    <a:pt x="24" y="4"/>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146" name="chenying0907 802"/>
            <p:cNvSpPr>
              <a:spLocks/>
            </p:cNvSpPr>
            <p:nvPr/>
          </p:nvSpPr>
          <p:spPr bwMode="auto">
            <a:xfrm>
              <a:off x="4421188" y="3376613"/>
              <a:ext cx="14288" cy="28575"/>
            </a:xfrm>
            <a:custGeom>
              <a:avLst/>
              <a:gdLst/>
              <a:ahLst/>
              <a:cxnLst>
                <a:cxn ang="0">
                  <a:pos x="27" y="3"/>
                </a:cxn>
                <a:cxn ang="0">
                  <a:pos x="27" y="3"/>
                </a:cxn>
                <a:cxn ang="0">
                  <a:pos x="17" y="17"/>
                </a:cxn>
                <a:cxn ang="0">
                  <a:pos x="8" y="33"/>
                </a:cxn>
                <a:cxn ang="0">
                  <a:pos x="4" y="41"/>
                </a:cxn>
                <a:cxn ang="0">
                  <a:pos x="1" y="48"/>
                </a:cxn>
                <a:cxn ang="0">
                  <a:pos x="0" y="58"/>
                </a:cxn>
                <a:cxn ang="0">
                  <a:pos x="0" y="68"/>
                </a:cxn>
                <a:cxn ang="0">
                  <a:pos x="0" y="68"/>
                </a:cxn>
                <a:cxn ang="0">
                  <a:pos x="0" y="69"/>
                </a:cxn>
                <a:cxn ang="0">
                  <a:pos x="1" y="72"/>
                </a:cxn>
                <a:cxn ang="0">
                  <a:pos x="5" y="73"/>
                </a:cxn>
                <a:cxn ang="0">
                  <a:pos x="9" y="72"/>
                </a:cxn>
                <a:cxn ang="0">
                  <a:pos x="10" y="69"/>
                </a:cxn>
                <a:cxn ang="0">
                  <a:pos x="10" y="68"/>
                </a:cxn>
                <a:cxn ang="0">
                  <a:pos x="10" y="68"/>
                </a:cxn>
                <a:cxn ang="0">
                  <a:pos x="11" y="59"/>
                </a:cxn>
                <a:cxn ang="0">
                  <a:pos x="13" y="51"/>
                </a:cxn>
                <a:cxn ang="0">
                  <a:pos x="15" y="45"/>
                </a:cxn>
                <a:cxn ang="0">
                  <a:pos x="18" y="37"/>
                </a:cxn>
                <a:cxn ang="0">
                  <a:pos x="26" y="24"/>
                </a:cxn>
                <a:cxn ang="0">
                  <a:pos x="35" y="11"/>
                </a:cxn>
                <a:cxn ang="0">
                  <a:pos x="35" y="11"/>
                </a:cxn>
                <a:cxn ang="0">
                  <a:pos x="36" y="8"/>
                </a:cxn>
                <a:cxn ang="0">
                  <a:pos x="36" y="7"/>
                </a:cxn>
                <a:cxn ang="0">
                  <a:pos x="35" y="3"/>
                </a:cxn>
                <a:cxn ang="0">
                  <a:pos x="34" y="1"/>
                </a:cxn>
                <a:cxn ang="0">
                  <a:pos x="31" y="0"/>
                </a:cxn>
                <a:cxn ang="0">
                  <a:pos x="30" y="1"/>
                </a:cxn>
                <a:cxn ang="0">
                  <a:pos x="27" y="3"/>
                </a:cxn>
                <a:cxn ang="0">
                  <a:pos x="27" y="3"/>
                </a:cxn>
              </a:cxnLst>
              <a:rect l="0" t="0" r="r" b="b"/>
              <a:pathLst>
                <a:path w="36" h="73">
                  <a:moveTo>
                    <a:pt x="27" y="3"/>
                  </a:moveTo>
                  <a:lnTo>
                    <a:pt x="27" y="3"/>
                  </a:lnTo>
                  <a:lnTo>
                    <a:pt x="17" y="17"/>
                  </a:lnTo>
                  <a:lnTo>
                    <a:pt x="8" y="33"/>
                  </a:lnTo>
                  <a:lnTo>
                    <a:pt x="4" y="41"/>
                  </a:lnTo>
                  <a:lnTo>
                    <a:pt x="1" y="48"/>
                  </a:lnTo>
                  <a:lnTo>
                    <a:pt x="0" y="58"/>
                  </a:lnTo>
                  <a:lnTo>
                    <a:pt x="0" y="68"/>
                  </a:lnTo>
                  <a:lnTo>
                    <a:pt x="0" y="68"/>
                  </a:lnTo>
                  <a:lnTo>
                    <a:pt x="0" y="69"/>
                  </a:lnTo>
                  <a:lnTo>
                    <a:pt x="1" y="72"/>
                  </a:lnTo>
                  <a:lnTo>
                    <a:pt x="5" y="73"/>
                  </a:lnTo>
                  <a:lnTo>
                    <a:pt x="9" y="72"/>
                  </a:lnTo>
                  <a:lnTo>
                    <a:pt x="10" y="69"/>
                  </a:lnTo>
                  <a:lnTo>
                    <a:pt x="10" y="68"/>
                  </a:lnTo>
                  <a:lnTo>
                    <a:pt x="10" y="68"/>
                  </a:lnTo>
                  <a:lnTo>
                    <a:pt x="11" y="59"/>
                  </a:lnTo>
                  <a:lnTo>
                    <a:pt x="13" y="51"/>
                  </a:lnTo>
                  <a:lnTo>
                    <a:pt x="15" y="45"/>
                  </a:lnTo>
                  <a:lnTo>
                    <a:pt x="18" y="37"/>
                  </a:lnTo>
                  <a:lnTo>
                    <a:pt x="26" y="24"/>
                  </a:lnTo>
                  <a:lnTo>
                    <a:pt x="35" y="11"/>
                  </a:lnTo>
                  <a:lnTo>
                    <a:pt x="35" y="11"/>
                  </a:lnTo>
                  <a:lnTo>
                    <a:pt x="36" y="8"/>
                  </a:lnTo>
                  <a:lnTo>
                    <a:pt x="36" y="7"/>
                  </a:lnTo>
                  <a:lnTo>
                    <a:pt x="35" y="3"/>
                  </a:lnTo>
                  <a:lnTo>
                    <a:pt x="34" y="1"/>
                  </a:lnTo>
                  <a:lnTo>
                    <a:pt x="31" y="0"/>
                  </a:lnTo>
                  <a:lnTo>
                    <a:pt x="30" y="1"/>
                  </a:lnTo>
                  <a:lnTo>
                    <a:pt x="27" y="3"/>
                  </a:lnTo>
                  <a:lnTo>
                    <a:pt x="27" y="3"/>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147" name="chenying0907 803"/>
            <p:cNvSpPr>
              <a:spLocks/>
            </p:cNvSpPr>
            <p:nvPr/>
          </p:nvSpPr>
          <p:spPr bwMode="auto">
            <a:xfrm>
              <a:off x="4446588" y="3363913"/>
              <a:ext cx="19050" cy="31750"/>
            </a:xfrm>
            <a:custGeom>
              <a:avLst/>
              <a:gdLst/>
              <a:ahLst/>
              <a:cxnLst>
                <a:cxn ang="0">
                  <a:pos x="35" y="3"/>
                </a:cxn>
                <a:cxn ang="0">
                  <a:pos x="35" y="3"/>
                </a:cxn>
                <a:cxn ang="0">
                  <a:pos x="25" y="20"/>
                </a:cxn>
                <a:cxn ang="0">
                  <a:pos x="15" y="38"/>
                </a:cxn>
                <a:cxn ang="0">
                  <a:pos x="8" y="57"/>
                </a:cxn>
                <a:cxn ang="0">
                  <a:pos x="0" y="76"/>
                </a:cxn>
                <a:cxn ang="0">
                  <a:pos x="0" y="76"/>
                </a:cxn>
                <a:cxn ang="0">
                  <a:pos x="0" y="79"/>
                </a:cxn>
                <a:cxn ang="0">
                  <a:pos x="0" y="80"/>
                </a:cxn>
                <a:cxn ang="0">
                  <a:pos x="2" y="81"/>
                </a:cxn>
                <a:cxn ang="0">
                  <a:pos x="4" y="83"/>
                </a:cxn>
                <a:cxn ang="0">
                  <a:pos x="8" y="83"/>
                </a:cxn>
                <a:cxn ang="0">
                  <a:pos x="10" y="81"/>
                </a:cxn>
                <a:cxn ang="0">
                  <a:pos x="12" y="79"/>
                </a:cxn>
                <a:cxn ang="0">
                  <a:pos x="12" y="79"/>
                </a:cxn>
                <a:cxn ang="0">
                  <a:pos x="18" y="61"/>
                </a:cxn>
                <a:cxn ang="0">
                  <a:pos x="26" y="42"/>
                </a:cxn>
                <a:cxn ang="0">
                  <a:pos x="35" y="25"/>
                </a:cxn>
                <a:cxn ang="0">
                  <a:pos x="44" y="8"/>
                </a:cxn>
                <a:cxn ang="0">
                  <a:pos x="44" y="8"/>
                </a:cxn>
                <a:cxn ang="0">
                  <a:pos x="46" y="6"/>
                </a:cxn>
                <a:cxn ang="0">
                  <a:pos x="46" y="4"/>
                </a:cxn>
                <a:cxn ang="0">
                  <a:pos x="43" y="0"/>
                </a:cxn>
                <a:cxn ang="0">
                  <a:pos x="39" y="0"/>
                </a:cxn>
                <a:cxn ang="0">
                  <a:pos x="36" y="0"/>
                </a:cxn>
                <a:cxn ang="0">
                  <a:pos x="35" y="3"/>
                </a:cxn>
                <a:cxn ang="0">
                  <a:pos x="35" y="3"/>
                </a:cxn>
              </a:cxnLst>
              <a:rect l="0" t="0" r="r" b="b"/>
              <a:pathLst>
                <a:path w="46" h="83">
                  <a:moveTo>
                    <a:pt x="35" y="3"/>
                  </a:moveTo>
                  <a:lnTo>
                    <a:pt x="35" y="3"/>
                  </a:lnTo>
                  <a:lnTo>
                    <a:pt x="25" y="20"/>
                  </a:lnTo>
                  <a:lnTo>
                    <a:pt x="15" y="38"/>
                  </a:lnTo>
                  <a:lnTo>
                    <a:pt x="8" y="57"/>
                  </a:lnTo>
                  <a:lnTo>
                    <a:pt x="0" y="76"/>
                  </a:lnTo>
                  <a:lnTo>
                    <a:pt x="0" y="76"/>
                  </a:lnTo>
                  <a:lnTo>
                    <a:pt x="0" y="79"/>
                  </a:lnTo>
                  <a:lnTo>
                    <a:pt x="0" y="80"/>
                  </a:lnTo>
                  <a:lnTo>
                    <a:pt x="2" y="81"/>
                  </a:lnTo>
                  <a:lnTo>
                    <a:pt x="4" y="83"/>
                  </a:lnTo>
                  <a:lnTo>
                    <a:pt x="8" y="83"/>
                  </a:lnTo>
                  <a:lnTo>
                    <a:pt x="10" y="81"/>
                  </a:lnTo>
                  <a:lnTo>
                    <a:pt x="12" y="79"/>
                  </a:lnTo>
                  <a:lnTo>
                    <a:pt x="12" y="79"/>
                  </a:lnTo>
                  <a:lnTo>
                    <a:pt x="18" y="61"/>
                  </a:lnTo>
                  <a:lnTo>
                    <a:pt x="26" y="42"/>
                  </a:lnTo>
                  <a:lnTo>
                    <a:pt x="35" y="25"/>
                  </a:lnTo>
                  <a:lnTo>
                    <a:pt x="44" y="8"/>
                  </a:lnTo>
                  <a:lnTo>
                    <a:pt x="44" y="8"/>
                  </a:lnTo>
                  <a:lnTo>
                    <a:pt x="46" y="6"/>
                  </a:lnTo>
                  <a:lnTo>
                    <a:pt x="46" y="4"/>
                  </a:lnTo>
                  <a:lnTo>
                    <a:pt x="43" y="0"/>
                  </a:lnTo>
                  <a:lnTo>
                    <a:pt x="39" y="0"/>
                  </a:lnTo>
                  <a:lnTo>
                    <a:pt x="36" y="0"/>
                  </a:lnTo>
                  <a:lnTo>
                    <a:pt x="35" y="3"/>
                  </a:lnTo>
                  <a:lnTo>
                    <a:pt x="35" y="3"/>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148" name="chenying0907 804"/>
            <p:cNvSpPr>
              <a:spLocks/>
            </p:cNvSpPr>
            <p:nvPr/>
          </p:nvSpPr>
          <p:spPr bwMode="auto">
            <a:xfrm>
              <a:off x="4476751" y="3340100"/>
              <a:ext cx="14288" cy="33338"/>
            </a:xfrm>
            <a:custGeom>
              <a:avLst/>
              <a:gdLst/>
              <a:ahLst/>
              <a:cxnLst>
                <a:cxn ang="0">
                  <a:pos x="23" y="4"/>
                </a:cxn>
                <a:cxn ang="0">
                  <a:pos x="23" y="4"/>
                </a:cxn>
                <a:cxn ang="0">
                  <a:pos x="19" y="21"/>
                </a:cxn>
                <a:cxn ang="0">
                  <a:pos x="19" y="21"/>
                </a:cxn>
                <a:cxn ang="0">
                  <a:pos x="15" y="30"/>
                </a:cxn>
                <a:cxn ang="0">
                  <a:pos x="11" y="38"/>
                </a:cxn>
                <a:cxn ang="0">
                  <a:pos x="11" y="38"/>
                </a:cxn>
                <a:cxn ang="0">
                  <a:pos x="7" y="56"/>
                </a:cxn>
                <a:cxn ang="0">
                  <a:pos x="5" y="67"/>
                </a:cxn>
                <a:cxn ang="0">
                  <a:pos x="1" y="74"/>
                </a:cxn>
                <a:cxn ang="0">
                  <a:pos x="1" y="74"/>
                </a:cxn>
                <a:cxn ang="0">
                  <a:pos x="0" y="77"/>
                </a:cxn>
                <a:cxn ang="0">
                  <a:pos x="0" y="80"/>
                </a:cxn>
                <a:cxn ang="0">
                  <a:pos x="2" y="82"/>
                </a:cxn>
                <a:cxn ang="0">
                  <a:pos x="7" y="84"/>
                </a:cxn>
                <a:cxn ang="0">
                  <a:pos x="9" y="82"/>
                </a:cxn>
                <a:cxn ang="0">
                  <a:pos x="10" y="81"/>
                </a:cxn>
                <a:cxn ang="0">
                  <a:pos x="10" y="81"/>
                </a:cxn>
                <a:cxn ang="0">
                  <a:pos x="14" y="72"/>
                </a:cxn>
                <a:cxn ang="0">
                  <a:pos x="18" y="63"/>
                </a:cxn>
                <a:cxn ang="0">
                  <a:pos x="22" y="44"/>
                </a:cxn>
                <a:cxn ang="0">
                  <a:pos x="22" y="44"/>
                </a:cxn>
                <a:cxn ang="0">
                  <a:pos x="24" y="36"/>
                </a:cxn>
                <a:cxn ang="0">
                  <a:pos x="28" y="29"/>
                </a:cxn>
                <a:cxn ang="0">
                  <a:pos x="28" y="29"/>
                </a:cxn>
                <a:cxn ang="0">
                  <a:pos x="31" y="18"/>
                </a:cxn>
                <a:cxn ang="0">
                  <a:pos x="34" y="6"/>
                </a:cxn>
                <a:cxn ang="0">
                  <a:pos x="34" y="6"/>
                </a:cxn>
                <a:cxn ang="0">
                  <a:pos x="34" y="4"/>
                </a:cxn>
                <a:cxn ang="0">
                  <a:pos x="34" y="2"/>
                </a:cxn>
                <a:cxn ang="0">
                  <a:pos x="30" y="0"/>
                </a:cxn>
                <a:cxn ang="0">
                  <a:pos x="26" y="0"/>
                </a:cxn>
                <a:cxn ang="0">
                  <a:pos x="24" y="1"/>
                </a:cxn>
                <a:cxn ang="0">
                  <a:pos x="23" y="4"/>
                </a:cxn>
                <a:cxn ang="0">
                  <a:pos x="23" y="4"/>
                </a:cxn>
              </a:cxnLst>
              <a:rect l="0" t="0" r="r" b="b"/>
              <a:pathLst>
                <a:path w="34" h="84">
                  <a:moveTo>
                    <a:pt x="23" y="4"/>
                  </a:moveTo>
                  <a:lnTo>
                    <a:pt x="23" y="4"/>
                  </a:lnTo>
                  <a:lnTo>
                    <a:pt x="19" y="21"/>
                  </a:lnTo>
                  <a:lnTo>
                    <a:pt x="19" y="21"/>
                  </a:lnTo>
                  <a:lnTo>
                    <a:pt x="15" y="30"/>
                  </a:lnTo>
                  <a:lnTo>
                    <a:pt x="11" y="38"/>
                  </a:lnTo>
                  <a:lnTo>
                    <a:pt x="11" y="38"/>
                  </a:lnTo>
                  <a:lnTo>
                    <a:pt x="7" y="56"/>
                  </a:lnTo>
                  <a:lnTo>
                    <a:pt x="5" y="67"/>
                  </a:lnTo>
                  <a:lnTo>
                    <a:pt x="1" y="74"/>
                  </a:lnTo>
                  <a:lnTo>
                    <a:pt x="1" y="74"/>
                  </a:lnTo>
                  <a:lnTo>
                    <a:pt x="0" y="77"/>
                  </a:lnTo>
                  <a:lnTo>
                    <a:pt x="0" y="80"/>
                  </a:lnTo>
                  <a:lnTo>
                    <a:pt x="2" y="82"/>
                  </a:lnTo>
                  <a:lnTo>
                    <a:pt x="7" y="84"/>
                  </a:lnTo>
                  <a:lnTo>
                    <a:pt x="9" y="82"/>
                  </a:lnTo>
                  <a:lnTo>
                    <a:pt x="10" y="81"/>
                  </a:lnTo>
                  <a:lnTo>
                    <a:pt x="10" y="81"/>
                  </a:lnTo>
                  <a:lnTo>
                    <a:pt x="14" y="72"/>
                  </a:lnTo>
                  <a:lnTo>
                    <a:pt x="18" y="63"/>
                  </a:lnTo>
                  <a:lnTo>
                    <a:pt x="22" y="44"/>
                  </a:lnTo>
                  <a:lnTo>
                    <a:pt x="22" y="44"/>
                  </a:lnTo>
                  <a:lnTo>
                    <a:pt x="24" y="36"/>
                  </a:lnTo>
                  <a:lnTo>
                    <a:pt x="28" y="29"/>
                  </a:lnTo>
                  <a:lnTo>
                    <a:pt x="28" y="29"/>
                  </a:lnTo>
                  <a:lnTo>
                    <a:pt x="31" y="18"/>
                  </a:lnTo>
                  <a:lnTo>
                    <a:pt x="34" y="6"/>
                  </a:lnTo>
                  <a:lnTo>
                    <a:pt x="34" y="6"/>
                  </a:lnTo>
                  <a:lnTo>
                    <a:pt x="34" y="4"/>
                  </a:lnTo>
                  <a:lnTo>
                    <a:pt x="34" y="2"/>
                  </a:lnTo>
                  <a:lnTo>
                    <a:pt x="30" y="0"/>
                  </a:lnTo>
                  <a:lnTo>
                    <a:pt x="26" y="0"/>
                  </a:lnTo>
                  <a:lnTo>
                    <a:pt x="24" y="1"/>
                  </a:lnTo>
                  <a:lnTo>
                    <a:pt x="23" y="4"/>
                  </a:lnTo>
                  <a:lnTo>
                    <a:pt x="23" y="4"/>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149" name="chenying0907 805"/>
            <p:cNvSpPr>
              <a:spLocks/>
            </p:cNvSpPr>
            <p:nvPr/>
          </p:nvSpPr>
          <p:spPr bwMode="auto">
            <a:xfrm>
              <a:off x="4522788" y="3330575"/>
              <a:ext cx="11113" cy="25400"/>
            </a:xfrm>
            <a:custGeom>
              <a:avLst/>
              <a:gdLst/>
              <a:ahLst/>
              <a:cxnLst>
                <a:cxn ang="0">
                  <a:pos x="19" y="3"/>
                </a:cxn>
                <a:cxn ang="0">
                  <a:pos x="19" y="3"/>
                </a:cxn>
                <a:cxn ang="0">
                  <a:pos x="10" y="15"/>
                </a:cxn>
                <a:cxn ang="0">
                  <a:pos x="5" y="28"/>
                </a:cxn>
                <a:cxn ang="0">
                  <a:pos x="1" y="41"/>
                </a:cxn>
                <a:cxn ang="0">
                  <a:pos x="0" y="57"/>
                </a:cxn>
                <a:cxn ang="0">
                  <a:pos x="0" y="57"/>
                </a:cxn>
                <a:cxn ang="0">
                  <a:pos x="0" y="58"/>
                </a:cxn>
                <a:cxn ang="0">
                  <a:pos x="1" y="60"/>
                </a:cxn>
                <a:cxn ang="0">
                  <a:pos x="5" y="62"/>
                </a:cxn>
                <a:cxn ang="0">
                  <a:pos x="9" y="60"/>
                </a:cxn>
                <a:cxn ang="0">
                  <a:pos x="10" y="58"/>
                </a:cxn>
                <a:cxn ang="0">
                  <a:pos x="10" y="57"/>
                </a:cxn>
                <a:cxn ang="0">
                  <a:pos x="10" y="57"/>
                </a:cxn>
                <a:cxn ang="0">
                  <a:pos x="12" y="43"/>
                </a:cxn>
                <a:cxn ang="0">
                  <a:pos x="15" y="32"/>
                </a:cxn>
                <a:cxn ang="0">
                  <a:pos x="21" y="20"/>
                </a:cxn>
                <a:cxn ang="0">
                  <a:pos x="29" y="11"/>
                </a:cxn>
                <a:cxn ang="0">
                  <a:pos x="29" y="11"/>
                </a:cxn>
                <a:cxn ang="0">
                  <a:pos x="30" y="8"/>
                </a:cxn>
                <a:cxn ang="0">
                  <a:pos x="30" y="5"/>
                </a:cxn>
                <a:cxn ang="0">
                  <a:pos x="27" y="3"/>
                </a:cxn>
                <a:cxn ang="0">
                  <a:pos x="23" y="0"/>
                </a:cxn>
                <a:cxn ang="0">
                  <a:pos x="22" y="2"/>
                </a:cxn>
                <a:cxn ang="0">
                  <a:pos x="19" y="3"/>
                </a:cxn>
                <a:cxn ang="0">
                  <a:pos x="19" y="3"/>
                </a:cxn>
              </a:cxnLst>
              <a:rect l="0" t="0" r="r" b="b"/>
              <a:pathLst>
                <a:path w="30" h="62">
                  <a:moveTo>
                    <a:pt x="19" y="3"/>
                  </a:moveTo>
                  <a:lnTo>
                    <a:pt x="19" y="3"/>
                  </a:lnTo>
                  <a:lnTo>
                    <a:pt x="10" y="15"/>
                  </a:lnTo>
                  <a:lnTo>
                    <a:pt x="5" y="28"/>
                  </a:lnTo>
                  <a:lnTo>
                    <a:pt x="1" y="41"/>
                  </a:lnTo>
                  <a:lnTo>
                    <a:pt x="0" y="57"/>
                  </a:lnTo>
                  <a:lnTo>
                    <a:pt x="0" y="57"/>
                  </a:lnTo>
                  <a:lnTo>
                    <a:pt x="0" y="58"/>
                  </a:lnTo>
                  <a:lnTo>
                    <a:pt x="1" y="60"/>
                  </a:lnTo>
                  <a:lnTo>
                    <a:pt x="5" y="62"/>
                  </a:lnTo>
                  <a:lnTo>
                    <a:pt x="9" y="60"/>
                  </a:lnTo>
                  <a:lnTo>
                    <a:pt x="10" y="58"/>
                  </a:lnTo>
                  <a:lnTo>
                    <a:pt x="10" y="57"/>
                  </a:lnTo>
                  <a:lnTo>
                    <a:pt x="10" y="57"/>
                  </a:lnTo>
                  <a:lnTo>
                    <a:pt x="12" y="43"/>
                  </a:lnTo>
                  <a:lnTo>
                    <a:pt x="15" y="32"/>
                  </a:lnTo>
                  <a:lnTo>
                    <a:pt x="21" y="20"/>
                  </a:lnTo>
                  <a:lnTo>
                    <a:pt x="29" y="11"/>
                  </a:lnTo>
                  <a:lnTo>
                    <a:pt x="29" y="11"/>
                  </a:lnTo>
                  <a:lnTo>
                    <a:pt x="30" y="8"/>
                  </a:lnTo>
                  <a:lnTo>
                    <a:pt x="30" y="5"/>
                  </a:lnTo>
                  <a:lnTo>
                    <a:pt x="27" y="3"/>
                  </a:lnTo>
                  <a:lnTo>
                    <a:pt x="23" y="0"/>
                  </a:lnTo>
                  <a:lnTo>
                    <a:pt x="22" y="2"/>
                  </a:lnTo>
                  <a:lnTo>
                    <a:pt x="19" y="3"/>
                  </a:lnTo>
                  <a:lnTo>
                    <a:pt x="19" y="3"/>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150" name="chenying0907 806"/>
            <p:cNvSpPr>
              <a:spLocks/>
            </p:cNvSpPr>
            <p:nvPr/>
          </p:nvSpPr>
          <p:spPr bwMode="auto">
            <a:xfrm>
              <a:off x="4552951" y="3344863"/>
              <a:ext cx="7938" cy="25400"/>
            </a:xfrm>
            <a:custGeom>
              <a:avLst/>
              <a:gdLst/>
              <a:ahLst/>
              <a:cxnLst>
                <a:cxn ang="0">
                  <a:pos x="11" y="4"/>
                </a:cxn>
                <a:cxn ang="0">
                  <a:pos x="11" y="4"/>
                </a:cxn>
                <a:cxn ang="0">
                  <a:pos x="9" y="11"/>
                </a:cxn>
                <a:cxn ang="0">
                  <a:pos x="7" y="17"/>
                </a:cxn>
                <a:cxn ang="0">
                  <a:pos x="6" y="30"/>
                </a:cxn>
                <a:cxn ang="0">
                  <a:pos x="4" y="43"/>
                </a:cxn>
                <a:cxn ang="0">
                  <a:pos x="2" y="50"/>
                </a:cxn>
                <a:cxn ang="0">
                  <a:pos x="0" y="57"/>
                </a:cxn>
                <a:cxn ang="0">
                  <a:pos x="0" y="57"/>
                </a:cxn>
                <a:cxn ang="0">
                  <a:pos x="0" y="59"/>
                </a:cxn>
                <a:cxn ang="0">
                  <a:pos x="0" y="62"/>
                </a:cxn>
                <a:cxn ang="0">
                  <a:pos x="2" y="64"/>
                </a:cxn>
                <a:cxn ang="0">
                  <a:pos x="5" y="66"/>
                </a:cxn>
                <a:cxn ang="0">
                  <a:pos x="6" y="66"/>
                </a:cxn>
                <a:cxn ang="0">
                  <a:pos x="9" y="64"/>
                </a:cxn>
                <a:cxn ang="0">
                  <a:pos x="10" y="63"/>
                </a:cxn>
                <a:cxn ang="0">
                  <a:pos x="10" y="63"/>
                </a:cxn>
                <a:cxn ang="0">
                  <a:pos x="13" y="57"/>
                </a:cxn>
                <a:cxn ang="0">
                  <a:pos x="14" y="50"/>
                </a:cxn>
                <a:cxn ang="0">
                  <a:pos x="15" y="36"/>
                </a:cxn>
                <a:cxn ang="0">
                  <a:pos x="18" y="23"/>
                </a:cxn>
                <a:cxn ang="0">
                  <a:pos x="19" y="16"/>
                </a:cxn>
                <a:cxn ang="0">
                  <a:pos x="22" y="9"/>
                </a:cxn>
                <a:cxn ang="0">
                  <a:pos x="22" y="9"/>
                </a:cxn>
                <a:cxn ang="0">
                  <a:pos x="22" y="7"/>
                </a:cxn>
                <a:cxn ang="0">
                  <a:pos x="22" y="6"/>
                </a:cxn>
                <a:cxn ang="0">
                  <a:pos x="19" y="2"/>
                </a:cxn>
                <a:cxn ang="0">
                  <a:pos x="17" y="0"/>
                </a:cxn>
                <a:cxn ang="0">
                  <a:pos x="14" y="0"/>
                </a:cxn>
                <a:cxn ang="0">
                  <a:pos x="13" y="2"/>
                </a:cxn>
                <a:cxn ang="0">
                  <a:pos x="11" y="4"/>
                </a:cxn>
                <a:cxn ang="0">
                  <a:pos x="11" y="4"/>
                </a:cxn>
              </a:cxnLst>
              <a:rect l="0" t="0" r="r" b="b"/>
              <a:pathLst>
                <a:path w="22" h="66">
                  <a:moveTo>
                    <a:pt x="11" y="4"/>
                  </a:moveTo>
                  <a:lnTo>
                    <a:pt x="11" y="4"/>
                  </a:lnTo>
                  <a:lnTo>
                    <a:pt x="9" y="11"/>
                  </a:lnTo>
                  <a:lnTo>
                    <a:pt x="7" y="17"/>
                  </a:lnTo>
                  <a:lnTo>
                    <a:pt x="6" y="30"/>
                  </a:lnTo>
                  <a:lnTo>
                    <a:pt x="4" y="43"/>
                  </a:lnTo>
                  <a:lnTo>
                    <a:pt x="2" y="50"/>
                  </a:lnTo>
                  <a:lnTo>
                    <a:pt x="0" y="57"/>
                  </a:lnTo>
                  <a:lnTo>
                    <a:pt x="0" y="57"/>
                  </a:lnTo>
                  <a:lnTo>
                    <a:pt x="0" y="59"/>
                  </a:lnTo>
                  <a:lnTo>
                    <a:pt x="0" y="62"/>
                  </a:lnTo>
                  <a:lnTo>
                    <a:pt x="2" y="64"/>
                  </a:lnTo>
                  <a:lnTo>
                    <a:pt x="5" y="66"/>
                  </a:lnTo>
                  <a:lnTo>
                    <a:pt x="6" y="66"/>
                  </a:lnTo>
                  <a:lnTo>
                    <a:pt x="9" y="64"/>
                  </a:lnTo>
                  <a:lnTo>
                    <a:pt x="10" y="63"/>
                  </a:lnTo>
                  <a:lnTo>
                    <a:pt x="10" y="63"/>
                  </a:lnTo>
                  <a:lnTo>
                    <a:pt x="13" y="57"/>
                  </a:lnTo>
                  <a:lnTo>
                    <a:pt x="14" y="50"/>
                  </a:lnTo>
                  <a:lnTo>
                    <a:pt x="15" y="36"/>
                  </a:lnTo>
                  <a:lnTo>
                    <a:pt x="18" y="23"/>
                  </a:lnTo>
                  <a:lnTo>
                    <a:pt x="19" y="16"/>
                  </a:lnTo>
                  <a:lnTo>
                    <a:pt x="22" y="9"/>
                  </a:lnTo>
                  <a:lnTo>
                    <a:pt x="22" y="9"/>
                  </a:lnTo>
                  <a:lnTo>
                    <a:pt x="22" y="7"/>
                  </a:lnTo>
                  <a:lnTo>
                    <a:pt x="22" y="6"/>
                  </a:lnTo>
                  <a:lnTo>
                    <a:pt x="19" y="2"/>
                  </a:lnTo>
                  <a:lnTo>
                    <a:pt x="17" y="0"/>
                  </a:lnTo>
                  <a:lnTo>
                    <a:pt x="14" y="0"/>
                  </a:lnTo>
                  <a:lnTo>
                    <a:pt x="13" y="2"/>
                  </a:lnTo>
                  <a:lnTo>
                    <a:pt x="11" y="4"/>
                  </a:lnTo>
                  <a:lnTo>
                    <a:pt x="11" y="4"/>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151" name="chenying0907 807"/>
            <p:cNvSpPr>
              <a:spLocks/>
            </p:cNvSpPr>
            <p:nvPr/>
          </p:nvSpPr>
          <p:spPr bwMode="auto">
            <a:xfrm>
              <a:off x="4575176" y="3357563"/>
              <a:ext cx="12700" cy="23813"/>
            </a:xfrm>
            <a:custGeom>
              <a:avLst/>
              <a:gdLst/>
              <a:ahLst/>
              <a:cxnLst>
                <a:cxn ang="0">
                  <a:pos x="19" y="4"/>
                </a:cxn>
                <a:cxn ang="0">
                  <a:pos x="19" y="4"/>
                </a:cxn>
                <a:cxn ang="0">
                  <a:pos x="14" y="17"/>
                </a:cxn>
                <a:cxn ang="0">
                  <a:pos x="8" y="28"/>
                </a:cxn>
                <a:cxn ang="0">
                  <a:pos x="2" y="42"/>
                </a:cxn>
                <a:cxn ang="0">
                  <a:pos x="1" y="48"/>
                </a:cxn>
                <a:cxn ang="0">
                  <a:pos x="0" y="55"/>
                </a:cxn>
                <a:cxn ang="0">
                  <a:pos x="0" y="55"/>
                </a:cxn>
                <a:cxn ang="0">
                  <a:pos x="1" y="57"/>
                </a:cxn>
                <a:cxn ang="0">
                  <a:pos x="2" y="59"/>
                </a:cxn>
                <a:cxn ang="0">
                  <a:pos x="6" y="60"/>
                </a:cxn>
                <a:cxn ang="0">
                  <a:pos x="10" y="59"/>
                </a:cxn>
                <a:cxn ang="0">
                  <a:pos x="12" y="57"/>
                </a:cxn>
                <a:cxn ang="0">
                  <a:pos x="12" y="55"/>
                </a:cxn>
                <a:cxn ang="0">
                  <a:pos x="12" y="55"/>
                </a:cxn>
                <a:cxn ang="0">
                  <a:pos x="13" y="48"/>
                </a:cxn>
                <a:cxn ang="0">
                  <a:pos x="14" y="42"/>
                </a:cxn>
                <a:cxn ang="0">
                  <a:pos x="19" y="30"/>
                </a:cxn>
                <a:cxn ang="0">
                  <a:pos x="26" y="18"/>
                </a:cxn>
                <a:cxn ang="0">
                  <a:pos x="30" y="6"/>
                </a:cxn>
                <a:cxn ang="0">
                  <a:pos x="30" y="6"/>
                </a:cxn>
                <a:cxn ang="0">
                  <a:pos x="31" y="4"/>
                </a:cxn>
                <a:cxn ang="0">
                  <a:pos x="30" y="2"/>
                </a:cxn>
                <a:cxn ang="0">
                  <a:pos x="26" y="0"/>
                </a:cxn>
                <a:cxn ang="0">
                  <a:pos x="22" y="0"/>
                </a:cxn>
                <a:cxn ang="0">
                  <a:pos x="21" y="1"/>
                </a:cxn>
                <a:cxn ang="0">
                  <a:pos x="19" y="4"/>
                </a:cxn>
                <a:cxn ang="0">
                  <a:pos x="19" y="4"/>
                </a:cxn>
              </a:cxnLst>
              <a:rect l="0" t="0" r="r" b="b"/>
              <a:pathLst>
                <a:path w="31" h="60">
                  <a:moveTo>
                    <a:pt x="19" y="4"/>
                  </a:moveTo>
                  <a:lnTo>
                    <a:pt x="19" y="4"/>
                  </a:lnTo>
                  <a:lnTo>
                    <a:pt x="14" y="17"/>
                  </a:lnTo>
                  <a:lnTo>
                    <a:pt x="8" y="28"/>
                  </a:lnTo>
                  <a:lnTo>
                    <a:pt x="2" y="42"/>
                  </a:lnTo>
                  <a:lnTo>
                    <a:pt x="1" y="48"/>
                  </a:lnTo>
                  <a:lnTo>
                    <a:pt x="0" y="55"/>
                  </a:lnTo>
                  <a:lnTo>
                    <a:pt x="0" y="55"/>
                  </a:lnTo>
                  <a:lnTo>
                    <a:pt x="1" y="57"/>
                  </a:lnTo>
                  <a:lnTo>
                    <a:pt x="2" y="59"/>
                  </a:lnTo>
                  <a:lnTo>
                    <a:pt x="6" y="60"/>
                  </a:lnTo>
                  <a:lnTo>
                    <a:pt x="10" y="59"/>
                  </a:lnTo>
                  <a:lnTo>
                    <a:pt x="12" y="57"/>
                  </a:lnTo>
                  <a:lnTo>
                    <a:pt x="12" y="55"/>
                  </a:lnTo>
                  <a:lnTo>
                    <a:pt x="12" y="55"/>
                  </a:lnTo>
                  <a:lnTo>
                    <a:pt x="13" y="48"/>
                  </a:lnTo>
                  <a:lnTo>
                    <a:pt x="14" y="42"/>
                  </a:lnTo>
                  <a:lnTo>
                    <a:pt x="19" y="30"/>
                  </a:lnTo>
                  <a:lnTo>
                    <a:pt x="26" y="18"/>
                  </a:lnTo>
                  <a:lnTo>
                    <a:pt x="30" y="6"/>
                  </a:lnTo>
                  <a:lnTo>
                    <a:pt x="30" y="6"/>
                  </a:lnTo>
                  <a:lnTo>
                    <a:pt x="31" y="4"/>
                  </a:lnTo>
                  <a:lnTo>
                    <a:pt x="30" y="2"/>
                  </a:lnTo>
                  <a:lnTo>
                    <a:pt x="26" y="0"/>
                  </a:lnTo>
                  <a:lnTo>
                    <a:pt x="22" y="0"/>
                  </a:lnTo>
                  <a:lnTo>
                    <a:pt x="21" y="1"/>
                  </a:lnTo>
                  <a:lnTo>
                    <a:pt x="19" y="4"/>
                  </a:lnTo>
                  <a:lnTo>
                    <a:pt x="19" y="4"/>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152" name="chenying0907 809"/>
            <p:cNvSpPr>
              <a:spLocks/>
            </p:cNvSpPr>
            <p:nvPr/>
          </p:nvSpPr>
          <p:spPr bwMode="auto">
            <a:xfrm>
              <a:off x="4598988" y="3362326"/>
              <a:ext cx="7938" cy="22225"/>
            </a:xfrm>
            <a:custGeom>
              <a:avLst/>
              <a:gdLst/>
              <a:ahLst/>
              <a:cxnLst>
                <a:cxn ang="0">
                  <a:pos x="8" y="6"/>
                </a:cxn>
                <a:cxn ang="0">
                  <a:pos x="8" y="6"/>
                </a:cxn>
                <a:cxn ang="0">
                  <a:pos x="7" y="16"/>
                </a:cxn>
                <a:cxn ang="0">
                  <a:pos x="6" y="28"/>
                </a:cxn>
                <a:cxn ang="0">
                  <a:pos x="0" y="50"/>
                </a:cxn>
                <a:cxn ang="0">
                  <a:pos x="0" y="50"/>
                </a:cxn>
                <a:cxn ang="0">
                  <a:pos x="0" y="53"/>
                </a:cxn>
                <a:cxn ang="0">
                  <a:pos x="2" y="54"/>
                </a:cxn>
                <a:cxn ang="0">
                  <a:pos x="4" y="57"/>
                </a:cxn>
                <a:cxn ang="0">
                  <a:pos x="8" y="57"/>
                </a:cxn>
                <a:cxn ang="0">
                  <a:pos x="11" y="55"/>
                </a:cxn>
                <a:cxn ang="0">
                  <a:pos x="11" y="53"/>
                </a:cxn>
                <a:cxn ang="0">
                  <a:pos x="11" y="53"/>
                </a:cxn>
                <a:cxn ang="0">
                  <a:pos x="16" y="29"/>
                </a:cxn>
                <a:cxn ang="0">
                  <a:pos x="19" y="17"/>
                </a:cxn>
                <a:cxn ang="0">
                  <a:pos x="19" y="6"/>
                </a:cxn>
                <a:cxn ang="0">
                  <a:pos x="19" y="6"/>
                </a:cxn>
                <a:cxn ang="0">
                  <a:pos x="19" y="3"/>
                </a:cxn>
                <a:cxn ang="0">
                  <a:pos x="17" y="2"/>
                </a:cxn>
                <a:cxn ang="0">
                  <a:pos x="13" y="0"/>
                </a:cxn>
                <a:cxn ang="0">
                  <a:pos x="9" y="2"/>
                </a:cxn>
                <a:cxn ang="0">
                  <a:pos x="8" y="3"/>
                </a:cxn>
                <a:cxn ang="0">
                  <a:pos x="8" y="6"/>
                </a:cxn>
                <a:cxn ang="0">
                  <a:pos x="8" y="6"/>
                </a:cxn>
              </a:cxnLst>
              <a:rect l="0" t="0" r="r" b="b"/>
              <a:pathLst>
                <a:path w="19" h="57">
                  <a:moveTo>
                    <a:pt x="8" y="6"/>
                  </a:moveTo>
                  <a:lnTo>
                    <a:pt x="8" y="6"/>
                  </a:lnTo>
                  <a:lnTo>
                    <a:pt x="7" y="16"/>
                  </a:lnTo>
                  <a:lnTo>
                    <a:pt x="6" y="28"/>
                  </a:lnTo>
                  <a:lnTo>
                    <a:pt x="0" y="50"/>
                  </a:lnTo>
                  <a:lnTo>
                    <a:pt x="0" y="50"/>
                  </a:lnTo>
                  <a:lnTo>
                    <a:pt x="0" y="53"/>
                  </a:lnTo>
                  <a:lnTo>
                    <a:pt x="2" y="54"/>
                  </a:lnTo>
                  <a:lnTo>
                    <a:pt x="4" y="57"/>
                  </a:lnTo>
                  <a:lnTo>
                    <a:pt x="8" y="57"/>
                  </a:lnTo>
                  <a:lnTo>
                    <a:pt x="11" y="55"/>
                  </a:lnTo>
                  <a:lnTo>
                    <a:pt x="11" y="53"/>
                  </a:lnTo>
                  <a:lnTo>
                    <a:pt x="11" y="53"/>
                  </a:lnTo>
                  <a:lnTo>
                    <a:pt x="16" y="29"/>
                  </a:lnTo>
                  <a:lnTo>
                    <a:pt x="19" y="17"/>
                  </a:lnTo>
                  <a:lnTo>
                    <a:pt x="19" y="6"/>
                  </a:lnTo>
                  <a:lnTo>
                    <a:pt x="19" y="6"/>
                  </a:lnTo>
                  <a:lnTo>
                    <a:pt x="19" y="3"/>
                  </a:lnTo>
                  <a:lnTo>
                    <a:pt x="17" y="2"/>
                  </a:lnTo>
                  <a:lnTo>
                    <a:pt x="13" y="0"/>
                  </a:lnTo>
                  <a:lnTo>
                    <a:pt x="9" y="2"/>
                  </a:lnTo>
                  <a:lnTo>
                    <a:pt x="8" y="3"/>
                  </a:lnTo>
                  <a:lnTo>
                    <a:pt x="8" y="6"/>
                  </a:lnTo>
                  <a:lnTo>
                    <a:pt x="8" y="6"/>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153" name="chenying0907 810"/>
            <p:cNvSpPr>
              <a:spLocks/>
            </p:cNvSpPr>
            <p:nvPr/>
          </p:nvSpPr>
          <p:spPr bwMode="auto">
            <a:xfrm>
              <a:off x="4630738" y="3368676"/>
              <a:ext cx="14288" cy="23813"/>
            </a:xfrm>
            <a:custGeom>
              <a:avLst/>
              <a:gdLst/>
              <a:ahLst/>
              <a:cxnLst>
                <a:cxn ang="0">
                  <a:pos x="24" y="3"/>
                </a:cxn>
                <a:cxn ang="0">
                  <a:pos x="24" y="3"/>
                </a:cxn>
                <a:cxn ang="0">
                  <a:pos x="17" y="20"/>
                </a:cxn>
                <a:cxn ang="0">
                  <a:pos x="11" y="35"/>
                </a:cxn>
                <a:cxn ang="0">
                  <a:pos x="11" y="35"/>
                </a:cxn>
                <a:cxn ang="0">
                  <a:pos x="4" y="46"/>
                </a:cxn>
                <a:cxn ang="0">
                  <a:pos x="1" y="51"/>
                </a:cxn>
                <a:cxn ang="0">
                  <a:pos x="0" y="58"/>
                </a:cxn>
                <a:cxn ang="0">
                  <a:pos x="0" y="58"/>
                </a:cxn>
                <a:cxn ang="0">
                  <a:pos x="0" y="60"/>
                </a:cxn>
                <a:cxn ang="0">
                  <a:pos x="1" y="62"/>
                </a:cxn>
                <a:cxn ang="0">
                  <a:pos x="3" y="63"/>
                </a:cxn>
                <a:cxn ang="0">
                  <a:pos x="5" y="63"/>
                </a:cxn>
                <a:cxn ang="0">
                  <a:pos x="9" y="62"/>
                </a:cxn>
                <a:cxn ang="0">
                  <a:pos x="11" y="60"/>
                </a:cxn>
                <a:cxn ang="0">
                  <a:pos x="12" y="58"/>
                </a:cxn>
                <a:cxn ang="0">
                  <a:pos x="12" y="58"/>
                </a:cxn>
                <a:cxn ang="0">
                  <a:pos x="13" y="51"/>
                </a:cxn>
                <a:cxn ang="0">
                  <a:pos x="17" y="45"/>
                </a:cxn>
                <a:cxn ang="0">
                  <a:pos x="21" y="38"/>
                </a:cxn>
                <a:cxn ang="0">
                  <a:pos x="25" y="33"/>
                </a:cxn>
                <a:cxn ang="0">
                  <a:pos x="25" y="33"/>
                </a:cxn>
                <a:cxn ang="0">
                  <a:pos x="30" y="20"/>
                </a:cxn>
                <a:cxn ang="0">
                  <a:pos x="34" y="7"/>
                </a:cxn>
                <a:cxn ang="0">
                  <a:pos x="34" y="7"/>
                </a:cxn>
                <a:cxn ang="0">
                  <a:pos x="34" y="4"/>
                </a:cxn>
                <a:cxn ang="0">
                  <a:pos x="34" y="1"/>
                </a:cxn>
                <a:cxn ang="0">
                  <a:pos x="30" y="0"/>
                </a:cxn>
                <a:cxn ang="0">
                  <a:pos x="26" y="0"/>
                </a:cxn>
                <a:cxn ang="0">
                  <a:pos x="25" y="1"/>
                </a:cxn>
                <a:cxn ang="0">
                  <a:pos x="24" y="3"/>
                </a:cxn>
                <a:cxn ang="0">
                  <a:pos x="24" y="3"/>
                </a:cxn>
              </a:cxnLst>
              <a:rect l="0" t="0" r="r" b="b"/>
              <a:pathLst>
                <a:path w="34" h="63">
                  <a:moveTo>
                    <a:pt x="24" y="3"/>
                  </a:moveTo>
                  <a:lnTo>
                    <a:pt x="24" y="3"/>
                  </a:lnTo>
                  <a:lnTo>
                    <a:pt x="17" y="20"/>
                  </a:lnTo>
                  <a:lnTo>
                    <a:pt x="11" y="35"/>
                  </a:lnTo>
                  <a:lnTo>
                    <a:pt x="11" y="35"/>
                  </a:lnTo>
                  <a:lnTo>
                    <a:pt x="4" y="46"/>
                  </a:lnTo>
                  <a:lnTo>
                    <a:pt x="1" y="51"/>
                  </a:lnTo>
                  <a:lnTo>
                    <a:pt x="0" y="58"/>
                  </a:lnTo>
                  <a:lnTo>
                    <a:pt x="0" y="58"/>
                  </a:lnTo>
                  <a:lnTo>
                    <a:pt x="0" y="60"/>
                  </a:lnTo>
                  <a:lnTo>
                    <a:pt x="1" y="62"/>
                  </a:lnTo>
                  <a:lnTo>
                    <a:pt x="3" y="63"/>
                  </a:lnTo>
                  <a:lnTo>
                    <a:pt x="5" y="63"/>
                  </a:lnTo>
                  <a:lnTo>
                    <a:pt x="9" y="62"/>
                  </a:lnTo>
                  <a:lnTo>
                    <a:pt x="11" y="60"/>
                  </a:lnTo>
                  <a:lnTo>
                    <a:pt x="12" y="58"/>
                  </a:lnTo>
                  <a:lnTo>
                    <a:pt x="12" y="58"/>
                  </a:lnTo>
                  <a:lnTo>
                    <a:pt x="13" y="51"/>
                  </a:lnTo>
                  <a:lnTo>
                    <a:pt x="17" y="45"/>
                  </a:lnTo>
                  <a:lnTo>
                    <a:pt x="21" y="38"/>
                  </a:lnTo>
                  <a:lnTo>
                    <a:pt x="25" y="33"/>
                  </a:lnTo>
                  <a:lnTo>
                    <a:pt x="25" y="33"/>
                  </a:lnTo>
                  <a:lnTo>
                    <a:pt x="30" y="20"/>
                  </a:lnTo>
                  <a:lnTo>
                    <a:pt x="34" y="7"/>
                  </a:lnTo>
                  <a:lnTo>
                    <a:pt x="34" y="7"/>
                  </a:lnTo>
                  <a:lnTo>
                    <a:pt x="34" y="4"/>
                  </a:lnTo>
                  <a:lnTo>
                    <a:pt x="34" y="1"/>
                  </a:lnTo>
                  <a:lnTo>
                    <a:pt x="30" y="0"/>
                  </a:lnTo>
                  <a:lnTo>
                    <a:pt x="26" y="0"/>
                  </a:lnTo>
                  <a:lnTo>
                    <a:pt x="25" y="1"/>
                  </a:lnTo>
                  <a:lnTo>
                    <a:pt x="24" y="3"/>
                  </a:lnTo>
                  <a:lnTo>
                    <a:pt x="24" y="3"/>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154" name="chenying0907 811"/>
            <p:cNvSpPr>
              <a:spLocks/>
            </p:cNvSpPr>
            <p:nvPr/>
          </p:nvSpPr>
          <p:spPr bwMode="auto">
            <a:xfrm>
              <a:off x="4657726" y="3365501"/>
              <a:ext cx="12700" cy="28575"/>
            </a:xfrm>
            <a:custGeom>
              <a:avLst/>
              <a:gdLst/>
              <a:ahLst/>
              <a:cxnLst>
                <a:cxn ang="0">
                  <a:pos x="20" y="6"/>
                </a:cxn>
                <a:cxn ang="0">
                  <a:pos x="20" y="6"/>
                </a:cxn>
                <a:cxn ang="0">
                  <a:pos x="18" y="9"/>
                </a:cxn>
                <a:cxn ang="0">
                  <a:pos x="17" y="13"/>
                </a:cxn>
                <a:cxn ang="0">
                  <a:pos x="13" y="20"/>
                </a:cxn>
                <a:cxn ang="0">
                  <a:pos x="8" y="25"/>
                </a:cxn>
                <a:cxn ang="0">
                  <a:pos x="5" y="33"/>
                </a:cxn>
                <a:cxn ang="0">
                  <a:pos x="5" y="33"/>
                </a:cxn>
                <a:cxn ang="0">
                  <a:pos x="3" y="40"/>
                </a:cxn>
                <a:cxn ang="0">
                  <a:pos x="1" y="50"/>
                </a:cxn>
                <a:cxn ang="0">
                  <a:pos x="0" y="67"/>
                </a:cxn>
                <a:cxn ang="0">
                  <a:pos x="0" y="67"/>
                </a:cxn>
                <a:cxn ang="0">
                  <a:pos x="1" y="69"/>
                </a:cxn>
                <a:cxn ang="0">
                  <a:pos x="3" y="71"/>
                </a:cxn>
                <a:cxn ang="0">
                  <a:pos x="7" y="72"/>
                </a:cxn>
                <a:cxn ang="0">
                  <a:pos x="11" y="71"/>
                </a:cxn>
                <a:cxn ang="0">
                  <a:pos x="12" y="69"/>
                </a:cxn>
                <a:cxn ang="0">
                  <a:pos x="12" y="67"/>
                </a:cxn>
                <a:cxn ang="0">
                  <a:pos x="12" y="67"/>
                </a:cxn>
                <a:cxn ang="0">
                  <a:pos x="12" y="57"/>
                </a:cxn>
                <a:cxn ang="0">
                  <a:pos x="13" y="47"/>
                </a:cxn>
                <a:cxn ang="0">
                  <a:pos x="15" y="38"/>
                </a:cxn>
                <a:cxn ang="0">
                  <a:pos x="18" y="29"/>
                </a:cxn>
                <a:cxn ang="0">
                  <a:pos x="18" y="29"/>
                </a:cxn>
                <a:cxn ang="0">
                  <a:pos x="26" y="18"/>
                </a:cxn>
                <a:cxn ang="0">
                  <a:pos x="29" y="13"/>
                </a:cxn>
                <a:cxn ang="0">
                  <a:pos x="32" y="6"/>
                </a:cxn>
                <a:cxn ang="0">
                  <a:pos x="32" y="6"/>
                </a:cxn>
                <a:cxn ang="0">
                  <a:pos x="30" y="4"/>
                </a:cxn>
                <a:cxn ang="0">
                  <a:pos x="30" y="1"/>
                </a:cxn>
                <a:cxn ang="0">
                  <a:pos x="28" y="1"/>
                </a:cxn>
                <a:cxn ang="0">
                  <a:pos x="26" y="0"/>
                </a:cxn>
                <a:cxn ang="0">
                  <a:pos x="22" y="1"/>
                </a:cxn>
                <a:cxn ang="0">
                  <a:pos x="21" y="4"/>
                </a:cxn>
                <a:cxn ang="0">
                  <a:pos x="20" y="6"/>
                </a:cxn>
                <a:cxn ang="0">
                  <a:pos x="20" y="6"/>
                </a:cxn>
              </a:cxnLst>
              <a:rect l="0" t="0" r="r" b="b"/>
              <a:pathLst>
                <a:path w="32" h="72">
                  <a:moveTo>
                    <a:pt x="20" y="6"/>
                  </a:moveTo>
                  <a:lnTo>
                    <a:pt x="20" y="6"/>
                  </a:lnTo>
                  <a:lnTo>
                    <a:pt x="18" y="9"/>
                  </a:lnTo>
                  <a:lnTo>
                    <a:pt x="17" y="13"/>
                  </a:lnTo>
                  <a:lnTo>
                    <a:pt x="13" y="20"/>
                  </a:lnTo>
                  <a:lnTo>
                    <a:pt x="8" y="25"/>
                  </a:lnTo>
                  <a:lnTo>
                    <a:pt x="5" y="33"/>
                  </a:lnTo>
                  <a:lnTo>
                    <a:pt x="5" y="33"/>
                  </a:lnTo>
                  <a:lnTo>
                    <a:pt x="3" y="40"/>
                  </a:lnTo>
                  <a:lnTo>
                    <a:pt x="1" y="50"/>
                  </a:lnTo>
                  <a:lnTo>
                    <a:pt x="0" y="67"/>
                  </a:lnTo>
                  <a:lnTo>
                    <a:pt x="0" y="67"/>
                  </a:lnTo>
                  <a:lnTo>
                    <a:pt x="1" y="69"/>
                  </a:lnTo>
                  <a:lnTo>
                    <a:pt x="3" y="71"/>
                  </a:lnTo>
                  <a:lnTo>
                    <a:pt x="7" y="72"/>
                  </a:lnTo>
                  <a:lnTo>
                    <a:pt x="11" y="71"/>
                  </a:lnTo>
                  <a:lnTo>
                    <a:pt x="12" y="69"/>
                  </a:lnTo>
                  <a:lnTo>
                    <a:pt x="12" y="67"/>
                  </a:lnTo>
                  <a:lnTo>
                    <a:pt x="12" y="67"/>
                  </a:lnTo>
                  <a:lnTo>
                    <a:pt x="12" y="57"/>
                  </a:lnTo>
                  <a:lnTo>
                    <a:pt x="13" y="47"/>
                  </a:lnTo>
                  <a:lnTo>
                    <a:pt x="15" y="38"/>
                  </a:lnTo>
                  <a:lnTo>
                    <a:pt x="18" y="29"/>
                  </a:lnTo>
                  <a:lnTo>
                    <a:pt x="18" y="29"/>
                  </a:lnTo>
                  <a:lnTo>
                    <a:pt x="26" y="18"/>
                  </a:lnTo>
                  <a:lnTo>
                    <a:pt x="29" y="13"/>
                  </a:lnTo>
                  <a:lnTo>
                    <a:pt x="32" y="6"/>
                  </a:lnTo>
                  <a:lnTo>
                    <a:pt x="32" y="6"/>
                  </a:lnTo>
                  <a:lnTo>
                    <a:pt x="30" y="4"/>
                  </a:lnTo>
                  <a:lnTo>
                    <a:pt x="30" y="1"/>
                  </a:lnTo>
                  <a:lnTo>
                    <a:pt x="28" y="1"/>
                  </a:lnTo>
                  <a:lnTo>
                    <a:pt x="26" y="0"/>
                  </a:lnTo>
                  <a:lnTo>
                    <a:pt x="22" y="1"/>
                  </a:lnTo>
                  <a:lnTo>
                    <a:pt x="21" y="4"/>
                  </a:lnTo>
                  <a:lnTo>
                    <a:pt x="20" y="6"/>
                  </a:lnTo>
                  <a:lnTo>
                    <a:pt x="20" y="6"/>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155" name="chenying0907 812"/>
            <p:cNvSpPr>
              <a:spLocks/>
            </p:cNvSpPr>
            <p:nvPr/>
          </p:nvSpPr>
          <p:spPr bwMode="auto">
            <a:xfrm>
              <a:off x="4687888" y="3367088"/>
              <a:ext cx="7938" cy="23813"/>
            </a:xfrm>
            <a:custGeom>
              <a:avLst/>
              <a:gdLst/>
              <a:ahLst/>
              <a:cxnLst>
                <a:cxn ang="0">
                  <a:pos x="11" y="6"/>
                </a:cxn>
                <a:cxn ang="0">
                  <a:pos x="11" y="6"/>
                </a:cxn>
                <a:cxn ang="0">
                  <a:pos x="10" y="16"/>
                </a:cxn>
                <a:cxn ang="0">
                  <a:pos x="7" y="26"/>
                </a:cxn>
                <a:cxn ang="0">
                  <a:pos x="7" y="26"/>
                </a:cxn>
                <a:cxn ang="0">
                  <a:pos x="4" y="38"/>
                </a:cxn>
                <a:cxn ang="0">
                  <a:pos x="0" y="48"/>
                </a:cxn>
                <a:cxn ang="0">
                  <a:pos x="0" y="48"/>
                </a:cxn>
                <a:cxn ang="0">
                  <a:pos x="0" y="51"/>
                </a:cxn>
                <a:cxn ang="0">
                  <a:pos x="0" y="53"/>
                </a:cxn>
                <a:cxn ang="0">
                  <a:pos x="3" y="56"/>
                </a:cxn>
                <a:cxn ang="0">
                  <a:pos x="6" y="57"/>
                </a:cxn>
                <a:cxn ang="0">
                  <a:pos x="7" y="57"/>
                </a:cxn>
                <a:cxn ang="0">
                  <a:pos x="10" y="56"/>
                </a:cxn>
                <a:cxn ang="0">
                  <a:pos x="11" y="55"/>
                </a:cxn>
                <a:cxn ang="0">
                  <a:pos x="11" y="55"/>
                </a:cxn>
                <a:cxn ang="0">
                  <a:pos x="15" y="43"/>
                </a:cxn>
                <a:cxn ang="0">
                  <a:pos x="17" y="31"/>
                </a:cxn>
                <a:cxn ang="0">
                  <a:pos x="17" y="31"/>
                </a:cxn>
                <a:cxn ang="0">
                  <a:pos x="20" y="18"/>
                </a:cxn>
                <a:cxn ang="0">
                  <a:pos x="23" y="6"/>
                </a:cxn>
                <a:cxn ang="0">
                  <a:pos x="23" y="6"/>
                </a:cxn>
                <a:cxn ang="0">
                  <a:pos x="23" y="4"/>
                </a:cxn>
                <a:cxn ang="0">
                  <a:pos x="21" y="1"/>
                </a:cxn>
                <a:cxn ang="0">
                  <a:pos x="20" y="1"/>
                </a:cxn>
                <a:cxn ang="0">
                  <a:pos x="17" y="0"/>
                </a:cxn>
                <a:cxn ang="0">
                  <a:pos x="13" y="1"/>
                </a:cxn>
                <a:cxn ang="0">
                  <a:pos x="12" y="4"/>
                </a:cxn>
                <a:cxn ang="0">
                  <a:pos x="11" y="6"/>
                </a:cxn>
                <a:cxn ang="0">
                  <a:pos x="11" y="6"/>
                </a:cxn>
              </a:cxnLst>
              <a:rect l="0" t="0" r="r" b="b"/>
              <a:pathLst>
                <a:path w="23" h="57">
                  <a:moveTo>
                    <a:pt x="11" y="6"/>
                  </a:moveTo>
                  <a:lnTo>
                    <a:pt x="11" y="6"/>
                  </a:lnTo>
                  <a:lnTo>
                    <a:pt x="10" y="16"/>
                  </a:lnTo>
                  <a:lnTo>
                    <a:pt x="7" y="26"/>
                  </a:lnTo>
                  <a:lnTo>
                    <a:pt x="7" y="26"/>
                  </a:lnTo>
                  <a:lnTo>
                    <a:pt x="4" y="38"/>
                  </a:lnTo>
                  <a:lnTo>
                    <a:pt x="0" y="48"/>
                  </a:lnTo>
                  <a:lnTo>
                    <a:pt x="0" y="48"/>
                  </a:lnTo>
                  <a:lnTo>
                    <a:pt x="0" y="51"/>
                  </a:lnTo>
                  <a:lnTo>
                    <a:pt x="0" y="53"/>
                  </a:lnTo>
                  <a:lnTo>
                    <a:pt x="3" y="56"/>
                  </a:lnTo>
                  <a:lnTo>
                    <a:pt x="6" y="57"/>
                  </a:lnTo>
                  <a:lnTo>
                    <a:pt x="7" y="57"/>
                  </a:lnTo>
                  <a:lnTo>
                    <a:pt x="10" y="56"/>
                  </a:lnTo>
                  <a:lnTo>
                    <a:pt x="11" y="55"/>
                  </a:lnTo>
                  <a:lnTo>
                    <a:pt x="11" y="55"/>
                  </a:lnTo>
                  <a:lnTo>
                    <a:pt x="15" y="43"/>
                  </a:lnTo>
                  <a:lnTo>
                    <a:pt x="17" y="31"/>
                  </a:lnTo>
                  <a:lnTo>
                    <a:pt x="17" y="31"/>
                  </a:lnTo>
                  <a:lnTo>
                    <a:pt x="20" y="18"/>
                  </a:lnTo>
                  <a:lnTo>
                    <a:pt x="23" y="6"/>
                  </a:lnTo>
                  <a:lnTo>
                    <a:pt x="23" y="6"/>
                  </a:lnTo>
                  <a:lnTo>
                    <a:pt x="23" y="4"/>
                  </a:lnTo>
                  <a:lnTo>
                    <a:pt x="21" y="1"/>
                  </a:lnTo>
                  <a:lnTo>
                    <a:pt x="20" y="1"/>
                  </a:lnTo>
                  <a:lnTo>
                    <a:pt x="17" y="0"/>
                  </a:lnTo>
                  <a:lnTo>
                    <a:pt x="13" y="1"/>
                  </a:lnTo>
                  <a:lnTo>
                    <a:pt x="12" y="4"/>
                  </a:lnTo>
                  <a:lnTo>
                    <a:pt x="11" y="6"/>
                  </a:lnTo>
                  <a:lnTo>
                    <a:pt x="11" y="6"/>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156" name="chenying0907 813"/>
            <p:cNvSpPr>
              <a:spLocks/>
            </p:cNvSpPr>
            <p:nvPr/>
          </p:nvSpPr>
          <p:spPr bwMode="auto">
            <a:xfrm>
              <a:off x="4667251" y="3168651"/>
              <a:ext cx="19050" cy="55563"/>
            </a:xfrm>
            <a:custGeom>
              <a:avLst/>
              <a:gdLst/>
              <a:ahLst/>
              <a:cxnLst>
                <a:cxn ang="0">
                  <a:pos x="35" y="2"/>
                </a:cxn>
                <a:cxn ang="0">
                  <a:pos x="35" y="2"/>
                </a:cxn>
                <a:cxn ang="0">
                  <a:pos x="30" y="10"/>
                </a:cxn>
                <a:cxn ang="0">
                  <a:pos x="27" y="17"/>
                </a:cxn>
                <a:cxn ang="0">
                  <a:pos x="22" y="32"/>
                </a:cxn>
                <a:cxn ang="0">
                  <a:pos x="19" y="48"/>
                </a:cxn>
                <a:cxn ang="0">
                  <a:pos x="15" y="65"/>
                </a:cxn>
                <a:cxn ang="0">
                  <a:pos x="15" y="65"/>
                </a:cxn>
                <a:cxn ang="0">
                  <a:pos x="5" y="99"/>
                </a:cxn>
                <a:cxn ang="0">
                  <a:pos x="1" y="117"/>
                </a:cxn>
                <a:cxn ang="0">
                  <a:pos x="0" y="134"/>
                </a:cxn>
                <a:cxn ang="0">
                  <a:pos x="0" y="134"/>
                </a:cxn>
                <a:cxn ang="0">
                  <a:pos x="0" y="137"/>
                </a:cxn>
                <a:cxn ang="0">
                  <a:pos x="1" y="140"/>
                </a:cxn>
                <a:cxn ang="0">
                  <a:pos x="5" y="141"/>
                </a:cxn>
                <a:cxn ang="0">
                  <a:pos x="9" y="140"/>
                </a:cxn>
                <a:cxn ang="0">
                  <a:pos x="10" y="137"/>
                </a:cxn>
                <a:cxn ang="0">
                  <a:pos x="11" y="134"/>
                </a:cxn>
                <a:cxn ang="0">
                  <a:pos x="11" y="134"/>
                </a:cxn>
                <a:cxn ang="0">
                  <a:pos x="13" y="117"/>
                </a:cxn>
                <a:cxn ang="0">
                  <a:pos x="17" y="102"/>
                </a:cxn>
                <a:cxn ang="0">
                  <a:pos x="22" y="85"/>
                </a:cxn>
                <a:cxn ang="0">
                  <a:pos x="26" y="68"/>
                </a:cxn>
                <a:cxn ang="0">
                  <a:pos x="26" y="68"/>
                </a:cxn>
                <a:cxn ang="0">
                  <a:pos x="32" y="38"/>
                </a:cxn>
                <a:cxn ang="0">
                  <a:pos x="38" y="22"/>
                </a:cxn>
                <a:cxn ang="0">
                  <a:pos x="40" y="15"/>
                </a:cxn>
                <a:cxn ang="0">
                  <a:pos x="44" y="9"/>
                </a:cxn>
                <a:cxn ang="0">
                  <a:pos x="44" y="9"/>
                </a:cxn>
                <a:cxn ang="0">
                  <a:pos x="45" y="6"/>
                </a:cxn>
                <a:cxn ang="0">
                  <a:pos x="45" y="4"/>
                </a:cxn>
                <a:cxn ang="0">
                  <a:pos x="44" y="2"/>
                </a:cxn>
                <a:cxn ang="0">
                  <a:pos x="43" y="1"/>
                </a:cxn>
                <a:cxn ang="0">
                  <a:pos x="39" y="0"/>
                </a:cxn>
                <a:cxn ang="0">
                  <a:pos x="36" y="1"/>
                </a:cxn>
                <a:cxn ang="0">
                  <a:pos x="35" y="2"/>
                </a:cxn>
                <a:cxn ang="0">
                  <a:pos x="35" y="2"/>
                </a:cxn>
              </a:cxnLst>
              <a:rect l="0" t="0" r="r" b="b"/>
              <a:pathLst>
                <a:path w="45" h="141">
                  <a:moveTo>
                    <a:pt x="35" y="2"/>
                  </a:moveTo>
                  <a:lnTo>
                    <a:pt x="35" y="2"/>
                  </a:lnTo>
                  <a:lnTo>
                    <a:pt x="30" y="10"/>
                  </a:lnTo>
                  <a:lnTo>
                    <a:pt x="27" y="17"/>
                  </a:lnTo>
                  <a:lnTo>
                    <a:pt x="22" y="32"/>
                  </a:lnTo>
                  <a:lnTo>
                    <a:pt x="19" y="48"/>
                  </a:lnTo>
                  <a:lnTo>
                    <a:pt x="15" y="65"/>
                  </a:lnTo>
                  <a:lnTo>
                    <a:pt x="15" y="65"/>
                  </a:lnTo>
                  <a:lnTo>
                    <a:pt x="5" y="99"/>
                  </a:lnTo>
                  <a:lnTo>
                    <a:pt x="1" y="117"/>
                  </a:lnTo>
                  <a:lnTo>
                    <a:pt x="0" y="134"/>
                  </a:lnTo>
                  <a:lnTo>
                    <a:pt x="0" y="134"/>
                  </a:lnTo>
                  <a:lnTo>
                    <a:pt x="0" y="137"/>
                  </a:lnTo>
                  <a:lnTo>
                    <a:pt x="1" y="140"/>
                  </a:lnTo>
                  <a:lnTo>
                    <a:pt x="5" y="141"/>
                  </a:lnTo>
                  <a:lnTo>
                    <a:pt x="9" y="140"/>
                  </a:lnTo>
                  <a:lnTo>
                    <a:pt x="10" y="137"/>
                  </a:lnTo>
                  <a:lnTo>
                    <a:pt x="11" y="134"/>
                  </a:lnTo>
                  <a:lnTo>
                    <a:pt x="11" y="134"/>
                  </a:lnTo>
                  <a:lnTo>
                    <a:pt x="13" y="117"/>
                  </a:lnTo>
                  <a:lnTo>
                    <a:pt x="17" y="102"/>
                  </a:lnTo>
                  <a:lnTo>
                    <a:pt x="22" y="85"/>
                  </a:lnTo>
                  <a:lnTo>
                    <a:pt x="26" y="68"/>
                  </a:lnTo>
                  <a:lnTo>
                    <a:pt x="26" y="68"/>
                  </a:lnTo>
                  <a:lnTo>
                    <a:pt x="32" y="38"/>
                  </a:lnTo>
                  <a:lnTo>
                    <a:pt x="38" y="22"/>
                  </a:lnTo>
                  <a:lnTo>
                    <a:pt x="40" y="15"/>
                  </a:lnTo>
                  <a:lnTo>
                    <a:pt x="44" y="9"/>
                  </a:lnTo>
                  <a:lnTo>
                    <a:pt x="44" y="9"/>
                  </a:lnTo>
                  <a:lnTo>
                    <a:pt x="45" y="6"/>
                  </a:lnTo>
                  <a:lnTo>
                    <a:pt x="45" y="4"/>
                  </a:lnTo>
                  <a:lnTo>
                    <a:pt x="44" y="2"/>
                  </a:lnTo>
                  <a:lnTo>
                    <a:pt x="43" y="1"/>
                  </a:lnTo>
                  <a:lnTo>
                    <a:pt x="39" y="0"/>
                  </a:lnTo>
                  <a:lnTo>
                    <a:pt x="36" y="1"/>
                  </a:lnTo>
                  <a:lnTo>
                    <a:pt x="35" y="2"/>
                  </a:lnTo>
                  <a:lnTo>
                    <a:pt x="35" y="2"/>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157" name="chenying0907 814"/>
            <p:cNvSpPr>
              <a:spLocks/>
            </p:cNvSpPr>
            <p:nvPr/>
          </p:nvSpPr>
          <p:spPr bwMode="auto">
            <a:xfrm>
              <a:off x="4686301" y="3151188"/>
              <a:ext cx="34925" cy="95250"/>
            </a:xfrm>
            <a:custGeom>
              <a:avLst/>
              <a:gdLst/>
              <a:ahLst/>
              <a:cxnLst>
                <a:cxn ang="0">
                  <a:pos x="79" y="1"/>
                </a:cxn>
                <a:cxn ang="0">
                  <a:pos x="79" y="1"/>
                </a:cxn>
                <a:cxn ang="0">
                  <a:pos x="73" y="8"/>
                </a:cxn>
                <a:cxn ang="0">
                  <a:pos x="69" y="15"/>
                </a:cxn>
                <a:cxn ang="0">
                  <a:pos x="62" y="30"/>
                </a:cxn>
                <a:cxn ang="0">
                  <a:pos x="56" y="46"/>
                </a:cxn>
                <a:cxn ang="0">
                  <a:pos x="52" y="63"/>
                </a:cxn>
                <a:cxn ang="0">
                  <a:pos x="46" y="97"/>
                </a:cxn>
                <a:cxn ang="0">
                  <a:pos x="42" y="112"/>
                </a:cxn>
                <a:cxn ang="0">
                  <a:pos x="37" y="129"/>
                </a:cxn>
                <a:cxn ang="0">
                  <a:pos x="37" y="129"/>
                </a:cxn>
                <a:cxn ang="0">
                  <a:pos x="25" y="167"/>
                </a:cxn>
                <a:cxn ang="0">
                  <a:pos x="17" y="185"/>
                </a:cxn>
                <a:cxn ang="0">
                  <a:pos x="9" y="204"/>
                </a:cxn>
                <a:cxn ang="0">
                  <a:pos x="9" y="204"/>
                </a:cxn>
                <a:cxn ang="0">
                  <a:pos x="5" y="210"/>
                </a:cxn>
                <a:cxn ang="0">
                  <a:pos x="3" y="218"/>
                </a:cxn>
                <a:cxn ang="0">
                  <a:pos x="0" y="227"/>
                </a:cxn>
                <a:cxn ang="0">
                  <a:pos x="0" y="231"/>
                </a:cxn>
                <a:cxn ang="0">
                  <a:pos x="1" y="235"/>
                </a:cxn>
                <a:cxn ang="0">
                  <a:pos x="1" y="235"/>
                </a:cxn>
                <a:cxn ang="0">
                  <a:pos x="3" y="238"/>
                </a:cxn>
                <a:cxn ang="0">
                  <a:pos x="4" y="239"/>
                </a:cxn>
                <a:cxn ang="0">
                  <a:pos x="8" y="239"/>
                </a:cxn>
                <a:cxn ang="0">
                  <a:pos x="12" y="236"/>
                </a:cxn>
                <a:cxn ang="0">
                  <a:pos x="12" y="235"/>
                </a:cxn>
                <a:cxn ang="0">
                  <a:pos x="12" y="233"/>
                </a:cxn>
                <a:cxn ang="0">
                  <a:pos x="12" y="233"/>
                </a:cxn>
                <a:cxn ang="0">
                  <a:pos x="12" y="229"/>
                </a:cxn>
                <a:cxn ang="0">
                  <a:pos x="12" y="225"/>
                </a:cxn>
                <a:cxn ang="0">
                  <a:pos x="16" y="216"/>
                </a:cxn>
                <a:cxn ang="0">
                  <a:pos x="20" y="209"/>
                </a:cxn>
                <a:cxn ang="0">
                  <a:pos x="24" y="201"/>
                </a:cxn>
                <a:cxn ang="0">
                  <a:pos x="24" y="201"/>
                </a:cxn>
                <a:cxn ang="0">
                  <a:pos x="33" y="171"/>
                </a:cxn>
                <a:cxn ang="0">
                  <a:pos x="45" y="141"/>
                </a:cxn>
                <a:cxn ang="0">
                  <a:pos x="45" y="141"/>
                </a:cxn>
                <a:cxn ang="0">
                  <a:pos x="54" y="114"/>
                </a:cxn>
                <a:cxn ang="0">
                  <a:pos x="62" y="85"/>
                </a:cxn>
                <a:cxn ang="0">
                  <a:pos x="62" y="85"/>
                </a:cxn>
                <a:cxn ang="0">
                  <a:pos x="65" y="65"/>
                </a:cxn>
                <a:cxn ang="0">
                  <a:pos x="69" y="46"/>
                </a:cxn>
                <a:cxn ang="0">
                  <a:pos x="72" y="36"/>
                </a:cxn>
                <a:cxn ang="0">
                  <a:pos x="75" y="27"/>
                </a:cxn>
                <a:cxn ang="0">
                  <a:pos x="80" y="18"/>
                </a:cxn>
                <a:cxn ang="0">
                  <a:pos x="86" y="10"/>
                </a:cxn>
                <a:cxn ang="0">
                  <a:pos x="86" y="10"/>
                </a:cxn>
                <a:cxn ang="0">
                  <a:pos x="88" y="8"/>
                </a:cxn>
                <a:cxn ang="0">
                  <a:pos x="88" y="5"/>
                </a:cxn>
                <a:cxn ang="0">
                  <a:pos x="86" y="1"/>
                </a:cxn>
                <a:cxn ang="0">
                  <a:pos x="82" y="0"/>
                </a:cxn>
                <a:cxn ang="0">
                  <a:pos x="81" y="0"/>
                </a:cxn>
                <a:cxn ang="0">
                  <a:pos x="79" y="1"/>
                </a:cxn>
                <a:cxn ang="0">
                  <a:pos x="79" y="1"/>
                </a:cxn>
              </a:cxnLst>
              <a:rect l="0" t="0" r="r" b="b"/>
              <a:pathLst>
                <a:path w="88" h="239">
                  <a:moveTo>
                    <a:pt x="79" y="1"/>
                  </a:moveTo>
                  <a:lnTo>
                    <a:pt x="79" y="1"/>
                  </a:lnTo>
                  <a:lnTo>
                    <a:pt x="73" y="8"/>
                  </a:lnTo>
                  <a:lnTo>
                    <a:pt x="69" y="15"/>
                  </a:lnTo>
                  <a:lnTo>
                    <a:pt x="62" y="30"/>
                  </a:lnTo>
                  <a:lnTo>
                    <a:pt x="56" y="46"/>
                  </a:lnTo>
                  <a:lnTo>
                    <a:pt x="52" y="63"/>
                  </a:lnTo>
                  <a:lnTo>
                    <a:pt x="46" y="97"/>
                  </a:lnTo>
                  <a:lnTo>
                    <a:pt x="42" y="112"/>
                  </a:lnTo>
                  <a:lnTo>
                    <a:pt x="37" y="129"/>
                  </a:lnTo>
                  <a:lnTo>
                    <a:pt x="37" y="129"/>
                  </a:lnTo>
                  <a:lnTo>
                    <a:pt x="25" y="167"/>
                  </a:lnTo>
                  <a:lnTo>
                    <a:pt x="17" y="185"/>
                  </a:lnTo>
                  <a:lnTo>
                    <a:pt x="9" y="204"/>
                  </a:lnTo>
                  <a:lnTo>
                    <a:pt x="9" y="204"/>
                  </a:lnTo>
                  <a:lnTo>
                    <a:pt x="5" y="210"/>
                  </a:lnTo>
                  <a:lnTo>
                    <a:pt x="3" y="218"/>
                  </a:lnTo>
                  <a:lnTo>
                    <a:pt x="0" y="227"/>
                  </a:lnTo>
                  <a:lnTo>
                    <a:pt x="0" y="231"/>
                  </a:lnTo>
                  <a:lnTo>
                    <a:pt x="1" y="235"/>
                  </a:lnTo>
                  <a:lnTo>
                    <a:pt x="1" y="235"/>
                  </a:lnTo>
                  <a:lnTo>
                    <a:pt x="3" y="238"/>
                  </a:lnTo>
                  <a:lnTo>
                    <a:pt x="4" y="239"/>
                  </a:lnTo>
                  <a:lnTo>
                    <a:pt x="8" y="239"/>
                  </a:lnTo>
                  <a:lnTo>
                    <a:pt x="12" y="236"/>
                  </a:lnTo>
                  <a:lnTo>
                    <a:pt x="12" y="235"/>
                  </a:lnTo>
                  <a:lnTo>
                    <a:pt x="12" y="233"/>
                  </a:lnTo>
                  <a:lnTo>
                    <a:pt x="12" y="233"/>
                  </a:lnTo>
                  <a:lnTo>
                    <a:pt x="12" y="229"/>
                  </a:lnTo>
                  <a:lnTo>
                    <a:pt x="12" y="225"/>
                  </a:lnTo>
                  <a:lnTo>
                    <a:pt x="16" y="216"/>
                  </a:lnTo>
                  <a:lnTo>
                    <a:pt x="20" y="209"/>
                  </a:lnTo>
                  <a:lnTo>
                    <a:pt x="24" y="201"/>
                  </a:lnTo>
                  <a:lnTo>
                    <a:pt x="24" y="201"/>
                  </a:lnTo>
                  <a:lnTo>
                    <a:pt x="33" y="171"/>
                  </a:lnTo>
                  <a:lnTo>
                    <a:pt x="45" y="141"/>
                  </a:lnTo>
                  <a:lnTo>
                    <a:pt x="45" y="141"/>
                  </a:lnTo>
                  <a:lnTo>
                    <a:pt x="54" y="114"/>
                  </a:lnTo>
                  <a:lnTo>
                    <a:pt x="62" y="85"/>
                  </a:lnTo>
                  <a:lnTo>
                    <a:pt x="62" y="85"/>
                  </a:lnTo>
                  <a:lnTo>
                    <a:pt x="65" y="65"/>
                  </a:lnTo>
                  <a:lnTo>
                    <a:pt x="69" y="46"/>
                  </a:lnTo>
                  <a:lnTo>
                    <a:pt x="72" y="36"/>
                  </a:lnTo>
                  <a:lnTo>
                    <a:pt x="75" y="27"/>
                  </a:lnTo>
                  <a:lnTo>
                    <a:pt x="80" y="18"/>
                  </a:lnTo>
                  <a:lnTo>
                    <a:pt x="86" y="10"/>
                  </a:lnTo>
                  <a:lnTo>
                    <a:pt x="86" y="10"/>
                  </a:lnTo>
                  <a:lnTo>
                    <a:pt x="88" y="8"/>
                  </a:lnTo>
                  <a:lnTo>
                    <a:pt x="88" y="5"/>
                  </a:lnTo>
                  <a:lnTo>
                    <a:pt x="86" y="1"/>
                  </a:lnTo>
                  <a:lnTo>
                    <a:pt x="82" y="0"/>
                  </a:lnTo>
                  <a:lnTo>
                    <a:pt x="81" y="0"/>
                  </a:lnTo>
                  <a:lnTo>
                    <a:pt x="79" y="1"/>
                  </a:lnTo>
                  <a:lnTo>
                    <a:pt x="79" y="1"/>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158" name="chenying0907 815"/>
            <p:cNvSpPr>
              <a:spLocks/>
            </p:cNvSpPr>
            <p:nvPr/>
          </p:nvSpPr>
          <p:spPr bwMode="auto">
            <a:xfrm>
              <a:off x="4711701" y="3162301"/>
              <a:ext cx="38100" cy="98425"/>
            </a:xfrm>
            <a:custGeom>
              <a:avLst/>
              <a:gdLst/>
              <a:ahLst/>
              <a:cxnLst>
                <a:cxn ang="0">
                  <a:pos x="85" y="3"/>
                </a:cxn>
                <a:cxn ang="0">
                  <a:pos x="85" y="3"/>
                </a:cxn>
                <a:cxn ang="0">
                  <a:pos x="77" y="17"/>
                </a:cxn>
                <a:cxn ang="0">
                  <a:pos x="70" y="32"/>
                </a:cxn>
                <a:cxn ang="0">
                  <a:pos x="58" y="62"/>
                </a:cxn>
                <a:cxn ang="0">
                  <a:pos x="49" y="92"/>
                </a:cxn>
                <a:cxn ang="0">
                  <a:pos x="39" y="123"/>
                </a:cxn>
                <a:cxn ang="0">
                  <a:pos x="39" y="123"/>
                </a:cxn>
                <a:cxn ang="0">
                  <a:pos x="15" y="181"/>
                </a:cxn>
                <a:cxn ang="0">
                  <a:pos x="10" y="195"/>
                </a:cxn>
                <a:cxn ang="0">
                  <a:pos x="6" y="211"/>
                </a:cxn>
                <a:cxn ang="0">
                  <a:pos x="2" y="225"/>
                </a:cxn>
                <a:cxn ang="0">
                  <a:pos x="0" y="241"/>
                </a:cxn>
                <a:cxn ang="0">
                  <a:pos x="0" y="241"/>
                </a:cxn>
                <a:cxn ang="0">
                  <a:pos x="0" y="243"/>
                </a:cxn>
                <a:cxn ang="0">
                  <a:pos x="1" y="245"/>
                </a:cxn>
                <a:cxn ang="0">
                  <a:pos x="3" y="246"/>
                </a:cxn>
                <a:cxn ang="0">
                  <a:pos x="5" y="246"/>
                </a:cxn>
                <a:cxn ang="0">
                  <a:pos x="9" y="245"/>
                </a:cxn>
                <a:cxn ang="0">
                  <a:pos x="10" y="243"/>
                </a:cxn>
                <a:cxn ang="0">
                  <a:pos x="11" y="241"/>
                </a:cxn>
                <a:cxn ang="0">
                  <a:pos x="11" y="241"/>
                </a:cxn>
                <a:cxn ang="0">
                  <a:pos x="14" y="226"/>
                </a:cxn>
                <a:cxn ang="0">
                  <a:pos x="17" y="211"/>
                </a:cxn>
                <a:cxn ang="0">
                  <a:pos x="22" y="196"/>
                </a:cxn>
                <a:cxn ang="0">
                  <a:pos x="27" y="182"/>
                </a:cxn>
                <a:cxn ang="0">
                  <a:pos x="38" y="155"/>
                </a:cxn>
                <a:cxn ang="0">
                  <a:pos x="49" y="126"/>
                </a:cxn>
                <a:cxn ang="0">
                  <a:pos x="49" y="126"/>
                </a:cxn>
                <a:cxn ang="0">
                  <a:pos x="60" y="96"/>
                </a:cxn>
                <a:cxn ang="0">
                  <a:pos x="70" y="66"/>
                </a:cxn>
                <a:cxn ang="0">
                  <a:pos x="81" y="37"/>
                </a:cxn>
                <a:cxn ang="0">
                  <a:pos x="87" y="22"/>
                </a:cxn>
                <a:cxn ang="0">
                  <a:pos x="94" y="8"/>
                </a:cxn>
                <a:cxn ang="0">
                  <a:pos x="94" y="8"/>
                </a:cxn>
                <a:cxn ang="0">
                  <a:pos x="95" y="5"/>
                </a:cxn>
                <a:cxn ang="0">
                  <a:pos x="95" y="4"/>
                </a:cxn>
                <a:cxn ang="0">
                  <a:pos x="92" y="0"/>
                </a:cxn>
                <a:cxn ang="0">
                  <a:pos x="89" y="0"/>
                </a:cxn>
                <a:cxn ang="0">
                  <a:pos x="86" y="0"/>
                </a:cxn>
                <a:cxn ang="0">
                  <a:pos x="85" y="3"/>
                </a:cxn>
                <a:cxn ang="0">
                  <a:pos x="85" y="3"/>
                </a:cxn>
              </a:cxnLst>
              <a:rect l="0" t="0" r="r" b="b"/>
              <a:pathLst>
                <a:path w="95" h="246">
                  <a:moveTo>
                    <a:pt x="85" y="3"/>
                  </a:moveTo>
                  <a:lnTo>
                    <a:pt x="85" y="3"/>
                  </a:lnTo>
                  <a:lnTo>
                    <a:pt x="77" y="17"/>
                  </a:lnTo>
                  <a:lnTo>
                    <a:pt x="70" y="32"/>
                  </a:lnTo>
                  <a:lnTo>
                    <a:pt x="58" y="62"/>
                  </a:lnTo>
                  <a:lnTo>
                    <a:pt x="49" y="92"/>
                  </a:lnTo>
                  <a:lnTo>
                    <a:pt x="39" y="123"/>
                  </a:lnTo>
                  <a:lnTo>
                    <a:pt x="39" y="123"/>
                  </a:lnTo>
                  <a:lnTo>
                    <a:pt x="15" y="181"/>
                  </a:lnTo>
                  <a:lnTo>
                    <a:pt x="10" y="195"/>
                  </a:lnTo>
                  <a:lnTo>
                    <a:pt x="6" y="211"/>
                  </a:lnTo>
                  <a:lnTo>
                    <a:pt x="2" y="225"/>
                  </a:lnTo>
                  <a:lnTo>
                    <a:pt x="0" y="241"/>
                  </a:lnTo>
                  <a:lnTo>
                    <a:pt x="0" y="241"/>
                  </a:lnTo>
                  <a:lnTo>
                    <a:pt x="0" y="243"/>
                  </a:lnTo>
                  <a:lnTo>
                    <a:pt x="1" y="245"/>
                  </a:lnTo>
                  <a:lnTo>
                    <a:pt x="3" y="246"/>
                  </a:lnTo>
                  <a:lnTo>
                    <a:pt x="5" y="246"/>
                  </a:lnTo>
                  <a:lnTo>
                    <a:pt x="9" y="245"/>
                  </a:lnTo>
                  <a:lnTo>
                    <a:pt x="10" y="243"/>
                  </a:lnTo>
                  <a:lnTo>
                    <a:pt x="11" y="241"/>
                  </a:lnTo>
                  <a:lnTo>
                    <a:pt x="11" y="241"/>
                  </a:lnTo>
                  <a:lnTo>
                    <a:pt x="14" y="226"/>
                  </a:lnTo>
                  <a:lnTo>
                    <a:pt x="17" y="211"/>
                  </a:lnTo>
                  <a:lnTo>
                    <a:pt x="22" y="196"/>
                  </a:lnTo>
                  <a:lnTo>
                    <a:pt x="27" y="182"/>
                  </a:lnTo>
                  <a:lnTo>
                    <a:pt x="38" y="155"/>
                  </a:lnTo>
                  <a:lnTo>
                    <a:pt x="49" y="126"/>
                  </a:lnTo>
                  <a:lnTo>
                    <a:pt x="49" y="126"/>
                  </a:lnTo>
                  <a:lnTo>
                    <a:pt x="60" y="96"/>
                  </a:lnTo>
                  <a:lnTo>
                    <a:pt x="70" y="66"/>
                  </a:lnTo>
                  <a:lnTo>
                    <a:pt x="81" y="37"/>
                  </a:lnTo>
                  <a:lnTo>
                    <a:pt x="87" y="22"/>
                  </a:lnTo>
                  <a:lnTo>
                    <a:pt x="94" y="8"/>
                  </a:lnTo>
                  <a:lnTo>
                    <a:pt x="94" y="8"/>
                  </a:lnTo>
                  <a:lnTo>
                    <a:pt x="95" y="5"/>
                  </a:lnTo>
                  <a:lnTo>
                    <a:pt x="95" y="4"/>
                  </a:lnTo>
                  <a:lnTo>
                    <a:pt x="92" y="0"/>
                  </a:lnTo>
                  <a:lnTo>
                    <a:pt x="89" y="0"/>
                  </a:lnTo>
                  <a:lnTo>
                    <a:pt x="86" y="0"/>
                  </a:lnTo>
                  <a:lnTo>
                    <a:pt x="85" y="3"/>
                  </a:lnTo>
                  <a:lnTo>
                    <a:pt x="85" y="3"/>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159" name="chenying0907 816"/>
            <p:cNvSpPr>
              <a:spLocks/>
            </p:cNvSpPr>
            <p:nvPr/>
          </p:nvSpPr>
          <p:spPr bwMode="auto">
            <a:xfrm>
              <a:off x="4737101" y="3182938"/>
              <a:ext cx="33338" cy="90488"/>
            </a:xfrm>
            <a:custGeom>
              <a:avLst/>
              <a:gdLst/>
              <a:ahLst/>
              <a:cxnLst>
                <a:cxn ang="0">
                  <a:pos x="72" y="3"/>
                </a:cxn>
                <a:cxn ang="0">
                  <a:pos x="72" y="3"/>
                </a:cxn>
                <a:cxn ang="0">
                  <a:pos x="69" y="15"/>
                </a:cxn>
                <a:cxn ang="0">
                  <a:pos x="64" y="28"/>
                </a:cxn>
                <a:cxn ang="0">
                  <a:pos x="54" y="51"/>
                </a:cxn>
                <a:cxn ang="0">
                  <a:pos x="54" y="51"/>
                </a:cxn>
                <a:cxn ang="0">
                  <a:pos x="41" y="85"/>
                </a:cxn>
                <a:cxn ang="0">
                  <a:pos x="27" y="119"/>
                </a:cxn>
                <a:cxn ang="0">
                  <a:pos x="27" y="119"/>
                </a:cxn>
                <a:cxn ang="0">
                  <a:pos x="16" y="143"/>
                </a:cxn>
                <a:cxn ang="0">
                  <a:pos x="8" y="168"/>
                </a:cxn>
                <a:cxn ang="0">
                  <a:pos x="4" y="181"/>
                </a:cxn>
                <a:cxn ang="0">
                  <a:pos x="1" y="194"/>
                </a:cxn>
                <a:cxn ang="0">
                  <a:pos x="0" y="207"/>
                </a:cxn>
                <a:cxn ang="0">
                  <a:pos x="0" y="222"/>
                </a:cxn>
                <a:cxn ang="0">
                  <a:pos x="0" y="222"/>
                </a:cxn>
                <a:cxn ang="0">
                  <a:pos x="0" y="224"/>
                </a:cxn>
                <a:cxn ang="0">
                  <a:pos x="1" y="227"/>
                </a:cxn>
                <a:cxn ang="0">
                  <a:pos x="5" y="228"/>
                </a:cxn>
                <a:cxn ang="0">
                  <a:pos x="9" y="227"/>
                </a:cxn>
                <a:cxn ang="0">
                  <a:pos x="10" y="224"/>
                </a:cxn>
                <a:cxn ang="0">
                  <a:pos x="10" y="222"/>
                </a:cxn>
                <a:cxn ang="0">
                  <a:pos x="10" y="222"/>
                </a:cxn>
                <a:cxn ang="0">
                  <a:pos x="12" y="206"/>
                </a:cxn>
                <a:cxn ang="0">
                  <a:pos x="14" y="190"/>
                </a:cxn>
                <a:cxn ang="0">
                  <a:pos x="17" y="176"/>
                </a:cxn>
                <a:cxn ang="0">
                  <a:pos x="22" y="162"/>
                </a:cxn>
                <a:cxn ang="0">
                  <a:pos x="33" y="133"/>
                </a:cxn>
                <a:cxn ang="0">
                  <a:pos x="46" y="104"/>
                </a:cxn>
                <a:cxn ang="0">
                  <a:pos x="46" y="104"/>
                </a:cxn>
                <a:cxn ang="0">
                  <a:pos x="58" y="71"/>
                </a:cxn>
                <a:cxn ang="0">
                  <a:pos x="64" y="54"/>
                </a:cxn>
                <a:cxn ang="0">
                  <a:pos x="71" y="39"/>
                </a:cxn>
                <a:cxn ang="0">
                  <a:pos x="71" y="39"/>
                </a:cxn>
                <a:cxn ang="0">
                  <a:pos x="78" y="23"/>
                </a:cxn>
                <a:cxn ang="0">
                  <a:pos x="81" y="15"/>
                </a:cxn>
                <a:cxn ang="0">
                  <a:pos x="84" y="7"/>
                </a:cxn>
                <a:cxn ang="0">
                  <a:pos x="84" y="7"/>
                </a:cxn>
                <a:cxn ang="0">
                  <a:pos x="84" y="5"/>
                </a:cxn>
                <a:cxn ang="0">
                  <a:pos x="82" y="2"/>
                </a:cxn>
                <a:cxn ang="0">
                  <a:pos x="78" y="0"/>
                </a:cxn>
                <a:cxn ang="0">
                  <a:pos x="77" y="0"/>
                </a:cxn>
                <a:cxn ang="0">
                  <a:pos x="75" y="1"/>
                </a:cxn>
                <a:cxn ang="0">
                  <a:pos x="73" y="2"/>
                </a:cxn>
                <a:cxn ang="0">
                  <a:pos x="72" y="3"/>
                </a:cxn>
                <a:cxn ang="0">
                  <a:pos x="72" y="3"/>
                </a:cxn>
              </a:cxnLst>
              <a:rect l="0" t="0" r="r" b="b"/>
              <a:pathLst>
                <a:path w="84" h="228">
                  <a:moveTo>
                    <a:pt x="72" y="3"/>
                  </a:moveTo>
                  <a:lnTo>
                    <a:pt x="72" y="3"/>
                  </a:lnTo>
                  <a:lnTo>
                    <a:pt x="69" y="15"/>
                  </a:lnTo>
                  <a:lnTo>
                    <a:pt x="64" y="28"/>
                  </a:lnTo>
                  <a:lnTo>
                    <a:pt x="54" y="51"/>
                  </a:lnTo>
                  <a:lnTo>
                    <a:pt x="54" y="51"/>
                  </a:lnTo>
                  <a:lnTo>
                    <a:pt x="41" y="85"/>
                  </a:lnTo>
                  <a:lnTo>
                    <a:pt x="27" y="119"/>
                  </a:lnTo>
                  <a:lnTo>
                    <a:pt x="27" y="119"/>
                  </a:lnTo>
                  <a:lnTo>
                    <a:pt x="16" y="143"/>
                  </a:lnTo>
                  <a:lnTo>
                    <a:pt x="8" y="168"/>
                  </a:lnTo>
                  <a:lnTo>
                    <a:pt x="4" y="181"/>
                  </a:lnTo>
                  <a:lnTo>
                    <a:pt x="1" y="194"/>
                  </a:lnTo>
                  <a:lnTo>
                    <a:pt x="0" y="207"/>
                  </a:lnTo>
                  <a:lnTo>
                    <a:pt x="0" y="222"/>
                  </a:lnTo>
                  <a:lnTo>
                    <a:pt x="0" y="222"/>
                  </a:lnTo>
                  <a:lnTo>
                    <a:pt x="0" y="224"/>
                  </a:lnTo>
                  <a:lnTo>
                    <a:pt x="1" y="227"/>
                  </a:lnTo>
                  <a:lnTo>
                    <a:pt x="5" y="228"/>
                  </a:lnTo>
                  <a:lnTo>
                    <a:pt x="9" y="227"/>
                  </a:lnTo>
                  <a:lnTo>
                    <a:pt x="10" y="224"/>
                  </a:lnTo>
                  <a:lnTo>
                    <a:pt x="10" y="222"/>
                  </a:lnTo>
                  <a:lnTo>
                    <a:pt x="10" y="222"/>
                  </a:lnTo>
                  <a:lnTo>
                    <a:pt x="12" y="206"/>
                  </a:lnTo>
                  <a:lnTo>
                    <a:pt x="14" y="190"/>
                  </a:lnTo>
                  <a:lnTo>
                    <a:pt x="17" y="176"/>
                  </a:lnTo>
                  <a:lnTo>
                    <a:pt x="22" y="162"/>
                  </a:lnTo>
                  <a:lnTo>
                    <a:pt x="33" y="133"/>
                  </a:lnTo>
                  <a:lnTo>
                    <a:pt x="46" y="104"/>
                  </a:lnTo>
                  <a:lnTo>
                    <a:pt x="46" y="104"/>
                  </a:lnTo>
                  <a:lnTo>
                    <a:pt x="58" y="71"/>
                  </a:lnTo>
                  <a:lnTo>
                    <a:pt x="64" y="54"/>
                  </a:lnTo>
                  <a:lnTo>
                    <a:pt x="71" y="39"/>
                  </a:lnTo>
                  <a:lnTo>
                    <a:pt x="71" y="39"/>
                  </a:lnTo>
                  <a:lnTo>
                    <a:pt x="78" y="23"/>
                  </a:lnTo>
                  <a:lnTo>
                    <a:pt x="81" y="15"/>
                  </a:lnTo>
                  <a:lnTo>
                    <a:pt x="84" y="7"/>
                  </a:lnTo>
                  <a:lnTo>
                    <a:pt x="84" y="7"/>
                  </a:lnTo>
                  <a:lnTo>
                    <a:pt x="84" y="5"/>
                  </a:lnTo>
                  <a:lnTo>
                    <a:pt x="82" y="2"/>
                  </a:lnTo>
                  <a:lnTo>
                    <a:pt x="78" y="0"/>
                  </a:lnTo>
                  <a:lnTo>
                    <a:pt x="77" y="0"/>
                  </a:lnTo>
                  <a:lnTo>
                    <a:pt x="75" y="1"/>
                  </a:lnTo>
                  <a:lnTo>
                    <a:pt x="73" y="2"/>
                  </a:lnTo>
                  <a:lnTo>
                    <a:pt x="72" y="3"/>
                  </a:lnTo>
                  <a:lnTo>
                    <a:pt x="72" y="3"/>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160" name="chenying0907 817"/>
            <p:cNvSpPr>
              <a:spLocks/>
            </p:cNvSpPr>
            <p:nvPr/>
          </p:nvSpPr>
          <p:spPr bwMode="auto">
            <a:xfrm>
              <a:off x="4762501" y="3200401"/>
              <a:ext cx="26988" cy="95250"/>
            </a:xfrm>
            <a:custGeom>
              <a:avLst/>
              <a:gdLst/>
              <a:ahLst/>
              <a:cxnLst>
                <a:cxn ang="0">
                  <a:pos x="59" y="2"/>
                </a:cxn>
                <a:cxn ang="0">
                  <a:pos x="59" y="2"/>
                </a:cxn>
                <a:cxn ang="0">
                  <a:pos x="47" y="38"/>
                </a:cxn>
                <a:cxn ang="0">
                  <a:pos x="35" y="72"/>
                </a:cxn>
                <a:cxn ang="0">
                  <a:pos x="15" y="142"/>
                </a:cxn>
                <a:cxn ang="0">
                  <a:pos x="15" y="142"/>
                </a:cxn>
                <a:cxn ang="0">
                  <a:pos x="9" y="164"/>
                </a:cxn>
                <a:cxn ang="0">
                  <a:pos x="2" y="191"/>
                </a:cxn>
                <a:cxn ang="0">
                  <a:pos x="0" y="204"/>
                </a:cxn>
                <a:cxn ang="0">
                  <a:pos x="0" y="217"/>
                </a:cxn>
                <a:cxn ang="0">
                  <a:pos x="1" y="229"/>
                </a:cxn>
                <a:cxn ang="0">
                  <a:pos x="4" y="235"/>
                </a:cxn>
                <a:cxn ang="0">
                  <a:pos x="6" y="239"/>
                </a:cxn>
                <a:cxn ang="0">
                  <a:pos x="6" y="239"/>
                </a:cxn>
                <a:cxn ang="0">
                  <a:pos x="8" y="242"/>
                </a:cxn>
                <a:cxn ang="0">
                  <a:pos x="10" y="242"/>
                </a:cxn>
                <a:cxn ang="0">
                  <a:pos x="14" y="242"/>
                </a:cxn>
                <a:cxn ang="0">
                  <a:pos x="17" y="238"/>
                </a:cxn>
                <a:cxn ang="0">
                  <a:pos x="17" y="236"/>
                </a:cxn>
                <a:cxn ang="0">
                  <a:pos x="15" y="234"/>
                </a:cxn>
                <a:cxn ang="0">
                  <a:pos x="15" y="234"/>
                </a:cxn>
                <a:cxn ang="0">
                  <a:pos x="13" y="227"/>
                </a:cxn>
                <a:cxn ang="0">
                  <a:pos x="12" y="222"/>
                </a:cxn>
                <a:cxn ang="0">
                  <a:pos x="12" y="215"/>
                </a:cxn>
                <a:cxn ang="0">
                  <a:pos x="13" y="209"/>
                </a:cxn>
                <a:cxn ang="0">
                  <a:pos x="18" y="183"/>
                </a:cxn>
                <a:cxn ang="0">
                  <a:pos x="18" y="183"/>
                </a:cxn>
                <a:cxn ang="0">
                  <a:pos x="21" y="166"/>
                </a:cxn>
                <a:cxn ang="0">
                  <a:pos x="26" y="149"/>
                </a:cxn>
                <a:cxn ang="0">
                  <a:pos x="35" y="116"/>
                </a:cxn>
                <a:cxn ang="0">
                  <a:pos x="35" y="116"/>
                </a:cxn>
                <a:cxn ang="0">
                  <a:pos x="51" y="61"/>
                </a:cxn>
                <a:cxn ang="0">
                  <a:pos x="60" y="34"/>
                </a:cxn>
                <a:cxn ang="0">
                  <a:pos x="69" y="6"/>
                </a:cxn>
                <a:cxn ang="0">
                  <a:pos x="69" y="6"/>
                </a:cxn>
                <a:cxn ang="0">
                  <a:pos x="70" y="4"/>
                </a:cxn>
                <a:cxn ang="0">
                  <a:pos x="69" y="1"/>
                </a:cxn>
                <a:cxn ang="0">
                  <a:pos x="68" y="0"/>
                </a:cxn>
                <a:cxn ang="0">
                  <a:pos x="66" y="0"/>
                </a:cxn>
                <a:cxn ang="0">
                  <a:pos x="61" y="0"/>
                </a:cxn>
                <a:cxn ang="0">
                  <a:pos x="60" y="1"/>
                </a:cxn>
                <a:cxn ang="0">
                  <a:pos x="59" y="2"/>
                </a:cxn>
                <a:cxn ang="0">
                  <a:pos x="59" y="2"/>
                </a:cxn>
              </a:cxnLst>
              <a:rect l="0" t="0" r="r" b="b"/>
              <a:pathLst>
                <a:path w="70" h="242">
                  <a:moveTo>
                    <a:pt x="59" y="2"/>
                  </a:moveTo>
                  <a:lnTo>
                    <a:pt x="59" y="2"/>
                  </a:lnTo>
                  <a:lnTo>
                    <a:pt x="47" y="38"/>
                  </a:lnTo>
                  <a:lnTo>
                    <a:pt x="35" y="72"/>
                  </a:lnTo>
                  <a:lnTo>
                    <a:pt x="15" y="142"/>
                  </a:lnTo>
                  <a:lnTo>
                    <a:pt x="15" y="142"/>
                  </a:lnTo>
                  <a:lnTo>
                    <a:pt x="9" y="164"/>
                  </a:lnTo>
                  <a:lnTo>
                    <a:pt x="2" y="191"/>
                  </a:lnTo>
                  <a:lnTo>
                    <a:pt x="0" y="204"/>
                  </a:lnTo>
                  <a:lnTo>
                    <a:pt x="0" y="217"/>
                  </a:lnTo>
                  <a:lnTo>
                    <a:pt x="1" y="229"/>
                  </a:lnTo>
                  <a:lnTo>
                    <a:pt x="4" y="235"/>
                  </a:lnTo>
                  <a:lnTo>
                    <a:pt x="6" y="239"/>
                  </a:lnTo>
                  <a:lnTo>
                    <a:pt x="6" y="239"/>
                  </a:lnTo>
                  <a:lnTo>
                    <a:pt x="8" y="242"/>
                  </a:lnTo>
                  <a:lnTo>
                    <a:pt x="10" y="242"/>
                  </a:lnTo>
                  <a:lnTo>
                    <a:pt x="14" y="242"/>
                  </a:lnTo>
                  <a:lnTo>
                    <a:pt x="17" y="238"/>
                  </a:lnTo>
                  <a:lnTo>
                    <a:pt x="17" y="236"/>
                  </a:lnTo>
                  <a:lnTo>
                    <a:pt x="15" y="234"/>
                  </a:lnTo>
                  <a:lnTo>
                    <a:pt x="15" y="234"/>
                  </a:lnTo>
                  <a:lnTo>
                    <a:pt x="13" y="227"/>
                  </a:lnTo>
                  <a:lnTo>
                    <a:pt x="12" y="222"/>
                  </a:lnTo>
                  <a:lnTo>
                    <a:pt x="12" y="215"/>
                  </a:lnTo>
                  <a:lnTo>
                    <a:pt x="13" y="209"/>
                  </a:lnTo>
                  <a:lnTo>
                    <a:pt x="18" y="183"/>
                  </a:lnTo>
                  <a:lnTo>
                    <a:pt x="18" y="183"/>
                  </a:lnTo>
                  <a:lnTo>
                    <a:pt x="21" y="166"/>
                  </a:lnTo>
                  <a:lnTo>
                    <a:pt x="26" y="149"/>
                  </a:lnTo>
                  <a:lnTo>
                    <a:pt x="35" y="116"/>
                  </a:lnTo>
                  <a:lnTo>
                    <a:pt x="35" y="116"/>
                  </a:lnTo>
                  <a:lnTo>
                    <a:pt x="51" y="61"/>
                  </a:lnTo>
                  <a:lnTo>
                    <a:pt x="60" y="34"/>
                  </a:lnTo>
                  <a:lnTo>
                    <a:pt x="69" y="6"/>
                  </a:lnTo>
                  <a:lnTo>
                    <a:pt x="69" y="6"/>
                  </a:lnTo>
                  <a:lnTo>
                    <a:pt x="70" y="4"/>
                  </a:lnTo>
                  <a:lnTo>
                    <a:pt x="69" y="1"/>
                  </a:lnTo>
                  <a:lnTo>
                    <a:pt x="68" y="0"/>
                  </a:lnTo>
                  <a:lnTo>
                    <a:pt x="66" y="0"/>
                  </a:lnTo>
                  <a:lnTo>
                    <a:pt x="61" y="0"/>
                  </a:lnTo>
                  <a:lnTo>
                    <a:pt x="60" y="1"/>
                  </a:lnTo>
                  <a:lnTo>
                    <a:pt x="59" y="2"/>
                  </a:lnTo>
                  <a:lnTo>
                    <a:pt x="59" y="2"/>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161" name="chenying0907 818"/>
            <p:cNvSpPr>
              <a:spLocks/>
            </p:cNvSpPr>
            <p:nvPr/>
          </p:nvSpPr>
          <p:spPr bwMode="auto">
            <a:xfrm>
              <a:off x="4786313" y="3222626"/>
              <a:ext cx="31750" cy="88900"/>
            </a:xfrm>
            <a:custGeom>
              <a:avLst/>
              <a:gdLst/>
              <a:ahLst/>
              <a:cxnLst>
                <a:cxn ang="0">
                  <a:pos x="69" y="3"/>
                </a:cxn>
                <a:cxn ang="0">
                  <a:pos x="69" y="3"/>
                </a:cxn>
                <a:cxn ang="0">
                  <a:pos x="61" y="13"/>
                </a:cxn>
                <a:cxn ang="0">
                  <a:pos x="56" y="25"/>
                </a:cxn>
                <a:cxn ang="0">
                  <a:pos x="45" y="48"/>
                </a:cxn>
                <a:cxn ang="0">
                  <a:pos x="36" y="73"/>
                </a:cxn>
                <a:cxn ang="0">
                  <a:pos x="28" y="98"/>
                </a:cxn>
                <a:cxn ang="0">
                  <a:pos x="28" y="98"/>
                </a:cxn>
                <a:cxn ang="0">
                  <a:pos x="19" y="128"/>
                </a:cxn>
                <a:cxn ang="0">
                  <a:pos x="10" y="157"/>
                </a:cxn>
                <a:cxn ang="0">
                  <a:pos x="6" y="173"/>
                </a:cxn>
                <a:cxn ang="0">
                  <a:pos x="2" y="187"/>
                </a:cxn>
                <a:cxn ang="0">
                  <a:pos x="1" y="203"/>
                </a:cxn>
                <a:cxn ang="0">
                  <a:pos x="0" y="218"/>
                </a:cxn>
                <a:cxn ang="0">
                  <a:pos x="0" y="218"/>
                </a:cxn>
                <a:cxn ang="0">
                  <a:pos x="0" y="221"/>
                </a:cxn>
                <a:cxn ang="0">
                  <a:pos x="1" y="222"/>
                </a:cxn>
                <a:cxn ang="0">
                  <a:pos x="5" y="224"/>
                </a:cxn>
                <a:cxn ang="0">
                  <a:pos x="9" y="222"/>
                </a:cxn>
                <a:cxn ang="0">
                  <a:pos x="10" y="221"/>
                </a:cxn>
                <a:cxn ang="0">
                  <a:pos x="10" y="218"/>
                </a:cxn>
                <a:cxn ang="0">
                  <a:pos x="10" y="218"/>
                </a:cxn>
                <a:cxn ang="0">
                  <a:pos x="11" y="204"/>
                </a:cxn>
                <a:cxn ang="0">
                  <a:pos x="14" y="190"/>
                </a:cxn>
                <a:cxn ang="0">
                  <a:pos x="17" y="176"/>
                </a:cxn>
                <a:cxn ang="0">
                  <a:pos x="19" y="163"/>
                </a:cxn>
                <a:cxn ang="0">
                  <a:pos x="28" y="137"/>
                </a:cxn>
                <a:cxn ang="0">
                  <a:pos x="37" y="110"/>
                </a:cxn>
                <a:cxn ang="0">
                  <a:pos x="37" y="110"/>
                </a:cxn>
                <a:cxn ang="0">
                  <a:pos x="45" y="84"/>
                </a:cxn>
                <a:cxn ang="0">
                  <a:pos x="54" y="57"/>
                </a:cxn>
                <a:cxn ang="0">
                  <a:pos x="65" y="33"/>
                </a:cxn>
                <a:cxn ang="0">
                  <a:pos x="71" y="20"/>
                </a:cxn>
                <a:cxn ang="0">
                  <a:pos x="78" y="8"/>
                </a:cxn>
                <a:cxn ang="0">
                  <a:pos x="78" y="8"/>
                </a:cxn>
                <a:cxn ang="0">
                  <a:pos x="79" y="6"/>
                </a:cxn>
                <a:cxn ang="0">
                  <a:pos x="79" y="4"/>
                </a:cxn>
                <a:cxn ang="0">
                  <a:pos x="78" y="3"/>
                </a:cxn>
                <a:cxn ang="0">
                  <a:pos x="77" y="1"/>
                </a:cxn>
                <a:cxn ang="0">
                  <a:pos x="73" y="0"/>
                </a:cxn>
                <a:cxn ang="0">
                  <a:pos x="70" y="1"/>
                </a:cxn>
                <a:cxn ang="0">
                  <a:pos x="69" y="3"/>
                </a:cxn>
                <a:cxn ang="0">
                  <a:pos x="69" y="3"/>
                </a:cxn>
              </a:cxnLst>
              <a:rect l="0" t="0" r="r" b="b"/>
              <a:pathLst>
                <a:path w="79" h="224">
                  <a:moveTo>
                    <a:pt x="69" y="3"/>
                  </a:moveTo>
                  <a:lnTo>
                    <a:pt x="69" y="3"/>
                  </a:lnTo>
                  <a:lnTo>
                    <a:pt x="61" y="13"/>
                  </a:lnTo>
                  <a:lnTo>
                    <a:pt x="56" y="25"/>
                  </a:lnTo>
                  <a:lnTo>
                    <a:pt x="45" y="48"/>
                  </a:lnTo>
                  <a:lnTo>
                    <a:pt x="36" y="73"/>
                  </a:lnTo>
                  <a:lnTo>
                    <a:pt x="28" y="98"/>
                  </a:lnTo>
                  <a:lnTo>
                    <a:pt x="28" y="98"/>
                  </a:lnTo>
                  <a:lnTo>
                    <a:pt x="19" y="128"/>
                  </a:lnTo>
                  <a:lnTo>
                    <a:pt x="10" y="157"/>
                  </a:lnTo>
                  <a:lnTo>
                    <a:pt x="6" y="173"/>
                  </a:lnTo>
                  <a:lnTo>
                    <a:pt x="2" y="187"/>
                  </a:lnTo>
                  <a:lnTo>
                    <a:pt x="1" y="203"/>
                  </a:lnTo>
                  <a:lnTo>
                    <a:pt x="0" y="218"/>
                  </a:lnTo>
                  <a:lnTo>
                    <a:pt x="0" y="218"/>
                  </a:lnTo>
                  <a:lnTo>
                    <a:pt x="0" y="221"/>
                  </a:lnTo>
                  <a:lnTo>
                    <a:pt x="1" y="222"/>
                  </a:lnTo>
                  <a:lnTo>
                    <a:pt x="5" y="224"/>
                  </a:lnTo>
                  <a:lnTo>
                    <a:pt x="9" y="222"/>
                  </a:lnTo>
                  <a:lnTo>
                    <a:pt x="10" y="221"/>
                  </a:lnTo>
                  <a:lnTo>
                    <a:pt x="10" y="218"/>
                  </a:lnTo>
                  <a:lnTo>
                    <a:pt x="10" y="218"/>
                  </a:lnTo>
                  <a:lnTo>
                    <a:pt x="11" y="204"/>
                  </a:lnTo>
                  <a:lnTo>
                    <a:pt x="14" y="190"/>
                  </a:lnTo>
                  <a:lnTo>
                    <a:pt x="17" y="176"/>
                  </a:lnTo>
                  <a:lnTo>
                    <a:pt x="19" y="163"/>
                  </a:lnTo>
                  <a:lnTo>
                    <a:pt x="28" y="137"/>
                  </a:lnTo>
                  <a:lnTo>
                    <a:pt x="37" y="110"/>
                  </a:lnTo>
                  <a:lnTo>
                    <a:pt x="37" y="110"/>
                  </a:lnTo>
                  <a:lnTo>
                    <a:pt x="45" y="84"/>
                  </a:lnTo>
                  <a:lnTo>
                    <a:pt x="54" y="57"/>
                  </a:lnTo>
                  <a:lnTo>
                    <a:pt x="65" y="33"/>
                  </a:lnTo>
                  <a:lnTo>
                    <a:pt x="71" y="20"/>
                  </a:lnTo>
                  <a:lnTo>
                    <a:pt x="78" y="8"/>
                  </a:lnTo>
                  <a:lnTo>
                    <a:pt x="78" y="8"/>
                  </a:lnTo>
                  <a:lnTo>
                    <a:pt x="79" y="6"/>
                  </a:lnTo>
                  <a:lnTo>
                    <a:pt x="79" y="4"/>
                  </a:lnTo>
                  <a:lnTo>
                    <a:pt x="78" y="3"/>
                  </a:lnTo>
                  <a:lnTo>
                    <a:pt x="77" y="1"/>
                  </a:lnTo>
                  <a:lnTo>
                    <a:pt x="73" y="0"/>
                  </a:lnTo>
                  <a:lnTo>
                    <a:pt x="70" y="1"/>
                  </a:lnTo>
                  <a:lnTo>
                    <a:pt x="69" y="3"/>
                  </a:lnTo>
                  <a:lnTo>
                    <a:pt x="69" y="3"/>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162" name="chenying0907 819"/>
            <p:cNvSpPr>
              <a:spLocks/>
            </p:cNvSpPr>
            <p:nvPr/>
          </p:nvSpPr>
          <p:spPr bwMode="auto">
            <a:xfrm>
              <a:off x="4808538" y="3241676"/>
              <a:ext cx="34925" cy="90488"/>
            </a:xfrm>
            <a:custGeom>
              <a:avLst/>
              <a:gdLst/>
              <a:ahLst/>
              <a:cxnLst>
                <a:cxn ang="0">
                  <a:pos x="77" y="4"/>
                </a:cxn>
                <a:cxn ang="0">
                  <a:pos x="77" y="4"/>
                </a:cxn>
                <a:cxn ang="0">
                  <a:pos x="52" y="65"/>
                </a:cxn>
                <a:cxn ang="0">
                  <a:pos x="40" y="95"/>
                </a:cxn>
                <a:cxn ang="0">
                  <a:pos x="27" y="125"/>
                </a:cxn>
                <a:cxn ang="0">
                  <a:pos x="27" y="125"/>
                </a:cxn>
                <a:cxn ang="0">
                  <a:pos x="17" y="149"/>
                </a:cxn>
                <a:cxn ang="0">
                  <a:pos x="9" y="172"/>
                </a:cxn>
                <a:cxn ang="0">
                  <a:pos x="2" y="197"/>
                </a:cxn>
                <a:cxn ang="0">
                  <a:pos x="1" y="209"/>
                </a:cxn>
                <a:cxn ang="0">
                  <a:pos x="0" y="222"/>
                </a:cxn>
                <a:cxn ang="0">
                  <a:pos x="0" y="222"/>
                </a:cxn>
                <a:cxn ang="0">
                  <a:pos x="1" y="225"/>
                </a:cxn>
                <a:cxn ang="0">
                  <a:pos x="2" y="226"/>
                </a:cxn>
                <a:cxn ang="0">
                  <a:pos x="6" y="227"/>
                </a:cxn>
                <a:cxn ang="0">
                  <a:pos x="10" y="226"/>
                </a:cxn>
                <a:cxn ang="0">
                  <a:pos x="12" y="225"/>
                </a:cxn>
                <a:cxn ang="0">
                  <a:pos x="12" y="222"/>
                </a:cxn>
                <a:cxn ang="0">
                  <a:pos x="12" y="222"/>
                </a:cxn>
                <a:cxn ang="0">
                  <a:pos x="13" y="208"/>
                </a:cxn>
                <a:cxn ang="0">
                  <a:pos x="15" y="194"/>
                </a:cxn>
                <a:cxn ang="0">
                  <a:pos x="18" y="183"/>
                </a:cxn>
                <a:cxn ang="0">
                  <a:pos x="22" y="170"/>
                </a:cxn>
                <a:cxn ang="0">
                  <a:pos x="31" y="146"/>
                </a:cxn>
                <a:cxn ang="0">
                  <a:pos x="42" y="120"/>
                </a:cxn>
                <a:cxn ang="0">
                  <a:pos x="42" y="120"/>
                </a:cxn>
                <a:cxn ang="0">
                  <a:pos x="87" y="6"/>
                </a:cxn>
                <a:cxn ang="0">
                  <a:pos x="87" y="6"/>
                </a:cxn>
                <a:cxn ang="0">
                  <a:pos x="87" y="4"/>
                </a:cxn>
                <a:cxn ang="0">
                  <a:pos x="87" y="2"/>
                </a:cxn>
                <a:cxn ang="0">
                  <a:pos x="86" y="1"/>
                </a:cxn>
                <a:cxn ang="0">
                  <a:pos x="84" y="0"/>
                </a:cxn>
                <a:cxn ang="0">
                  <a:pos x="80" y="0"/>
                </a:cxn>
                <a:cxn ang="0">
                  <a:pos x="78" y="1"/>
                </a:cxn>
                <a:cxn ang="0">
                  <a:pos x="77" y="4"/>
                </a:cxn>
                <a:cxn ang="0">
                  <a:pos x="77" y="4"/>
                </a:cxn>
              </a:cxnLst>
              <a:rect l="0" t="0" r="r" b="b"/>
              <a:pathLst>
                <a:path w="87" h="227">
                  <a:moveTo>
                    <a:pt x="77" y="4"/>
                  </a:moveTo>
                  <a:lnTo>
                    <a:pt x="77" y="4"/>
                  </a:lnTo>
                  <a:lnTo>
                    <a:pt x="52" y="65"/>
                  </a:lnTo>
                  <a:lnTo>
                    <a:pt x="40" y="95"/>
                  </a:lnTo>
                  <a:lnTo>
                    <a:pt x="27" y="125"/>
                  </a:lnTo>
                  <a:lnTo>
                    <a:pt x="27" y="125"/>
                  </a:lnTo>
                  <a:lnTo>
                    <a:pt x="17" y="149"/>
                  </a:lnTo>
                  <a:lnTo>
                    <a:pt x="9" y="172"/>
                  </a:lnTo>
                  <a:lnTo>
                    <a:pt x="2" y="197"/>
                  </a:lnTo>
                  <a:lnTo>
                    <a:pt x="1" y="209"/>
                  </a:lnTo>
                  <a:lnTo>
                    <a:pt x="0" y="222"/>
                  </a:lnTo>
                  <a:lnTo>
                    <a:pt x="0" y="222"/>
                  </a:lnTo>
                  <a:lnTo>
                    <a:pt x="1" y="225"/>
                  </a:lnTo>
                  <a:lnTo>
                    <a:pt x="2" y="226"/>
                  </a:lnTo>
                  <a:lnTo>
                    <a:pt x="6" y="227"/>
                  </a:lnTo>
                  <a:lnTo>
                    <a:pt x="10" y="226"/>
                  </a:lnTo>
                  <a:lnTo>
                    <a:pt x="12" y="225"/>
                  </a:lnTo>
                  <a:lnTo>
                    <a:pt x="12" y="222"/>
                  </a:lnTo>
                  <a:lnTo>
                    <a:pt x="12" y="222"/>
                  </a:lnTo>
                  <a:lnTo>
                    <a:pt x="13" y="208"/>
                  </a:lnTo>
                  <a:lnTo>
                    <a:pt x="15" y="194"/>
                  </a:lnTo>
                  <a:lnTo>
                    <a:pt x="18" y="183"/>
                  </a:lnTo>
                  <a:lnTo>
                    <a:pt x="22" y="170"/>
                  </a:lnTo>
                  <a:lnTo>
                    <a:pt x="31" y="146"/>
                  </a:lnTo>
                  <a:lnTo>
                    <a:pt x="42" y="120"/>
                  </a:lnTo>
                  <a:lnTo>
                    <a:pt x="42" y="120"/>
                  </a:lnTo>
                  <a:lnTo>
                    <a:pt x="87" y="6"/>
                  </a:lnTo>
                  <a:lnTo>
                    <a:pt x="87" y="6"/>
                  </a:lnTo>
                  <a:lnTo>
                    <a:pt x="87" y="4"/>
                  </a:lnTo>
                  <a:lnTo>
                    <a:pt x="87" y="2"/>
                  </a:lnTo>
                  <a:lnTo>
                    <a:pt x="86" y="1"/>
                  </a:lnTo>
                  <a:lnTo>
                    <a:pt x="84" y="0"/>
                  </a:lnTo>
                  <a:lnTo>
                    <a:pt x="80" y="0"/>
                  </a:lnTo>
                  <a:lnTo>
                    <a:pt x="78" y="1"/>
                  </a:lnTo>
                  <a:lnTo>
                    <a:pt x="77" y="4"/>
                  </a:lnTo>
                  <a:lnTo>
                    <a:pt x="77" y="4"/>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163" name="chenying0907 820"/>
            <p:cNvSpPr>
              <a:spLocks/>
            </p:cNvSpPr>
            <p:nvPr/>
          </p:nvSpPr>
          <p:spPr bwMode="auto">
            <a:xfrm>
              <a:off x="4840288" y="3263901"/>
              <a:ext cx="23813" cy="85725"/>
            </a:xfrm>
            <a:custGeom>
              <a:avLst/>
              <a:gdLst/>
              <a:ahLst/>
              <a:cxnLst>
                <a:cxn ang="0">
                  <a:pos x="45" y="6"/>
                </a:cxn>
                <a:cxn ang="0">
                  <a:pos x="45" y="6"/>
                </a:cxn>
                <a:cxn ang="0">
                  <a:pos x="43" y="19"/>
                </a:cxn>
                <a:cxn ang="0">
                  <a:pos x="39" y="34"/>
                </a:cxn>
                <a:cxn ang="0">
                  <a:pos x="35" y="47"/>
                </a:cxn>
                <a:cxn ang="0">
                  <a:pos x="31" y="61"/>
                </a:cxn>
                <a:cxn ang="0">
                  <a:pos x="31" y="61"/>
                </a:cxn>
                <a:cxn ang="0">
                  <a:pos x="21" y="116"/>
                </a:cxn>
                <a:cxn ang="0">
                  <a:pos x="21" y="116"/>
                </a:cxn>
                <a:cxn ang="0">
                  <a:pos x="14" y="140"/>
                </a:cxn>
                <a:cxn ang="0">
                  <a:pos x="7" y="162"/>
                </a:cxn>
                <a:cxn ang="0">
                  <a:pos x="2" y="184"/>
                </a:cxn>
                <a:cxn ang="0">
                  <a:pos x="1" y="196"/>
                </a:cxn>
                <a:cxn ang="0">
                  <a:pos x="0" y="208"/>
                </a:cxn>
                <a:cxn ang="0">
                  <a:pos x="0" y="208"/>
                </a:cxn>
                <a:cxn ang="0">
                  <a:pos x="1" y="210"/>
                </a:cxn>
                <a:cxn ang="0">
                  <a:pos x="2" y="212"/>
                </a:cxn>
                <a:cxn ang="0">
                  <a:pos x="6" y="213"/>
                </a:cxn>
                <a:cxn ang="0">
                  <a:pos x="10" y="212"/>
                </a:cxn>
                <a:cxn ang="0">
                  <a:pos x="11" y="210"/>
                </a:cxn>
                <a:cxn ang="0">
                  <a:pos x="11" y="208"/>
                </a:cxn>
                <a:cxn ang="0">
                  <a:pos x="11" y="208"/>
                </a:cxn>
                <a:cxn ang="0">
                  <a:pos x="13" y="196"/>
                </a:cxn>
                <a:cxn ang="0">
                  <a:pos x="14" y="183"/>
                </a:cxn>
                <a:cxn ang="0">
                  <a:pos x="19" y="159"/>
                </a:cxn>
                <a:cxn ang="0">
                  <a:pos x="27" y="135"/>
                </a:cxn>
                <a:cxn ang="0">
                  <a:pos x="32" y="111"/>
                </a:cxn>
                <a:cxn ang="0">
                  <a:pos x="32" y="111"/>
                </a:cxn>
                <a:cxn ang="0">
                  <a:pos x="44" y="55"/>
                </a:cxn>
                <a:cxn ang="0">
                  <a:pos x="44" y="55"/>
                </a:cxn>
                <a:cxn ang="0">
                  <a:pos x="47" y="43"/>
                </a:cxn>
                <a:cxn ang="0">
                  <a:pos x="51" y="31"/>
                </a:cxn>
                <a:cxn ang="0">
                  <a:pos x="55" y="18"/>
                </a:cxn>
                <a:cxn ang="0">
                  <a:pos x="57" y="6"/>
                </a:cxn>
                <a:cxn ang="0">
                  <a:pos x="57" y="6"/>
                </a:cxn>
                <a:cxn ang="0">
                  <a:pos x="57" y="4"/>
                </a:cxn>
                <a:cxn ang="0">
                  <a:pos x="56" y="2"/>
                </a:cxn>
                <a:cxn ang="0">
                  <a:pos x="55" y="1"/>
                </a:cxn>
                <a:cxn ang="0">
                  <a:pos x="52" y="0"/>
                </a:cxn>
                <a:cxn ang="0">
                  <a:pos x="48" y="2"/>
                </a:cxn>
                <a:cxn ang="0">
                  <a:pos x="47" y="4"/>
                </a:cxn>
                <a:cxn ang="0">
                  <a:pos x="45" y="6"/>
                </a:cxn>
                <a:cxn ang="0">
                  <a:pos x="45" y="6"/>
                </a:cxn>
              </a:cxnLst>
              <a:rect l="0" t="0" r="r" b="b"/>
              <a:pathLst>
                <a:path w="57" h="213">
                  <a:moveTo>
                    <a:pt x="45" y="6"/>
                  </a:moveTo>
                  <a:lnTo>
                    <a:pt x="45" y="6"/>
                  </a:lnTo>
                  <a:lnTo>
                    <a:pt x="43" y="19"/>
                  </a:lnTo>
                  <a:lnTo>
                    <a:pt x="39" y="34"/>
                  </a:lnTo>
                  <a:lnTo>
                    <a:pt x="35" y="47"/>
                  </a:lnTo>
                  <a:lnTo>
                    <a:pt x="31" y="61"/>
                  </a:lnTo>
                  <a:lnTo>
                    <a:pt x="31" y="61"/>
                  </a:lnTo>
                  <a:lnTo>
                    <a:pt x="21" y="116"/>
                  </a:lnTo>
                  <a:lnTo>
                    <a:pt x="21" y="116"/>
                  </a:lnTo>
                  <a:lnTo>
                    <a:pt x="14" y="140"/>
                  </a:lnTo>
                  <a:lnTo>
                    <a:pt x="7" y="162"/>
                  </a:lnTo>
                  <a:lnTo>
                    <a:pt x="2" y="184"/>
                  </a:lnTo>
                  <a:lnTo>
                    <a:pt x="1" y="196"/>
                  </a:lnTo>
                  <a:lnTo>
                    <a:pt x="0" y="208"/>
                  </a:lnTo>
                  <a:lnTo>
                    <a:pt x="0" y="208"/>
                  </a:lnTo>
                  <a:lnTo>
                    <a:pt x="1" y="210"/>
                  </a:lnTo>
                  <a:lnTo>
                    <a:pt x="2" y="212"/>
                  </a:lnTo>
                  <a:lnTo>
                    <a:pt x="6" y="213"/>
                  </a:lnTo>
                  <a:lnTo>
                    <a:pt x="10" y="212"/>
                  </a:lnTo>
                  <a:lnTo>
                    <a:pt x="11" y="210"/>
                  </a:lnTo>
                  <a:lnTo>
                    <a:pt x="11" y="208"/>
                  </a:lnTo>
                  <a:lnTo>
                    <a:pt x="11" y="208"/>
                  </a:lnTo>
                  <a:lnTo>
                    <a:pt x="13" y="196"/>
                  </a:lnTo>
                  <a:lnTo>
                    <a:pt x="14" y="183"/>
                  </a:lnTo>
                  <a:lnTo>
                    <a:pt x="19" y="159"/>
                  </a:lnTo>
                  <a:lnTo>
                    <a:pt x="27" y="135"/>
                  </a:lnTo>
                  <a:lnTo>
                    <a:pt x="32" y="111"/>
                  </a:lnTo>
                  <a:lnTo>
                    <a:pt x="32" y="111"/>
                  </a:lnTo>
                  <a:lnTo>
                    <a:pt x="44" y="55"/>
                  </a:lnTo>
                  <a:lnTo>
                    <a:pt x="44" y="55"/>
                  </a:lnTo>
                  <a:lnTo>
                    <a:pt x="47" y="43"/>
                  </a:lnTo>
                  <a:lnTo>
                    <a:pt x="51" y="31"/>
                  </a:lnTo>
                  <a:lnTo>
                    <a:pt x="55" y="18"/>
                  </a:lnTo>
                  <a:lnTo>
                    <a:pt x="57" y="6"/>
                  </a:lnTo>
                  <a:lnTo>
                    <a:pt x="57" y="6"/>
                  </a:lnTo>
                  <a:lnTo>
                    <a:pt x="57" y="4"/>
                  </a:lnTo>
                  <a:lnTo>
                    <a:pt x="56" y="2"/>
                  </a:lnTo>
                  <a:lnTo>
                    <a:pt x="55" y="1"/>
                  </a:lnTo>
                  <a:lnTo>
                    <a:pt x="52" y="0"/>
                  </a:lnTo>
                  <a:lnTo>
                    <a:pt x="48" y="2"/>
                  </a:lnTo>
                  <a:lnTo>
                    <a:pt x="47" y="4"/>
                  </a:lnTo>
                  <a:lnTo>
                    <a:pt x="45" y="6"/>
                  </a:lnTo>
                  <a:lnTo>
                    <a:pt x="45" y="6"/>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164" name="chenying0907 821"/>
            <p:cNvSpPr>
              <a:spLocks/>
            </p:cNvSpPr>
            <p:nvPr/>
          </p:nvSpPr>
          <p:spPr bwMode="auto">
            <a:xfrm>
              <a:off x="4862513" y="3275013"/>
              <a:ext cx="20638" cy="84138"/>
            </a:xfrm>
            <a:custGeom>
              <a:avLst/>
              <a:gdLst/>
              <a:ahLst/>
              <a:cxnLst>
                <a:cxn ang="0">
                  <a:pos x="42" y="6"/>
                </a:cxn>
                <a:cxn ang="0">
                  <a:pos x="42" y="6"/>
                </a:cxn>
                <a:cxn ang="0">
                  <a:pos x="41" y="19"/>
                </a:cxn>
                <a:cxn ang="0">
                  <a:pos x="38" y="33"/>
                </a:cxn>
                <a:cxn ang="0">
                  <a:pos x="33" y="60"/>
                </a:cxn>
                <a:cxn ang="0">
                  <a:pos x="25" y="87"/>
                </a:cxn>
                <a:cxn ang="0">
                  <a:pos x="19" y="114"/>
                </a:cxn>
                <a:cxn ang="0">
                  <a:pos x="19" y="114"/>
                </a:cxn>
                <a:cxn ang="0">
                  <a:pos x="8" y="160"/>
                </a:cxn>
                <a:cxn ang="0">
                  <a:pos x="3" y="183"/>
                </a:cxn>
                <a:cxn ang="0">
                  <a:pos x="0" y="207"/>
                </a:cxn>
                <a:cxn ang="0">
                  <a:pos x="0" y="207"/>
                </a:cxn>
                <a:cxn ang="0">
                  <a:pos x="0" y="210"/>
                </a:cxn>
                <a:cxn ang="0">
                  <a:pos x="2" y="211"/>
                </a:cxn>
                <a:cxn ang="0">
                  <a:pos x="5" y="212"/>
                </a:cxn>
                <a:cxn ang="0">
                  <a:pos x="9" y="211"/>
                </a:cxn>
                <a:cxn ang="0">
                  <a:pos x="11" y="210"/>
                </a:cxn>
                <a:cxn ang="0">
                  <a:pos x="12" y="207"/>
                </a:cxn>
                <a:cxn ang="0">
                  <a:pos x="12" y="207"/>
                </a:cxn>
                <a:cxn ang="0">
                  <a:pos x="15" y="182"/>
                </a:cxn>
                <a:cxn ang="0">
                  <a:pos x="20" y="156"/>
                </a:cxn>
                <a:cxn ang="0">
                  <a:pos x="26" y="131"/>
                </a:cxn>
                <a:cxn ang="0">
                  <a:pos x="33" y="106"/>
                </a:cxn>
                <a:cxn ang="0">
                  <a:pos x="39" y="81"/>
                </a:cxn>
                <a:cxn ang="0">
                  <a:pos x="46" y="57"/>
                </a:cxn>
                <a:cxn ang="0">
                  <a:pos x="51" y="30"/>
                </a:cxn>
                <a:cxn ang="0">
                  <a:pos x="54" y="6"/>
                </a:cxn>
                <a:cxn ang="0">
                  <a:pos x="54" y="6"/>
                </a:cxn>
                <a:cxn ang="0">
                  <a:pos x="54" y="3"/>
                </a:cxn>
                <a:cxn ang="0">
                  <a:pos x="53" y="2"/>
                </a:cxn>
                <a:cxn ang="0">
                  <a:pos x="49" y="0"/>
                </a:cxn>
                <a:cxn ang="0">
                  <a:pos x="45" y="2"/>
                </a:cxn>
                <a:cxn ang="0">
                  <a:pos x="43" y="3"/>
                </a:cxn>
                <a:cxn ang="0">
                  <a:pos x="42" y="6"/>
                </a:cxn>
                <a:cxn ang="0">
                  <a:pos x="42" y="6"/>
                </a:cxn>
              </a:cxnLst>
              <a:rect l="0" t="0" r="r" b="b"/>
              <a:pathLst>
                <a:path w="54" h="212">
                  <a:moveTo>
                    <a:pt x="42" y="6"/>
                  </a:moveTo>
                  <a:lnTo>
                    <a:pt x="42" y="6"/>
                  </a:lnTo>
                  <a:lnTo>
                    <a:pt x="41" y="19"/>
                  </a:lnTo>
                  <a:lnTo>
                    <a:pt x="38" y="33"/>
                  </a:lnTo>
                  <a:lnTo>
                    <a:pt x="33" y="60"/>
                  </a:lnTo>
                  <a:lnTo>
                    <a:pt x="25" y="87"/>
                  </a:lnTo>
                  <a:lnTo>
                    <a:pt x="19" y="114"/>
                  </a:lnTo>
                  <a:lnTo>
                    <a:pt x="19" y="114"/>
                  </a:lnTo>
                  <a:lnTo>
                    <a:pt x="8" y="160"/>
                  </a:lnTo>
                  <a:lnTo>
                    <a:pt x="3" y="183"/>
                  </a:lnTo>
                  <a:lnTo>
                    <a:pt x="0" y="207"/>
                  </a:lnTo>
                  <a:lnTo>
                    <a:pt x="0" y="207"/>
                  </a:lnTo>
                  <a:lnTo>
                    <a:pt x="0" y="210"/>
                  </a:lnTo>
                  <a:lnTo>
                    <a:pt x="2" y="211"/>
                  </a:lnTo>
                  <a:lnTo>
                    <a:pt x="5" y="212"/>
                  </a:lnTo>
                  <a:lnTo>
                    <a:pt x="9" y="211"/>
                  </a:lnTo>
                  <a:lnTo>
                    <a:pt x="11" y="210"/>
                  </a:lnTo>
                  <a:lnTo>
                    <a:pt x="12" y="207"/>
                  </a:lnTo>
                  <a:lnTo>
                    <a:pt x="12" y="207"/>
                  </a:lnTo>
                  <a:lnTo>
                    <a:pt x="15" y="182"/>
                  </a:lnTo>
                  <a:lnTo>
                    <a:pt x="20" y="156"/>
                  </a:lnTo>
                  <a:lnTo>
                    <a:pt x="26" y="131"/>
                  </a:lnTo>
                  <a:lnTo>
                    <a:pt x="33" y="106"/>
                  </a:lnTo>
                  <a:lnTo>
                    <a:pt x="39" y="81"/>
                  </a:lnTo>
                  <a:lnTo>
                    <a:pt x="46" y="57"/>
                  </a:lnTo>
                  <a:lnTo>
                    <a:pt x="51" y="30"/>
                  </a:lnTo>
                  <a:lnTo>
                    <a:pt x="54" y="6"/>
                  </a:lnTo>
                  <a:lnTo>
                    <a:pt x="54" y="6"/>
                  </a:lnTo>
                  <a:lnTo>
                    <a:pt x="54" y="3"/>
                  </a:lnTo>
                  <a:lnTo>
                    <a:pt x="53" y="2"/>
                  </a:lnTo>
                  <a:lnTo>
                    <a:pt x="49" y="0"/>
                  </a:lnTo>
                  <a:lnTo>
                    <a:pt x="45" y="2"/>
                  </a:lnTo>
                  <a:lnTo>
                    <a:pt x="43" y="3"/>
                  </a:lnTo>
                  <a:lnTo>
                    <a:pt x="42" y="6"/>
                  </a:lnTo>
                  <a:lnTo>
                    <a:pt x="42" y="6"/>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165" name="chenying0907 822"/>
            <p:cNvSpPr>
              <a:spLocks/>
            </p:cNvSpPr>
            <p:nvPr/>
          </p:nvSpPr>
          <p:spPr bwMode="auto">
            <a:xfrm>
              <a:off x="4884738" y="3289301"/>
              <a:ext cx="25400" cy="73025"/>
            </a:xfrm>
            <a:custGeom>
              <a:avLst/>
              <a:gdLst/>
              <a:ahLst/>
              <a:cxnLst>
                <a:cxn ang="0">
                  <a:pos x="53" y="3"/>
                </a:cxn>
                <a:cxn ang="0">
                  <a:pos x="53" y="3"/>
                </a:cxn>
                <a:cxn ang="0">
                  <a:pos x="44" y="24"/>
                </a:cxn>
                <a:cxn ang="0">
                  <a:pos x="36" y="46"/>
                </a:cxn>
                <a:cxn ang="0">
                  <a:pos x="30" y="68"/>
                </a:cxn>
                <a:cxn ang="0">
                  <a:pos x="23" y="91"/>
                </a:cxn>
                <a:cxn ang="0">
                  <a:pos x="13" y="135"/>
                </a:cxn>
                <a:cxn ang="0">
                  <a:pos x="6" y="157"/>
                </a:cxn>
                <a:cxn ang="0">
                  <a:pos x="0" y="180"/>
                </a:cxn>
                <a:cxn ang="0">
                  <a:pos x="0" y="180"/>
                </a:cxn>
                <a:cxn ang="0">
                  <a:pos x="0" y="182"/>
                </a:cxn>
                <a:cxn ang="0">
                  <a:pos x="0" y="183"/>
                </a:cxn>
                <a:cxn ang="0">
                  <a:pos x="4" y="186"/>
                </a:cxn>
                <a:cxn ang="0">
                  <a:pos x="8" y="186"/>
                </a:cxn>
                <a:cxn ang="0">
                  <a:pos x="10" y="185"/>
                </a:cxn>
                <a:cxn ang="0">
                  <a:pos x="10" y="182"/>
                </a:cxn>
                <a:cxn ang="0">
                  <a:pos x="10" y="182"/>
                </a:cxn>
                <a:cxn ang="0">
                  <a:pos x="17" y="161"/>
                </a:cxn>
                <a:cxn ang="0">
                  <a:pos x="23" y="139"/>
                </a:cxn>
                <a:cxn ang="0">
                  <a:pos x="34" y="94"/>
                </a:cxn>
                <a:cxn ang="0">
                  <a:pos x="40" y="72"/>
                </a:cxn>
                <a:cxn ang="0">
                  <a:pos x="47" y="51"/>
                </a:cxn>
                <a:cxn ang="0">
                  <a:pos x="55" y="29"/>
                </a:cxn>
                <a:cxn ang="0">
                  <a:pos x="64" y="8"/>
                </a:cxn>
                <a:cxn ang="0">
                  <a:pos x="64" y="8"/>
                </a:cxn>
                <a:cxn ang="0">
                  <a:pos x="64" y="7"/>
                </a:cxn>
                <a:cxn ang="0">
                  <a:pos x="64" y="4"/>
                </a:cxn>
                <a:cxn ang="0">
                  <a:pos x="61" y="0"/>
                </a:cxn>
                <a:cxn ang="0">
                  <a:pos x="59" y="0"/>
                </a:cxn>
                <a:cxn ang="0">
                  <a:pos x="57" y="0"/>
                </a:cxn>
                <a:cxn ang="0">
                  <a:pos x="55" y="2"/>
                </a:cxn>
                <a:cxn ang="0">
                  <a:pos x="53" y="3"/>
                </a:cxn>
                <a:cxn ang="0">
                  <a:pos x="53" y="3"/>
                </a:cxn>
              </a:cxnLst>
              <a:rect l="0" t="0" r="r" b="b"/>
              <a:pathLst>
                <a:path w="64" h="186">
                  <a:moveTo>
                    <a:pt x="53" y="3"/>
                  </a:moveTo>
                  <a:lnTo>
                    <a:pt x="53" y="3"/>
                  </a:lnTo>
                  <a:lnTo>
                    <a:pt x="44" y="24"/>
                  </a:lnTo>
                  <a:lnTo>
                    <a:pt x="36" y="46"/>
                  </a:lnTo>
                  <a:lnTo>
                    <a:pt x="30" y="68"/>
                  </a:lnTo>
                  <a:lnTo>
                    <a:pt x="23" y="91"/>
                  </a:lnTo>
                  <a:lnTo>
                    <a:pt x="13" y="135"/>
                  </a:lnTo>
                  <a:lnTo>
                    <a:pt x="6" y="157"/>
                  </a:lnTo>
                  <a:lnTo>
                    <a:pt x="0" y="180"/>
                  </a:lnTo>
                  <a:lnTo>
                    <a:pt x="0" y="180"/>
                  </a:lnTo>
                  <a:lnTo>
                    <a:pt x="0" y="182"/>
                  </a:lnTo>
                  <a:lnTo>
                    <a:pt x="0" y="183"/>
                  </a:lnTo>
                  <a:lnTo>
                    <a:pt x="4" y="186"/>
                  </a:lnTo>
                  <a:lnTo>
                    <a:pt x="8" y="186"/>
                  </a:lnTo>
                  <a:lnTo>
                    <a:pt x="10" y="185"/>
                  </a:lnTo>
                  <a:lnTo>
                    <a:pt x="10" y="182"/>
                  </a:lnTo>
                  <a:lnTo>
                    <a:pt x="10" y="182"/>
                  </a:lnTo>
                  <a:lnTo>
                    <a:pt x="17" y="161"/>
                  </a:lnTo>
                  <a:lnTo>
                    <a:pt x="23" y="139"/>
                  </a:lnTo>
                  <a:lnTo>
                    <a:pt x="34" y="94"/>
                  </a:lnTo>
                  <a:lnTo>
                    <a:pt x="40" y="72"/>
                  </a:lnTo>
                  <a:lnTo>
                    <a:pt x="47" y="51"/>
                  </a:lnTo>
                  <a:lnTo>
                    <a:pt x="55" y="29"/>
                  </a:lnTo>
                  <a:lnTo>
                    <a:pt x="64" y="8"/>
                  </a:lnTo>
                  <a:lnTo>
                    <a:pt x="64" y="8"/>
                  </a:lnTo>
                  <a:lnTo>
                    <a:pt x="64" y="7"/>
                  </a:lnTo>
                  <a:lnTo>
                    <a:pt x="64" y="4"/>
                  </a:lnTo>
                  <a:lnTo>
                    <a:pt x="61" y="0"/>
                  </a:lnTo>
                  <a:lnTo>
                    <a:pt x="59" y="0"/>
                  </a:lnTo>
                  <a:lnTo>
                    <a:pt x="57" y="0"/>
                  </a:lnTo>
                  <a:lnTo>
                    <a:pt x="55" y="2"/>
                  </a:lnTo>
                  <a:lnTo>
                    <a:pt x="53" y="3"/>
                  </a:lnTo>
                  <a:lnTo>
                    <a:pt x="53" y="3"/>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166" name="chenying0907 823"/>
            <p:cNvSpPr>
              <a:spLocks/>
            </p:cNvSpPr>
            <p:nvPr/>
          </p:nvSpPr>
          <p:spPr bwMode="auto">
            <a:xfrm>
              <a:off x="4305301" y="3478213"/>
              <a:ext cx="9525" cy="25400"/>
            </a:xfrm>
            <a:custGeom>
              <a:avLst/>
              <a:gdLst/>
              <a:ahLst/>
              <a:cxnLst>
                <a:cxn ang="0">
                  <a:pos x="14" y="4"/>
                </a:cxn>
                <a:cxn ang="0">
                  <a:pos x="14" y="4"/>
                </a:cxn>
                <a:cxn ang="0">
                  <a:pos x="10" y="17"/>
                </a:cxn>
                <a:cxn ang="0">
                  <a:pos x="5" y="30"/>
                </a:cxn>
                <a:cxn ang="0">
                  <a:pos x="1" y="45"/>
                </a:cxn>
                <a:cxn ang="0">
                  <a:pos x="0" y="59"/>
                </a:cxn>
                <a:cxn ang="0">
                  <a:pos x="0" y="59"/>
                </a:cxn>
                <a:cxn ang="0">
                  <a:pos x="0" y="62"/>
                </a:cxn>
                <a:cxn ang="0">
                  <a:pos x="1" y="63"/>
                </a:cxn>
                <a:cxn ang="0">
                  <a:pos x="5" y="64"/>
                </a:cxn>
                <a:cxn ang="0">
                  <a:pos x="9" y="63"/>
                </a:cxn>
                <a:cxn ang="0">
                  <a:pos x="10" y="62"/>
                </a:cxn>
                <a:cxn ang="0">
                  <a:pos x="10" y="59"/>
                </a:cxn>
                <a:cxn ang="0">
                  <a:pos x="10" y="59"/>
                </a:cxn>
                <a:cxn ang="0">
                  <a:pos x="13" y="45"/>
                </a:cxn>
                <a:cxn ang="0">
                  <a:pos x="17" y="33"/>
                </a:cxn>
                <a:cxn ang="0">
                  <a:pos x="21" y="20"/>
                </a:cxn>
                <a:cxn ang="0">
                  <a:pos x="26" y="7"/>
                </a:cxn>
                <a:cxn ang="0">
                  <a:pos x="26" y="7"/>
                </a:cxn>
                <a:cxn ang="0">
                  <a:pos x="26" y="4"/>
                </a:cxn>
                <a:cxn ang="0">
                  <a:pos x="24" y="3"/>
                </a:cxn>
                <a:cxn ang="0">
                  <a:pos x="22" y="0"/>
                </a:cxn>
                <a:cxn ang="0">
                  <a:pos x="17" y="0"/>
                </a:cxn>
                <a:cxn ang="0">
                  <a:pos x="15" y="2"/>
                </a:cxn>
                <a:cxn ang="0">
                  <a:pos x="14" y="4"/>
                </a:cxn>
                <a:cxn ang="0">
                  <a:pos x="14" y="4"/>
                </a:cxn>
              </a:cxnLst>
              <a:rect l="0" t="0" r="r" b="b"/>
              <a:pathLst>
                <a:path w="26" h="64">
                  <a:moveTo>
                    <a:pt x="14" y="4"/>
                  </a:moveTo>
                  <a:lnTo>
                    <a:pt x="14" y="4"/>
                  </a:lnTo>
                  <a:lnTo>
                    <a:pt x="10" y="17"/>
                  </a:lnTo>
                  <a:lnTo>
                    <a:pt x="5" y="30"/>
                  </a:lnTo>
                  <a:lnTo>
                    <a:pt x="1" y="45"/>
                  </a:lnTo>
                  <a:lnTo>
                    <a:pt x="0" y="59"/>
                  </a:lnTo>
                  <a:lnTo>
                    <a:pt x="0" y="59"/>
                  </a:lnTo>
                  <a:lnTo>
                    <a:pt x="0" y="62"/>
                  </a:lnTo>
                  <a:lnTo>
                    <a:pt x="1" y="63"/>
                  </a:lnTo>
                  <a:lnTo>
                    <a:pt x="5" y="64"/>
                  </a:lnTo>
                  <a:lnTo>
                    <a:pt x="9" y="63"/>
                  </a:lnTo>
                  <a:lnTo>
                    <a:pt x="10" y="62"/>
                  </a:lnTo>
                  <a:lnTo>
                    <a:pt x="10" y="59"/>
                  </a:lnTo>
                  <a:lnTo>
                    <a:pt x="10" y="59"/>
                  </a:lnTo>
                  <a:lnTo>
                    <a:pt x="13" y="45"/>
                  </a:lnTo>
                  <a:lnTo>
                    <a:pt x="17" y="33"/>
                  </a:lnTo>
                  <a:lnTo>
                    <a:pt x="21" y="20"/>
                  </a:lnTo>
                  <a:lnTo>
                    <a:pt x="26" y="7"/>
                  </a:lnTo>
                  <a:lnTo>
                    <a:pt x="26" y="7"/>
                  </a:lnTo>
                  <a:lnTo>
                    <a:pt x="26" y="4"/>
                  </a:lnTo>
                  <a:lnTo>
                    <a:pt x="24" y="3"/>
                  </a:lnTo>
                  <a:lnTo>
                    <a:pt x="22" y="0"/>
                  </a:lnTo>
                  <a:lnTo>
                    <a:pt x="17" y="0"/>
                  </a:lnTo>
                  <a:lnTo>
                    <a:pt x="15" y="2"/>
                  </a:lnTo>
                  <a:lnTo>
                    <a:pt x="14" y="4"/>
                  </a:lnTo>
                  <a:lnTo>
                    <a:pt x="14" y="4"/>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167" name="chenying0907 824"/>
            <p:cNvSpPr>
              <a:spLocks/>
            </p:cNvSpPr>
            <p:nvPr/>
          </p:nvSpPr>
          <p:spPr bwMode="auto">
            <a:xfrm>
              <a:off x="4319588" y="3497263"/>
              <a:ext cx="9525" cy="31750"/>
            </a:xfrm>
            <a:custGeom>
              <a:avLst/>
              <a:gdLst/>
              <a:ahLst/>
              <a:cxnLst>
                <a:cxn ang="0">
                  <a:pos x="10" y="5"/>
                </a:cxn>
                <a:cxn ang="0">
                  <a:pos x="10" y="5"/>
                </a:cxn>
                <a:cxn ang="0">
                  <a:pos x="10" y="22"/>
                </a:cxn>
                <a:cxn ang="0">
                  <a:pos x="7" y="39"/>
                </a:cxn>
                <a:cxn ang="0">
                  <a:pos x="4" y="55"/>
                </a:cxn>
                <a:cxn ang="0">
                  <a:pos x="0" y="72"/>
                </a:cxn>
                <a:cxn ang="0">
                  <a:pos x="0" y="72"/>
                </a:cxn>
                <a:cxn ang="0">
                  <a:pos x="0" y="75"/>
                </a:cxn>
                <a:cxn ang="0">
                  <a:pos x="0" y="76"/>
                </a:cxn>
                <a:cxn ang="0">
                  <a:pos x="4" y="79"/>
                </a:cxn>
                <a:cxn ang="0">
                  <a:pos x="7" y="79"/>
                </a:cxn>
                <a:cxn ang="0">
                  <a:pos x="9" y="77"/>
                </a:cxn>
                <a:cxn ang="0">
                  <a:pos x="10" y="75"/>
                </a:cxn>
                <a:cxn ang="0">
                  <a:pos x="10" y="75"/>
                </a:cxn>
                <a:cxn ang="0">
                  <a:pos x="15" y="58"/>
                </a:cxn>
                <a:cxn ang="0">
                  <a:pos x="19" y="41"/>
                </a:cxn>
                <a:cxn ang="0">
                  <a:pos x="21" y="22"/>
                </a:cxn>
                <a:cxn ang="0">
                  <a:pos x="22" y="5"/>
                </a:cxn>
                <a:cxn ang="0">
                  <a:pos x="22" y="5"/>
                </a:cxn>
                <a:cxn ang="0">
                  <a:pos x="22" y="3"/>
                </a:cxn>
                <a:cxn ang="0">
                  <a:pos x="21" y="1"/>
                </a:cxn>
                <a:cxn ang="0">
                  <a:pos x="17" y="0"/>
                </a:cxn>
                <a:cxn ang="0">
                  <a:pos x="13" y="1"/>
                </a:cxn>
                <a:cxn ang="0">
                  <a:pos x="11" y="3"/>
                </a:cxn>
                <a:cxn ang="0">
                  <a:pos x="10" y="5"/>
                </a:cxn>
                <a:cxn ang="0">
                  <a:pos x="10" y="5"/>
                </a:cxn>
              </a:cxnLst>
              <a:rect l="0" t="0" r="r" b="b"/>
              <a:pathLst>
                <a:path w="22" h="79">
                  <a:moveTo>
                    <a:pt x="10" y="5"/>
                  </a:moveTo>
                  <a:lnTo>
                    <a:pt x="10" y="5"/>
                  </a:lnTo>
                  <a:lnTo>
                    <a:pt x="10" y="22"/>
                  </a:lnTo>
                  <a:lnTo>
                    <a:pt x="7" y="39"/>
                  </a:lnTo>
                  <a:lnTo>
                    <a:pt x="4" y="55"/>
                  </a:lnTo>
                  <a:lnTo>
                    <a:pt x="0" y="72"/>
                  </a:lnTo>
                  <a:lnTo>
                    <a:pt x="0" y="72"/>
                  </a:lnTo>
                  <a:lnTo>
                    <a:pt x="0" y="75"/>
                  </a:lnTo>
                  <a:lnTo>
                    <a:pt x="0" y="76"/>
                  </a:lnTo>
                  <a:lnTo>
                    <a:pt x="4" y="79"/>
                  </a:lnTo>
                  <a:lnTo>
                    <a:pt x="7" y="79"/>
                  </a:lnTo>
                  <a:lnTo>
                    <a:pt x="9" y="77"/>
                  </a:lnTo>
                  <a:lnTo>
                    <a:pt x="10" y="75"/>
                  </a:lnTo>
                  <a:lnTo>
                    <a:pt x="10" y="75"/>
                  </a:lnTo>
                  <a:lnTo>
                    <a:pt x="15" y="58"/>
                  </a:lnTo>
                  <a:lnTo>
                    <a:pt x="19" y="41"/>
                  </a:lnTo>
                  <a:lnTo>
                    <a:pt x="21" y="22"/>
                  </a:lnTo>
                  <a:lnTo>
                    <a:pt x="22" y="5"/>
                  </a:lnTo>
                  <a:lnTo>
                    <a:pt x="22" y="5"/>
                  </a:lnTo>
                  <a:lnTo>
                    <a:pt x="22" y="3"/>
                  </a:lnTo>
                  <a:lnTo>
                    <a:pt x="21" y="1"/>
                  </a:lnTo>
                  <a:lnTo>
                    <a:pt x="17" y="0"/>
                  </a:lnTo>
                  <a:lnTo>
                    <a:pt x="13" y="1"/>
                  </a:lnTo>
                  <a:lnTo>
                    <a:pt x="11" y="3"/>
                  </a:lnTo>
                  <a:lnTo>
                    <a:pt x="10" y="5"/>
                  </a:lnTo>
                  <a:lnTo>
                    <a:pt x="10" y="5"/>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168" name="chenying0907 825"/>
            <p:cNvSpPr>
              <a:spLocks/>
            </p:cNvSpPr>
            <p:nvPr/>
          </p:nvSpPr>
          <p:spPr bwMode="auto">
            <a:xfrm>
              <a:off x="4338638" y="3503613"/>
              <a:ext cx="7938" cy="31750"/>
            </a:xfrm>
            <a:custGeom>
              <a:avLst/>
              <a:gdLst/>
              <a:ahLst/>
              <a:cxnLst>
                <a:cxn ang="0">
                  <a:pos x="11" y="6"/>
                </a:cxn>
                <a:cxn ang="0">
                  <a:pos x="11" y="6"/>
                </a:cxn>
                <a:cxn ang="0">
                  <a:pos x="10" y="24"/>
                </a:cxn>
                <a:cxn ang="0">
                  <a:pos x="6" y="41"/>
                </a:cxn>
                <a:cxn ang="0">
                  <a:pos x="2" y="58"/>
                </a:cxn>
                <a:cxn ang="0">
                  <a:pos x="0" y="75"/>
                </a:cxn>
                <a:cxn ang="0">
                  <a:pos x="0" y="75"/>
                </a:cxn>
                <a:cxn ang="0">
                  <a:pos x="0" y="78"/>
                </a:cxn>
                <a:cxn ang="0">
                  <a:pos x="2" y="79"/>
                </a:cxn>
                <a:cxn ang="0">
                  <a:pos x="6" y="80"/>
                </a:cxn>
                <a:cxn ang="0">
                  <a:pos x="10" y="79"/>
                </a:cxn>
                <a:cxn ang="0">
                  <a:pos x="11" y="78"/>
                </a:cxn>
                <a:cxn ang="0">
                  <a:pos x="11" y="75"/>
                </a:cxn>
                <a:cxn ang="0">
                  <a:pos x="11" y="75"/>
                </a:cxn>
                <a:cxn ang="0">
                  <a:pos x="13" y="58"/>
                </a:cxn>
                <a:cxn ang="0">
                  <a:pos x="17" y="41"/>
                </a:cxn>
                <a:cxn ang="0">
                  <a:pos x="20" y="24"/>
                </a:cxn>
                <a:cxn ang="0">
                  <a:pos x="23" y="6"/>
                </a:cxn>
                <a:cxn ang="0">
                  <a:pos x="23" y="6"/>
                </a:cxn>
                <a:cxn ang="0">
                  <a:pos x="23" y="4"/>
                </a:cxn>
                <a:cxn ang="0">
                  <a:pos x="21" y="2"/>
                </a:cxn>
                <a:cxn ang="0">
                  <a:pos x="17" y="0"/>
                </a:cxn>
                <a:cxn ang="0">
                  <a:pos x="13" y="2"/>
                </a:cxn>
                <a:cxn ang="0">
                  <a:pos x="12" y="4"/>
                </a:cxn>
                <a:cxn ang="0">
                  <a:pos x="11" y="6"/>
                </a:cxn>
                <a:cxn ang="0">
                  <a:pos x="11" y="6"/>
                </a:cxn>
              </a:cxnLst>
              <a:rect l="0" t="0" r="r" b="b"/>
              <a:pathLst>
                <a:path w="23" h="80">
                  <a:moveTo>
                    <a:pt x="11" y="6"/>
                  </a:moveTo>
                  <a:lnTo>
                    <a:pt x="11" y="6"/>
                  </a:lnTo>
                  <a:lnTo>
                    <a:pt x="10" y="24"/>
                  </a:lnTo>
                  <a:lnTo>
                    <a:pt x="6" y="41"/>
                  </a:lnTo>
                  <a:lnTo>
                    <a:pt x="2" y="58"/>
                  </a:lnTo>
                  <a:lnTo>
                    <a:pt x="0" y="75"/>
                  </a:lnTo>
                  <a:lnTo>
                    <a:pt x="0" y="75"/>
                  </a:lnTo>
                  <a:lnTo>
                    <a:pt x="0" y="78"/>
                  </a:lnTo>
                  <a:lnTo>
                    <a:pt x="2" y="79"/>
                  </a:lnTo>
                  <a:lnTo>
                    <a:pt x="6" y="80"/>
                  </a:lnTo>
                  <a:lnTo>
                    <a:pt x="10" y="79"/>
                  </a:lnTo>
                  <a:lnTo>
                    <a:pt x="11" y="78"/>
                  </a:lnTo>
                  <a:lnTo>
                    <a:pt x="11" y="75"/>
                  </a:lnTo>
                  <a:lnTo>
                    <a:pt x="11" y="75"/>
                  </a:lnTo>
                  <a:lnTo>
                    <a:pt x="13" y="58"/>
                  </a:lnTo>
                  <a:lnTo>
                    <a:pt x="17" y="41"/>
                  </a:lnTo>
                  <a:lnTo>
                    <a:pt x="20" y="24"/>
                  </a:lnTo>
                  <a:lnTo>
                    <a:pt x="23" y="6"/>
                  </a:lnTo>
                  <a:lnTo>
                    <a:pt x="23" y="6"/>
                  </a:lnTo>
                  <a:lnTo>
                    <a:pt x="23" y="4"/>
                  </a:lnTo>
                  <a:lnTo>
                    <a:pt x="21" y="2"/>
                  </a:lnTo>
                  <a:lnTo>
                    <a:pt x="17" y="0"/>
                  </a:lnTo>
                  <a:lnTo>
                    <a:pt x="13" y="2"/>
                  </a:lnTo>
                  <a:lnTo>
                    <a:pt x="12" y="4"/>
                  </a:lnTo>
                  <a:lnTo>
                    <a:pt x="11" y="6"/>
                  </a:lnTo>
                  <a:lnTo>
                    <a:pt x="11" y="6"/>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169" name="chenying0907 826"/>
            <p:cNvSpPr>
              <a:spLocks/>
            </p:cNvSpPr>
            <p:nvPr/>
          </p:nvSpPr>
          <p:spPr bwMode="auto">
            <a:xfrm>
              <a:off x="4364038" y="3490913"/>
              <a:ext cx="4763" cy="22225"/>
            </a:xfrm>
            <a:custGeom>
              <a:avLst/>
              <a:gdLst/>
              <a:ahLst/>
              <a:cxnLst>
                <a:cxn ang="0">
                  <a:pos x="0" y="6"/>
                </a:cxn>
                <a:cxn ang="0">
                  <a:pos x="0" y="51"/>
                </a:cxn>
                <a:cxn ang="0">
                  <a:pos x="0" y="51"/>
                </a:cxn>
                <a:cxn ang="0">
                  <a:pos x="0" y="54"/>
                </a:cxn>
                <a:cxn ang="0">
                  <a:pos x="2" y="55"/>
                </a:cxn>
                <a:cxn ang="0">
                  <a:pos x="6" y="57"/>
                </a:cxn>
                <a:cxn ang="0">
                  <a:pos x="10" y="55"/>
                </a:cxn>
                <a:cxn ang="0">
                  <a:pos x="11" y="54"/>
                </a:cxn>
                <a:cxn ang="0">
                  <a:pos x="12" y="51"/>
                </a:cxn>
                <a:cxn ang="0">
                  <a:pos x="12" y="6"/>
                </a:cxn>
                <a:cxn ang="0">
                  <a:pos x="12" y="6"/>
                </a:cxn>
                <a:cxn ang="0">
                  <a:pos x="11" y="3"/>
                </a:cxn>
                <a:cxn ang="0">
                  <a:pos x="10" y="2"/>
                </a:cxn>
                <a:cxn ang="0">
                  <a:pos x="6" y="0"/>
                </a:cxn>
                <a:cxn ang="0">
                  <a:pos x="2" y="2"/>
                </a:cxn>
                <a:cxn ang="0">
                  <a:pos x="0" y="3"/>
                </a:cxn>
                <a:cxn ang="0">
                  <a:pos x="0" y="6"/>
                </a:cxn>
                <a:cxn ang="0">
                  <a:pos x="0" y="6"/>
                </a:cxn>
              </a:cxnLst>
              <a:rect l="0" t="0" r="r" b="b"/>
              <a:pathLst>
                <a:path w="12" h="57">
                  <a:moveTo>
                    <a:pt x="0" y="6"/>
                  </a:moveTo>
                  <a:lnTo>
                    <a:pt x="0" y="51"/>
                  </a:lnTo>
                  <a:lnTo>
                    <a:pt x="0" y="51"/>
                  </a:lnTo>
                  <a:lnTo>
                    <a:pt x="0" y="54"/>
                  </a:lnTo>
                  <a:lnTo>
                    <a:pt x="2" y="55"/>
                  </a:lnTo>
                  <a:lnTo>
                    <a:pt x="6" y="57"/>
                  </a:lnTo>
                  <a:lnTo>
                    <a:pt x="10" y="55"/>
                  </a:lnTo>
                  <a:lnTo>
                    <a:pt x="11" y="54"/>
                  </a:lnTo>
                  <a:lnTo>
                    <a:pt x="12" y="51"/>
                  </a:lnTo>
                  <a:lnTo>
                    <a:pt x="12" y="6"/>
                  </a:lnTo>
                  <a:lnTo>
                    <a:pt x="12" y="6"/>
                  </a:lnTo>
                  <a:lnTo>
                    <a:pt x="11" y="3"/>
                  </a:lnTo>
                  <a:lnTo>
                    <a:pt x="10" y="2"/>
                  </a:lnTo>
                  <a:lnTo>
                    <a:pt x="6" y="0"/>
                  </a:lnTo>
                  <a:lnTo>
                    <a:pt x="2" y="2"/>
                  </a:lnTo>
                  <a:lnTo>
                    <a:pt x="0" y="3"/>
                  </a:lnTo>
                  <a:lnTo>
                    <a:pt x="0" y="6"/>
                  </a:lnTo>
                  <a:lnTo>
                    <a:pt x="0" y="6"/>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170" name="chenying0907 827"/>
            <p:cNvSpPr>
              <a:spLocks/>
            </p:cNvSpPr>
            <p:nvPr/>
          </p:nvSpPr>
          <p:spPr bwMode="auto">
            <a:xfrm>
              <a:off x="4368801" y="3552826"/>
              <a:ext cx="6350" cy="28575"/>
            </a:xfrm>
            <a:custGeom>
              <a:avLst/>
              <a:gdLst/>
              <a:ahLst/>
              <a:cxnLst>
                <a:cxn ang="0">
                  <a:pos x="8" y="5"/>
                </a:cxn>
                <a:cxn ang="0">
                  <a:pos x="8" y="5"/>
                </a:cxn>
                <a:cxn ang="0">
                  <a:pos x="7" y="21"/>
                </a:cxn>
                <a:cxn ang="0">
                  <a:pos x="4" y="37"/>
                </a:cxn>
                <a:cxn ang="0">
                  <a:pos x="2" y="51"/>
                </a:cxn>
                <a:cxn ang="0">
                  <a:pos x="0" y="67"/>
                </a:cxn>
                <a:cxn ang="0">
                  <a:pos x="0" y="67"/>
                </a:cxn>
                <a:cxn ang="0">
                  <a:pos x="0" y="69"/>
                </a:cxn>
                <a:cxn ang="0">
                  <a:pos x="2" y="71"/>
                </a:cxn>
                <a:cxn ang="0">
                  <a:pos x="5" y="72"/>
                </a:cxn>
                <a:cxn ang="0">
                  <a:pos x="9" y="71"/>
                </a:cxn>
                <a:cxn ang="0">
                  <a:pos x="11" y="69"/>
                </a:cxn>
                <a:cxn ang="0">
                  <a:pos x="11" y="67"/>
                </a:cxn>
                <a:cxn ang="0">
                  <a:pos x="11" y="67"/>
                </a:cxn>
                <a:cxn ang="0">
                  <a:pos x="12" y="51"/>
                </a:cxn>
                <a:cxn ang="0">
                  <a:pos x="15" y="37"/>
                </a:cxn>
                <a:cxn ang="0">
                  <a:pos x="17" y="21"/>
                </a:cxn>
                <a:cxn ang="0">
                  <a:pos x="19" y="5"/>
                </a:cxn>
                <a:cxn ang="0">
                  <a:pos x="19" y="5"/>
                </a:cxn>
                <a:cxn ang="0">
                  <a:pos x="19" y="4"/>
                </a:cxn>
                <a:cxn ang="0">
                  <a:pos x="17" y="1"/>
                </a:cxn>
                <a:cxn ang="0">
                  <a:pos x="13" y="0"/>
                </a:cxn>
                <a:cxn ang="0">
                  <a:pos x="9" y="1"/>
                </a:cxn>
                <a:cxn ang="0">
                  <a:pos x="8" y="4"/>
                </a:cxn>
                <a:cxn ang="0">
                  <a:pos x="8" y="5"/>
                </a:cxn>
                <a:cxn ang="0">
                  <a:pos x="8" y="5"/>
                </a:cxn>
              </a:cxnLst>
              <a:rect l="0" t="0" r="r" b="b"/>
              <a:pathLst>
                <a:path w="19" h="72">
                  <a:moveTo>
                    <a:pt x="8" y="5"/>
                  </a:moveTo>
                  <a:lnTo>
                    <a:pt x="8" y="5"/>
                  </a:lnTo>
                  <a:lnTo>
                    <a:pt x="7" y="21"/>
                  </a:lnTo>
                  <a:lnTo>
                    <a:pt x="4" y="37"/>
                  </a:lnTo>
                  <a:lnTo>
                    <a:pt x="2" y="51"/>
                  </a:lnTo>
                  <a:lnTo>
                    <a:pt x="0" y="67"/>
                  </a:lnTo>
                  <a:lnTo>
                    <a:pt x="0" y="67"/>
                  </a:lnTo>
                  <a:lnTo>
                    <a:pt x="0" y="69"/>
                  </a:lnTo>
                  <a:lnTo>
                    <a:pt x="2" y="71"/>
                  </a:lnTo>
                  <a:lnTo>
                    <a:pt x="5" y="72"/>
                  </a:lnTo>
                  <a:lnTo>
                    <a:pt x="9" y="71"/>
                  </a:lnTo>
                  <a:lnTo>
                    <a:pt x="11" y="69"/>
                  </a:lnTo>
                  <a:lnTo>
                    <a:pt x="11" y="67"/>
                  </a:lnTo>
                  <a:lnTo>
                    <a:pt x="11" y="67"/>
                  </a:lnTo>
                  <a:lnTo>
                    <a:pt x="12" y="51"/>
                  </a:lnTo>
                  <a:lnTo>
                    <a:pt x="15" y="37"/>
                  </a:lnTo>
                  <a:lnTo>
                    <a:pt x="17" y="21"/>
                  </a:lnTo>
                  <a:lnTo>
                    <a:pt x="19" y="5"/>
                  </a:lnTo>
                  <a:lnTo>
                    <a:pt x="19" y="5"/>
                  </a:lnTo>
                  <a:lnTo>
                    <a:pt x="19" y="4"/>
                  </a:lnTo>
                  <a:lnTo>
                    <a:pt x="17" y="1"/>
                  </a:lnTo>
                  <a:lnTo>
                    <a:pt x="13" y="0"/>
                  </a:lnTo>
                  <a:lnTo>
                    <a:pt x="9" y="1"/>
                  </a:lnTo>
                  <a:lnTo>
                    <a:pt x="8" y="4"/>
                  </a:lnTo>
                  <a:lnTo>
                    <a:pt x="8" y="5"/>
                  </a:lnTo>
                  <a:lnTo>
                    <a:pt x="8" y="5"/>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171" name="chenying0907 828"/>
            <p:cNvSpPr>
              <a:spLocks/>
            </p:cNvSpPr>
            <p:nvPr/>
          </p:nvSpPr>
          <p:spPr bwMode="auto">
            <a:xfrm>
              <a:off x="4384676" y="3568701"/>
              <a:ext cx="7938" cy="31750"/>
            </a:xfrm>
            <a:custGeom>
              <a:avLst/>
              <a:gdLst/>
              <a:ahLst/>
              <a:cxnLst>
                <a:cxn ang="0">
                  <a:pos x="9" y="6"/>
                </a:cxn>
                <a:cxn ang="0">
                  <a:pos x="9" y="6"/>
                </a:cxn>
                <a:cxn ang="0">
                  <a:pos x="6" y="13"/>
                </a:cxn>
                <a:cxn ang="0">
                  <a:pos x="5" y="21"/>
                </a:cxn>
                <a:cxn ang="0">
                  <a:pos x="2" y="29"/>
                </a:cxn>
                <a:cxn ang="0">
                  <a:pos x="1" y="37"/>
                </a:cxn>
                <a:cxn ang="0">
                  <a:pos x="1" y="37"/>
                </a:cxn>
                <a:cxn ang="0">
                  <a:pos x="0" y="55"/>
                </a:cxn>
                <a:cxn ang="0">
                  <a:pos x="1" y="74"/>
                </a:cxn>
                <a:cxn ang="0">
                  <a:pos x="1" y="74"/>
                </a:cxn>
                <a:cxn ang="0">
                  <a:pos x="1" y="77"/>
                </a:cxn>
                <a:cxn ang="0">
                  <a:pos x="2" y="78"/>
                </a:cxn>
                <a:cxn ang="0">
                  <a:pos x="6" y="80"/>
                </a:cxn>
                <a:cxn ang="0">
                  <a:pos x="10" y="78"/>
                </a:cxn>
                <a:cxn ang="0">
                  <a:pos x="12" y="77"/>
                </a:cxn>
                <a:cxn ang="0">
                  <a:pos x="12" y="74"/>
                </a:cxn>
                <a:cxn ang="0">
                  <a:pos x="12" y="40"/>
                </a:cxn>
                <a:cxn ang="0">
                  <a:pos x="12" y="40"/>
                </a:cxn>
                <a:cxn ang="0">
                  <a:pos x="13" y="31"/>
                </a:cxn>
                <a:cxn ang="0">
                  <a:pos x="15" y="23"/>
                </a:cxn>
                <a:cxn ang="0">
                  <a:pos x="18" y="14"/>
                </a:cxn>
                <a:cxn ang="0">
                  <a:pos x="19" y="6"/>
                </a:cxn>
                <a:cxn ang="0">
                  <a:pos x="19" y="6"/>
                </a:cxn>
                <a:cxn ang="0">
                  <a:pos x="19" y="4"/>
                </a:cxn>
                <a:cxn ang="0">
                  <a:pos x="18" y="1"/>
                </a:cxn>
                <a:cxn ang="0">
                  <a:pos x="17" y="1"/>
                </a:cxn>
                <a:cxn ang="0">
                  <a:pos x="14" y="0"/>
                </a:cxn>
                <a:cxn ang="0">
                  <a:pos x="10" y="1"/>
                </a:cxn>
                <a:cxn ang="0">
                  <a:pos x="9" y="4"/>
                </a:cxn>
                <a:cxn ang="0">
                  <a:pos x="9" y="6"/>
                </a:cxn>
                <a:cxn ang="0">
                  <a:pos x="9" y="6"/>
                </a:cxn>
              </a:cxnLst>
              <a:rect l="0" t="0" r="r" b="b"/>
              <a:pathLst>
                <a:path w="19" h="80">
                  <a:moveTo>
                    <a:pt x="9" y="6"/>
                  </a:moveTo>
                  <a:lnTo>
                    <a:pt x="9" y="6"/>
                  </a:lnTo>
                  <a:lnTo>
                    <a:pt x="6" y="13"/>
                  </a:lnTo>
                  <a:lnTo>
                    <a:pt x="5" y="21"/>
                  </a:lnTo>
                  <a:lnTo>
                    <a:pt x="2" y="29"/>
                  </a:lnTo>
                  <a:lnTo>
                    <a:pt x="1" y="37"/>
                  </a:lnTo>
                  <a:lnTo>
                    <a:pt x="1" y="37"/>
                  </a:lnTo>
                  <a:lnTo>
                    <a:pt x="0" y="55"/>
                  </a:lnTo>
                  <a:lnTo>
                    <a:pt x="1" y="74"/>
                  </a:lnTo>
                  <a:lnTo>
                    <a:pt x="1" y="74"/>
                  </a:lnTo>
                  <a:lnTo>
                    <a:pt x="1" y="77"/>
                  </a:lnTo>
                  <a:lnTo>
                    <a:pt x="2" y="78"/>
                  </a:lnTo>
                  <a:lnTo>
                    <a:pt x="6" y="80"/>
                  </a:lnTo>
                  <a:lnTo>
                    <a:pt x="10" y="78"/>
                  </a:lnTo>
                  <a:lnTo>
                    <a:pt x="12" y="77"/>
                  </a:lnTo>
                  <a:lnTo>
                    <a:pt x="12" y="74"/>
                  </a:lnTo>
                  <a:lnTo>
                    <a:pt x="12" y="40"/>
                  </a:lnTo>
                  <a:lnTo>
                    <a:pt x="12" y="40"/>
                  </a:lnTo>
                  <a:lnTo>
                    <a:pt x="13" y="31"/>
                  </a:lnTo>
                  <a:lnTo>
                    <a:pt x="15" y="23"/>
                  </a:lnTo>
                  <a:lnTo>
                    <a:pt x="18" y="14"/>
                  </a:lnTo>
                  <a:lnTo>
                    <a:pt x="19" y="6"/>
                  </a:lnTo>
                  <a:lnTo>
                    <a:pt x="19" y="6"/>
                  </a:lnTo>
                  <a:lnTo>
                    <a:pt x="19" y="4"/>
                  </a:lnTo>
                  <a:lnTo>
                    <a:pt x="18" y="1"/>
                  </a:lnTo>
                  <a:lnTo>
                    <a:pt x="17" y="1"/>
                  </a:lnTo>
                  <a:lnTo>
                    <a:pt x="14" y="0"/>
                  </a:lnTo>
                  <a:lnTo>
                    <a:pt x="10" y="1"/>
                  </a:lnTo>
                  <a:lnTo>
                    <a:pt x="9" y="4"/>
                  </a:lnTo>
                  <a:lnTo>
                    <a:pt x="9" y="6"/>
                  </a:lnTo>
                  <a:lnTo>
                    <a:pt x="9" y="6"/>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172" name="chenying0907 829"/>
            <p:cNvSpPr>
              <a:spLocks/>
            </p:cNvSpPr>
            <p:nvPr/>
          </p:nvSpPr>
          <p:spPr bwMode="auto">
            <a:xfrm>
              <a:off x="4400551" y="3581401"/>
              <a:ext cx="4763" cy="22225"/>
            </a:xfrm>
            <a:custGeom>
              <a:avLst/>
              <a:gdLst/>
              <a:ahLst/>
              <a:cxnLst>
                <a:cxn ang="0">
                  <a:pos x="0" y="6"/>
                </a:cxn>
                <a:cxn ang="0">
                  <a:pos x="0" y="48"/>
                </a:cxn>
                <a:cxn ang="0">
                  <a:pos x="0" y="48"/>
                </a:cxn>
                <a:cxn ang="0">
                  <a:pos x="0" y="51"/>
                </a:cxn>
                <a:cxn ang="0">
                  <a:pos x="1" y="52"/>
                </a:cxn>
                <a:cxn ang="0">
                  <a:pos x="5" y="54"/>
                </a:cxn>
                <a:cxn ang="0">
                  <a:pos x="9" y="52"/>
                </a:cxn>
                <a:cxn ang="0">
                  <a:pos x="10" y="51"/>
                </a:cxn>
                <a:cxn ang="0">
                  <a:pos x="12" y="48"/>
                </a:cxn>
                <a:cxn ang="0">
                  <a:pos x="12" y="6"/>
                </a:cxn>
                <a:cxn ang="0">
                  <a:pos x="12" y="6"/>
                </a:cxn>
                <a:cxn ang="0">
                  <a:pos x="10" y="4"/>
                </a:cxn>
                <a:cxn ang="0">
                  <a:pos x="9" y="3"/>
                </a:cxn>
                <a:cxn ang="0">
                  <a:pos x="5" y="0"/>
                </a:cxn>
                <a:cxn ang="0">
                  <a:pos x="1" y="3"/>
                </a:cxn>
                <a:cxn ang="0">
                  <a:pos x="0" y="4"/>
                </a:cxn>
                <a:cxn ang="0">
                  <a:pos x="0" y="6"/>
                </a:cxn>
                <a:cxn ang="0">
                  <a:pos x="0" y="6"/>
                </a:cxn>
              </a:cxnLst>
              <a:rect l="0" t="0" r="r" b="b"/>
              <a:pathLst>
                <a:path w="12" h="54">
                  <a:moveTo>
                    <a:pt x="0" y="6"/>
                  </a:moveTo>
                  <a:lnTo>
                    <a:pt x="0" y="48"/>
                  </a:lnTo>
                  <a:lnTo>
                    <a:pt x="0" y="48"/>
                  </a:lnTo>
                  <a:lnTo>
                    <a:pt x="0" y="51"/>
                  </a:lnTo>
                  <a:lnTo>
                    <a:pt x="1" y="52"/>
                  </a:lnTo>
                  <a:lnTo>
                    <a:pt x="5" y="54"/>
                  </a:lnTo>
                  <a:lnTo>
                    <a:pt x="9" y="52"/>
                  </a:lnTo>
                  <a:lnTo>
                    <a:pt x="10" y="51"/>
                  </a:lnTo>
                  <a:lnTo>
                    <a:pt x="12" y="48"/>
                  </a:lnTo>
                  <a:lnTo>
                    <a:pt x="12" y="6"/>
                  </a:lnTo>
                  <a:lnTo>
                    <a:pt x="12" y="6"/>
                  </a:lnTo>
                  <a:lnTo>
                    <a:pt x="10" y="4"/>
                  </a:lnTo>
                  <a:lnTo>
                    <a:pt x="9" y="3"/>
                  </a:lnTo>
                  <a:lnTo>
                    <a:pt x="5" y="0"/>
                  </a:lnTo>
                  <a:lnTo>
                    <a:pt x="1" y="3"/>
                  </a:lnTo>
                  <a:lnTo>
                    <a:pt x="0" y="4"/>
                  </a:lnTo>
                  <a:lnTo>
                    <a:pt x="0" y="6"/>
                  </a:lnTo>
                  <a:lnTo>
                    <a:pt x="0" y="6"/>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173" name="chenying0907 830"/>
            <p:cNvSpPr>
              <a:spLocks/>
            </p:cNvSpPr>
            <p:nvPr/>
          </p:nvSpPr>
          <p:spPr bwMode="auto">
            <a:xfrm>
              <a:off x="4422776" y="3571876"/>
              <a:ext cx="4763" cy="14288"/>
            </a:xfrm>
            <a:custGeom>
              <a:avLst/>
              <a:gdLst/>
              <a:ahLst/>
              <a:cxnLst>
                <a:cxn ang="0">
                  <a:pos x="0" y="5"/>
                </a:cxn>
                <a:cxn ang="0">
                  <a:pos x="0" y="32"/>
                </a:cxn>
                <a:cxn ang="0">
                  <a:pos x="0" y="32"/>
                </a:cxn>
                <a:cxn ang="0">
                  <a:pos x="2" y="35"/>
                </a:cxn>
                <a:cxn ang="0">
                  <a:pos x="3" y="36"/>
                </a:cxn>
                <a:cxn ang="0">
                  <a:pos x="7" y="38"/>
                </a:cxn>
                <a:cxn ang="0">
                  <a:pos x="11" y="36"/>
                </a:cxn>
                <a:cxn ang="0">
                  <a:pos x="12" y="35"/>
                </a:cxn>
                <a:cxn ang="0">
                  <a:pos x="12" y="32"/>
                </a:cxn>
                <a:cxn ang="0">
                  <a:pos x="12" y="5"/>
                </a:cxn>
                <a:cxn ang="0">
                  <a:pos x="12" y="5"/>
                </a:cxn>
                <a:cxn ang="0">
                  <a:pos x="12" y="2"/>
                </a:cxn>
                <a:cxn ang="0">
                  <a:pos x="11" y="1"/>
                </a:cxn>
                <a:cxn ang="0">
                  <a:pos x="7" y="0"/>
                </a:cxn>
                <a:cxn ang="0">
                  <a:pos x="3" y="1"/>
                </a:cxn>
                <a:cxn ang="0">
                  <a:pos x="2" y="2"/>
                </a:cxn>
                <a:cxn ang="0">
                  <a:pos x="0" y="5"/>
                </a:cxn>
                <a:cxn ang="0">
                  <a:pos x="0" y="5"/>
                </a:cxn>
              </a:cxnLst>
              <a:rect l="0" t="0" r="r" b="b"/>
              <a:pathLst>
                <a:path w="12" h="38">
                  <a:moveTo>
                    <a:pt x="0" y="5"/>
                  </a:moveTo>
                  <a:lnTo>
                    <a:pt x="0" y="32"/>
                  </a:lnTo>
                  <a:lnTo>
                    <a:pt x="0" y="32"/>
                  </a:lnTo>
                  <a:lnTo>
                    <a:pt x="2" y="35"/>
                  </a:lnTo>
                  <a:lnTo>
                    <a:pt x="3" y="36"/>
                  </a:lnTo>
                  <a:lnTo>
                    <a:pt x="7" y="38"/>
                  </a:lnTo>
                  <a:lnTo>
                    <a:pt x="11" y="36"/>
                  </a:lnTo>
                  <a:lnTo>
                    <a:pt x="12" y="35"/>
                  </a:lnTo>
                  <a:lnTo>
                    <a:pt x="12" y="32"/>
                  </a:lnTo>
                  <a:lnTo>
                    <a:pt x="12" y="5"/>
                  </a:lnTo>
                  <a:lnTo>
                    <a:pt x="12" y="5"/>
                  </a:lnTo>
                  <a:lnTo>
                    <a:pt x="12" y="2"/>
                  </a:lnTo>
                  <a:lnTo>
                    <a:pt x="11" y="1"/>
                  </a:lnTo>
                  <a:lnTo>
                    <a:pt x="7" y="0"/>
                  </a:lnTo>
                  <a:lnTo>
                    <a:pt x="3" y="1"/>
                  </a:lnTo>
                  <a:lnTo>
                    <a:pt x="2" y="2"/>
                  </a:lnTo>
                  <a:lnTo>
                    <a:pt x="0" y="5"/>
                  </a:lnTo>
                  <a:lnTo>
                    <a:pt x="0" y="5"/>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174" name="chenying0907 831"/>
            <p:cNvSpPr>
              <a:spLocks/>
            </p:cNvSpPr>
            <p:nvPr/>
          </p:nvSpPr>
          <p:spPr bwMode="auto">
            <a:xfrm>
              <a:off x="4430713" y="3629026"/>
              <a:ext cx="11113" cy="23813"/>
            </a:xfrm>
            <a:custGeom>
              <a:avLst/>
              <a:gdLst/>
              <a:ahLst/>
              <a:cxnLst>
                <a:cxn ang="0">
                  <a:pos x="16" y="3"/>
                </a:cxn>
                <a:cxn ang="0">
                  <a:pos x="16" y="3"/>
                </a:cxn>
                <a:cxn ang="0">
                  <a:pos x="9" y="14"/>
                </a:cxn>
                <a:cxn ang="0">
                  <a:pos x="4" y="27"/>
                </a:cxn>
                <a:cxn ang="0">
                  <a:pos x="1" y="40"/>
                </a:cxn>
                <a:cxn ang="0">
                  <a:pos x="0" y="55"/>
                </a:cxn>
                <a:cxn ang="0">
                  <a:pos x="0" y="55"/>
                </a:cxn>
                <a:cxn ang="0">
                  <a:pos x="0" y="57"/>
                </a:cxn>
                <a:cxn ang="0">
                  <a:pos x="1" y="59"/>
                </a:cxn>
                <a:cxn ang="0">
                  <a:pos x="5" y="60"/>
                </a:cxn>
                <a:cxn ang="0">
                  <a:pos x="9" y="59"/>
                </a:cxn>
                <a:cxn ang="0">
                  <a:pos x="10" y="57"/>
                </a:cxn>
                <a:cxn ang="0">
                  <a:pos x="12" y="55"/>
                </a:cxn>
                <a:cxn ang="0">
                  <a:pos x="12" y="55"/>
                </a:cxn>
                <a:cxn ang="0">
                  <a:pos x="12" y="42"/>
                </a:cxn>
                <a:cxn ang="0">
                  <a:pos x="14" y="30"/>
                </a:cxn>
                <a:cxn ang="0">
                  <a:pos x="20" y="18"/>
                </a:cxn>
                <a:cxn ang="0">
                  <a:pos x="26" y="8"/>
                </a:cxn>
                <a:cxn ang="0">
                  <a:pos x="26" y="8"/>
                </a:cxn>
                <a:cxn ang="0">
                  <a:pos x="27" y="5"/>
                </a:cxn>
                <a:cxn ang="0">
                  <a:pos x="26" y="4"/>
                </a:cxn>
                <a:cxn ang="0">
                  <a:pos x="26" y="3"/>
                </a:cxn>
                <a:cxn ang="0">
                  <a:pos x="23" y="0"/>
                </a:cxn>
                <a:cxn ang="0">
                  <a:pos x="20" y="0"/>
                </a:cxn>
                <a:cxn ang="0">
                  <a:pos x="18" y="0"/>
                </a:cxn>
                <a:cxn ang="0">
                  <a:pos x="16" y="3"/>
                </a:cxn>
                <a:cxn ang="0">
                  <a:pos x="16" y="3"/>
                </a:cxn>
              </a:cxnLst>
              <a:rect l="0" t="0" r="r" b="b"/>
              <a:pathLst>
                <a:path w="27" h="60">
                  <a:moveTo>
                    <a:pt x="16" y="3"/>
                  </a:moveTo>
                  <a:lnTo>
                    <a:pt x="16" y="3"/>
                  </a:lnTo>
                  <a:lnTo>
                    <a:pt x="9" y="14"/>
                  </a:lnTo>
                  <a:lnTo>
                    <a:pt x="4" y="27"/>
                  </a:lnTo>
                  <a:lnTo>
                    <a:pt x="1" y="40"/>
                  </a:lnTo>
                  <a:lnTo>
                    <a:pt x="0" y="55"/>
                  </a:lnTo>
                  <a:lnTo>
                    <a:pt x="0" y="55"/>
                  </a:lnTo>
                  <a:lnTo>
                    <a:pt x="0" y="57"/>
                  </a:lnTo>
                  <a:lnTo>
                    <a:pt x="1" y="59"/>
                  </a:lnTo>
                  <a:lnTo>
                    <a:pt x="5" y="60"/>
                  </a:lnTo>
                  <a:lnTo>
                    <a:pt x="9" y="59"/>
                  </a:lnTo>
                  <a:lnTo>
                    <a:pt x="10" y="57"/>
                  </a:lnTo>
                  <a:lnTo>
                    <a:pt x="12" y="55"/>
                  </a:lnTo>
                  <a:lnTo>
                    <a:pt x="12" y="55"/>
                  </a:lnTo>
                  <a:lnTo>
                    <a:pt x="12" y="42"/>
                  </a:lnTo>
                  <a:lnTo>
                    <a:pt x="14" y="30"/>
                  </a:lnTo>
                  <a:lnTo>
                    <a:pt x="20" y="18"/>
                  </a:lnTo>
                  <a:lnTo>
                    <a:pt x="26" y="8"/>
                  </a:lnTo>
                  <a:lnTo>
                    <a:pt x="26" y="8"/>
                  </a:lnTo>
                  <a:lnTo>
                    <a:pt x="27" y="5"/>
                  </a:lnTo>
                  <a:lnTo>
                    <a:pt x="26" y="4"/>
                  </a:lnTo>
                  <a:lnTo>
                    <a:pt x="26" y="3"/>
                  </a:lnTo>
                  <a:lnTo>
                    <a:pt x="23" y="0"/>
                  </a:lnTo>
                  <a:lnTo>
                    <a:pt x="20" y="0"/>
                  </a:lnTo>
                  <a:lnTo>
                    <a:pt x="18" y="0"/>
                  </a:lnTo>
                  <a:lnTo>
                    <a:pt x="16" y="3"/>
                  </a:lnTo>
                  <a:lnTo>
                    <a:pt x="16" y="3"/>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175" name="chenying0907 832"/>
            <p:cNvSpPr>
              <a:spLocks/>
            </p:cNvSpPr>
            <p:nvPr/>
          </p:nvSpPr>
          <p:spPr bwMode="auto">
            <a:xfrm>
              <a:off x="4441826" y="3636963"/>
              <a:ext cx="11113" cy="25400"/>
            </a:xfrm>
            <a:custGeom>
              <a:avLst/>
              <a:gdLst/>
              <a:ahLst/>
              <a:cxnLst>
                <a:cxn ang="0">
                  <a:pos x="16" y="4"/>
                </a:cxn>
                <a:cxn ang="0">
                  <a:pos x="16" y="4"/>
                </a:cxn>
                <a:cxn ang="0">
                  <a:pos x="12" y="19"/>
                </a:cxn>
                <a:cxn ang="0">
                  <a:pos x="7" y="32"/>
                </a:cxn>
                <a:cxn ang="0">
                  <a:pos x="3" y="45"/>
                </a:cxn>
                <a:cxn ang="0">
                  <a:pos x="1" y="53"/>
                </a:cxn>
                <a:cxn ang="0">
                  <a:pos x="0" y="59"/>
                </a:cxn>
                <a:cxn ang="0">
                  <a:pos x="0" y="59"/>
                </a:cxn>
                <a:cxn ang="0">
                  <a:pos x="1" y="62"/>
                </a:cxn>
                <a:cxn ang="0">
                  <a:pos x="3" y="63"/>
                </a:cxn>
                <a:cxn ang="0">
                  <a:pos x="7" y="64"/>
                </a:cxn>
                <a:cxn ang="0">
                  <a:pos x="10" y="63"/>
                </a:cxn>
                <a:cxn ang="0">
                  <a:pos x="12" y="62"/>
                </a:cxn>
                <a:cxn ang="0">
                  <a:pos x="12" y="59"/>
                </a:cxn>
                <a:cxn ang="0">
                  <a:pos x="12" y="59"/>
                </a:cxn>
                <a:cxn ang="0">
                  <a:pos x="13" y="53"/>
                </a:cxn>
                <a:cxn ang="0">
                  <a:pos x="14" y="46"/>
                </a:cxn>
                <a:cxn ang="0">
                  <a:pos x="18" y="33"/>
                </a:cxn>
                <a:cxn ang="0">
                  <a:pos x="22" y="21"/>
                </a:cxn>
                <a:cxn ang="0">
                  <a:pos x="27" y="8"/>
                </a:cxn>
                <a:cxn ang="0">
                  <a:pos x="27" y="8"/>
                </a:cxn>
                <a:cxn ang="0">
                  <a:pos x="27" y="5"/>
                </a:cxn>
                <a:cxn ang="0">
                  <a:pos x="26" y="3"/>
                </a:cxn>
                <a:cxn ang="0">
                  <a:pos x="22" y="0"/>
                </a:cxn>
                <a:cxn ang="0">
                  <a:pos x="18" y="2"/>
                </a:cxn>
                <a:cxn ang="0">
                  <a:pos x="17" y="3"/>
                </a:cxn>
                <a:cxn ang="0">
                  <a:pos x="16" y="4"/>
                </a:cxn>
                <a:cxn ang="0">
                  <a:pos x="16" y="4"/>
                </a:cxn>
              </a:cxnLst>
              <a:rect l="0" t="0" r="r" b="b"/>
              <a:pathLst>
                <a:path w="27" h="64">
                  <a:moveTo>
                    <a:pt x="16" y="4"/>
                  </a:moveTo>
                  <a:lnTo>
                    <a:pt x="16" y="4"/>
                  </a:lnTo>
                  <a:lnTo>
                    <a:pt x="12" y="19"/>
                  </a:lnTo>
                  <a:lnTo>
                    <a:pt x="7" y="32"/>
                  </a:lnTo>
                  <a:lnTo>
                    <a:pt x="3" y="45"/>
                  </a:lnTo>
                  <a:lnTo>
                    <a:pt x="1" y="53"/>
                  </a:lnTo>
                  <a:lnTo>
                    <a:pt x="0" y="59"/>
                  </a:lnTo>
                  <a:lnTo>
                    <a:pt x="0" y="59"/>
                  </a:lnTo>
                  <a:lnTo>
                    <a:pt x="1" y="62"/>
                  </a:lnTo>
                  <a:lnTo>
                    <a:pt x="3" y="63"/>
                  </a:lnTo>
                  <a:lnTo>
                    <a:pt x="7" y="64"/>
                  </a:lnTo>
                  <a:lnTo>
                    <a:pt x="10" y="63"/>
                  </a:lnTo>
                  <a:lnTo>
                    <a:pt x="12" y="62"/>
                  </a:lnTo>
                  <a:lnTo>
                    <a:pt x="12" y="59"/>
                  </a:lnTo>
                  <a:lnTo>
                    <a:pt x="12" y="59"/>
                  </a:lnTo>
                  <a:lnTo>
                    <a:pt x="13" y="53"/>
                  </a:lnTo>
                  <a:lnTo>
                    <a:pt x="14" y="46"/>
                  </a:lnTo>
                  <a:lnTo>
                    <a:pt x="18" y="33"/>
                  </a:lnTo>
                  <a:lnTo>
                    <a:pt x="22" y="21"/>
                  </a:lnTo>
                  <a:lnTo>
                    <a:pt x="27" y="8"/>
                  </a:lnTo>
                  <a:lnTo>
                    <a:pt x="27" y="8"/>
                  </a:lnTo>
                  <a:lnTo>
                    <a:pt x="27" y="5"/>
                  </a:lnTo>
                  <a:lnTo>
                    <a:pt x="26" y="3"/>
                  </a:lnTo>
                  <a:lnTo>
                    <a:pt x="22" y="0"/>
                  </a:lnTo>
                  <a:lnTo>
                    <a:pt x="18" y="2"/>
                  </a:lnTo>
                  <a:lnTo>
                    <a:pt x="17" y="3"/>
                  </a:lnTo>
                  <a:lnTo>
                    <a:pt x="16" y="4"/>
                  </a:lnTo>
                  <a:lnTo>
                    <a:pt x="16" y="4"/>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176" name="chenying0907 833"/>
            <p:cNvSpPr>
              <a:spLocks/>
            </p:cNvSpPr>
            <p:nvPr/>
          </p:nvSpPr>
          <p:spPr bwMode="auto">
            <a:xfrm>
              <a:off x="4467226" y="3646488"/>
              <a:ext cx="4763" cy="25400"/>
            </a:xfrm>
            <a:custGeom>
              <a:avLst/>
              <a:gdLst/>
              <a:ahLst/>
              <a:cxnLst>
                <a:cxn ang="0">
                  <a:pos x="0" y="5"/>
                </a:cxn>
                <a:cxn ang="0">
                  <a:pos x="0" y="59"/>
                </a:cxn>
                <a:cxn ang="0">
                  <a:pos x="0" y="59"/>
                </a:cxn>
                <a:cxn ang="0">
                  <a:pos x="0" y="60"/>
                </a:cxn>
                <a:cxn ang="0">
                  <a:pos x="2" y="62"/>
                </a:cxn>
                <a:cxn ang="0">
                  <a:pos x="6" y="64"/>
                </a:cxn>
                <a:cxn ang="0">
                  <a:pos x="10" y="62"/>
                </a:cxn>
                <a:cxn ang="0">
                  <a:pos x="11" y="60"/>
                </a:cxn>
                <a:cxn ang="0">
                  <a:pos x="12" y="59"/>
                </a:cxn>
                <a:cxn ang="0">
                  <a:pos x="12" y="5"/>
                </a:cxn>
                <a:cxn ang="0">
                  <a:pos x="12" y="5"/>
                </a:cxn>
                <a:cxn ang="0">
                  <a:pos x="11" y="2"/>
                </a:cxn>
                <a:cxn ang="0">
                  <a:pos x="10" y="1"/>
                </a:cxn>
                <a:cxn ang="0">
                  <a:pos x="6" y="0"/>
                </a:cxn>
                <a:cxn ang="0">
                  <a:pos x="2" y="1"/>
                </a:cxn>
                <a:cxn ang="0">
                  <a:pos x="0" y="2"/>
                </a:cxn>
                <a:cxn ang="0">
                  <a:pos x="0" y="5"/>
                </a:cxn>
                <a:cxn ang="0">
                  <a:pos x="0" y="5"/>
                </a:cxn>
              </a:cxnLst>
              <a:rect l="0" t="0" r="r" b="b"/>
              <a:pathLst>
                <a:path w="12" h="64">
                  <a:moveTo>
                    <a:pt x="0" y="5"/>
                  </a:moveTo>
                  <a:lnTo>
                    <a:pt x="0" y="59"/>
                  </a:lnTo>
                  <a:lnTo>
                    <a:pt x="0" y="59"/>
                  </a:lnTo>
                  <a:lnTo>
                    <a:pt x="0" y="60"/>
                  </a:lnTo>
                  <a:lnTo>
                    <a:pt x="2" y="62"/>
                  </a:lnTo>
                  <a:lnTo>
                    <a:pt x="6" y="64"/>
                  </a:lnTo>
                  <a:lnTo>
                    <a:pt x="10" y="62"/>
                  </a:lnTo>
                  <a:lnTo>
                    <a:pt x="11" y="60"/>
                  </a:lnTo>
                  <a:lnTo>
                    <a:pt x="12" y="59"/>
                  </a:lnTo>
                  <a:lnTo>
                    <a:pt x="12" y="5"/>
                  </a:lnTo>
                  <a:lnTo>
                    <a:pt x="12" y="5"/>
                  </a:lnTo>
                  <a:lnTo>
                    <a:pt x="11" y="2"/>
                  </a:lnTo>
                  <a:lnTo>
                    <a:pt x="10" y="1"/>
                  </a:lnTo>
                  <a:lnTo>
                    <a:pt x="6" y="0"/>
                  </a:lnTo>
                  <a:lnTo>
                    <a:pt x="2" y="1"/>
                  </a:lnTo>
                  <a:lnTo>
                    <a:pt x="0" y="2"/>
                  </a:lnTo>
                  <a:lnTo>
                    <a:pt x="0" y="5"/>
                  </a:lnTo>
                  <a:lnTo>
                    <a:pt x="0" y="5"/>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177" name="chenying0907 834"/>
            <p:cNvSpPr>
              <a:spLocks/>
            </p:cNvSpPr>
            <p:nvPr/>
          </p:nvSpPr>
          <p:spPr bwMode="auto">
            <a:xfrm>
              <a:off x="4483101" y="3641726"/>
              <a:ext cx="6350" cy="15875"/>
            </a:xfrm>
            <a:custGeom>
              <a:avLst/>
              <a:gdLst/>
              <a:ahLst/>
              <a:cxnLst>
                <a:cxn ang="0">
                  <a:pos x="4" y="3"/>
                </a:cxn>
                <a:cxn ang="0">
                  <a:pos x="4" y="3"/>
                </a:cxn>
                <a:cxn ang="0">
                  <a:pos x="2" y="9"/>
                </a:cxn>
                <a:cxn ang="0">
                  <a:pos x="0" y="17"/>
                </a:cxn>
                <a:cxn ang="0">
                  <a:pos x="0" y="31"/>
                </a:cxn>
                <a:cxn ang="0">
                  <a:pos x="0" y="31"/>
                </a:cxn>
                <a:cxn ang="0">
                  <a:pos x="0" y="34"/>
                </a:cxn>
                <a:cxn ang="0">
                  <a:pos x="2" y="37"/>
                </a:cxn>
                <a:cxn ang="0">
                  <a:pos x="6" y="38"/>
                </a:cxn>
                <a:cxn ang="0">
                  <a:pos x="9" y="37"/>
                </a:cxn>
                <a:cxn ang="0">
                  <a:pos x="11" y="34"/>
                </a:cxn>
                <a:cxn ang="0">
                  <a:pos x="12" y="31"/>
                </a:cxn>
                <a:cxn ang="0">
                  <a:pos x="12" y="31"/>
                </a:cxn>
                <a:cxn ang="0">
                  <a:pos x="12" y="20"/>
                </a:cxn>
                <a:cxn ang="0">
                  <a:pos x="12" y="14"/>
                </a:cxn>
                <a:cxn ang="0">
                  <a:pos x="15" y="8"/>
                </a:cxn>
                <a:cxn ang="0">
                  <a:pos x="15" y="8"/>
                </a:cxn>
                <a:cxn ang="0">
                  <a:pos x="15" y="5"/>
                </a:cxn>
                <a:cxn ang="0">
                  <a:pos x="15" y="4"/>
                </a:cxn>
                <a:cxn ang="0">
                  <a:pos x="12" y="0"/>
                </a:cxn>
                <a:cxn ang="0">
                  <a:pos x="9" y="0"/>
                </a:cxn>
                <a:cxn ang="0">
                  <a:pos x="8" y="0"/>
                </a:cxn>
                <a:cxn ang="0">
                  <a:pos x="6" y="0"/>
                </a:cxn>
                <a:cxn ang="0">
                  <a:pos x="4" y="3"/>
                </a:cxn>
                <a:cxn ang="0">
                  <a:pos x="4" y="3"/>
                </a:cxn>
              </a:cxnLst>
              <a:rect l="0" t="0" r="r" b="b"/>
              <a:pathLst>
                <a:path w="15" h="38">
                  <a:moveTo>
                    <a:pt x="4" y="3"/>
                  </a:moveTo>
                  <a:lnTo>
                    <a:pt x="4" y="3"/>
                  </a:lnTo>
                  <a:lnTo>
                    <a:pt x="2" y="9"/>
                  </a:lnTo>
                  <a:lnTo>
                    <a:pt x="0" y="17"/>
                  </a:lnTo>
                  <a:lnTo>
                    <a:pt x="0" y="31"/>
                  </a:lnTo>
                  <a:lnTo>
                    <a:pt x="0" y="31"/>
                  </a:lnTo>
                  <a:lnTo>
                    <a:pt x="0" y="34"/>
                  </a:lnTo>
                  <a:lnTo>
                    <a:pt x="2" y="37"/>
                  </a:lnTo>
                  <a:lnTo>
                    <a:pt x="6" y="38"/>
                  </a:lnTo>
                  <a:lnTo>
                    <a:pt x="9" y="37"/>
                  </a:lnTo>
                  <a:lnTo>
                    <a:pt x="11" y="34"/>
                  </a:lnTo>
                  <a:lnTo>
                    <a:pt x="12" y="31"/>
                  </a:lnTo>
                  <a:lnTo>
                    <a:pt x="12" y="31"/>
                  </a:lnTo>
                  <a:lnTo>
                    <a:pt x="12" y="20"/>
                  </a:lnTo>
                  <a:lnTo>
                    <a:pt x="12" y="14"/>
                  </a:lnTo>
                  <a:lnTo>
                    <a:pt x="15" y="8"/>
                  </a:lnTo>
                  <a:lnTo>
                    <a:pt x="15" y="8"/>
                  </a:lnTo>
                  <a:lnTo>
                    <a:pt x="15" y="5"/>
                  </a:lnTo>
                  <a:lnTo>
                    <a:pt x="15" y="4"/>
                  </a:lnTo>
                  <a:lnTo>
                    <a:pt x="12" y="0"/>
                  </a:lnTo>
                  <a:lnTo>
                    <a:pt x="9" y="0"/>
                  </a:lnTo>
                  <a:lnTo>
                    <a:pt x="8" y="0"/>
                  </a:lnTo>
                  <a:lnTo>
                    <a:pt x="6" y="0"/>
                  </a:lnTo>
                  <a:lnTo>
                    <a:pt x="4" y="3"/>
                  </a:lnTo>
                  <a:lnTo>
                    <a:pt x="4" y="3"/>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178" name="chenying0907 835"/>
            <p:cNvSpPr>
              <a:spLocks/>
            </p:cNvSpPr>
            <p:nvPr/>
          </p:nvSpPr>
          <p:spPr bwMode="auto">
            <a:xfrm>
              <a:off x="4492626" y="3687763"/>
              <a:ext cx="4763" cy="20638"/>
            </a:xfrm>
            <a:custGeom>
              <a:avLst/>
              <a:gdLst/>
              <a:ahLst/>
              <a:cxnLst>
                <a:cxn ang="0">
                  <a:pos x="0" y="5"/>
                </a:cxn>
                <a:cxn ang="0">
                  <a:pos x="0" y="47"/>
                </a:cxn>
                <a:cxn ang="0">
                  <a:pos x="0" y="47"/>
                </a:cxn>
                <a:cxn ang="0">
                  <a:pos x="1" y="49"/>
                </a:cxn>
                <a:cxn ang="0">
                  <a:pos x="2" y="52"/>
                </a:cxn>
                <a:cxn ang="0">
                  <a:pos x="6" y="53"/>
                </a:cxn>
                <a:cxn ang="0">
                  <a:pos x="10" y="52"/>
                </a:cxn>
                <a:cxn ang="0">
                  <a:pos x="11" y="49"/>
                </a:cxn>
                <a:cxn ang="0">
                  <a:pos x="11" y="47"/>
                </a:cxn>
                <a:cxn ang="0">
                  <a:pos x="11" y="5"/>
                </a:cxn>
                <a:cxn ang="0">
                  <a:pos x="11" y="5"/>
                </a:cxn>
                <a:cxn ang="0">
                  <a:pos x="11" y="4"/>
                </a:cxn>
                <a:cxn ang="0">
                  <a:pos x="10" y="1"/>
                </a:cxn>
                <a:cxn ang="0">
                  <a:pos x="6" y="0"/>
                </a:cxn>
                <a:cxn ang="0">
                  <a:pos x="2" y="1"/>
                </a:cxn>
                <a:cxn ang="0">
                  <a:pos x="1" y="4"/>
                </a:cxn>
                <a:cxn ang="0">
                  <a:pos x="0" y="5"/>
                </a:cxn>
                <a:cxn ang="0">
                  <a:pos x="0" y="5"/>
                </a:cxn>
              </a:cxnLst>
              <a:rect l="0" t="0" r="r" b="b"/>
              <a:pathLst>
                <a:path w="11" h="53">
                  <a:moveTo>
                    <a:pt x="0" y="5"/>
                  </a:moveTo>
                  <a:lnTo>
                    <a:pt x="0" y="47"/>
                  </a:lnTo>
                  <a:lnTo>
                    <a:pt x="0" y="47"/>
                  </a:lnTo>
                  <a:lnTo>
                    <a:pt x="1" y="49"/>
                  </a:lnTo>
                  <a:lnTo>
                    <a:pt x="2" y="52"/>
                  </a:lnTo>
                  <a:lnTo>
                    <a:pt x="6" y="53"/>
                  </a:lnTo>
                  <a:lnTo>
                    <a:pt x="10" y="52"/>
                  </a:lnTo>
                  <a:lnTo>
                    <a:pt x="11" y="49"/>
                  </a:lnTo>
                  <a:lnTo>
                    <a:pt x="11" y="47"/>
                  </a:lnTo>
                  <a:lnTo>
                    <a:pt x="11" y="5"/>
                  </a:lnTo>
                  <a:lnTo>
                    <a:pt x="11" y="5"/>
                  </a:lnTo>
                  <a:lnTo>
                    <a:pt x="11" y="4"/>
                  </a:lnTo>
                  <a:lnTo>
                    <a:pt x="10" y="1"/>
                  </a:lnTo>
                  <a:lnTo>
                    <a:pt x="6" y="0"/>
                  </a:lnTo>
                  <a:lnTo>
                    <a:pt x="2" y="1"/>
                  </a:lnTo>
                  <a:lnTo>
                    <a:pt x="1" y="4"/>
                  </a:lnTo>
                  <a:lnTo>
                    <a:pt x="0" y="5"/>
                  </a:lnTo>
                  <a:lnTo>
                    <a:pt x="0" y="5"/>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179" name="chenying0907 836"/>
            <p:cNvSpPr>
              <a:spLocks/>
            </p:cNvSpPr>
            <p:nvPr/>
          </p:nvSpPr>
          <p:spPr bwMode="auto">
            <a:xfrm>
              <a:off x="4505326" y="3698876"/>
              <a:ext cx="4763" cy="30163"/>
            </a:xfrm>
            <a:custGeom>
              <a:avLst/>
              <a:gdLst/>
              <a:ahLst/>
              <a:cxnLst>
                <a:cxn ang="0">
                  <a:pos x="13" y="43"/>
                </a:cxn>
                <a:cxn ang="0">
                  <a:pos x="13" y="43"/>
                </a:cxn>
                <a:cxn ang="0">
                  <a:pos x="15" y="25"/>
                </a:cxn>
                <a:cxn ang="0">
                  <a:pos x="13" y="6"/>
                </a:cxn>
                <a:cxn ang="0">
                  <a:pos x="13" y="6"/>
                </a:cxn>
                <a:cxn ang="0">
                  <a:pos x="13" y="4"/>
                </a:cxn>
                <a:cxn ang="0">
                  <a:pos x="12" y="2"/>
                </a:cxn>
                <a:cxn ang="0">
                  <a:pos x="8" y="0"/>
                </a:cxn>
                <a:cxn ang="0">
                  <a:pos x="4" y="2"/>
                </a:cxn>
                <a:cxn ang="0">
                  <a:pos x="3" y="4"/>
                </a:cxn>
                <a:cxn ang="0">
                  <a:pos x="3" y="6"/>
                </a:cxn>
                <a:cxn ang="0">
                  <a:pos x="3" y="6"/>
                </a:cxn>
                <a:cxn ang="0">
                  <a:pos x="3" y="26"/>
                </a:cxn>
                <a:cxn ang="0">
                  <a:pos x="2" y="46"/>
                </a:cxn>
                <a:cxn ang="0">
                  <a:pos x="2" y="46"/>
                </a:cxn>
                <a:cxn ang="0">
                  <a:pos x="0" y="59"/>
                </a:cxn>
                <a:cxn ang="0">
                  <a:pos x="0" y="65"/>
                </a:cxn>
                <a:cxn ang="0">
                  <a:pos x="3" y="72"/>
                </a:cxn>
                <a:cxn ang="0">
                  <a:pos x="3" y="72"/>
                </a:cxn>
                <a:cxn ang="0">
                  <a:pos x="4" y="74"/>
                </a:cxn>
                <a:cxn ang="0">
                  <a:pos x="5" y="76"/>
                </a:cxn>
                <a:cxn ang="0">
                  <a:pos x="9" y="76"/>
                </a:cxn>
                <a:cxn ang="0">
                  <a:pos x="12" y="74"/>
                </a:cxn>
                <a:cxn ang="0">
                  <a:pos x="13" y="73"/>
                </a:cxn>
                <a:cxn ang="0">
                  <a:pos x="13" y="72"/>
                </a:cxn>
                <a:cxn ang="0">
                  <a:pos x="13" y="69"/>
                </a:cxn>
                <a:cxn ang="0">
                  <a:pos x="13" y="69"/>
                </a:cxn>
                <a:cxn ang="0">
                  <a:pos x="12" y="63"/>
                </a:cxn>
                <a:cxn ang="0">
                  <a:pos x="12" y="56"/>
                </a:cxn>
                <a:cxn ang="0">
                  <a:pos x="13" y="43"/>
                </a:cxn>
                <a:cxn ang="0">
                  <a:pos x="13" y="43"/>
                </a:cxn>
              </a:cxnLst>
              <a:rect l="0" t="0" r="r" b="b"/>
              <a:pathLst>
                <a:path w="15" h="76">
                  <a:moveTo>
                    <a:pt x="13" y="43"/>
                  </a:moveTo>
                  <a:lnTo>
                    <a:pt x="13" y="43"/>
                  </a:lnTo>
                  <a:lnTo>
                    <a:pt x="15" y="25"/>
                  </a:lnTo>
                  <a:lnTo>
                    <a:pt x="13" y="6"/>
                  </a:lnTo>
                  <a:lnTo>
                    <a:pt x="13" y="6"/>
                  </a:lnTo>
                  <a:lnTo>
                    <a:pt x="13" y="4"/>
                  </a:lnTo>
                  <a:lnTo>
                    <a:pt x="12" y="2"/>
                  </a:lnTo>
                  <a:lnTo>
                    <a:pt x="8" y="0"/>
                  </a:lnTo>
                  <a:lnTo>
                    <a:pt x="4" y="2"/>
                  </a:lnTo>
                  <a:lnTo>
                    <a:pt x="3" y="4"/>
                  </a:lnTo>
                  <a:lnTo>
                    <a:pt x="3" y="6"/>
                  </a:lnTo>
                  <a:lnTo>
                    <a:pt x="3" y="6"/>
                  </a:lnTo>
                  <a:lnTo>
                    <a:pt x="3" y="26"/>
                  </a:lnTo>
                  <a:lnTo>
                    <a:pt x="2" y="46"/>
                  </a:lnTo>
                  <a:lnTo>
                    <a:pt x="2" y="46"/>
                  </a:lnTo>
                  <a:lnTo>
                    <a:pt x="0" y="59"/>
                  </a:lnTo>
                  <a:lnTo>
                    <a:pt x="0" y="65"/>
                  </a:lnTo>
                  <a:lnTo>
                    <a:pt x="3" y="72"/>
                  </a:lnTo>
                  <a:lnTo>
                    <a:pt x="3" y="72"/>
                  </a:lnTo>
                  <a:lnTo>
                    <a:pt x="4" y="74"/>
                  </a:lnTo>
                  <a:lnTo>
                    <a:pt x="5" y="76"/>
                  </a:lnTo>
                  <a:lnTo>
                    <a:pt x="9" y="76"/>
                  </a:lnTo>
                  <a:lnTo>
                    <a:pt x="12" y="74"/>
                  </a:lnTo>
                  <a:lnTo>
                    <a:pt x="13" y="73"/>
                  </a:lnTo>
                  <a:lnTo>
                    <a:pt x="13" y="72"/>
                  </a:lnTo>
                  <a:lnTo>
                    <a:pt x="13" y="69"/>
                  </a:lnTo>
                  <a:lnTo>
                    <a:pt x="13" y="69"/>
                  </a:lnTo>
                  <a:lnTo>
                    <a:pt x="12" y="63"/>
                  </a:lnTo>
                  <a:lnTo>
                    <a:pt x="12" y="56"/>
                  </a:lnTo>
                  <a:lnTo>
                    <a:pt x="13" y="43"/>
                  </a:lnTo>
                  <a:lnTo>
                    <a:pt x="13" y="43"/>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180" name="chenying0907 837"/>
            <p:cNvSpPr>
              <a:spLocks/>
            </p:cNvSpPr>
            <p:nvPr/>
          </p:nvSpPr>
          <p:spPr bwMode="auto">
            <a:xfrm>
              <a:off x="4522788" y="3714751"/>
              <a:ext cx="6350" cy="19050"/>
            </a:xfrm>
            <a:custGeom>
              <a:avLst/>
              <a:gdLst/>
              <a:ahLst/>
              <a:cxnLst>
                <a:cxn ang="0">
                  <a:pos x="16" y="5"/>
                </a:cxn>
                <a:cxn ang="0">
                  <a:pos x="16" y="5"/>
                </a:cxn>
                <a:cxn ang="0">
                  <a:pos x="16" y="3"/>
                </a:cxn>
                <a:cxn ang="0">
                  <a:pos x="15" y="1"/>
                </a:cxn>
                <a:cxn ang="0">
                  <a:pos x="11" y="0"/>
                </a:cxn>
                <a:cxn ang="0">
                  <a:pos x="7" y="1"/>
                </a:cxn>
                <a:cxn ang="0">
                  <a:pos x="6" y="3"/>
                </a:cxn>
                <a:cxn ang="0">
                  <a:pos x="4" y="5"/>
                </a:cxn>
                <a:cxn ang="0">
                  <a:pos x="4" y="5"/>
                </a:cxn>
                <a:cxn ang="0">
                  <a:pos x="3" y="14"/>
                </a:cxn>
                <a:cxn ang="0">
                  <a:pos x="2" y="25"/>
                </a:cxn>
                <a:cxn ang="0">
                  <a:pos x="0" y="34"/>
                </a:cxn>
                <a:cxn ang="0">
                  <a:pos x="0" y="39"/>
                </a:cxn>
                <a:cxn ang="0">
                  <a:pos x="2" y="44"/>
                </a:cxn>
                <a:cxn ang="0">
                  <a:pos x="2" y="44"/>
                </a:cxn>
                <a:cxn ang="0">
                  <a:pos x="3" y="47"/>
                </a:cxn>
                <a:cxn ang="0">
                  <a:pos x="4" y="48"/>
                </a:cxn>
                <a:cxn ang="0">
                  <a:pos x="8" y="48"/>
                </a:cxn>
                <a:cxn ang="0">
                  <a:pos x="12" y="46"/>
                </a:cxn>
                <a:cxn ang="0">
                  <a:pos x="12" y="44"/>
                </a:cxn>
                <a:cxn ang="0">
                  <a:pos x="12" y="42"/>
                </a:cxn>
                <a:cxn ang="0">
                  <a:pos x="12" y="42"/>
                </a:cxn>
                <a:cxn ang="0">
                  <a:pos x="11" y="37"/>
                </a:cxn>
                <a:cxn ang="0">
                  <a:pos x="11" y="33"/>
                </a:cxn>
                <a:cxn ang="0">
                  <a:pos x="14" y="24"/>
                </a:cxn>
                <a:cxn ang="0">
                  <a:pos x="15" y="14"/>
                </a:cxn>
                <a:cxn ang="0">
                  <a:pos x="16" y="5"/>
                </a:cxn>
                <a:cxn ang="0">
                  <a:pos x="16" y="5"/>
                </a:cxn>
              </a:cxnLst>
              <a:rect l="0" t="0" r="r" b="b"/>
              <a:pathLst>
                <a:path w="16" h="48">
                  <a:moveTo>
                    <a:pt x="16" y="5"/>
                  </a:moveTo>
                  <a:lnTo>
                    <a:pt x="16" y="5"/>
                  </a:lnTo>
                  <a:lnTo>
                    <a:pt x="16" y="3"/>
                  </a:lnTo>
                  <a:lnTo>
                    <a:pt x="15" y="1"/>
                  </a:lnTo>
                  <a:lnTo>
                    <a:pt x="11" y="0"/>
                  </a:lnTo>
                  <a:lnTo>
                    <a:pt x="7" y="1"/>
                  </a:lnTo>
                  <a:lnTo>
                    <a:pt x="6" y="3"/>
                  </a:lnTo>
                  <a:lnTo>
                    <a:pt x="4" y="5"/>
                  </a:lnTo>
                  <a:lnTo>
                    <a:pt x="4" y="5"/>
                  </a:lnTo>
                  <a:lnTo>
                    <a:pt x="3" y="14"/>
                  </a:lnTo>
                  <a:lnTo>
                    <a:pt x="2" y="25"/>
                  </a:lnTo>
                  <a:lnTo>
                    <a:pt x="0" y="34"/>
                  </a:lnTo>
                  <a:lnTo>
                    <a:pt x="0" y="39"/>
                  </a:lnTo>
                  <a:lnTo>
                    <a:pt x="2" y="44"/>
                  </a:lnTo>
                  <a:lnTo>
                    <a:pt x="2" y="44"/>
                  </a:lnTo>
                  <a:lnTo>
                    <a:pt x="3" y="47"/>
                  </a:lnTo>
                  <a:lnTo>
                    <a:pt x="4" y="48"/>
                  </a:lnTo>
                  <a:lnTo>
                    <a:pt x="8" y="48"/>
                  </a:lnTo>
                  <a:lnTo>
                    <a:pt x="12" y="46"/>
                  </a:lnTo>
                  <a:lnTo>
                    <a:pt x="12" y="44"/>
                  </a:lnTo>
                  <a:lnTo>
                    <a:pt x="12" y="42"/>
                  </a:lnTo>
                  <a:lnTo>
                    <a:pt x="12" y="42"/>
                  </a:lnTo>
                  <a:lnTo>
                    <a:pt x="11" y="37"/>
                  </a:lnTo>
                  <a:lnTo>
                    <a:pt x="11" y="33"/>
                  </a:lnTo>
                  <a:lnTo>
                    <a:pt x="14" y="24"/>
                  </a:lnTo>
                  <a:lnTo>
                    <a:pt x="15" y="14"/>
                  </a:lnTo>
                  <a:lnTo>
                    <a:pt x="16" y="5"/>
                  </a:lnTo>
                  <a:lnTo>
                    <a:pt x="16" y="5"/>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181" name="chenying0907 838"/>
            <p:cNvSpPr>
              <a:spLocks/>
            </p:cNvSpPr>
            <p:nvPr/>
          </p:nvSpPr>
          <p:spPr bwMode="auto">
            <a:xfrm>
              <a:off x="4538663" y="3703638"/>
              <a:ext cx="4763" cy="19050"/>
            </a:xfrm>
            <a:custGeom>
              <a:avLst/>
              <a:gdLst/>
              <a:ahLst/>
              <a:cxnLst>
                <a:cxn ang="0">
                  <a:pos x="0" y="5"/>
                </a:cxn>
                <a:cxn ang="0">
                  <a:pos x="0" y="40"/>
                </a:cxn>
                <a:cxn ang="0">
                  <a:pos x="0" y="40"/>
                </a:cxn>
                <a:cxn ang="0">
                  <a:pos x="0" y="41"/>
                </a:cxn>
                <a:cxn ang="0">
                  <a:pos x="1" y="44"/>
                </a:cxn>
                <a:cxn ang="0">
                  <a:pos x="5" y="45"/>
                </a:cxn>
                <a:cxn ang="0">
                  <a:pos x="9" y="44"/>
                </a:cxn>
                <a:cxn ang="0">
                  <a:pos x="10" y="41"/>
                </a:cxn>
                <a:cxn ang="0">
                  <a:pos x="10" y="40"/>
                </a:cxn>
                <a:cxn ang="0">
                  <a:pos x="10" y="5"/>
                </a:cxn>
                <a:cxn ang="0">
                  <a:pos x="10" y="5"/>
                </a:cxn>
                <a:cxn ang="0">
                  <a:pos x="10" y="3"/>
                </a:cxn>
                <a:cxn ang="0">
                  <a:pos x="9" y="1"/>
                </a:cxn>
                <a:cxn ang="0">
                  <a:pos x="5" y="0"/>
                </a:cxn>
                <a:cxn ang="0">
                  <a:pos x="1" y="1"/>
                </a:cxn>
                <a:cxn ang="0">
                  <a:pos x="0" y="3"/>
                </a:cxn>
                <a:cxn ang="0">
                  <a:pos x="0" y="5"/>
                </a:cxn>
                <a:cxn ang="0">
                  <a:pos x="0" y="5"/>
                </a:cxn>
              </a:cxnLst>
              <a:rect l="0" t="0" r="r" b="b"/>
              <a:pathLst>
                <a:path w="10" h="45">
                  <a:moveTo>
                    <a:pt x="0" y="5"/>
                  </a:moveTo>
                  <a:lnTo>
                    <a:pt x="0" y="40"/>
                  </a:lnTo>
                  <a:lnTo>
                    <a:pt x="0" y="40"/>
                  </a:lnTo>
                  <a:lnTo>
                    <a:pt x="0" y="41"/>
                  </a:lnTo>
                  <a:lnTo>
                    <a:pt x="1" y="44"/>
                  </a:lnTo>
                  <a:lnTo>
                    <a:pt x="5" y="45"/>
                  </a:lnTo>
                  <a:lnTo>
                    <a:pt x="9" y="44"/>
                  </a:lnTo>
                  <a:lnTo>
                    <a:pt x="10" y="41"/>
                  </a:lnTo>
                  <a:lnTo>
                    <a:pt x="10" y="40"/>
                  </a:lnTo>
                  <a:lnTo>
                    <a:pt x="10" y="5"/>
                  </a:lnTo>
                  <a:lnTo>
                    <a:pt x="10" y="5"/>
                  </a:lnTo>
                  <a:lnTo>
                    <a:pt x="10" y="3"/>
                  </a:lnTo>
                  <a:lnTo>
                    <a:pt x="9" y="1"/>
                  </a:lnTo>
                  <a:lnTo>
                    <a:pt x="5" y="0"/>
                  </a:lnTo>
                  <a:lnTo>
                    <a:pt x="1" y="1"/>
                  </a:lnTo>
                  <a:lnTo>
                    <a:pt x="0" y="3"/>
                  </a:lnTo>
                  <a:lnTo>
                    <a:pt x="0" y="5"/>
                  </a:lnTo>
                  <a:lnTo>
                    <a:pt x="0" y="5"/>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182" name="chenying0907 839"/>
            <p:cNvSpPr>
              <a:spLocks/>
            </p:cNvSpPr>
            <p:nvPr/>
          </p:nvSpPr>
          <p:spPr bwMode="auto">
            <a:xfrm>
              <a:off x="4575176" y="3678238"/>
              <a:ext cx="6350" cy="19050"/>
            </a:xfrm>
            <a:custGeom>
              <a:avLst/>
              <a:gdLst/>
              <a:ahLst/>
              <a:cxnLst>
                <a:cxn ang="0">
                  <a:pos x="16" y="42"/>
                </a:cxn>
                <a:cxn ang="0">
                  <a:pos x="16" y="42"/>
                </a:cxn>
                <a:cxn ang="0">
                  <a:pos x="13" y="33"/>
                </a:cxn>
                <a:cxn ang="0">
                  <a:pos x="12" y="24"/>
                </a:cxn>
                <a:cxn ang="0">
                  <a:pos x="12" y="6"/>
                </a:cxn>
                <a:cxn ang="0">
                  <a:pos x="12" y="6"/>
                </a:cxn>
                <a:cxn ang="0">
                  <a:pos x="12" y="3"/>
                </a:cxn>
                <a:cxn ang="0">
                  <a:pos x="10" y="2"/>
                </a:cxn>
                <a:cxn ang="0">
                  <a:pos x="6" y="0"/>
                </a:cxn>
                <a:cxn ang="0">
                  <a:pos x="2" y="2"/>
                </a:cxn>
                <a:cxn ang="0">
                  <a:pos x="1" y="3"/>
                </a:cxn>
                <a:cxn ang="0">
                  <a:pos x="0" y="6"/>
                </a:cxn>
                <a:cxn ang="0">
                  <a:pos x="0" y="6"/>
                </a:cxn>
                <a:cxn ang="0">
                  <a:pos x="1" y="25"/>
                </a:cxn>
                <a:cxn ang="0">
                  <a:pos x="2" y="36"/>
                </a:cxn>
                <a:cxn ang="0">
                  <a:pos x="4" y="45"/>
                </a:cxn>
                <a:cxn ang="0">
                  <a:pos x="4" y="45"/>
                </a:cxn>
                <a:cxn ang="0">
                  <a:pos x="5" y="48"/>
                </a:cxn>
                <a:cxn ang="0">
                  <a:pos x="8" y="49"/>
                </a:cxn>
                <a:cxn ang="0">
                  <a:pos x="12" y="49"/>
                </a:cxn>
                <a:cxn ang="0">
                  <a:pos x="14" y="46"/>
                </a:cxn>
                <a:cxn ang="0">
                  <a:pos x="16" y="45"/>
                </a:cxn>
                <a:cxn ang="0">
                  <a:pos x="16" y="42"/>
                </a:cxn>
                <a:cxn ang="0">
                  <a:pos x="16" y="42"/>
                </a:cxn>
              </a:cxnLst>
              <a:rect l="0" t="0" r="r" b="b"/>
              <a:pathLst>
                <a:path w="16" h="49">
                  <a:moveTo>
                    <a:pt x="16" y="42"/>
                  </a:moveTo>
                  <a:lnTo>
                    <a:pt x="16" y="42"/>
                  </a:lnTo>
                  <a:lnTo>
                    <a:pt x="13" y="33"/>
                  </a:lnTo>
                  <a:lnTo>
                    <a:pt x="12" y="24"/>
                  </a:lnTo>
                  <a:lnTo>
                    <a:pt x="12" y="6"/>
                  </a:lnTo>
                  <a:lnTo>
                    <a:pt x="12" y="6"/>
                  </a:lnTo>
                  <a:lnTo>
                    <a:pt x="12" y="3"/>
                  </a:lnTo>
                  <a:lnTo>
                    <a:pt x="10" y="2"/>
                  </a:lnTo>
                  <a:lnTo>
                    <a:pt x="6" y="0"/>
                  </a:lnTo>
                  <a:lnTo>
                    <a:pt x="2" y="2"/>
                  </a:lnTo>
                  <a:lnTo>
                    <a:pt x="1" y="3"/>
                  </a:lnTo>
                  <a:lnTo>
                    <a:pt x="0" y="6"/>
                  </a:lnTo>
                  <a:lnTo>
                    <a:pt x="0" y="6"/>
                  </a:lnTo>
                  <a:lnTo>
                    <a:pt x="1" y="25"/>
                  </a:lnTo>
                  <a:lnTo>
                    <a:pt x="2" y="36"/>
                  </a:lnTo>
                  <a:lnTo>
                    <a:pt x="4" y="45"/>
                  </a:lnTo>
                  <a:lnTo>
                    <a:pt x="4" y="45"/>
                  </a:lnTo>
                  <a:lnTo>
                    <a:pt x="5" y="48"/>
                  </a:lnTo>
                  <a:lnTo>
                    <a:pt x="8" y="49"/>
                  </a:lnTo>
                  <a:lnTo>
                    <a:pt x="12" y="49"/>
                  </a:lnTo>
                  <a:lnTo>
                    <a:pt x="14" y="46"/>
                  </a:lnTo>
                  <a:lnTo>
                    <a:pt x="16" y="45"/>
                  </a:lnTo>
                  <a:lnTo>
                    <a:pt x="16" y="42"/>
                  </a:lnTo>
                  <a:lnTo>
                    <a:pt x="16" y="42"/>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183" name="chenying0907 840"/>
            <p:cNvSpPr>
              <a:spLocks/>
            </p:cNvSpPr>
            <p:nvPr/>
          </p:nvSpPr>
          <p:spPr bwMode="auto">
            <a:xfrm>
              <a:off x="4592638" y="3678238"/>
              <a:ext cx="6350" cy="17463"/>
            </a:xfrm>
            <a:custGeom>
              <a:avLst/>
              <a:gdLst/>
              <a:ahLst/>
              <a:cxnLst>
                <a:cxn ang="0">
                  <a:pos x="15" y="34"/>
                </a:cxn>
                <a:cxn ang="0">
                  <a:pos x="15" y="34"/>
                </a:cxn>
                <a:cxn ang="0">
                  <a:pos x="13" y="28"/>
                </a:cxn>
                <a:cxn ang="0">
                  <a:pos x="11" y="20"/>
                </a:cxn>
                <a:cxn ang="0">
                  <a:pos x="11" y="6"/>
                </a:cxn>
                <a:cxn ang="0">
                  <a:pos x="11" y="6"/>
                </a:cxn>
                <a:cxn ang="0">
                  <a:pos x="11" y="3"/>
                </a:cxn>
                <a:cxn ang="0">
                  <a:pos x="10" y="2"/>
                </a:cxn>
                <a:cxn ang="0">
                  <a:pos x="6" y="0"/>
                </a:cxn>
                <a:cxn ang="0">
                  <a:pos x="2" y="2"/>
                </a:cxn>
                <a:cxn ang="0">
                  <a:pos x="1" y="3"/>
                </a:cxn>
                <a:cxn ang="0">
                  <a:pos x="0" y="6"/>
                </a:cxn>
                <a:cxn ang="0">
                  <a:pos x="0" y="6"/>
                </a:cxn>
                <a:cxn ang="0">
                  <a:pos x="1" y="21"/>
                </a:cxn>
                <a:cxn ang="0">
                  <a:pos x="2" y="29"/>
                </a:cxn>
                <a:cxn ang="0">
                  <a:pos x="4" y="37"/>
                </a:cxn>
                <a:cxn ang="0">
                  <a:pos x="4" y="37"/>
                </a:cxn>
                <a:cxn ang="0">
                  <a:pos x="5" y="40"/>
                </a:cxn>
                <a:cxn ang="0">
                  <a:pos x="7" y="41"/>
                </a:cxn>
                <a:cxn ang="0">
                  <a:pos x="11" y="41"/>
                </a:cxn>
                <a:cxn ang="0">
                  <a:pos x="14" y="38"/>
                </a:cxn>
                <a:cxn ang="0">
                  <a:pos x="15" y="37"/>
                </a:cxn>
                <a:cxn ang="0">
                  <a:pos x="15" y="34"/>
                </a:cxn>
                <a:cxn ang="0">
                  <a:pos x="15" y="34"/>
                </a:cxn>
              </a:cxnLst>
              <a:rect l="0" t="0" r="r" b="b"/>
              <a:pathLst>
                <a:path w="15" h="41">
                  <a:moveTo>
                    <a:pt x="15" y="34"/>
                  </a:moveTo>
                  <a:lnTo>
                    <a:pt x="15" y="34"/>
                  </a:lnTo>
                  <a:lnTo>
                    <a:pt x="13" y="28"/>
                  </a:lnTo>
                  <a:lnTo>
                    <a:pt x="11" y="20"/>
                  </a:lnTo>
                  <a:lnTo>
                    <a:pt x="11" y="6"/>
                  </a:lnTo>
                  <a:lnTo>
                    <a:pt x="11" y="6"/>
                  </a:lnTo>
                  <a:lnTo>
                    <a:pt x="11" y="3"/>
                  </a:lnTo>
                  <a:lnTo>
                    <a:pt x="10" y="2"/>
                  </a:lnTo>
                  <a:lnTo>
                    <a:pt x="6" y="0"/>
                  </a:lnTo>
                  <a:lnTo>
                    <a:pt x="2" y="2"/>
                  </a:lnTo>
                  <a:lnTo>
                    <a:pt x="1" y="3"/>
                  </a:lnTo>
                  <a:lnTo>
                    <a:pt x="0" y="6"/>
                  </a:lnTo>
                  <a:lnTo>
                    <a:pt x="0" y="6"/>
                  </a:lnTo>
                  <a:lnTo>
                    <a:pt x="1" y="21"/>
                  </a:lnTo>
                  <a:lnTo>
                    <a:pt x="2" y="29"/>
                  </a:lnTo>
                  <a:lnTo>
                    <a:pt x="4" y="37"/>
                  </a:lnTo>
                  <a:lnTo>
                    <a:pt x="4" y="37"/>
                  </a:lnTo>
                  <a:lnTo>
                    <a:pt x="5" y="40"/>
                  </a:lnTo>
                  <a:lnTo>
                    <a:pt x="7" y="41"/>
                  </a:lnTo>
                  <a:lnTo>
                    <a:pt x="11" y="41"/>
                  </a:lnTo>
                  <a:lnTo>
                    <a:pt x="14" y="38"/>
                  </a:lnTo>
                  <a:lnTo>
                    <a:pt x="15" y="37"/>
                  </a:lnTo>
                  <a:lnTo>
                    <a:pt x="15" y="34"/>
                  </a:lnTo>
                  <a:lnTo>
                    <a:pt x="15" y="34"/>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184" name="chenying0907 841"/>
            <p:cNvSpPr>
              <a:spLocks/>
            </p:cNvSpPr>
            <p:nvPr/>
          </p:nvSpPr>
          <p:spPr bwMode="auto">
            <a:xfrm>
              <a:off x="4608513" y="3670301"/>
              <a:ext cx="4763" cy="19050"/>
            </a:xfrm>
            <a:custGeom>
              <a:avLst/>
              <a:gdLst/>
              <a:ahLst/>
              <a:cxnLst>
                <a:cxn ang="0">
                  <a:pos x="12" y="22"/>
                </a:cxn>
                <a:cxn ang="0">
                  <a:pos x="12" y="22"/>
                </a:cxn>
                <a:cxn ang="0">
                  <a:pos x="13" y="5"/>
                </a:cxn>
                <a:cxn ang="0">
                  <a:pos x="13" y="5"/>
                </a:cxn>
                <a:cxn ang="0">
                  <a:pos x="13" y="4"/>
                </a:cxn>
                <a:cxn ang="0">
                  <a:pos x="12" y="1"/>
                </a:cxn>
                <a:cxn ang="0">
                  <a:pos x="8" y="0"/>
                </a:cxn>
                <a:cxn ang="0">
                  <a:pos x="4" y="1"/>
                </a:cxn>
                <a:cxn ang="0">
                  <a:pos x="3" y="4"/>
                </a:cxn>
                <a:cxn ang="0">
                  <a:pos x="2" y="5"/>
                </a:cxn>
                <a:cxn ang="0">
                  <a:pos x="2" y="5"/>
                </a:cxn>
                <a:cxn ang="0">
                  <a:pos x="0" y="25"/>
                </a:cxn>
                <a:cxn ang="0">
                  <a:pos x="0" y="34"/>
                </a:cxn>
                <a:cxn ang="0">
                  <a:pos x="3" y="43"/>
                </a:cxn>
                <a:cxn ang="0">
                  <a:pos x="3" y="43"/>
                </a:cxn>
                <a:cxn ang="0">
                  <a:pos x="4" y="44"/>
                </a:cxn>
                <a:cxn ang="0">
                  <a:pos x="5" y="46"/>
                </a:cxn>
                <a:cxn ang="0">
                  <a:pos x="8" y="46"/>
                </a:cxn>
                <a:cxn ang="0">
                  <a:pos x="9" y="44"/>
                </a:cxn>
                <a:cxn ang="0">
                  <a:pos x="13" y="42"/>
                </a:cxn>
                <a:cxn ang="0">
                  <a:pos x="13" y="39"/>
                </a:cxn>
                <a:cxn ang="0">
                  <a:pos x="13" y="36"/>
                </a:cxn>
                <a:cxn ang="0">
                  <a:pos x="13" y="36"/>
                </a:cxn>
                <a:cxn ang="0">
                  <a:pos x="12" y="34"/>
                </a:cxn>
                <a:cxn ang="0">
                  <a:pos x="12" y="30"/>
                </a:cxn>
                <a:cxn ang="0">
                  <a:pos x="12" y="22"/>
                </a:cxn>
                <a:cxn ang="0">
                  <a:pos x="12" y="22"/>
                </a:cxn>
              </a:cxnLst>
              <a:rect l="0" t="0" r="r" b="b"/>
              <a:pathLst>
                <a:path w="13" h="46">
                  <a:moveTo>
                    <a:pt x="12" y="22"/>
                  </a:moveTo>
                  <a:lnTo>
                    <a:pt x="12" y="22"/>
                  </a:lnTo>
                  <a:lnTo>
                    <a:pt x="13" y="5"/>
                  </a:lnTo>
                  <a:lnTo>
                    <a:pt x="13" y="5"/>
                  </a:lnTo>
                  <a:lnTo>
                    <a:pt x="13" y="4"/>
                  </a:lnTo>
                  <a:lnTo>
                    <a:pt x="12" y="1"/>
                  </a:lnTo>
                  <a:lnTo>
                    <a:pt x="8" y="0"/>
                  </a:lnTo>
                  <a:lnTo>
                    <a:pt x="4" y="1"/>
                  </a:lnTo>
                  <a:lnTo>
                    <a:pt x="3" y="4"/>
                  </a:lnTo>
                  <a:lnTo>
                    <a:pt x="2" y="5"/>
                  </a:lnTo>
                  <a:lnTo>
                    <a:pt x="2" y="5"/>
                  </a:lnTo>
                  <a:lnTo>
                    <a:pt x="0" y="25"/>
                  </a:lnTo>
                  <a:lnTo>
                    <a:pt x="0" y="34"/>
                  </a:lnTo>
                  <a:lnTo>
                    <a:pt x="3" y="43"/>
                  </a:lnTo>
                  <a:lnTo>
                    <a:pt x="3" y="43"/>
                  </a:lnTo>
                  <a:lnTo>
                    <a:pt x="4" y="44"/>
                  </a:lnTo>
                  <a:lnTo>
                    <a:pt x="5" y="46"/>
                  </a:lnTo>
                  <a:lnTo>
                    <a:pt x="8" y="46"/>
                  </a:lnTo>
                  <a:lnTo>
                    <a:pt x="9" y="44"/>
                  </a:lnTo>
                  <a:lnTo>
                    <a:pt x="13" y="42"/>
                  </a:lnTo>
                  <a:lnTo>
                    <a:pt x="13" y="39"/>
                  </a:lnTo>
                  <a:lnTo>
                    <a:pt x="13" y="36"/>
                  </a:lnTo>
                  <a:lnTo>
                    <a:pt x="13" y="36"/>
                  </a:lnTo>
                  <a:lnTo>
                    <a:pt x="12" y="34"/>
                  </a:lnTo>
                  <a:lnTo>
                    <a:pt x="12" y="30"/>
                  </a:lnTo>
                  <a:lnTo>
                    <a:pt x="12" y="22"/>
                  </a:lnTo>
                  <a:lnTo>
                    <a:pt x="12" y="22"/>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185" name="chenying0907 842"/>
            <p:cNvSpPr>
              <a:spLocks/>
            </p:cNvSpPr>
            <p:nvPr/>
          </p:nvSpPr>
          <p:spPr bwMode="auto">
            <a:xfrm>
              <a:off x="4629151" y="3640138"/>
              <a:ext cx="4763" cy="22225"/>
            </a:xfrm>
            <a:custGeom>
              <a:avLst/>
              <a:gdLst/>
              <a:ahLst/>
              <a:cxnLst>
                <a:cxn ang="0">
                  <a:pos x="0" y="5"/>
                </a:cxn>
                <a:cxn ang="0">
                  <a:pos x="0" y="51"/>
                </a:cxn>
                <a:cxn ang="0">
                  <a:pos x="0" y="51"/>
                </a:cxn>
                <a:cxn ang="0">
                  <a:pos x="0" y="54"/>
                </a:cxn>
                <a:cxn ang="0">
                  <a:pos x="2" y="55"/>
                </a:cxn>
                <a:cxn ang="0">
                  <a:pos x="5" y="56"/>
                </a:cxn>
                <a:cxn ang="0">
                  <a:pos x="9" y="55"/>
                </a:cxn>
                <a:cxn ang="0">
                  <a:pos x="11" y="54"/>
                </a:cxn>
                <a:cxn ang="0">
                  <a:pos x="12" y="51"/>
                </a:cxn>
                <a:cxn ang="0">
                  <a:pos x="12" y="5"/>
                </a:cxn>
                <a:cxn ang="0">
                  <a:pos x="12" y="5"/>
                </a:cxn>
                <a:cxn ang="0">
                  <a:pos x="11" y="3"/>
                </a:cxn>
                <a:cxn ang="0">
                  <a:pos x="9" y="1"/>
                </a:cxn>
                <a:cxn ang="0">
                  <a:pos x="5" y="0"/>
                </a:cxn>
                <a:cxn ang="0">
                  <a:pos x="2" y="1"/>
                </a:cxn>
                <a:cxn ang="0">
                  <a:pos x="0" y="3"/>
                </a:cxn>
                <a:cxn ang="0">
                  <a:pos x="0" y="5"/>
                </a:cxn>
                <a:cxn ang="0">
                  <a:pos x="0" y="5"/>
                </a:cxn>
              </a:cxnLst>
              <a:rect l="0" t="0" r="r" b="b"/>
              <a:pathLst>
                <a:path w="12" h="56">
                  <a:moveTo>
                    <a:pt x="0" y="5"/>
                  </a:moveTo>
                  <a:lnTo>
                    <a:pt x="0" y="51"/>
                  </a:lnTo>
                  <a:lnTo>
                    <a:pt x="0" y="51"/>
                  </a:lnTo>
                  <a:lnTo>
                    <a:pt x="0" y="54"/>
                  </a:lnTo>
                  <a:lnTo>
                    <a:pt x="2" y="55"/>
                  </a:lnTo>
                  <a:lnTo>
                    <a:pt x="5" y="56"/>
                  </a:lnTo>
                  <a:lnTo>
                    <a:pt x="9" y="55"/>
                  </a:lnTo>
                  <a:lnTo>
                    <a:pt x="11" y="54"/>
                  </a:lnTo>
                  <a:lnTo>
                    <a:pt x="12" y="51"/>
                  </a:lnTo>
                  <a:lnTo>
                    <a:pt x="12" y="5"/>
                  </a:lnTo>
                  <a:lnTo>
                    <a:pt x="12" y="5"/>
                  </a:lnTo>
                  <a:lnTo>
                    <a:pt x="11" y="3"/>
                  </a:lnTo>
                  <a:lnTo>
                    <a:pt x="9" y="1"/>
                  </a:lnTo>
                  <a:lnTo>
                    <a:pt x="5" y="0"/>
                  </a:lnTo>
                  <a:lnTo>
                    <a:pt x="2" y="1"/>
                  </a:lnTo>
                  <a:lnTo>
                    <a:pt x="0" y="3"/>
                  </a:lnTo>
                  <a:lnTo>
                    <a:pt x="0" y="5"/>
                  </a:lnTo>
                  <a:lnTo>
                    <a:pt x="0" y="5"/>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186" name="chenying0907 843"/>
            <p:cNvSpPr>
              <a:spLocks/>
            </p:cNvSpPr>
            <p:nvPr/>
          </p:nvSpPr>
          <p:spPr bwMode="auto">
            <a:xfrm>
              <a:off x="4648201" y="3641726"/>
              <a:ext cx="6350" cy="17463"/>
            </a:xfrm>
            <a:custGeom>
              <a:avLst/>
              <a:gdLst/>
              <a:ahLst/>
              <a:cxnLst>
                <a:cxn ang="0">
                  <a:pos x="12" y="5"/>
                </a:cxn>
                <a:cxn ang="0">
                  <a:pos x="12" y="5"/>
                </a:cxn>
                <a:cxn ang="0">
                  <a:pos x="10" y="3"/>
                </a:cxn>
                <a:cxn ang="0">
                  <a:pos x="9" y="1"/>
                </a:cxn>
                <a:cxn ang="0">
                  <a:pos x="5" y="0"/>
                </a:cxn>
                <a:cxn ang="0">
                  <a:pos x="1" y="1"/>
                </a:cxn>
                <a:cxn ang="0">
                  <a:pos x="0" y="3"/>
                </a:cxn>
                <a:cxn ang="0">
                  <a:pos x="0" y="5"/>
                </a:cxn>
                <a:cxn ang="0">
                  <a:pos x="0" y="5"/>
                </a:cxn>
                <a:cxn ang="0">
                  <a:pos x="1" y="21"/>
                </a:cxn>
                <a:cxn ang="0">
                  <a:pos x="4" y="35"/>
                </a:cxn>
                <a:cxn ang="0">
                  <a:pos x="4" y="35"/>
                </a:cxn>
                <a:cxn ang="0">
                  <a:pos x="4" y="38"/>
                </a:cxn>
                <a:cxn ang="0">
                  <a:pos x="5" y="40"/>
                </a:cxn>
                <a:cxn ang="0">
                  <a:pos x="9" y="42"/>
                </a:cxn>
                <a:cxn ang="0">
                  <a:pos x="13" y="40"/>
                </a:cxn>
                <a:cxn ang="0">
                  <a:pos x="14" y="38"/>
                </a:cxn>
                <a:cxn ang="0">
                  <a:pos x="16" y="35"/>
                </a:cxn>
                <a:cxn ang="0">
                  <a:pos x="16" y="35"/>
                </a:cxn>
                <a:cxn ang="0">
                  <a:pos x="13" y="21"/>
                </a:cxn>
                <a:cxn ang="0">
                  <a:pos x="12" y="5"/>
                </a:cxn>
                <a:cxn ang="0">
                  <a:pos x="12" y="5"/>
                </a:cxn>
              </a:cxnLst>
              <a:rect l="0" t="0" r="r" b="b"/>
              <a:pathLst>
                <a:path w="16" h="42">
                  <a:moveTo>
                    <a:pt x="12" y="5"/>
                  </a:moveTo>
                  <a:lnTo>
                    <a:pt x="12" y="5"/>
                  </a:lnTo>
                  <a:lnTo>
                    <a:pt x="10" y="3"/>
                  </a:lnTo>
                  <a:lnTo>
                    <a:pt x="9" y="1"/>
                  </a:lnTo>
                  <a:lnTo>
                    <a:pt x="5" y="0"/>
                  </a:lnTo>
                  <a:lnTo>
                    <a:pt x="1" y="1"/>
                  </a:lnTo>
                  <a:lnTo>
                    <a:pt x="0" y="3"/>
                  </a:lnTo>
                  <a:lnTo>
                    <a:pt x="0" y="5"/>
                  </a:lnTo>
                  <a:lnTo>
                    <a:pt x="0" y="5"/>
                  </a:lnTo>
                  <a:lnTo>
                    <a:pt x="1" y="21"/>
                  </a:lnTo>
                  <a:lnTo>
                    <a:pt x="4" y="35"/>
                  </a:lnTo>
                  <a:lnTo>
                    <a:pt x="4" y="35"/>
                  </a:lnTo>
                  <a:lnTo>
                    <a:pt x="4" y="38"/>
                  </a:lnTo>
                  <a:lnTo>
                    <a:pt x="5" y="40"/>
                  </a:lnTo>
                  <a:lnTo>
                    <a:pt x="9" y="42"/>
                  </a:lnTo>
                  <a:lnTo>
                    <a:pt x="13" y="40"/>
                  </a:lnTo>
                  <a:lnTo>
                    <a:pt x="14" y="38"/>
                  </a:lnTo>
                  <a:lnTo>
                    <a:pt x="16" y="35"/>
                  </a:lnTo>
                  <a:lnTo>
                    <a:pt x="16" y="35"/>
                  </a:lnTo>
                  <a:lnTo>
                    <a:pt x="13" y="21"/>
                  </a:lnTo>
                  <a:lnTo>
                    <a:pt x="12" y="5"/>
                  </a:lnTo>
                  <a:lnTo>
                    <a:pt x="12" y="5"/>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187" name="chenying0907 844"/>
            <p:cNvSpPr>
              <a:spLocks/>
            </p:cNvSpPr>
            <p:nvPr/>
          </p:nvSpPr>
          <p:spPr bwMode="auto">
            <a:xfrm>
              <a:off x="4668838" y="3640138"/>
              <a:ext cx="4763" cy="14288"/>
            </a:xfrm>
            <a:custGeom>
              <a:avLst/>
              <a:gdLst/>
              <a:ahLst/>
              <a:cxnLst>
                <a:cxn ang="0">
                  <a:pos x="0" y="5"/>
                </a:cxn>
                <a:cxn ang="0">
                  <a:pos x="0" y="33"/>
                </a:cxn>
                <a:cxn ang="0">
                  <a:pos x="0" y="33"/>
                </a:cxn>
                <a:cxn ang="0">
                  <a:pos x="0" y="34"/>
                </a:cxn>
                <a:cxn ang="0">
                  <a:pos x="1" y="37"/>
                </a:cxn>
                <a:cxn ang="0">
                  <a:pos x="5" y="38"/>
                </a:cxn>
                <a:cxn ang="0">
                  <a:pos x="9" y="37"/>
                </a:cxn>
                <a:cxn ang="0">
                  <a:pos x="10" y="34"/>
                </a:cxn>
                <a:cxn ang="0">
                  <a:pos x="10" y="33"/>
                </a:cxn>
                <a:cxn ang="0">
                  <a:pos x="10" y="5"/>
                </a:cxn>
                <a:cxn ang="0">
                  <a:pos x="10" y="5"/>
                </a:cxn>
                <a:cxn ang="0">
                  <a:pos x="10" y="3"/>
                </a:cxn>
                <a:cxn ang="0">
                  <a:pos x="9" y="1"/>
                </a:cxn>
                <a:cxn ang="0">
                  <a:pos x="5" y="0"/>
                </a:cxn>
                <a:cxn ang="0">
                  <a:pos x="1" y="1"/>
                </a:cxn>
                <a:cxn ang="0">
                  <a:pos x="0" y="3"/>
                </a:cxn>
                <a:cxn ang="0">
                  <a:pos x="0" y="5"/>
                </a:cxn>
                <a:cxn ang="0">
                  <a:pos x="0" y="5"/>
                </a:cxn>
              </a:cxnLst>
              <a:rect l="0" t="0" r="r" b="b"/>
              <a:pathLst>
                <a:path w="10" h="38">
                  <a:moveTo>
                    <a:pt x="0" y="5"/>
                  </a:moveTo>
                  <a:lnTo>
                    <a:pt x="0" y="33"/>
                  </a:lnTo>
                  <a:lnTo>
                    <a:pt x="0" y="33"/>
                  </a:lnTo>
                  <a:lnTo>
                    <a:pt x="0" y="34"/>
                  </a:lnTo>
                  <a:lnTo>
                    <a:pt x="1" y="37"/>
                  </a:lnTo>
                  <a:lnTo>
                    <a:pt x="5" y="38"/>
                  </a:lnTo>
                  <a:lnTo>
                    <a:pt x="9" y="37"/>
                  </a:lnTo>
                  <a:lnTo>
                    <a:pt x="10" y="34"/>
                  </a:lnTo>
                  <a:lnTo>
                    <a:pt x="10" y="33"/>
                  </a:lnTo>
                  <a:lnTo>
                    <a:pt x="10" y="5"/>
                  </a:lnTo>
                  <a:lnTo>
                    <a:pt x="10" y="5"/>
                  </a:lnTo>
                  <a:lnTo>
                    <a:pt x="10" y="3"/>
                  </a:lnTo>
                  <a:lnTo>
                    <a:pt x="9" y="1"/>
                  </a:lnTo>
                  <a:lnTo>
                    <a:pt x="5" y="0"/>
                  </a:lnTo>
                  <a:lnTo>
                    <a:pt x="1" y="1"/>
                  </a:lnTo>
                  <a:lnTo>
                    <a:pt x="0" y="3"/>
                  </a:lnTo>
                  <a:lnTo>
                    <a:pt x="0" y="5"/>
                  </a:lnTo>
                  <a:lnTo>
                    <a:pt x="0" y="5"/>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188" name="chenying0907 845"/>
            <p:cNvSpPr>
              <a:spLocks/>
            </p:cNvSpPr>
            <p:nvPr/>
          </p:nvSpPr>
          <p:spPr bwMode="auto">
            <a:xfrm>
              <a:off x="4689476" y="3586163"/>
              <a:ext cx="6350" cy="23813"/>
            </a:xfrm>
            <a:custGeom>
              <a:avLst/>
              <a:gdLst/>
              <a:ahLst/>
              <a:cxnLst>
                <a:cxn ang="0">
                  <a:pos x="7" y="1"/>
                </a:cxn>
                <a:cxn ang="0">
                  <a:pos x="7" y="1"/>
                </a:cxn>
                <a:cxn ang="0">
                  <a:pos x="4" y="6"/>
                </a:cxn>
                <a:cxn ang="0">
                  <a:pos x="1" y="13"/>
                </a:cxn>
                <a:cxn ang="0">
                  <a:pos x="1" y="19"/>
                </a:cxn>
                <a:cxn ang="0">
                  <a:pos x="0" y="26"/>
                </a:cxn>
                <a:cxn ang="0">
                  <a:pos x="1" y="51"/>
                </a:cxn>
                <a:cxn ang="0">
                  <a:pos x="1" y="51"/>
                </a:cxn>
                <a:cxn ang="0">
                  <a:pos x="2" y="53"/>
                </a:cxn>
                <a:cxn ang="0">
                  <a:pos x="4" y="56"/>
                </a:cxn>
                <a:cxn ang="0">
                  <a:pos x="7" y="57"/>
                </a:cxn>
                <a:cxn ang="0">
                  <a:pos x="11" y="56"/>
                </a:cxn>
                <a:cxn ang="0">
                  <a:pos x="13" y="53"/>
                </a:cxn>
                <a:cxn ang="0">
                  <a:pos x="13" y="51"/>
                </a:cxn>
                <a:cxn ang="0">
                  <a:pos x="13" y="51"/>
                </a:cxn>
                <a:cxn ang="0">
                  <a:pos x="13" y="31"/>
                </a:cxn>
                <a:cxn ang="0">
                  <a:pos x="13" y="31"/>
                </a:cxn>
                <a:cxn ang="0">
                  <a:pos x="11" y="19"/>
                </a:cxn>
                <a:cxn ang="0">
                  <a:pos x="13" y="14"/>
                </a:cxn>
                <a:cxn ang="0">
                  <a:pos x="15" y="10"/>
                </a:cxn>
                <a:cxn ang="0">
                  <a:pos x="15" y="10"/>
                </a:cxn>
                <a:cxn ang="0">
                  <a:pos x="17" y="8"/>
                </a:cxn>
                <a:cxn ang="0">
                  <a:pos x="17" y="5"/>
                </a:cxn>
                <a:cxn ang="0">
                  <a:pos x="14" y="1"/>
                </a:cxn>
                <a:cxn ang="0">
                  <a:pos x="13" y="0"/>
                </a:cxn>
                <a:cxn ang="0">
                  <a:pos x="11" y="0"/>
                </a:cxn>
                <a:cxn ang="0">
                  <a:pos x="9" y="0"/>
                </a:cxn>
                <a:cxn ang="0">
                  <a:pos x="7" y="1"/>
                </a:cxn>
                <a:cxn ang="0">
                  <a:pos x="7" y="1"/>
                </a:cxn>
              </a:cxnLst>
              <a:rect l="0" t="0" r="r" b="b"/>
              <a:pathLst>
                <a:path w="17" h="57">
                  <a:moveTo>
                    <a:pt x="7" y="1"/>
                  </a:moveTo>
                  <a:lnTo>
                    <a:pt x="7" y="1"/>
                  </a:lnTo>
                  <a:lnTo>
                    <a:pt x="4" y="6"/>
                  </a:lnTo>
                  <a:lnTo>
                    <a:pt x="1" y="13"/>
                  </a:lnTo>
                  <a:lnTo>
                    <a:pt x="1" y="19"/>
                  </a:lnTo>
                  <a:lnTo>
                    <a:pt x="0" y="26"/>
                  </a:lnTo>
                  <a:lnTo>
                    <a:pt x="1" y="51"/>
                  </a:lnTo>
                  <a:lnTo>
                    <a:pt x="1" y="51"/>
                  </a:lnTo>
                  <a:lnTo>
                    <a:pt x="2" y="53"/>
                  </a:lnTo>
                  <a:lnTo>
                    <a:pt x="4" y="56"/>
                  </a:lnTo>
                  <a:lnTo>
                    <a:pt x="7" y="57"/>
                  </a:lnTo>
                  <a:lnTo>
                    <a:pt x="11" y="56"/>
                  </a:lnTo>
                  <a:lnTo>
                    <a:pt x="13" y="53"/>
                  </a:lnTo>
                  <a:lnTo>
                    <a:pt x="13" y="51"/>
                  </a:lnTo>
                  <a:lnTo>
                    <a:pt x="13" y="51"/>
                  </a:lnTo>
                  <a:lnTo>
                    <a:pt x="13" y="31"/>
                  </a:lnTo>
                  <a:lnTo>
                    <a:pt x="13" y="31"/>
                  </a:lnTo>
                  <a:lnTo>
                    <a:pt x="11" y="19"/>
                  </a:lnTo>
                  <a:lnTo>
                    <a:pt x="13" y="14"/>
                  </a:lnTo>
                  <a:lnTo>
                    <a:pt x="15" y="10"/>
                  </a:lnTo>
                  <a:lnTo>
                    <a:pt x="15" y="10"/>
                  </a:lnTo>
                  <a:lnTo>
                    <a:pt x="17" y="8"/>
                  </a:lnTo>
                  <a:lnTo>
                    <a:pt x="17" y="5"/>
                  </a:lnTo>
                  <a:lnTo>
                    <a:pt x="14" y="1"/>
                  </a:lnTo>
                  <a:lnTo>
                    <a:pt x="13" y="0"/>
                  </a:lnTo>
                  <a:lnTo>
                    <a:pt x="11" y="0"/>
                  </a:lnTo>
                  <a:lnTo>
                    <a:pt x="9" y="0"/>
                  </a:lnTo>
                  <a:lnTo>
                    <a:pt x="7" y="1"/>
                  </a:lnTo>
                  <a:lnTo>
                    <a:pt x="7" y="1"/>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189" name="chenying0907 846"/>
            <p:cNvSpPr>
              <a:spLocks/>
            </p:cNvSpPr>
            <p:nvPr/>
          </p:nvSpPr>
          <p:spPr bwMode="auto">
            <a:xfrm>
              <a:off x="4702176" y="3587751"/>
              <a:ext cx="9525" cy="25400"/>
            </a:xfrm>
            <a:custGeom>
              <a:avLst/>
              <a:gdLst/>
              <a:ahLst/>
              <a:cxnLst>
                <a:cxn ang="0">
                  <a:pos x="10" y="4"/>
                </a:cxn>
                <a:cxn ang="0">
                  <a:pos x="10" y="4"/>
                </a:cxn>
                <a:cxn ang="0">
                  <a:pos x="5" y="17"/>
                </a:cxn>
                <a:cxn ang="0">
                  <a:pos x="1" y="31"/>
                </a:cxn>
                <a:cxn ang="0">
                  <a:pos x="0" y="38"/>
                </a:cxn>
                <a:cxn ang="0">
                  <a:pos x="0" y="44"/>
                </a:cxn>
                <a:cxn ang="0">
                  <a:pos x="1" y="51"/>
                </a:cxn>
                <a:cxn ang="0">
                  <a:pos x="2" y="57"/>
                </a:cxn>
                <a:cxn ang="0">
                  <a:pos x="2" y="57"/>
                </a:cxn>
                <a:cxn ang="0">
                  <a:pos x="4" y="60"/>
                </a:cxn>
                <a:cxn ang="0">
                  <a:pos x="6" y="61"/>
                </a:cxn>
                <a:cxn ang="0">
                  <a:pos x="7" y="61"/>
                </a:cxn>
                <a:cxn ang="0">
                  <a:pos x="10" y="60"/>
                </a:cxn>
                <a:cxn ang="0">
                  <a:pos x="13" y="57"/>
                </a:cxn>
                <a:cxn ang="0">
                  <a:pos x="13" y="55"/>
                </a:cxn>
                <a:cxn ang="0">
                  <a:pos x="13" y="52"/>
                </a:cxn>
                <a:cxn ang="0">
                  <a:pos x="13" y="52"/>
                </a:cxn>
                <a:cxn ang="0">
                  <a:pos x="11" y="47"/>
                </a:cxn>
                <a:cxn ang="0">
                  <a:pos x="10" y="40"/>
                </a:cxn>
                <a:cxn ang="0">
                  <a:pos x="11" y="35"/>
                </a:cxn>
                <a:cxn ang="0">
                  <a:pos x="13" y="28"/>
                </a:cxn>
                <a:cxn ang="0">
                  <a:pos x="17" y="18"/>
                </a:cxn>
                <a:cxn ang="0">
                  <a:pos x="21" y="7"/>
                </a:cxn>
                <a:cxn ang="0">
                  <a:pos x="21" y="7"/>
                </a:cxn>
                <a:cxn ang="0">
                  <a:pos x="21" y="5"/>
                </a:cxn>
                <a:cxn ang="0">
                  <a:pos x="21" y="2"/>
                </a:cxn>
                <a:cxn ang="0">
                  <a:pos x="19" y="1"/>
                </a:cxn>
                <a:cxn ang="0">
                  <a:pos x="17" y="0"/>
                </a:cxn>
                <a:cxn ang="0">
                  <a:pos x="13" y="1"/>
                </a:cxn>
                <a:cxn ang="0">
                  <a:pos x="11" y="2"/>
                </a:cxn>
                <a:cxn ang="0">
                  <a:pos x="10" y="4"/>
                </a:cxn>
                <a:cxn ang="0">
                  <a:pos x="10" y="4"/>
                </a:cxn>
              </a:cxnLst>
              <a:rect l="0" t="0" r="r" b="b"/>
              <a:pathLst>
                <a:path w="21" h="61">
                  <a:moveTo>
                    <a:pt x="10" y="4"/>
                  </a:moveTo>
                  <a:lnTo>
                    <a:pt x="10" y="4"/>
                  </a:lnTo>
                  <a:lnTo>
                    <a:pt x="5" y="17"/>
                  </a:lnTo>
                  <a:lnTo>
                    <a:pt x="1" y="31"/>
                  </a:lnTo>
                  <a:lnTo>
                    <a:pt x="0" y="38"/>
                  </a:lnTo>
                  <a:lnTo>
                    <a:pt x="0" y="44"/>
                  </a:lnTo>
                  <a:lnTo>
                    <a:pt x="1" y="51"/>
                  </a:lnTo>
                  <a:lnTo>
                    <a:pt x="2" y="57"/>
                  </a:lnTo>
                  <a:lnTo>
                    <a:pt x="2" y="57"/>
                  </a:lnTo>
                  <a:lnTo>
                    <a:pt x="4" y="60"/>
                  </a:lnTo>
                  <a:lnTo>
                    <a:pt x="6" y="61"/>
                  </a:lnTo>
                  <a:lnTo>
                    <a:pt x="7" y="61"/>
                  </a:lnTo>
                  <a:lnTo>
                    <a:pt x="10" y="60"/>
                  </a:lnTo>
                  <a:lnTo>
                    <a:pt x="13" y="57"/>
                  </a:lnTo>
                  <a:lnTo>
                    <a:pt x="13" y="55"/>
                  </a:lnTo>
                  <a:lnTo>
                    <a:pt x="13" y="52"/>
                  </a:lnTo>
                  <a:lnTo>
                    <a:pt x="13" y="52"/>
                  </a:lnTo>
                  <a:lnTo>
                    <a:pt x="11" y="47"/>
                  </a:lnTo>
                  <a:lnTo>
                    <a:pt x="10" y="40"/>
                  </a:lnTo>
                  <a:lnTo>
                    <a:pt x="11" y="35"/>
                  </a:lnTo>
                  <a:lnTo>
                    <a:pt x="13" y="28"/>
                  </a:lnTo>
                  <a:lnTo>
                    <a:pt x="17" y="18"/>
                  </a:lnTo>
                  <a:lnTo>
                    <a:pt x="21" y="7"/>
                  </a:lnTo>
                  <a:lnTo>
                    <a:pt x="21" y="7"/>
                  </a:lnTo>
                  <a:lnTo>
                    <a:pt x="21" y="5"/>
                  </a:lnTo>
                  <a:lnTo>
                    <a:pt x="21" y="2"/>
                  </a:lnTo>
                  <a:lnTo>
                    <a:pt x="19" y="1"/>
                  </a:lnTo>
                  <a:lnTo>
                    <a:pt x="17" y="0"/>
                  </a:lnTo>
                  <a:lnTo>
                    <a:pt x="13" y="1"/>
                  </a:lnTo>
                  <a:lnTo>
                    <a:pt x="11" y="2"/>
                  </a:lnTo>
                  <a:lnTo>
                    <a:pt x="10" y="4"/>
                  </a:lnTo>
                  <a:lnTo>
                    <a:pt x="10" y="4"/>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190" name="chenying0907 847"/>
            <p:cNvSpPr>
              <a:spLocks/>
            </p:cNvSpPr>
            <p:nvPr/>
          </p:nvSpPr>
          <p:spPr bwMode="auto">
            <a:xfrm>
              <a:off x="4721226" y="3589338"/>
              <a:ext cx="6350" cy="25400"/>
            </a:xfrm>
            <a:custGeom>
              <a:avLst/>
              <a:gdLst/>
              <a:ahLst/>
              <a:cxnLst>
                <a:cxn ang="0">
                  <a:pos x="17" y="5"/>
                </a:cxn>
                <a:cxn ang="0">
                  <a:pos x="17" y="5"/>
                </a:cxn>
                <a:cxn ang="0">
                  <a:pos x="17" y="2"/>
                </a:cxn>
                <a:cxn ang="0">
                  <a:pos x="16" y="1"/>
                </a:cxn>
                <a:cxn ang="0">
                  <a:pos x="12" y="0"/>
                </a:cxn>
                <a:cxn ang="0">
                  <a:pos x="8" y="1"/>
                </a:cxn>
                <a:cxn ang="0">
                  <a:pos x="7" y="2"/>
                </a:cxn>
                <a:cxn ang="0">
                  <a:pos x="7" y="5"/>
                </a:cxn>
                <a:cxn ang="0">
                  <a:pos x="7" y="5"/>
                </a:cxn>
                <a:cxn ang="0">
                  <a:pos x="4" y="18"/>
                </a:cxn>
                <a:cxn ang="0">
                  <a:pos x="2" y="31"/>
                </a:cxn>
                <a:cxn ang="0">
                  <a:pos x="0" y="37"/>
                </a:cxn>
                <a:cxn ang="0">
                  <a:pos x="0" y="44"/>
                </a:cxn>
                <a:cxn ang="0">
                  <a:pos x="2" y="51"/>
                </a:cxn>
                <a:cxn ang="0">
                  <a:pos x="3" y="57"/>
                </a:cxn>
                <a:cxn ang="0">
                  <a:pos x="3" y="57"/>
                </a:cxn>
                <a:cxn ang="0">
                  <a:pos x="4" y="60"/>
                </a:cxn>
                <a:cxn ang="0">
                  <a:pos x="7" y="60"/>
                </a:cxn>
                <a:cxn ang="0">
                  <a:pos x="8" y="61"/>
                </a:cxn>
                <a:cxn ang="0">
                  <a:pos x="11" y="60"/>
                </a:cxn>
                <a:cxn ang="0">
                  <a:pos x="14" y="56"/>
                </a:cxn>
                <a:cxn ang="0">
                  <a:pos x="14" y="54"/>
                </a:cxn>
                <a:cxn ang="0">
                  <a:pos x="14" y="52"/>
                </a:cxn>
                <a:cxn ang="0">
                  <a:pos x="14" y="52"/>
                </a:cxn>
                <a:cxn ang="0">
                  <a:pos x="12" y="47"/>
                </a:cxn>
                <a:cxn ang="0">
                  <a:pos x="11" y="40"/>
                </a:cxn>
                <a:cxn ang="0">
                  <a:pos x="14" y="28"/>
                </a:cxn>
                <a:cxn ang="0">
                  <a:pos x="16" y="17"/>
                </a:cxn>
                <a:cxn ang="0">
                  <a:pos x="17" y="5"/>
                </a:cxn>
                <a:cxn ang="0">
                  <a:pos x="17" y="5"/>
                </a:cxn>
              </a:cxnLst>
              <a:rect l="0" t="0" r="r" b="b"/>
              <a:pathLst>
                <a:path w="17" h="61">
                  <a:moveTo>
                    <a:pt x="17" y="5"/>
                  </a:moveTo>
                  <a:lnTo>
                    <a:pt x="17" y="5"/>
                  </a:lnTo>
                  <a:lnTo>
                    <a:pt x="17" y="2"/>
                  </a:lnTo>
                  <a:lnTo>
                    <a:pt x="16" y="1"/>
                  </a:lnTo>
                  <a:lnTo>
                    <a:pt x="12" y="0"/>
                  </a:lnTo>
                  <a:lnTo>
                    <a:pt x="8" y="1"/>
                  </a:lnTo>
                  <a:lnTo>
                    <a:pt x="7" y="2"/>
                  </a:lnTo>
                  <a:lnTo>
                    <a:pt x="7" y="5"/>
                  </a:lnTo>
                  <a:lnTo>
                    <a:pt x="7" y="5"/>
                  </a:lnTo>
                  <a:lnTo>
                    <a:pt x="4" y="18"/>
                  </a:lnTo>
                  <a:lnTo>
                    <a:pt x="2" y="31"/>
                  </a:lnTo>
                  <a:lnTo>
                    <a:pt x="0" y="37"/>
                  </a:lnTo>
                  <a:lnTo>
                    <a:pt x="0" y="44"/>
                  </a:lnTo>
                  <a:lnTo>
                    <a:pt x="2" y="51"/>
                  </a:lnTo>
                  <a:lnTo>
                    <a:pt x="3" y="57"/>
                  </a:lnTo>
                  <a:lnTo>
                    <a:pt x="3" y="57"/>
                  </a:lnTo>
                  <a:lnTo>
                    <a:pt x="4" y="60"/>
                  </a:lnTo>
                  <a:lnTo>
                    <a:pt x="7" y="60"/>
                  </a:lnTo>
                  <a:lnTo>
                    <a:pt x="8" y="61"/>
                  </a:lnTo>
                  <a:lnTo>
                    <a:pt x="11" y="60"/>
                  </a:lnTo>
                  <a:lnTo>
                    <a:pt x="14" y="56"/>
                  </a:lnTo>
                  <a:lnTo>
                    <a:pt x="14" y="54"/>
                  </a:lnTo>
                  <a:lnTo>
                    <a:pt x="14" y="52"/>
                  </a:lnTo>
                  <a:lnTo>
                    <a:pt x="14" y="52"/>
                  </a:lnTo>
                  <a:lnTo>
                    <a:pt x="12" y="47"/>
                  </a:lnTo>
                  <a:lnTo>
                    <a:pt x="11" y="40"/>
                  </a:lnTo>
                  <a:lnTo>
                    <a:pt x="14" y="28"/>
                  </a:lnTo>
                  <a:lnTo>
                    <a:pt x="16" y="17"/>
                  </a:lnTo>
                  <a:lnTo>
                    <a:pt x="17" y="5"/>
                  </a:lnTo>
                  <a:lnTo>
                    <a:pt x="17" y="5"/>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191" name="chenying0907 848"/>
            <p:cNvSpPr>
              <a:spLocks/>
            </p:cNvSpPr>
            <p:nvPr/>
          </p:nvSpPr>
          <p:spPr bwMode="auto">
            <a:xfrm>
              <a:off x="4748213" y="3521076"/>
              <a:ext cx="3175" cy="30163"/>
            </a:xfrm>
            <a:custGeom>
              <a:avLst/>
              <a:gdLst/>
              <a:ahLst/>
              <a:cxnLst>
                <a:cxn ang="0">
                  <a:pos x="0" y="5"/>
                </a:cxn>
                <a:cxn ang="0">
                  <a:pos x="0" y="71"/>
                </a:cxn>
                <a:cxn ang="0">
                  <a:pos x="0" y="71"/>
                </a:cxn>
                <a:cxn ang="0">
                  <a:pos x="0" y="73"/>
                </a:cxn>
                <a:cxn ang="0">
                  <a:pos x="1" y="75"/>
                </a:cxn>
                <a:cxn ang="0">
                  <a:pos x="5" y="76"/>
                </a:cxn>
                <a:cxn ang="0">
                  <a:pos x="9" y="75"/>
                </a:cxn>
                <a:cxn ang="0">
                  <a:pos x="11" y="73"/>
                </a:cxn>
                <a:cxn ang="0">
                  <a:pos x="12" y="71"/>
                </a:cxn>
                <a:cxn ang="0">
                  <a:pos x="12" y="5"/>
                </a:cxn>
                <a:cxn ang="0">
                  <a:pos x="12" y="5"/>
                </a:cxn>
                <a:cxn ang="0">
                  <a:pos x="11" y="3"/>
                </a:cxn>
                <a:cxn ang="0">
                  <a:pos x="9" y="2"/>
                </a:cxn>
                <a:cxn ang="0">
                  <a:pos x="5" y="0"/>
                </a:cxn>
                <a:cxn ang="0">
                  <a:pos x="1" y="2"/>
                </a:cxn>
                <a:cxn ang="0">
                  <a:pos x="0" y="3"/>
                </a:cxn>
                <a:cxn ang="0">
                  <a:pos x="0" y="5"/>
                </a:cxn>
                <a:cxn ang="0">
                  <a:pos x="0" y="5"/>
                </a:cxn>
              </a:cxnLst>
              <a:rect l="0" t="0" r="r" b="b"/>
              <a:pathLst>
                <a:path w="12" h="76">
                  <a:moveTo>
                    <a:pt x="0" y="5"/>
                  </a:moveTo>
                  <a:lnTo>
                    <a:pt x="0" y="71"/>
                  </a:lnTo>
                  <a:lnTo>
                    <a:pt x="0" y="71"/>
                  </a:lnTo>
                  <a:lnTo>
                    <a:pt x="0" y="73"/>
                  </a:lnTo>
                  <a:lnTo>
                    <a:pt x="1" y="75"/>
                  </a:lnTo>
                  <a:lnTo>
                    <a:pt x="5" y="76"/>
                  </a:lnTo>
                  <a:lnTo>
                    <a:pt x="9" y="75"/>
                  </a:lnTo>
                  <a:lnTo>
                    <a:pt x="11" y="73"/>
                  </a:lnTo>
                  <a:lnTo>
                    <a:pt x="12" y="71"/>
                  </a:lnTo>
                  <a:lnTo>
                    <a:pt x="12" y="5"/>
                  </a:lnTo>
                  <a:lnTo>
                    <a:pt x="12" y="5"/>
                  </a:lnTo>
                  <a:lnTo>
                    <a:pt x="11" y="3"/>
                  </a:lnTo>
                  <a:lnTo>
                    <a:pt x="9" y="2"/>
                  </a:lnTo>
                  <a:lnTo>
                    <a:pt x="5" y="0"/>
                  </a:lnTo>
                  <a:lnTo>
                    <a:pt x="1" y="2"/>
                  </a:lnTo>
                  <a:lnTo>
                    <a:pt x="0" y="3"/>
                  </a:lnTo>
                  <a:lnTo>
                    <a:pt x="0" y="5"/>
                  </a:lnTo>
                  <a:lnTo>
                    <a:pt x="0" y="5"/>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192" name="chenying0907 849"/>
            <p:cNvSpPr>
              <a:spLocks/>
            </p:cNvSpPr>
            <p:nvPr/>
          </p:nvSpPr>
          <p:spPr bwMode="auto">
            <a:xfrm>
              <a:off x="4762501" y="3519488"/>
              <a:ext cx="6350" cy="25400"/>
            </a:xfrm>
            <a:custGeom>
              <a:avLst/>
              <a:gdLst/>
              <a:ahLst/>
              <a:cxnLst>
                <a:cxn ang="0">
                  <a:pos x="14" y="53"/>
                </a:cxn>
                <a:cxn ang="0">
                  <a:pos x="14" y="53"/>
                </a:cxn>
                <a:cxn ang="0">
                  <a:pos x="13" y="47"/>
                </a:cxn>
                <a:cxn ang="0">
                  <a:pos x="12" y="41"/>
                </a:cxn>
                <a:cxn ang="0">
                  <a:pos x="11" y="29"/>
                </a:cxn>
                <a:cxn ang="0">
                  <a:pos x="12" y="6"/>
                </a:cxn>
                <a:cxn ang="0">
                  <a:pos x="12" y="6"/>
                </a:cxn>
                <a:cxn ang="0">
                  <a:pos x="12" y="4"/>
                </a:cxn>
                <a:cxn ang="0">
                  <a:pos x="11" y="2"/>
                </a:cxn>
                <a:cxn ang="0">
                  <a:pos x="7" y="0"/>
                </a:cxn>
                <a:cxn ang="0">
                  <a:pos x="3" y="2"/>
                </a:cxn>
                <a:cxn ang="0">
                  <a:pos x="1" y="4"/>
                </a:cxn>
                <a:cxn ang="0">
                  <a:pos x="0" y="6"/>
                </a:cxn>
                <a:cxn ang="0">
                  <a:pos x="0" y="6"/>
                </a:cxn>
                <a:cxn ang="0">
                  <a:pos x="0" y="33"/>
                </a:cxn>
                <a:cxn ang="0">
                  <a:pos x="1" y="46"/>
                </a:cxn>
                <a:cxn ang="0">
                  <a:pos x="3" y="53"/>
                </a:cxn>
                <a:cxn ang="0">
                  <a:pos x="5" y="58"/>
                </a:cxn>
                <a:cxn ang="0">
                  <a:pos x="5" y="58"/>
                </a:cxn>
                <a:cxn ang="0">
                  <a:pos x="7" y="60"/>
                </a:cxn>
                <a:cxn ang="0">
                  <a:pos x="8" y="62"/>
                </a:cxn>
                <a:cxn ang="0">
                  <a:pos x="11" y="62"/>
                </a:cxn>
                <a:cxn ang="0">
                  <a:pos x="12" y="60"/>
                </a:cxn>
                <a:cxn ang="0">
                  <a:pos x="14" y="58"/>
                </a:cxn>
                <a:cxn ang="0">
                  <a:pos x="16" y="55"/>
                </a:cxn>
                <a:cxn ang="0">
                  <a:pos x="14" y="53"/>
                </a:cxn>
                <a:cxn ang="0">
                  <a:pos x="14" y="53"/>
                </a:cxn>
              </a:cxnLst>
              <a:rect l="0" t="0" r="r" b="b"/>
              <a:pathLst>
                <a:path w="16" h="62">
                  <a:moveTo>
                    <a:pt x="14" y="53"/>
                  </a:moveTo>
                  <a:lnTo>
                    <a:pt x="14" y="53"/>
                  </a:lnTo>
                  <a:lnTo>
                    <a:pt x="13" y="47"/>
                  </a:lnTo>
                  <a:lnTo>
                    <a:pt x="12" y="41"/>
                  </a:lnTo>
                  <a:lnTo>
                    <a:pt x="11" y="29"/>
                  </a:lnTo>
                  <a:lnTo>
                    <a:pt x="12" y="6"/>
                  </a:lnTo>
                  <a:lnTo>
                    <a:pt x="12" y="6"/>
                  </a:lnTo>
                  <a:lnTo>
                    <a:pt x="12" y="4"/>
                  </a:lnTo>
                  <a:lnTo>
                    <a:pt x="11" y="2"/>
                  </a:lnTo>
                  <a:lnTo>
                    <a:pt x="7" y="0"/>
                  </a:lnTo>
                  <a:lnTo>
                    <a:pt x="3" y="2"/>
                  </a:lnTo>
                  <a:lnTo>
                    <a:pt x="1" y="4"/>
                  </a:lnTo>
                  <a:lnTo>
                    <a:pt x="0" y="6"/>
                  </a:lnTo>
                  <a:lnTo>
                    <a:pt x="0" y="6"/>
                  </a:lnTo>
                  <a:lnTo>
                    <a:pt x="0" y="33"/>
                  </a:lnTo>
                  <a:lnTo>
                    <a:pt x="1" y="46"/>
                  </a:lnTo>
                  <a:lnTo>
                    <a:pt x="3" y="53"/>
                  </a:lnTo>
                  <a:lnTo>
                    <a:pt x="5" y="58"/>
                  </a:lnTo>
                  <a:lnTo>
                    <a:pt x="5" y="58"/>
                  </a:lnTo>
                  <a:lnTo>
                    <a:pt x="7" y="60"/>
                  </a:lnTo>
                  <a:lnTo>
                    <a:pt x="8" y="62"/>
                  </a:lnTo>
                  <a:lnTo>
                    <a:pt x="11" y="62"/>
                  </a:lnTo>
                  <a:lnTo>
                    <a:pt x="12" y="60"/>
                  </a:lnTo>
                  <a:lnTo>
                    <a:pt x="14" y="58"/>
                  </a:lnTo>
                  <a:lnTo>
                    <a:pt x="16" y="55"/>
                  </a:lnTo>
                  <a:lnTo>
                    <a:pt x="14" y="53"/>
                  </a:lnTo>
                  <a:lnTo>
                    <a:pt x="14" y="53"/>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193" name="chenying0907 850"/>
            <p:cNvSpPr>
              <a:spLocks/>
            </p:cNvSpPr>
            <p:nvPr/>
          </p:nvSpPr>
          <p:spPr bwMode="auto">
            <a:xfrm>
              <a:off x="4776788" y="3514726"/>
              <a:ext cx="6350" cy="22225"/>
            </a:xfrm>
            <a:custGeom>
              <a:avLst/>
              <a:gdLst/>
              <a:ahLst/>
              <a:cxnLst>
                <a:cxn ang="0">
                  <a:pos x="15" y="47"/>
                </a:cxn>
                <a:cxn ang="0">
                  <a:pos x="15" y="47"/>
                </a:cxn>
                <a:cxn ang="0">
                  <a:pos x="14" y="43"/>
                </a:cxn>
                <a:cxn ang="0">
                  <a:pos x="13" y="38"/>
                </a:cxn>
                <a:cxn ang="0">
                  <a:pos x="11" y="26"/>
                </a:cxn>
                <a:cxn ang="0">
                  <a:pos x="13" y="5"/>
                </a:cxn>
                <a:cxn ang="0">
                  <a:pos x="13" y="5"/>
                </a:cxn>
                <a:cxn ang="0">
                  <a:pos x="13" y="3"/>
                </a:cxn>
                <a:cxn ang="0">
                  <a:pos x="11" y="1"/>
                </a:cxn>
                <a:cxn ang="0">
                  <a:pos x="8" y="0"/>
                </a:cxn>
                <a:cxn ang="0">
                  <a:pos x="4" y="1"/>
                </a:cxn>
                <a:cxn ang="0">
                  <a:pos x="2" y="3"/>
                </a:cxn>
                <a:cxn ang="0">
                  <a:pos x="1" y="5"/>
                </a:cxn>
                <a:cxn ang="0">
                  <a:pos x="1" y="5"/>
                </a:cxn>
                <a:cxn ang="0">
                  <a:pos x="0" y="30"/>
                </a:cxn>
                <a:cxn ang="0">
                  <a:pos x="1" y="42"/>
                </a:cxn>
                <a:cxn ang="0">
                  <a:pos x="4" y="48"/>
                </a:cxn>
                <a:cxn ang="0">
                  <a:pos x="6" y="54"/>
                </a:cxn>
                <a:cxn ang="0">
                  <a:pos x="6" y="54"/>
                </a:cxn>
                <a:cxn ang="0">
                  <a:pos x="8" y="55"/>
                </a:cxn>
                <a:cxn ang="0">
                  <a:pos x="10" y="56"/>
                </a:cxn>
                <a:cxn ang="0">
                  <a:pos x="14" y="55"/>
                </a:cxn>
                <a:cxn ang="0">
                  <a:pos x="17" y="52"/>
                </a:cxn>
                <a:cxn ang="0">
                  <a:pos x="17" y="50"/>
                </a:cxn>
                <a:cxn ang="0">
                  <a:pos x="15" y="47"/>
                </a:cxn>
                <a:cxn ang="0">
                  <a:pos x="15" y="47"/>
                </a:cxn>
              </a:cxnLst>
              <a:rect l="0" t="0" r="r" b="b"/>
              <a:pathLst>
                <a:path w="17" h="56">
                  <a:moveTo>
                    <a:pt x="15" y="47"/>
                  </a:moveTo>
                  <a:lnTo>
                    <a:pt x="15" y="47"/>
                  </a:lnTo>
                  <a:lnTo>
                    <a:pt x="14" y="43"/>
                  </a:lnTo>
                  <a:lnTo>
                    <a:pt x="13" y="38"/>
                  </a:lnTo>
                  <a:lnTo>
                    <a:pt x="11" y="26"/>
                  </a:lnTo>
                  <a:lnTo>
                    <a:pt x="13" y="5"/>
                  </a:lnTo>
                  <a:lnTo>
                    <a:pt x="13" y="5"/>
                  </a:lnTo>
                  <a:lnTo>
                    <a:pt x="13" y="3"/>
                  </a:lnTo>
                  <a:lnTo>
                    <a:pt x="11" y="1"/>
                  </a:lnTo>
                  <a:lnTo>
                    <a:pt x="8" y="0"/>
                  </a:lnTo>
                  <a:lnTo>
                    <a:pt x="4" y="1"/>
                  </a:lnTo>
                  <a:lnTo>
                    <a:pt x="2" y="3"/>
                  </a:lnTo>
                  <a:lnTo>
                    <a:pt x="1" y="5"/>
                  </a:lnTo>
                  <a:lnTo>
                    <a:pt x="1" y="5"/>
                  </a:lnTo>
                  <a:lnTo>
                    <a:pt x="0" y="30"/>
                  </a:lnTo>
                  <a:lnTo>
                    <a:pt x="1" y="42"/>
                  </a:lnTo>
                  <a:lnTo>
                    <a:pt x="4" y="48"/>
                  </a:lnTo>
                  <a:lnTo>
                    <a:pt x="6" y="54"/>
                  </a:lnTo>
                  <a:lnTo>
                    <a:pt x="6" y="54"/>
                  </a:lnTo>
                  <a:lnTo>
                    <a:pt x="8" y="55"/>
                  </a:lnTo>
                  <a:lnTo>
                    <a:pt x="10" y="56"/>
                  </a:lnTo>
                  <a:lnTo>
                    <a:pt x="14" y="55"/>
                  </a:lnTo>
                  <a:lnTo>
                    <a:pt x="17" y="52"/>
                  </a:lnTo>
                  <a:lnTo>
                    <a:pt x="17" y="50"/>
                  </a:lnTo>
                  <a:lnTo>
                    <a:pt x="15" y="47"/>
                  </a:lnTo>
                  <a:lnTo>
                    <a:pt x="15" y="47"/>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194" name="chenying0907 851"/>
            <p:cNvSpPr>
              <a:spLocks/>
            </p:cNvSpPr>
            <p:nvPr/>
          </p:nvSpPr>
          <p:spPr bwMode="auto">
            <a:xfrm>
              <a:off x="4498976" y="3473451"/>
              <a:ext cx="7938" cy="22225"/>
            </a:xfrm>
            <a:custGeom>
              <a:avLst/>
              <a:gdLst/>
              <a:ahLst/>
              <a:cxnLst>
                <a:cxn ang="0">
                  <a:pos x="9" y="4"/>
                </a:cxn>
                <a:cxn ang="0">
                  <a:pos x="9" y="4"/>
                </a:cxn>
                <a:cxn ang="0">
                  <a:pos x="5" y="15"/>
                </a:cxn>
                <a:cxn ang="0">
                  <a:pos x="1" y="27"/>
                </a:cxn>
                <a:cxn ang="0">
                  <a:pos x="0" y="40"/>
                </a:cxn>
                <a:cxn ang="0">
                  <a:pos x="0" y="47"/>
                </a:cxn>
                <a:cxn ang="0">
                  <a:pos x="1" y="52"/>
                </a:cxn>
                <a:cxn ang="0">
                  <a:pos x="1" y="52"/>
                </a:cxn>
                <a:cxn ang="0">
                  <a:pos x="2" y="55"/>
                </a:cxn>
                <a:cxn ang="0">
                  <a:pos x="4" y="56"/>
                </a:cxn>
                <a:cxn ang="0">
                  <a:pos x="8" y="56"/>
                </a:cxn>
                <a:cxn ang="0">
                  <a:pos x="12" y="53"/>
                </a:cxn>
                <a:cxn ang="0">
                  <a:pos x="13" y="52"/>
                </a:cxn>
                <a:cxn ang="0">
                  <a:pos x="12" y="49"/>
                </a:cxn>
                <a:cxn ang="0">
                  <a:pos x="12" y="49"/>
                </a:cxn>
                <a:cxn ang="0">
                  <a:pos x="12" y="44"/>
                </a:cxn>
                <a:cxn ang="0">
                  <a:pos x="12" y="39"/>
                </a:cxn>
                <a:cxn ang="0">
                  <a:pos x="13" y="27"/>
                </a:cxn>
                <a:cxn ang="0">
                  <a:pos x="19" y="6"/>
                </a:cxn>
                <a:cxn ang="0">
                  <a:pos x="19" y="6"/>
                </a:cxn>
                <a:cxn ang="0">
                  <a:pos x="19" y="5"/>
                </a:cxn>
                <a:cxn ang="0">
                  <a:pos x="19" y="2"/>
                </a:cxn>
                <a:cxn ang="0">
                  <a:pos x="16" y="0"/>
                </a:cxn>
                <a:cxn ang="0">
                  <a:pos x="12" y="0"/>
                </a:cxn>
                <a:cxn ang="0">
                  <a:pos x="10" y="1"/>
                </a:cxn>
                <a:cxn ang="0">
                  <a:pos x="9" y="4"/>
                </a:cxn>
                <a:cxn ang="0">
                  <a:pos x="9" y="4"/>
                </a:cxn>
              </a:cxnLst>
              <a:rect l="0" t="0" r="r" b="b"/>
              <a:pathLst>
                <a:path w="19" h="56">
                  <a:moveTo>
                    <a:pt x="9" y="4"/>
                  </a:moveTo>
                  <a:lnTo>
                    <a:pt x="9" y="4"/>
                  </a:lnTo>
                  <a:lnTo>
                    <a:pt x="5" y="15"/>
                  </a:lnTo>
                  <a:lnTo>
                    <a:pt x="1" y="27"/>
                  </a:lnTo>
                  <a:lnTo>
                    <a:pt x="0" y="40"/>
                  </a:lnTo>
                  <a:lnTo>
                    <a:pt x="0" y="47"/>
                  </a:lnTo>
                  <a:lnTo>
                    <a:pt x="1" y="52"/>
                  </a:lnTo>
                  <a:lnTo>
                    <a:pt x="1" y="52"/>
                  </a:lnTo>
                  <a:lnTo>
                    <a:pt x="2" y="55"/>
                  </a:lnTo>
                  <a:lnTo>
                    <a:pt x="4" y="56"/>
                  </a:lnTo>
                  <a:lnTo>
                    <a:pt x="8" y="56"/>
                  </a:lnTo>
                  <a:lnTo>
                    <a:pt x="12" y="53"/>
                  </a:lnTo>
                  <a:lnTo>
                    <a:pt x="13" y="52"/>
                  </a:lnTo>
                  <a:lnTo>
                    <a:pt x="12" y="49"/>
                  </a:lnTo>
                  <a:lnTo>
                    <a:pt x="12" y="49"/>
                  </a:lnTo>
                  <a:lnTo>
                    <a:pt x="12" y="44"/>
                  </a:lnTo>
                  <a:lnTo>
                    <a:pt x="12" y="39"/>
                  </a:lnTo>
                  <a:lnTo>
                    <a:pt x="13" y="27"/>
                  </a:lnTo>
                  <a:lnTo>
                    <a:pt x="19" y="6"/>
                  </a:lnTo>
                  <a:lnTo>
                    <a:pt x="19" y="6"/>
                  </a:lnTo>
                  <a:lnTo>
                    <a:pt x="19" y="5"/>
                  </a:lnTo>
                  <a:lnTo>
                    <a:pt x="19" y="2"/>
                  </a:lnTo>
                  <a:lnTo>
                    <a:pt x="16" y="0"/>
                  </a:lnTo>
                  <a:lnTo>
                    <a:pt x="12" y="0"/>
                  </a:lnTo>
                  <a:lnTo>
                    <a:pt x="10" y="1"/>
                  </a:lnTo>
                  <a:lnTo>
                    <a:pt x="9" y="4"/>
                  </a:lnTo>
                  <a:lnTo>
                    <a:pt x="9" y="4"/>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195" name="chenying0907 852"/>
            <p:cNvSpPr>
              <a:spLocks/>
            </p:cNvSpPr>
            <p:nvPr/>
          </p:nvSpPr>
          <p:spPr bwMode="auto">
            <a:xfrm>
              <a:off x="4521201" y="3486151"/>
              <a:ext cx="7938" cy="38100"/>
            </a:xfrm>
            <a:custGeom>
              <a:avLst/>
              <a:gdLst/>
              <a:ahLst/>
              <a:cxnLst>
                <a:cxn ang="0">
                  <a:pos x="8" y="2"/>
                </a:cxn>
                <a:cxn ang="0">
                  <a:pos x="8" y="2"/>
                </a:cxn>
                <a:cxn ang="0">
                  <a:pos x="4" y="10"/>
                </a:cxn>
                <a:cxn ang="0">
                  <a:pos x="2" y="18"/>
                </a:cxn>
                <a:cxn ang="0">
                  <a:pos x="2" y="26"/>
                </a:cxn>
                <a:cxn ang="0">
                  <a:pos x="2" y="34"/>
                </a:cxn>
                <a:cxn ang="0">
                  <a:pos x="2" y="34"/>
                </a:cxn>
                <a:cxn ang="0">
                  <a:pos x="2" y="48"/>
                </a:cxn>
                <a:cxn ang="0">
                  <a:pos x="1" y="61"/>
                </a:cxn>
                <a:cxn ang="0">
                  <a:pos x="0" y="75"/>
                </a:cxn>
                <a:cxn ang="0">
                  <a:pos x="0" y="89"/>
                </a:cxn>
                <a:cxn ang="0">
                  <a:pos x="0" y="89"/>
                </a:cxn>
                <a:cxn ang="0">
                  <a:pos x="0" y="91"/>
                </a:cxn>
                <a:cxn ang="0">
                  <a:pos x="1" y="94"/>
                </a:cxn>
                <a:cxn ang="0">
                  <a:pos x="5" y="95"/>
                </a:cxn>
                <a:cxn ang="0">
                  <a:pos x="9" y="94"/>
                </a:cxn>
                <a:cxn ang="0">
                  <a:pos x="10" y="91"/>
                </a:cxn>
                <a:cxn ang="0">
                  <a:pos x="10" y="89"/>
                </a:cxn>
                <a:cxn ang="0">
                  <a:pos x="10" y="89"/>
                </a:cxn>
                <a:cxn ang="0">
                  <a:pos x="13" y="66"/>
                </a:cxn>
                <a:cxn ang="0">
                  <a:pos x="14" y="45"/>
                </a:cxn>
                <a:cxn ang="0">
                  <a:pos x="14" y="45"/>
                </a:cxn>
                <a:cxn ang="0">
                  <a:pos x="14" y="35"/>
                </a:cxn>
                <a:cxn ang="0">
                  <a:pos x="13" y="26"/>
                </a:cxn>
                <a:cxn ang="0">
                  <a:pos x="14" y="17"/>
                </a:cxn>
                <a:cxn ang="0">
                  <a:pos x="16" y="13"/>
                </a:cxn>
                <a:cxn ang="0">
                  <a:pos x="18" y="9"/>
                </a:cxn>
                <a:cxn ang="0">
                  <a:pos x="18" y="9"/>
                </a:cxn>
                <a:cxn ang="0">
                  <a:pos x="18" y="6"/>
                </a:cxn>
                <a:cxn ang="0">
                  <a:pos x="18" y="4"/>
                </a:cxn>
                <a:cxn ang="0">
                  <a:pos x="18" y="2"/>
                </a:cxn>
                <a:cxn ang="0">
                  <a:pos x="16" y="1"/>
                </a:cxn>
                <a:cxn ang="0">
                  <a:pos x="12" y="0"/>
                </a:cxn>
                <a:cxn ang="0">
                  <a:pos x="9" y="1"/>
                </a:cxn>
                <a:cxn ang="0">
                  <a:pos x="8" y="2"/>
                </a:cxn>
                <a:cxn ang="0">
                  <a:pos x="8" y="2"/>
                </a:cxn>
              </a:cxnLst>
              <a:rect l="0" t="0" r="r" b="b"/>
              <a:pathLst>
                <a:path w="18" h="95">
                  <a:moveTo>
                    <a:pt x="8" y="2"/>
                  </a:moveTo>
                  <a:lnTo>
                    <a:pt x="8" y="2"/>
                  </a:lnTo>
                  <a:lnTo>
                    <a:pt x="4" y="10"/>
                  </a:lnTo>
                  <a:lnTo>
                    <a:pt x="2" y="18"/>
                  </a:lnTo>
                  <a:lnTo>
                    <a:pt x="2" y="26"/>
                  </a:lnTo>
                  <a:lnTo>
                    <a:pt x="2" y="34"/>
                  </a:lnTo>
                  <a:lnTo>
                    <a:pt x="2" y="34"/>
                  </a:lnTo>
                  <a:lnTo>
                    <a:pt x="2" y="48"/>
                  </a:lnTo>
                  <a:lnTo>
                    <a:pt x="1" y="61"/>
                  </a:lnTo>
                  <a:lnTo>
                    <a:pt x="0" y="75"/>
                  </a:lnTo>
                  <a:lnTo>
                    <a:pt x="0" y="89"/>
                  </a:lnTo>
                  <a:lnTo>
                    <a:pt x="0" y="89"/>
                  </a:lnTo>
                  <a:lnTo>
                    <a:pt x="0" y="91"/>
                  </a:lnTo>
                  <a:lnTo>
                    <a:pt x="1" y="94"/>
                  </a:lnTo>
                  <a:lnTo>
                    <a:pt x="5" y="95"/>
                  </a:lnTo>
                  <a:lnTo>
                    <a:pt x="9" y="94"/>
                  </a:lnTo>
                  <a:lnTo>
                    <a:pt x="10" y="91"/>
                  </a:lnTo>
                  <a:lnTo>
                    <a:pt x="10" y="89"/>
                  </a:lnTo>
                  <a:lnTo>
                    <a:pt x="10" y="89"/>
                  </a:lnTo>
                  <a:lnTo>
                    <a:pt x="13" y="66"/>
                  </a:lnTo>
                  <a:lnTo>
                    <a:pt x="14" y="45"/>
                  </a:lnTo>
                  <a:lnTo>
                    <a:pt x="14" y="45"/>
                  </a:lnTo>
                  <a:lnTo>
                    <a:pt x="14" y="35"/>
                  </a:lnTo>
                  <a:lnTo>
                    <a:pt x="13" y="26"/>
                  </a:lnTo>
                  <a:lnTo>
                    <a:pt x="14" y="17"/>
                  </a:lnTo>
                  <a:lnTo>
                    <a:pt x="16" y="13"/>
                  </a:lnTo>
                  <a:lnTo>
                    <a:pt x="18" y="9"/>
                  </a:lnTo>
                  <a:lnTo>
                    <a:pt x="18" y="9"/>
                  </a:lnTo>
                  <a:lnTo>
                    <a:pt x="18" y="6"/>
                  </a:lnTo>
                  <a:lnTo>
                    <a:pt x="18" y="4"/>
                  </a:lnTo>
                  <a:lnTo>
                    <a:pt x="18" y="2"/>
                  </a:lnTo>
                  <a:lnTo>
                    <a:pt x="16" y="1"/>
                  </a:lnTo>
                  <a:lnTo>
                    <a:pt x="12" y="0"/>
                  </a:lnTo>
                  <a:lnTo>
                    <a:pt x="9" y="1"/>
                  </a:lnTo>
                  <a:lnTo>
                    <a:pt x="8" y="2"/>
                  </a:lnTo>
                  <a:lnTo>
                    <a:pt x="8" y="2"/>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196" name="chenying0907 853"/>
            <p:cNvSpPr>
              <a:spLocks/>
            </p:cNvSpPr>
            <p:nvPr/>
          </p:nvSpPr>
          <p:spPr bwMode="auto">
            <a:xfrm>
              <a:off x="4540251" y="3524251"/>
              <a:ext cx="6350" cy="30163"/>
            </a:xfrm>
            <a:custGeom>
              <a:avLst/>
              <a:gdLst/>
              <a:ahLst/>
              <a:cxnLst>
                <a:cxn ang="0">
                  <a:pos x="4" y="5"/>
                </a:cxn>
                <a:cxn ang="0">
                  <a:pos x="4" y="5"/>
                </a:cxn>
                <a:cxn ang="0">
                  <a:pos x="3" y="38"/>
                </a:cxn>
                <a:cxn ang="0">
                  <a:pos x="0" y="71"/>
                </a:cxn>
                <a:cxn ang="0">
                  <a:pos x="0" y="71"/>
                </a:cxn>
                <a:cxn ang="0">
                  <a:pos x="2" y="72"/>
                </a:cxn>
                <a:cxn ang="0">
                  <a:pos x="3" y="75"/>
                </a:cxn>
                <a:cxn ang="0">
                  <a:pos x="7" y="76"/>
                </a:cxn>
                <a:cxn ang="0">
                  <a:pos x="11" y="75"/>
                </a:cxn>
                <a:cxn ang="0">
                  <a:pos x="12" y="72"/>
                </a:cxn>
                <a:cxn ang="0">
                  <a:pos x="12" y="71"/>
                </a:cxn>
                <a:cxn ang="0">
                  <a:pos x="12" y="71"/>
                </a:cxn>
                <a:cxn ang="0">
                  <a:pos x="15" y="38"/>
                </a:cxn>
                <a:cxn ang="0">
                  <a:pos x="16" y="5"/>
                </a:cxn>
                <a:cxn ang="0">
                  <a:pos x="16" y="5"/>
                </a:cxn>
                <a:cxn ang="0">
                  <a:pos x="16" y="3"/>
                </a:cxn>
                <a:cxn ang="0">
                  <a:pos x="15" y="1"/>
                </a:cxn>
                <a:cxn ang="0">
                  <a:pos x="11" y="0"/>
                </a:cxn>
                <a:cxn ang="0">
                  <a:pos x="7" y="1"/>
                </a:cxn>
                <a:cxn ang="0">
                  <a:pos x="5" y="3"/>
                </a:cxn>
                <a:cxn ang="0">
                  <a:pos x="4" y="5"/>
                </a:cxn>
                <a:cxn ang="0">
                  <a:pos x="4" y="5"/>
                </a:cxn>
              </a:cxnLst>
              <a:rect l="0" t="0" r="r" b="b"/>
              <a:pathLst>
                <a:path w="16" h="76">
                  <a:moveTo>
                    <a:pt x="4" y="5"/>
                  </a:moveTo>
                  <a:lnTo>
                    <a:pt x="4" y="5"/>
                  </a:lnTo>
                  <a:lnTo>
                    <a:pt x="3" y="38"/>
                  </a:lnTo>
                  <a:lnTo>
                    <a:pt x="0" y="71"/>
                  </a:lnTo>
                  <a:lnTo>
                    <a:pt x="0" y="71"/>
                  </a:lnTo>
                  <a:lnTo>
                    <a:pt x="2" y="72"/>
                  </a:lnTo>
                  <a:lnTo>
                    <a:pt x="3" y="75"/>
                  </a:lnTo>
                  <a:lnTo>
                    <a:pt x="7" y="76"/>
                  </a:lnTo>
                  <a:lnTo>
                    <a:pt x="11" y="75"/>
                  </a:lnTo>
                  <a:lnTo>
                    <a:pt x="12" y="72"/>
                  </a:lnTo>
                  <a:lnTo>
                    <a:pt x="12" y="71"/>
                  </a:lnTo>
                  <a:lnTo>
                    <a:pt x="12" y="71"/>
                  </a:lnTo>
                  <a:lnTo>
                    <a:pt x="15" y="38"/>
                  </a:lnTo>
                  <a:lnTo>
                    <a:pt x="16" y="5"/>
                  </a:lnTo>
                  <a:lnTo>
                    <a:pt x="16" y="5"/>
                  </a:lnTo>
                  <a:lnTo>
                    <a:pt x="16" y="3"/>
                  </a:lnTo>
                  <a:lnTo>
                    <a:pt x="15" y="1"/>
                  </a:lnTo>
                  <a:lnTo>
                    <a:pt x="11" y="0"/>
                  </a:lnTo>
                  <a:lnTo>
                    <a:pt x="7" y="1"/>
                  </a:lnTo>
                  <a:lnTo>
                    <a:pt x="5" y="3"/>
                  </a:lnTo>
                  <a:lnTo>
                    <a:pt x="4" y="5"/>
                  </a:lnTo>
                  <a:lnTo>
                    <a:pt x="4" y="5"/>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197" name="chenying0907 854"/>
            <p:cNvSpPr>
              <a:spLocks/>
            </p:cNvSpPr>
            <p:nvPr/>
          </p:nvSpPr>
          <p:spPr bwMode="auto">
            <a:xfrm>
              <a:off x="4629151" y="3451226"/>
              <a:ext cx="4763" cy="25400"/>
            </a:xfrm>
            <a:custGeom>
              <a:avLst/>
              <a:gdLst/>
              <a:ahLst/>
              <a:cxnLst>
                <a:cxn ang="0">
                  <a:pos x="0" y="7"/>
                </a:cxn>
                <a:cxn ang="0">
                  <a:pos x="0" y="59"/>
                </a:cxn>
                <a:cxn ang="0">
                  <a:pos x="0" y="59"/>
                </a:cxn>
                <a:cxn ang="0">
                  <a:pos x="0" y="62"/>
                </a:cxn>
                <a:cxn ang="0">
                  <a:pos x="2" y="63"/>
                </a:cxn>
                <a:cxn ang="0">
                  <a:pos x="5" y="65"/>
                </a:cxn>
                <a:cxn ang="0">
                  <a:pos x="9" y="63"/>
                </a:cxn>
                <a:cxn ang="0">
                  <a:pos x="11" y="62"/>
                </a:cxn>
                <a:cxn ang="0">
                  <a:pos x="12" y="59"/>
                </a:cxn>
                <a:cxn ang="0">
                  <a:pos x="12" y="7"/>
                </a:cxn>
                <a:cxn ang="0">
                  <a:pos x="12" y="7"/>
                </a:cxn>
                <a:cxn ang="0">
                  <a:pos x="11" y="4"/>
                </a:cxn>
                <a:cxn ang="0">
                  <a:pos x="9" y="1"/>
                </a:cxn>
                <a:cxn ang="0">
                  <a:pos x="5" y="0"/>
                </a:cxn>
                <a:cxn ang="0">
                  <a:pos x="2" y="1"/>
                </a:cxn>
                <a:cxn ang="0">
                  <a:pos x="0" y="4"/>
                </a:cxn>
                <a:cxn ang="0">
                  <a:pos x="0" y="7"/>
                </a:cxn>
                <a:cxn ang="0">
                  <a:pos x="0" y="7"/>
                </a:cxn>
              </a:cxnLst>
              <a:rect l="0" t="0" r="r" b="b"/>
              <a:pathLst>
                <a:path w="12" h="65">
                  <a:moveTo>
                    <a:pt x="0" y="7"/>
                  </a:moveTo>
                  <a:lnTo>
                    <a:pt x="0" y="59"/>
                  </a:lnTo>
                  <a:lnTo>
                    <a:pt x="0" y="59"/>
                  </a:lnTo>
                  <a:lnTo>
                    <a:pt x="0" y="62"/>
                  </a:lnTo>
                  <a:lnTo>
                    <a:pt x="2" y="63"/>
                  </a:lnTo>
                  <a:lnTo>
                    <a:pt x="5" y="65"/>
                  </a:lnTo>
                  <a:lnTo>
                    <a:pt x="9" y="63"/>
                  </a:lnTo>
                  <a:lnTo>
                    <a:pt x="11" y="62"/>
                  </a:lnTo>
                  <a:lnTo>
                    <a:pt x="12" y="59"/>
                  </a:lnTo>
                  <a:lnTo>
                    <a:pt x="12" y="7"/>
                  </a:lnTo>
                  <a:lnTo>
                    <a:pt x="12" y="7"/>
                  </a:lnTo>
                  <a:lnTo>
                    <a:pt x="11" y="4"/>
                  </a:lnTo>
                  <a:lnTo>
                    <a:pt x="9" y="1"/>
                  </a:lnTo>
                  <a:lnTo>
                    <a:pt x="5" y="0"/>
                  </a:lnTo>
                  <a:lnTo>
                    <a:pt x="2" y="1"/>
                  </a:lnTo>
                  <a:lnTo>
                    <a:pt x="0" y="4"/>
                  </a:lnTo>
                  <a:lnTo>
                    <a:pt x="0" y="7"/>
                  </a:lnTo>
                  <a:lnTo>
                    <a:pt x="0" y="7"/>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198" name="chenying0907 855"/>
            <p:cNvSpPr>
              <a:spLocks/>
            </p:cNvSpPr>
            <p:nvPr/>
          </p:nvSpPr>
          <p:spPr bwMode="auto">
            <a:xfrm>
              <a:off x="4657726" y="3457576"/>
              <a:ext cx="6350" cy="20638"/>
            </a:xfrm>
            <a:custGeom>
              <a:avLst/>
              <a:gdLst/>
              <a:ahLst/>
              <a:cxnLst>
                <a:cxn ang="0">
                  <a:pos x="4" y="4"/>
                </a:cxn>
                <a:cxn ang="0">
                  <a:pos x="4" y="4"/>
                </a:cxn>
                <a:cxn ang="0">
                  <a:pos x="3" y="14"/>
                </a:cxn>
                <a:cxn ang="0">
                  <a:pos x="1" y="25"/>
                </a:cxn>
                <a:cxn ang="0">
                  <a:pos x="0" y="47"/>
                </a:cxn>
                <a:cxn ang="0">
                  <a:pos x="0" y="47"/>
                </a:cxn>
                <a:cxn ang="0">
                  <a:pos x="1" y="49"/>
                </a:cxn>
                <a:cxn ang="0">
                  <a:pos x="3" y="51"/>
                </a:cxn>
                <a:cxn ang="0">
                  <a:pos x="7" y="52"/>
                </a:cxn>
                <a:cxn ang="0">
                  <a:pos x="11" y="51"/>
                </a:cxn>
                <a:cxn ang="0">
                  <a:pos x="12" y="49"/>
                </a:cxn>
                <a:cxn ang="0">
                  <a:pos x="12" y="47"/>
                </a:cxn>
                <a:cxn ang="0">
                  <a:pos x="12" y="47"/>
                </a:cxn>
                <a:cxn ang="0">
                  <a:pos x="13" y="27"/>
                </a:cxn>
                <a:cxn ang="0">
                  <a:pos x="13" y="17"/>
                </a:cxn>
                <a:cxn ang="0">
                  <a:pos x="16" y="6"/>
                </a:cxn>
                <a:cxn ang="0">
                  <a:pos x="16" y="6"/>
                </a:cxn>
                <a:cxn ang="0">
                  <a:pos x="16" y="4"/>
                </a:cxn>
                <a:cxn ang="0">
                  <a:pos x="15" y="2"/>
                </a:cxn>
                <a:cxn ang="0">
                  <a:pos x="12" y="0"/>
                </a:cxn>
                <a:cxn ang="0">
                  <a:pos x="7" y="0"/>
                </a:cxn>
                <a:cxn ang="0">
                  <a:pos x="5" y="1"/>
                </a:cxn>
                <a:cxn ang="0">
                  <a:pos x="4" y="4"/>
                </a:cxn>
                <a:cxn ang="0">
                  <a:pos x="4" y="4"/>
                </a:cxn>
              </a:cxnLst>
              <a:rect l="0" t="0" r="r" b="b"/>
              <a:pathLst>
                <a:path w="16" h="52">
                  <a:moveTo>
                    <a:pt x="4" y="4"/>
                  </a:moveTo>
                  <a:lnTo>
                    <a:pt x="4" y="4"/>
                  </a:lnTo>
                  <a:lnTo>
                    <a:pt x="3" y="14"/>
                  </a:lnTo>
                  <a:lnTo>
                    <a:pt x="1" y="25"/>
                  </a:lnTo>
                  <a:lnTo>
                    <a:pt x="0" y="47"/>
                  </a:lnTo>
                  <a:lnTo>
                    <a:pt x="0" y="47"/>
                  </a:lnTo>
                  <a:lnTo>
                    <a:pt x="1" y="49"/>
                  </a:lnTo>
                  <a:lnTo>
                    <a:pt x="3" y="51"/>
                  </a:lnTo>
                  <a:lnTo>
                    <a:pt x="7" y="52"/>
                  </a:lnTo>
                  <a:lnTo>
                    <a:pt x="11" y="51"/>
                  </a:lnTo>
                  <a:lnTo>
                    <a:pt x="12" y="49"/>
                  </a:lnTo>
                  <a:lnTo>
                    <a:pt x="12" y="47"/>
                  </a:lnTo>
                  <a:lnTo>
                    <a:pt x="12" y="47"/>
                  </a:lnTo>
                  <a:lnTo>
                    <a:pt x="13" y="27"/>
                  </a:lnTo>
                  <a:lnTo>
                    <a:pt x="13" y="17"/>
                  </a:lnTo>
                  <a:lnTo>
                    <a:pt x="16" y="6"/>
                  </a:lnTo>
                  <a:lnTo>
                    <a:pt x="16" y="6"/>
                  </a:lnTo>
                  <a:lnTo>
                    <a:pt x="16" y="4"/>
                  </a:lnTo>
                  <a:lnTo>
                    <a:pt x="15" y="2"/>
                  </a:lnTo>
                  <a:lnTo>
                    <a:pt x="12" y="0"/>
                  </a:lnTo>
                  <a:lnTo>
                    <a:pt x="7" y="0"/>
                  </a:lnTo>
                  <a:lnTo>
                    <a:pt x="5" y="1"/>
                  </a:lnTo>
                  <a:lnTo>
                    <a:pt x="4" y="4"/>
                  </a:lnTo>
                  <a:lnTo>
                    <a:pt x="4" y="4"/>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199" name="chenying0907 856"/>
            <p:cNvSpPr>
              <a:spLocks/>
            </p:cNvSpPr>
            <p:nvPr/>
          </p:nvSpPr>
          <p:spPr bwMode="auto">
            <a:xfrm>
              <a:off x="4686301" y="3459163"/>
              <a:ext cx="4763" cy="28575"/>
            </a:xfrm>
            <a:custGeom>
              <a:avLst/>
              <a:gdLst/>
              <a:ahLst/>
              <a:cxnLst>
                <a:cxn ang="0">
                  <a:pos x="4" y="5"/>
                </a:cxn>
                <a:cxn ang="0">
                  <a:pos x="4" y="5"/>
                </a:cxn>
                <a:cxn ang="0">
                  <a:pos x="2" y="19"/>
                </a:cxn>
                <a:cxn ang="0">
                  <a:pos x="0" y="27"/>
                </a:cxn>
                <a:cxn ang="0">
                  <a:pos x="0" y="35"/>
                </a:cxn>
                <a:cxn ang="0">
                  <a:pos x="0" y="66"/>
                </a:cxn>
                <a:cxn ang="0">
                  <a:pos x="0" y="66"/>
                </a:cxn>
                <a:cxn ang="0">
                  <a:pos x="0" y="68"/>
                </a:cxn>
                <a:cxn ang="0">
                  <a:pos x="2" y="70"/>
                </a:cxn>
                <a:cxn ang="0">
                  <a:pos x="6" y="72"/>
                </a:cxn>
                <a:cxn ang="0">
                  <a:pos x="10" y="70"/>
                </a:cxn>
                <a:cxn ang="0">
                  <a:pos x="11" y="68"/>
                </a:cxn>
                <a:cxn ang="0">
                  <a:pos x="11" y="66"/>
                </a:cxn>
                <a:cxn ang="0">
                  <a:pos x="11" y="35"/>
                </a:cxn>
                <a:cxn ang="0">
                  <a:pos x="11" y="35"/>
                </a:cxn>
                <a:cxn ang="0">
                  <a:pos x="12" y="27"/>
                </a:cxn>
                <a:cxn ang="0">
                  <a:pos x="14" y="19"/>
                </a:cxn>
                <a:cxn ang="0">
                  <a:pos x="15" y="5"/>
                </a:cxn>
                <a:cxn ang="0">
                  <a:pos x="15" y="5"/>
                </a:cxn>
                <a:cxn ang="0">
                  <a:pos x="15" y="2"/>
                </a:cxn>
                <a:cxn ang="0">
                  <a:pos x="14" y="1"/>
                </a:cxn>
                <a:cxn ang="0">
                  <a:pos x="12" y="0"/>
                </a:cxn>
                <a:cxn ang="0">
                  <a:pos x="10" y="0"/>
                </a:cxn>
                <a:cxn ang="0">
                  <a:pos x="6" y="1"/>
                </a:cxn>
                <a:cxn ang="0">
                  <a:pos x="4" y="2"/>
                </a:cxn>
                <a:cxn ang="0">
                  <a:pos x="4" y="5"/>
                </a:cxn>
                <a:cxn ang="0">
                  <a:pos x="4" y="5"/>
                </a:cxn>
              </a:cxnLst>
              <a:rect l="0" t="0" r="r" b="b"/>
              <a:pathLst>
                <a:path w="15" h="72">
                  <a:moveTo>
                    <a:pt x="4" y="5"/>
                  </a:moveTo>
                  <a:lnTo>
                    <a:pt x="4" y="5"/>
                  </a:lnTo>
                  <a:lnTo>
                    <a:pt x="2" y="19"/>
                  </a:lnTo>
                  <a:lnTo>
                    <a:pt x="0" y="27"/>
                  </a:lnTo>
                  <a:lnTo>
                    <a:pt x="0" y="35"/>
                  </a:lnTo>
                  <a:lnTo>
                    <a:pt x="0" y="66"/>
                  </a:lnTo>
                  <a:lnTo>
                    <a:pt x="0" y="66"/>
                  </a:lnTo>
                  <a:lnTo>
                    <a:pt x="0" y="68"/>
                  </a:lnTo>
                  <a:lnTo>
                    <a:pt x="2" y="70"/>
                  </a:lnTo>
                  <a:lnTo>
                    <a:pt x="6" y="72"/>
                  </a:lnTo>
                  <a:lnTo>
                    <a:pt x="10" y="70"/>
                  </a:lnTo>
                  <a:lnTo>
                    <a:pt x="11" y="68"/>
                  </a:lnTo>
                  <a:lnTo>
                    <a:pt x="11" y="66"/>
                  </a:lnTo>
                  <a:lnTo>
                    <a:pt x="11" y="35"/>
                  </a:lnTo>
                  <a:lnTo>
                    <a:pt x="11" y="35"/>
                  </a:lnTo>
                  <a:lnTo>
                    <a:pt x="12" y="27"/>
                  </a:lnTo>
                  <a:lnTo>
                    <a:pt x="14" y="19"/>
                  </a:lnTo>
                  <a:lnTo>
                    <a:pt x="15" y="5"/>
                  </a:lnTo>
                  <a:lnTo>
                    <a:pt x="15" y="5"/>
                  </a:lnTo>
                  <a:lnTo>
                    <a:pt x="15" y="2"/>
                  </a:lnTo>
                  <a:lnTo>
                    <a:pt x="14" y="1"/>
                  </a:lnTo>
                  <a:lnTo>
                    <a:pt x="12" y="0"/>
                  </a:lnTo>
                  <a:lnTo>
                    <a:pt x="10" y="0"/>
                  </a:lnTo>
                  <a:lnTo>
                    <a:pt x="6" y="1"/>
                  </a:lnTo>
                  <a:lnTo>
                    <a:pt x="4" y="2"/>
                  </a:lnTo>
                  <a:lnTo>
                    <a:pt x="4" y="5"/>
                  </a:lnTo>
                  <a:lnTo>
                    <a:pt x="4" y="5"/>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200" name="chenying0907 857"/>
            <p:cNvSpPr>
              <a:spLocks/>
            </p:cNvSpPr>
            <p:nvPr/>
          </p:nvSpPr>
          <p:spPr bwMode="auto">
            <a:xfrm>
              <a:off x="4621213" y="3276601"/>
              <a:ext cx="4763" cy="22225"/>
            </a:xfrm>
            <a:custGeom>
              <a:avLst/>
              <a:gdLst/>
              <a:ahLst/>
              <a:cxnLst>
                <a:cxn ang="0">
                  <a:pos x="10" y="5"/>
                </a:cxn>
                <a:cxn ang="0">
                  <a:pos x="10" y="5"/>
                </a:cxn>
                <a:cxn ang="0">
                  <a:pos x="10" y="3"/>
                </a:cxn>
                <a:cxn ang="0">
                  <a:pos x="9" y="2"/>
                </a:cxn>
                <a:cxn ang="0">
                  <a:pos x="5" y="0"/>
                </a:cxn>
                <a:cxn ang="0">
                  <a:pos x="1" y="2"/>
                </a:cxn>
                <a:cxn ang="0">
                  <a:pos x="0" y="3"/>
                </a:cxn>
                <a:cxn ang="0">
                  <a:pos x="0" y="5"/>
                </a:cxn>
                <a:cxn ang="0">
                  <a:pos x="0" y="5"/>
                </a:cxn>
                <a:cxn ang="0">
                  <a:pos x="1" y="28"/>
                </a:cxn>
                <a:cxn ang="0">
                  <a:pos x="4" y="51"/>
                </a:cxn>
                <a:cxn ang="0">
                  <a:pos x="4" y="51"/>
                </a:cxn>
                <a:cxn ang="0">
                  <a:pos x="4" y="54"/>
                </a:cxn>
                <a:cxn ang="0">
                  <a:pos x="5" y="55"/>
                </a:cxn>
                <a:cxn ang="0">
                  <a:pos x="9" y="56"/>
                </a:cxn>
                <a:cxn ang="0">
                  <a:pos x="13" y="55"/>
                </a:cxn>
                <a:cxn ang="0">
                  <a:pos x="14" y="54"/>
                </a:cxn>
                <a:cxn ang="0">
                  <a:pos x="14" y="51"/>
                </a:cxn>
                <a:cxn ang="0">
                  <a:pos x="14" y="51"/>
                </a:cxn>
                <a:cxn ang="0">
                  <a:pos x="13" y="28"/>
                </a:cxn>
                <a:cxn ang="0">
                  <a:pos x="10" y="5"/>
                </a:cxn>
                <a:cxn ang="0">
                  <a:pos x="10" y="5"/>
                </a:cxn>
              </a:cxnLst>
              <a:rect l="0" t="0" r="r" b="b"/>
              <a:pathLst>
                <a:path w="14" h="56">
                  <a:moveTo>
                    <a:pt x="10" y="5"/>
                  </a:moveTo>
                  <a:lnTo>
                    <a:pt x="10" y="5"/>
                  </a:lnTo>
                  <a:lnTo>
                    <a:pt x="10" y="3"/>
                  </a:lnTo>
                  <a:lnTo>
                    <a:pt x="9" y="2"/>
                  </a:lnTo>
                  <a:lnTo>
                    <a:pt x="5" y="0"/>
                  </a:lnTo>
                  <a:lnTo>
                    <a:pt x="1" y="2"/>
                  </a:lnTo>
                  <a:lnTo>
                    <a:pt x="0" y="3"/>
                  </a:lnTo>
                  <a:lnTo>
                    <a:pt x="0" y="5"/>
                  </a:lnTo>
                  <a:lnTo>
                    <a:pt x="0" y="5"/>
                  </a:lnTo>
                  <a:lnTo>
                    <a:pt x="1" y="28"/>
                  </a:lnTo>
                  <a:lnTo>
                    <a:pt x="4" y="51"/>
                  </a:lnTo>
                  <a:lnTo>
                    <a:pt x="4" y="51"/>
                  </a:lnTo>
                  <a:lnTo>
                    <a:pt x="4" y="54"/>
                  </a:lnTo>
                  <a:lnTo>
                    <a:pt x="5" y="55"/>
                  </a:lnTo>
                  <a:lnTo>
                    <a:pt x="9" y="56"/>
                  </a:lnTo>
                  <a:lnTo>
                    <a:pt x="13" y="55"/>
                  </a:lnTo>
                  <a:lnTo>
                    <a:pt x="14" y="54"/>
                  </a:lnTo>
                  <a:lnTo>
                    <a:pt x="14" y="51"/>
                  </a:lnTo>
                  <a:lnTo>
                    <a:pt x="14" y="51"/>
                  </a:lnTo>
                  <a:lnTo>
                    <a:pt x="13" y="28"/>
                  </a:lnTo>
                  <a:lnTo>
                    <a:pt x="10" y="5"/>
                  </a:lnTo>
                  <a:lnTo>
                    <a:pt x="10" y="5"/>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201" name="chenying0907 858"/>
            <p:cNvSpPr>
              <a:spLocks/>
            </p:cNvSpPr>
            <p:nvPr/>
          </p:nvSpPr>
          <p:spPr bwMode="auto">
            <a:xfrm>
              <a:off x="4646613" y="3281363"/>
              <a:ext cx="7938" cy="19050"/>
            </a:xfrm>
            <a:custGeom>
              <a:avLst/>
              <a:gdLst/>
              <a:ahLst/>
              <a:cxnLst>
                <a:cxn ang="0">
                  <a:pos x="8" y="3"/>
                </a:cxn>
                <a:cxn ang="0">
                  <a:pos x="8" y="3"/>
                </a:cxn>
                <a:cxn ang="0">
                  <a:pos x="3" y="22"/>
                </a:cxn>
                <a:cxn ang="0">
                  <a:pos x="1" y="33"/>
                </a:cxn>
                <a:cxn ang="0">
                  <a:pos x="0" y="43"/>
                </a:cxn>
                <a:cxn ang="0">
                  <a:pos x="0" y="43"/>
                </a:cxn>
                <a:cxn ang="0">
                  <a:pos x="0" y="46"/>
                </a:cxn>
                <a:cxn ang="0">
                  <a:pos x="1" y="47"/>
                </a:cxn>
                <a:cxn ang="0">
                  <a:pos x="5" y="48"/>
                </a:cxn>
                <a:cxn ang="0">
                  <a:pos x="9" y="47"/>
                </a:cxn>
                <a:cxn ang="0">
                  <a:pos x="11" y="46"/>
                </a:cxn>
                <a:cxn ang="0">
                  <a:pos x="12" y="43"/>
                </a:cxn>
                <a:cxn ang="0">
                  <a:pos x="12" y="43"/>
                </a:cxn>
                <a:cxn ang="0">
                  <a:pos x="12" y="34"/>
                </a:cxn>
                <a:cxn ang="0">
                  <a:pos x="14" y="25"/>
                </a:cxn>
                <a:cxn ang="0">
                  <a:pos x="20" y="7"/>
                </a:cxn>
                <a:cxn ang="0">
                  <a:pos x="20" y="7"/>
                </a:cxn>
                <a:cxn ang="0">
                  <a:pos x="20" y="4"/>
                </a:cxn>
                <a:cxn ang="0">
                  <a:pos x="18" y="1"/>
                </a:cxn>
                <a:cxn ang="0">
                  <a:pos x="16" y="0"/>
                </a:cxn>
                <a:cxn ang="0">
                  <a:pos x="11" y="0"/>
                </a:cxn>
                <a:cxn ang="0">
                  <a:pos x="9" y="1"/>
                </a:cxn>
                <a:cxn ang="0">
                  <a:pos x="8" y="3"/>
                </a:cxn>
                <a:cxn ang="0">
                  <a:pos x="8" y="3"/>
                </a:cxn>
              </a:cxnLst>
              <a:rect l="0" t="0" r="r" b="b"/>
              <a:pathLst>
                <a:path w="20" h="48">
                  <a:moveTo>
                    <a:pt x="8" y="3"/>
                  </a:moveTo>
                  <a:lnTo>
                    <a:pt x="8" y="3"/>
                  </a:lnTo>
                  <a:lnTo>
                    <a:pt x="3" y="22"/>
                  </a:lnTo>
                  <a:lnTo>
                    <a:pt x="1" y="33"/>
                  </a:lnTo>
                  <a:lnTo>
                    <a:pt x="0" y="43"/>
                  </a:lnTo>
                  <a:lnTo>
                    <a:pt x="0" y="43"/>
                  </a:lnTo>
                  <a:lnTo>
                    <a:pt x="0" y="46"/>
                  </a:lnTo>
                  <a:lnTo>
                    <a:pt x="1" y="47"/>
                  </a:lnTo>
                  <a:lnTo>
                    <a:pt x="5" y="48"/>
                  </a:lnTo>
                  <a:lnTo>
                    <a:pt x="9" y="47"/>
                  </a:lnTo>
                  <a:lnTo>
                    <a:pt x="11" y="46"/>
                  </a:lnTo>
                  <a:lnTo>
                    <a:pt x="12" y="43"/>
                  </a:lnTo>
                  <a:lnTo>
                    <a:pt x="12" y="43"/>
                  </a:lnTo>
                  <a:lnTo>
                    <a:pt x="12" y="34"/>
                  </a:lnTo>
                  <a:lnTo>
                    <a:pt x="14" y="25"/>
                  </a:lnTo>
                  <a:lnTo>
                    <a:pt x="20" y="7"/>
                  </a:lnTo>
                  <a:lnTo>
                    <a:pt x="20" y="7"/>
                  </a:lnTo>
                  <a:lnTo>
                    <a:pt x="20" y="4"/>
                  </a:lnTo>
                  <a:lnTo>
                    <a:pt x="18" y="1"/>
                  </a:lnTo>
                  <a:lnTo>
                    <a:pt x="16" y="0"/>
                  </a:lnTo>
                  <a:lnTo>
                    <a:pt x="11" y="0"/>
                  </a:lnTo>
                  <a:lnTo>
                    <a:pt x="9" y="1"/>
                  </a:lnTo>
                  <a:lnTo>
                    <a:pt x="8" y="3"/>
                  </a:lnTo>
                  <a:lnTo>
                    <a:pt x="8" y="3"/>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202" name="chenying0907 859"/>
            <p:cNvSpPr>
              <a:spLocks/>
            </p:cNvSpPr>
            <p:nvPr/>
          </p:nvSpPr>
          <p:spPr bwMode="auto">
            <a:xfrm>
              <a:off x="4673601" y="3286126"/>
              <a:ext cx="6350" cy="22225"/>
            </a:xfrm>
            <a:custGeom>
              <a:avLst/>
              <a:gdLst/>
              <a:ahLst/>
              <a:cxnLst>
                <a:cxn ang="0">
                  <a:pos x="4" y="6"/>
                </a:cxn>
                <a:cxn ang="0">
                  <a:pos x="4" y="6"/>
                </a:cxn>
                <a:cxn ang="0">
                  <a:pos x="3" y="29"/>
                </a:cxn>
                <a:cxn ang="0">
                  <a:pos x="0" y="51"/>
                </a:cxn>
                <a:cxn ang="0">
                  <a:pos x="0" y="51"/>
                </a:cxn>
                <a:cxn ang="0">
                  <a:pos x="1" y="54"/>
                </a:cxn>
                <a:cxn ang="0">
                  <a:pos x="3" y="55"/>
                </a:cxn>
                <a:cxn ang="0">
                  <a:pos x="7" y="58"/>
                </a:cxn>
                <a:cxn ang="0">
                  <a:pos x="11" y="55"/>
                </a:cxn>
                <a:cxn ang="0">
                  <a:pos x="12" y="54"/>
                </a:cxn>
                <a:cxn ang="0">
                  <a:pos x="12" y="51"/>
                </a:cxn>
                <a:cxn ang="0">
                  <a:pos x="12" y="51"/>
                </a:cxn>
                <a:cxn ang="0">
                  <a:pos x="14" y="29"/>
                </a:cxn>
                <a:cxn ang="0">
                  <a:pos x="16" y="6"/>
                </a:cxn>
                <a:cxn ang="0">
                  <a:pos x="16" y="6"/>
                </a:cxn>
                <a:cxn ang="0">
                  <a:pos x="16" y="4"/>
                </a:cxn>
                <a:cxn ang="0">
                  <a:pos x="14" y="2"/>
                </a:cxn>
                <a:cxn ang="0">
                  <a:pos x="11" y="0"/>
                </a:cxn>
                <a:cxn ang="0">
                  <a:pos x="7" y="2"/>
                </a:cxn>
                <a:cxn ang="0">
                  <a:pos x="5" y="4"/>
                </a:cxn>
                <a:cxn ang="0">
                  <a:pos x="4" y="6"/>
                </a:cxn>
                <a:cxn ang="0">
                  <a:pos x="4" y="6"/>
                </a:cxn>
              </a:cxnLst>
              <a:rect l="0" t="0" r="r" b="b"/>
              <a:pathLst>
                <a:path w="16" h="58">
                  <a:moveTo>
                    <a:pt x="4" y="6"/>
                  </a:moveTo>
                  <a:lnTo>
                    <a:pt x="4" y="6"/>
                  </a:lnTo>
                  <a:lnTo>
                    <a:pt x="3" y="29"/>
                  </a:lnTo>
                  <a:lnTo>
                    <a:pt x="0" y="51"/>
                  </a:lnTo>
                  <a:lnTo>
                    <a:pt x="0" y="51"/>
                  </a:lnTo>
                  <a:lnTo>
                    <a:pt x="1" y="54"/>
                  </a:lnTo>
                  <a:lnTo>
                    <a:pt x="3" y="55"/>
                  </a:lnTo>
                  <a:lnTo>
                    <a:pt x="7" y="58"/>
                  </a:lnTo>
                  <a:lnTo>
                    <a:pt x="11" y="55"/>
                  </a:lnTo>
                  <a:lnTo>
                    <a:pt x="12" y="54"/>
                  </a:lnTo>
                  <a:lnTo>
                    <a:pt x="12" y="51"/>
                  </a:lnTo>
                  <a:lnTo>
                    <a:pt x="12" y="51"/>
                  </a:lnTo>
                  <a:lnTo>
                    <a:pt x="14" y="29"/>
                  </a:lnTo>
                  <a:lnTo>
                    <a:pt x="16" y="6"/>
                  </a:lnTo>
                  <a:lnTo>
                    <a:pt x="16" y="6"/>
                  </a:lnTo>
                  <a:lnTo>
                    <a:pt x="16" y="4"/>
                  </a:lnTo>
                  <a:lnTo>
                    <a:pt x="14" y="2"/>
                  </a:lnTo>
                  <a:lnTo>
                    <a:pt x="11" y="0"/>
                  </a:lnTo>
                  <a:lnTo>
                    <a:pt x="7" y="2"/>
                  </a:lnTo>
                  <a:lnTo>
                    <a:pt x="5" y="4"/>
                  </a:lnTo>
                  <a:lnTo>
                    <a:pt x="4" y="6"/>
                  </a:lnTo>
                  <a:lnTo>
                    <a:pt x="4" y="6"/>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203" name="chenying0907 860"/>
            <p:cNvSpPr>
              <a:spLocks/>
            </p:cNvSpPr>
            <p:nvPr/>
          </p:nvSpPr>
          <p:spPr bwMode="auto">
            <a:xfrm>
              <a:off x="4757738" y="3371851"/>
              <a:ext cx="4763" cy="26988"/>
            </a:xfrm>
            <a:custGeom>
              <a:avLst/>
              <a:gdLst/>
              <a:ahLst/>
              <a:cxnLst>
                <a:cxn ang="0">
                  <a:pos x="0" y="5"/>
                </a:cxn>
                <a:cxn ang="0">
                  <a:pos x="0" y="62"/>
                </a:cxn>
                <a:cxn ang="0">
                  <a:pos x="0" y="62"/>
                </a:cxn>
                <a:cxn ang="0">
                  <a:pos x="2" y="65"/>
                </a:cxn>
                <a:cxn ang="0">
                  <a:pos x="3" y="66"/>
                </a:cxn>
                <a:cxn ang="0">
                  <a:pos x="7" y="68"/>
                </a:cxn>
                <a:cxn ang="0">
                  <a:pos x="11" y="66"/>
                </a:cxn>
                <a:cxn ang="0">
                  <a:pos x="12" y="65"/>
                </a:cxn>
                <a:cxn ang="0">
                  <a:pos x="12" y="62"/>
                </a:cxn>
                <a:cxn ang="0">
                  <a:pos x="12" y="5"/>
                </a:cxn>
                <a:cxn ang="0">
                  <a:pos x="12" y="5"/>
                </a:cxn>
                <a:cxn ang="0">
                  <a:pos x="12" y="2"/>
                </a:cxn>
                <a:cxn ang="0">
                  <a:pos x="11" y="1"/>
                </a:cxn>
                <a:cxn ang="0">
                  <a:pos x="7" y="0"/>
                </a:cxn>
                <a:cxn ang="0">
                  <a:pos x="3" y="1"/>
                </a:cxn>
                <a:cxn ang="0">
                  <a:pos x="2" y="2"/>
                </a:cxn>
                <a:cxn ang="0">
                  <a:pos x="0" y="5"/>
                </a:cxn>
                <a:cxn ang="0">
                  <a:pos x="0" y="5"/>
                </a:cxn>
              </a:cxnLst>
              <a:rect l="0" t="0" r="r" b="b"/>
              <a:pathLst>
                <a:path w="12" h="68">
                  <a:moveTo>
                    <a:pt x="0" y="5"/>
                  </a:moveTo>
                  <a:lnTo>
                    <a:pt x="0" y="62"/>
                  </a:lnTo>
                  <a:lnTo>
                    <a:pt x="0" y="62"/>
                  </a:lnTo>
                  <a:lnTo>
                    <a:pt x="2" y="65"/>
                  </a:lnTo>
                  <a:lnTo>
                    <a:pt x="3" y="66"/>
                  </a:lnTo>
                  <a:lnTo>
                    <a:pt x="7" y="68"/>
                  </a:lnTo>
                  <a:lnTo>
                    <a:pt x="11" y="66"/>
                  </a:lnTo>
                  <a:lnTo>
                    <a:pt x="12" y="65"/>
                  </a:lnTo>
                  <a:lnTo>
                    <a:pt x="12" y="62"/>
                  </a:lnTo>
                  <a:lnTo>
                    <a:pt x="12" y="5"/>
                  </a:lnTo>
                  <a:lnTo>
                    <a:pt x="12" y="5"/>
                  </a:lnTo>
                  <a:lnTo>
                    <a:pt x="12" y="2"/>
                  </a:lnTo>
                  <a:lnTo>
                    <a:pt x="11" y="1"/>
                  </a:lnTo>
                  <a:lnTo>
                    <a:pt x="7" y="0"/>
                  </a:lnTo>
                  <a:lnTo>
                    <a:pt x="3" y="1"/>
                  </a:lnTo>
                  <a:lnTo>
                    <a:pt x="2" y="2"/>
                  </a:lnTo>
                  <a:lnTo>
                    <a:pt x="0" y="5"/>
                  </a:lnTo>
                  <a:lnTo>
                    <a:pt x="0" y="5"/>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204" name="chenying0907 861"/>
            <p:cNvSpPr>
              <a:spLocks/>
            </p:cNvSpPr>
            <p:nvPr/>
          </p:nvSpPr>
          <p:spPr bwMode="auto">
            <a:xfrm>
              <a:off x="4781551" y="3379788"/>
              <a:ext cx="7938" cy="14288"/>
            </a:xfrm>
            <a:custGeom>
              <a:avLst/>
              <a:gdLst/>
              <a:ahLst/>
              <a:cxnLst>
                <a:cxn ang="0">
                  <a:pos x="8" y="4"/>
                </a:cxn>
                <a:cxn ang="0">
                  <a:pos x="8" y="4"/>
                </a:cxn>
                <a:cxn ang="0">
                  <a:pos x="4" y="14"/>
                </a:cxn>
                <a:cxn ang="0">
                  <a:pos x="1" y="26"/>
                </a:cxn>
                <a:cxn ang="0">
                  <a:pos x="1" y="26"/>
                </a:cxn>
                <a:cxn ang="0">
                  <a:pos x="0" y="29"/>
                </a:cxn>
                <a:cxn ang="0">
                  <a:pos x="0" y="31"/>
                </a:cxn>
                <a:cxn ang="0">
                  <a:pos x="4" y="34"/>
                </a:cxn>
                <a:cxn ang="0">
                  <a:pos x="5" y="35"/>
                </a:cxn>
                <a:cxn ang="0">
                  <a:pos x="8" y="35"/>
                </a:cxn>
                <a:cxn ang="0">
                  <a:pos x="9" y="34"/>
                </a:cxn>
                <a:cxn ang="0">
                  <a:pos x="10" y="31"/>
                </a:cxn>
                <a:cxn ang="0">
                  <a:pos x="10" y="31"/>
                </a:cxn>
                <a:cxn ang="0">
                  <a:pos x="14" y="21"/>
                </a:cxn>
                <a:cxn ang="0">
                  <a:pos x="18" y="9"/>
                </a:cxn>
                <a:cxn ang="0">
                  <a:pos x="18" y="9"/>
                </a:cxn>
                <a:cxn ang="0">
                  <a:pos x="18" y="6"/>
                </a:cxn>
                <a:cxn ang="0">
                  <a:pos x="18" y="4"/>
                </a:cxn>
                <a:cxn ang="0">
                  <a:pos x="15" y="1"/>
                </a:cxn>
                <a:cxn ang="0">
                  <a:pos x="13" y="0"/>
                </a:cxn>
                <a:cxn ang="0">
                  <a:pos x="12" y="0"/>
                </a:cxn>
                <a:cxn ang="0">
                  <a:pos x="10" y="1"/>
                </a:cxn>
                <a:cxn ang="0">
                  <a:pos x="8" y="4"/>
                </a:cxn>
                <a:cxn ang="0">
                  <a:pos x="8" y="4"/>
                </a:cxn>
              </a:cxnLst>
              <a:rect l="0" t="0" r="r" b="b"/>
              <a:pathLst>
                <a:path w="18" h="35">
                  <a:moveTo>
                    <a:pt x="8" y="4"/>
                  </a:moveTo>
                  <a:lnTo>
                    <a:pt x="8" y="4"/>
                  </a:lnTo>
                  <a:lnTo>
                    <a:pt x="4" y="14"/>
                  </a:lnTo>
                  <a:lnTo>
                    <a:pt x="1" y="26"/>
                  </a:lnTo>
                  <a:lnTo>
                    <a:pt x="1" y="26"/>
                  </a:lnTo>
                  <a:lnTo>
                    <a:pt x="0" y="29"/>
                  </a:lnTo>
                  <a:lnTo>
                    <a:pt x="0" y="31"/>
                  </a:lnTo>
                  <a:lnTo>
                    <a:pt x="4" y="34"/>
                  </a:lnTo>
                  <a:lnTo>
                    <a:pt x="5" y="35"/>
                  </a:lnTo>
                  <a:lnTo>
                    <a:pt x="8" y="35"/>
                  </a:lnTo>
                  <a:lnTo>
                    <a:pt x="9" y="34"/>
                  </a:lnTo>
                  <a:lnTo>
                    <a:pt x="10" y="31"/>
                  </a:lnTo>
                  <a:lnTo>
                    <a:pt x="10" y="31"/>
                  </a:lnTo>
                  <a:lnTo>
                    <a:pt x="14" y="21"/>
                  </a:lnTo>
                  <a:lnTo>
                    <a:pt x="18" y="9"/>
                  </a:lnTo>
                  <a:lnTo>
                    <a:pt x="18" y="9"/>
                  </a:lnTo>
                  <a:lnTo>
                    <a:pt x="18" y="6"/>
                  </a:lnTo>
                  <a:lnTo>
                    <a:pt x="18" y="4"/>
                  </a:lnTo>
                  <a:lnTo>
                    <a:pt x="15" y="1"/>
                  </a:lnTo>
                  <a:lnTo>
                    <a:pt x="13" y="0"/>
                  </a:lnTo>
                  <a:lnTo>
                    <a:pt x="12" y="0"/>
                  </a:lnTo>
                  <a:lnTo>
                    <a:pt x="10" y="1"/>
                  </a:lnTo>
                  <a:lnTo>
                    <a:pt x="8" y="4"/>
                  </a:lnTo>
                  <a:lnTo>
                    <a:pt x="8" y="4"/>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205" name="chenying0907 862"/>
            <p:cNvSpPr>
              <a:spLocks/>
            </p:cNvSpPr>
            <p:nvPr/>
          </p:nvSpPr>
          <p:spPr bwMode="auto">
            <a:xfrm>
              <a:off x="4351338" y="3216276"/>
              <a:ext cx="368300" cy="204788"/>
            </a:xfrm>
            <a:custGeom>
              <a:avLst/>
              <a:gdLst/>
              <a:ahLst/>
              <a:cxnLst>
                <a:cxn ang="0">
                  <a:pos x="865" y="427"/>
                </a:cxn>
                <a:cxn ang="0">
                  <a:pos x="804" y="438"/>
                </a:cxn>
                <a:cxn ang="0">
                  <a:pos x="707" y="431"/>
                </a:cxn>
                <a:cxn ang="0">
                  <a:pos x="576" y="403"/>
                </a:cxn>
                <a:cxn ang="0">
                  <a:pos x="508" y="378"/>
                </a:cxn>
                <a:cxn ang="0">
                  <a:pos x="437" y="336"/>
                </a:cxn>
                <a:cxn ang="0">
                  <a:pos x="418" y="323"/>
                </a:cxn>
                <a:cxn ang="0">
                  <a:pos x="407" y="319"/>
                </a:cxn>
                <a:cxn ang="0">
                  <a:pos x="384" y="329"/>
                </a:cxn>
                <a:cxn ang="0">
                  <a:pos x="365" y="348"/>
                </a:cxn>
                <a:cxn ang="0">
                  <a:pos x="343" y="377"/>
                </a:cxn>
                <a:cxn ang="0">
                  <a:pos x="274" y="431"/>
                </a:cxn>
                <a:cxn ang="0">
                  <a:pos x="228" y="457"/>
                </a:cxn>
                <a:cxn ang="0">
                  <a:pos x="159" y="470"/>
                </a:cxn>
                <a:cxn ang="0">
                  <a:pos x="96" y="451"/>
                </a:cxn>
                <a:cxn ang="0">
                  <a:pos x="53" y="400"/>
                </a:cxn>
                <a:cxn ang="0">
                  <a:pos x="45" y="355"/>
                </a:cxn>
                <a:cxn ang="0">
                  <a:pos x="63" y="308"/>
                </a:cxn>
                <a:cxn ang="0">
                  <a:pos x="121" y="250"/>
                </a:cxn>
                <a:cxn ang="0">
                  <a:pos x="185" y="198"/>
                </a:cxn>
                <a:cxn ang="0">
                  <a:pos x="255" y="140"/>
                </a:cxn>
                <a:cxn ang="0">
                  <a:pos x="334" y="76"/>
                </a:cxn>
                <a:cxn ang="0">
                  <a:pos x="393" y="58"/>
                </a:cxn>
                <a:cxn ang="0">
                  <a:pos x="541" y="55"/>
                </a:cxn>
                <a:cxn ang="0">
                  <a:pos x="648" y="54"/>
                </a:cxn>
                <a:cxn ang="0">
                  <a:pos x="773" y="49"/>
                </a:cxn>
                <a:cxn ang="0">
                  <a:pos x="811" y="59"/>
                </a:cxn>
                <a:cxn ang="0">
                  <a:pos x="838" y="49"/>
                </a:cxn>
                <a:cxn ang="0">
                  <a:pos x="839" y="25"/>
                </a:cxn>
                <a:cxn ang="0">
                  <a:pos x="824" y="9"/>
                </a:cxn>
                <a:cxn ang="0">
                  <a:pos x="784" y="3"/>
                </a:cxn>
                <a:cxn ang="0">
                  <a:pos x="610" y="8"/>
                </a:cxn>
                <a:cxn ang="0">
                  <a:pos x="512" y="11"/>
                </a:cxn>
                <a:cxn ang="0">
                  <a:pos x="384" y="12"/>
                </a:cxn>
                <a:cxn ang="0">
                  <a:pos x="323" y="29"/>
                </a:cxn>
                <a:cxn ang="0">
                  <a:pos x="267" y="67"/>
                </a:cxn>
                <a:cxn ang="0">
                  <a:pos x="68" y="236"/>
                </a:cxn>
                <a:cxn ang="0">
                  <a:pos x="24" y="285"/>
                </a:cxn>
                <a:cxn ang="0">
                  <a:pos x="6" y="330"/>
                </a:cxn>
                <a:cxn ang="0">
                  <a:pos x="2" y="378"/>
                </a:cxn>
                <a:cxn ang="0">
                  <a:pos x="11" y="419"/>
                </a:cxn>
                <a:cxn ang="0">
                  <a:pos x="33" y="461"/>
                </a:cxn>
                <a:cxn ang="0">
                  <a:pos x="68" y="493"/>
                </a:cxn>
                <a:cxn ang="0">
                  <a:pos x="112" y="513"/>
                </a:cxn>
                <a:cxn ang="0">
                  <a:pos x="159" y="516"/>
                </a:cxn>
                <a:cxn ang="0">
                  <a:pos x="238" y="499"/>
                </a:cxn>
                <a:cxn ang="0">
                  <a:pos x="284" y="479"/>
                </a:cxn>
                <a:cxn ang="0">
                  <a:pos x="363" y="419"/>
                </a:cxn>
                <a:cxn ang="0">
                  <a:pos x="395" y="389"/>
                </a:cxn>
                <a:cxn ang="0">
                  <a:pos x="405" y="373"/>
                </a:cxn>
                <a:cxn ang="0">
                  <a:pos x="435" y="385"/>
                </a:cxn>
                <a:cxn ang="0">
                  <a:pos x="508" y="429"/>
                </a:cxn>
                <a:cxn ang="0">
                  <a:pos x="588" y="451"/>
                </a:cxn>
                <a:cxn ang="0">
                  <a:pos x="696" y="476"/>
                </a:cxn>
                <a:cxn ang="0">
                  <a:pos x="811" y="484"/>
                </a:cxn>
                <a:cxn ang="0">
                  <a:pos x="874" y="472"/>
                </a:cxn>
                <a:cxn ang="0">
                  <a:pos x="916" y="453"/>
                </a:cxn>
                <a:cxn ang="0">
                  <a:pos x="925" y="437"/>
                </a:cxn>
                <a:cxn ang="0">
                  <a:pos x="917" y="414"/>
                </a:cxn>
                <a:cxn ang="0">
                  <a:pos x="902" y="410"/>
                </a:cxn>
              </a:cxnLst>
              <a:rect l="0" t="0" r="r" b="b"/>
              <a:pathLst>
                <a:path w="926" h="517">
                  <a:moveTo>
                    <a:pt x="892" y="412"/>
                  </a:moveTo>
                  <a:lnTo>
                    <a:pt x="892" y="412"/>
                  </a:lnTo>
                  <a:lnTo>
                    <a:pt x="879" y="420"/>
                  </a:lnTo>
                  <a:lnTo>
                    <a:pt x="865" y="427"/>
                  </a:lnTo>
                  <a:lnTo>
                    <a:pt x="849" y="432"/>
                  </a:lnTo>
                  <a:lnTo>
                    <a:pt x="835" y="436"/>
                  </a:lnTo>
                  <a:lnTo>
                    <a:pt x="819" y="437"/>
                  </a:lnTo>
                  <a:lnTo>
                    <a:pt x="804" y="438"/>
                  </a:lnTo>
                  <a:lnTo>
                    <a:pt x="788" y="438"/>
                  </a:lnTo>
                  <a:lnTo>
                    <a:pt x="771" y="438"/>
                  </a:lnTo>
                  <a:lnTo>
                    <a:pt x="739" y="436"/>
                  </a:lnTo>
                  <a:lnTo>
                    <a:pt x="707" y="431"/>
                  </a:lnTo>
                  <a:lnTo>
                    <a:pt x="647" y="419"/>
                  </a:lnTo>
                  <a:lnTo>
                    <a:pt x="647" y="419"/>
                  </a:lnTo>
                  <a:lnTo>
                    <a:pt x="611" y="412"/>
                  </a:lnTo>
                  <a:lnTo>
                    <a:pt x="576" y="403"/>
                  </a:lnTo>
                  <a:lnTo>
                    <a:pt x="542" y="393"/>
                  </a:lnTo>
                  <a:lnTo>
                    <a:pt x="525" y="386"/>
                  </a:lnTo>
                  <a:lnTo>
                    <a:pt x="508" y="378"/>
                  </a:lnTo>
                  <a:lnTo>
                    <a:pt x="508" y="378"/>
                  </a:lnTo>
                  <a:lnTo>
                    <a:pt x="488" y="368"/>
                  </a:lnTo>
                  <a:lnTo>
                    <a:pt x="467" y="355"/>
                  </a:lnTo>
                  <a:lnTo>
                    <a:pt x="448" y="342"/>
                  </a:lnTo>
                  <a:lnTo>
                    <a:pt x="437" y="336"/>
                  </a:lnTo>
                  <a:lnTo>
                    <a:pt x="427" y="331"/>
                  </a:lnTo>
                  <a:lnTo>
                    <a:pt x="427" y="331"/>
                  </a:lnTo>
                  <a:lnTo>
                    <a:pt x="423" y="327"/>
                  </a:lnTo>
                  <a:lnTo>
                    <a:pt x="418" y="323"/>
                  </a:lnTo>
                  <a:lnTo>
                    <a:pt x="418" y="323"/>
                  </a:lnTo>
                  <a:lnTo>
                    <a:pt x="412" y="321"/>
                  </a:lnTo>
                  <a:lnTo>
                    <a:pt x="407" y="319"/>
                  </a:lnTo>
                  <a:lnTo>
                    <a:pt x="407" y="319"/>
                  </a:lnTo>
                  <a:lnTo>
                    <a:pt x="399" y="318"/>
                  </a:lnTo>
                  <a:lnTo>
                    <a:pt x="393" y="321"/>
                  </a:lnTo>
                  <a:lnTo>
                    <a:pt x="388" y="323"/>
                  </a:lnTo>
                  <a:lnTo>
                    <a:pt x="384" y="329"/>
                  </a:lnTo>
                  <a:lnTo>
                    <a:pt x="384" y="329"/>
                  </a:lnTo>
                  <a:lnTo>
                    <a:pt x="376" y="334"/>
                  </a:lnTo>
                  <a:lnTo>
                    <a:pt x="371" y="340"/>
                  </a:lnTo>
                  <a:lnTo>
                    <a:pt x="365" y="348"/>
                  </a:lnTo>
                  <a:lnTo>
                    <a:pt x="360" y="356"/>
                  </a:lnTo>
                  <a:lnTo>
                    <a:pt x="360" y="356"/>
                  </a:lnTo>
                  <a:lnTo>
                    <a:pt x="354" y="366"/>
                  </a:lnTo>
                  <a:lnTo>
                    <a:pt x="343" y="377"/>
                  </a:lnTo>
                  <a:lnTo>
                    <a:pt x="333" y="387"/>
                  </a:lnTo>
                  <a:lnTo>
                    <a:pt x="321" y="397"/>
                  </a:lnTo>
                  <a:lnTo>
                    <a:pt x="296" y="415"/>
                  </a:lnTo>
                  <a:lnTo>
                    <a:pt x="274" y="431"/>
                  </a:lnTo>
                  <a:lnTo>
                    <a:pt x="274" y="431"/>
                  </a:lnTo>
                  <a:lnTo>
                    <a:pt x="259" y="441"/>
                  </a:lnTo>
                  <a:lnTo>
                    <a:pt x="244" y="450"/>
                  </a:lnTo>
                  <a:lnTo>
                    <a:pt x="228" y="457"/>
                  </a:lnTo>
                  <a:lnTo>
                    <a:pt x="211" y="463"/>
                  </a:lnTo>
                  <a:lnTo>
                    <a:pt x="193" y="467"/>
                  </a:lnTo>
                  <a:lnTo>
                    <a:pt x="176" y="468"/>
                  </a:lnTo>
                  <a:lnTo>
                    <a:pt x="159" y="470"/>
                  </a:lnTo>
                  <a:lnTo>
                    <a:pt x="142" y="467"/>
                  </a:lnTo>
                  <a:lnTo>
                    <a:pt x="126" y="465"/>
                  </a:lnTo>
                  <a:lnTo>
                    <a:pt x="110" y="459"/>
                  </a:lnTo>
                  <a:lnTo>
                    <a:pt x="96" y="451"/>
                  </a:lnTo>
                  <a:lnTo>
                    <a:pt x="83" y="442"/>
                  </a:lnTo>
                  <a:lnTo>
                    <a:pt x="71" y="431"/>
                  </a:lnTo>
                  <a:lnTo>
                    <a:pt x="61" y="416"/>
                  </a:lnTo>
                  <a:lnTo>
                    <a:pt x="53" y="400"/>
                  </a:lnTo>
                  <a:lnTo>
                    <a:pt x="47" y="382"/>
                  </a:lnTo>
                  <a:lnTo>
                    <a:pt x="47" y="382"/>
                  </a:lnTo>
                  <a:lnTo>
                    <a:pt x="45" y="368"/>
                  </a:lnTo>
                  <a:lnTo>
                    <a:pt x="45" y="355"/>
                  </a:lnTo>
                  <a:lnTo>
                    <a:pt x="47" y="342"/>
                  </a:lnTo>
                  <a:lnTo>
                    <a:pt x="51" y="330"/>
                  </a:lnTo>
                  <a:lnTo>
                    <a:pt x="57" y="318"/>
                  </a:lnTo>
                  <a:lnTo>
                    <a:pt x="63" y="308"/>
                  </a:lnTo>
                  <a:lnTo>
                    <a:pt x="71" y="297"/>
                  </a:lnTo>
                  <a:lnTo>
                    <a:pt x="80" y="287"/>
                  </a:lnTo>
                  <a:lnTo>
                    <a:pt x="100" y="268"/>
                  </a:lnTo>
                  <a:lnTo>
                    <a:pt x="121" y="250"/>
                  </a:lnTo>
                  <a:lnTo>
                    <a:pt x="143" y="233"/>
                  </a:lnTo>
                  <a:lnTo>
                    <a:pt x="161" y="217"/>
                  </a:lnTo>
                  <a:lnTo>
                    <a:pt x="161" y="217"/>
                  </a:lnTo>
                  <a:lnTo>
                    <a:pt x="185" y="198"/>
                  </a:lnTo>
                  <a:lnTo>
                    <a:pt x="208" y="179"/>
                  </a:lnTo>
                  <a:lnTo>
                    <a:pt x="233" y="160"/>
                  </a:lnTo>
                  <a:lnTo>
                    <a:pt x="255" y="140"/>
                  </a:lnTo>
                  <a:lnTo>
                    <a:pt x="255" y="140"/>
                  </a:lnTo>
                  <a:lnTo>
                    <a:pt x="280" y="117"/>
                  </a:lnTo>
                  <a:lnTo>
                    <a:pt x="306" y="96"/>
                  </a:lnTo>
                  <a:lnTo>
                    <a:pt x="320" y="85"/>
                  </a:lnTo>
                  <a:lnTo>
                    <a:pt x="334" y="76"/>
                  </a:lnTo>
                  <a:lnTo>
                    <a:pt x="348" y="70"/>
                  </a:lnTo>
                  <a:lnTo>
                    <a:pt x="365" y="64"/>
                  </a:lnTo>
                  <a:lnTo>
                    <a:pt x="365" y="64"/>
                  </a:lnTo>
                  <a:lnTo>
                    <a:pt x="393" y="58"/>
                  </a:lnTo>
                  <a:lnTo>
                    <a:pt x="422" y="54"/>
                  </a:lnTo>
                  <a:lnTo>
                    <a:pt x="452" y="53"/>
                  </a:lnTo>
                  <a:lnTo>
                    <a:pt x="480" y="54"/>
                  </a:lnTo>
                  <a:lnTo>
                    <a:pt x="541" y="55"/>
                  </a:lnTo>
                  <a:lnTo>
                    <a:pt x="569" y="56"/>
                  </a:lnTo>
                  <a:lnTo>
                    <a:pt x="598" y="56"/>
                  </a:lnTo>
                  <a:lnTo>
                    <a:pt x="598" y="56"/>
                  </a:lnTo>
                  <a:lnTo>
                    <a:pt x="648" y="54"/>
                  </a:lnTo>
                  <a:lnTo>
                    <a:pt x="698" y="50"/>
                  </a:lnTo>
                  <a:lnTo>
                    <a:pt x="724" y="47"/>
                  </a:lnTo>
                  <a:lnTo>
                    <a:pt x="749" y="47"/>
                  </a:lnTo>
                  <a:lnTo>
                    <a:pt x="773" y="49"/>
                  </a:lnTo>
                  <a:lnTo>
                    <a:pt x="798" y="50"/>
                  </a:lnTo>
                  <a:lnTo>
                    <a:pt x="798" y="50"/>
                  </a:lnTo>
                  <a:lnTo>
                    <a:pt x="804" y="55"/>
                  </a:lnTo>
                  <a:lnTo>
                    <a:pt x="811" y="59"/>
                  </a:lnTo>
                  <a:lnTo>
                    <a:pt x="818" y="59"/>
                  </a:lnTo>
                  <a:lnTo>
                    <a:pt x="826" y="58"/>
                  </a:lnTo>
                  <a:lnTo>
                    <a:pt x="832" y="54"/>
                  </a:lnTo>
                  <a:lnTo>
                    <a:pt x="838" y="49"/>
                  </a:lnTo>
                  <a:lnTo>
                    <a:pt x="840" y="42"/>
                  </a:lnTo>
                  <a:lnTo>
                    <a:pt x="840" y="38"/>
                  </a:lnTo>
                  <a:lnTo>
                    <a:pt x="840" y="33"/>
                  </a:lnTo>
                  <a:lnTo>
                    <a:pt x="839" y="25"/>
                  </a:lnTo>
                  <a:lnTo>
                    <a:pt x="839" y="25"/>
                  </a:lnTo>
                  <a:lnTo>
                    <a:pt x="836" y="19"/>
                  </a:lnTo>
                  <a:lnTo>
                    <a:pt x="831" y="13"/>
                  </a:lnTo>
                  <a:lnTo>
                    <a:pt x="824" y="9"/>
                  </a:lnTo>
                  <a:lnTo>
                    <a:pt x="818" y="7"/>
                  </a:lnTo>
                  <a:lnTo>
                    <a:pt x="818" y="7"/>
                  </a:lnTo>
                  <a:lnTo>
                    <a:pt x="801" y="4"/>
                  </a:lnTo>
                  <a:lnTo>
                    <a:pt x="784" y="3"/>
                  </a:lnTo>
                  <a:lnTo>
                    <a:pt x="750" y="0"/>
                  </a:lnTo>
                  <a:lnTo>
                    <a:pt x="716" y="2"/>
                  </a:lnTo>
                  <a:lnTo>
                    <a:pt x="681" y="3"/>
                  </a:lnTo>
                  <a:lnTo>
                    <a:pt x="610" y="8"/>
                  </a:lnTo>
                  <a:lnTo>
                    <a:pt x="575" y="11"/>
                  </a:lnTo>
                  <a:lnTo>
                    <a:pt x="542" y="12"/>
                  </a:lnTo>
                  <a:lnTo>
                    <a:pt x="542" y="12"/>
                  </a:lnTo>
                  <a:lnTo>
                    <a:pt x="512" y="11"/>
                  </a:lnTo>
                  <a:lnTo>
                    <a:pt x="480" y="11"/>
                  </a:lnTo>
                  <a:lnTo>
                    <a:pt x="448" y="9"/>
                  </a:lnTo>
                  <a:lnTo>
                    <a:pt x="415" y="9"/>
                  </a:lnTo>
                  <a:lnTo>
                    <a:pt x="384" y="12"/>
                  </a:lnTo>
                  <a:lnTo>
                    <a:pt x="368" y="15"/>
                  </a:lnTo>
                  <a:lnTo>
                    <a:pt x="352" y="19"/>
                  </a:lnTo>
                  <a:lnTo>
                    <a:pt x="338" y="24"/>
                  </a:lnTo>
                  <a:lnTo>
                    <a:pt x="323" y="29"/>
                  </a:lnTo>
                  <a:lnTo>
                    <a:pt x="309" y="37"/>
                  </a:lnTo>
                  <a:lnTo>
                    <a:pt x="296" y="45"/>
                  </a:lnTo>
                  <a:lnTo>
                    <a:pt x="296" y="45"/>
                  </a:lnTo>
                  <a:lnTo>
                    <a:pt x="267" y="67"/>
                  </a:lnTo>
                  <a:lnTo>
                    <a:pt x="238" y="90"/>
                  </a:lnTo>
                  <a:lnTo>
                    <a:pt x="181" y="139"/>
                  </a:lnTo>
                  <a:lnTo>
                    <a:pt x="68" y="236"/>
                  </a:lnTo>
                  <a:lnTo>
                    <a:pt x="68" y="236"/>
                  </a:lnTo>
                  <a:lnTo>
                    <a:pt x="47" y="255"/>
                  </a:lnTo>
                  <a:lnTo>
                    <a:pt x="40" y="266"/>
                  </a:lnTo>
                  <a:lnTo>
                    <a:pt x="32" y="275"/>
                  </a:lnTo>
                  <a:lnTo>
                    <a:pt x="24" y="285"/>
                  </a:lnTo>
                  <a:lnTo>
                    <a:pt x="17" y="296"/>
                  </a:lnTo>
                  <a:lnTo>
                    <a:pt x="12" y="308"/>
                  </a:lnTo>
                  <a:lnTo>
                    <a:pt x="8" y="318"/>
                  </a:lnTo>
                  <a:lnTo>
                    <a:pt x="6" y="330"/>
                  </a:lnTo>
                  <a:lnTo>
                    <a:pt x="3" y="342"/>
                  </a:lnTo>
                  <a:lnTo>
                    <a:pt x="2" y="353"/>
                  </a:lnTo>
                  <a:lnTo>
                    <a:pt x="0" y="366"/>
                  </a:lnTo>
                  <a:lnTo>
                    <a:pt x="2" y="378"/>
                  </a:lnTo>
                  <a:lnTo>
                    <a:pt x="3" y="391"/>
                  </a:lnTo>
                  <a:lnTo>
                    <a:pt x="7" y="406"/>
                  </a:lnTo>
                  <a:lnTo>
                    <a:pt x="11" y="419"/>
                  </a:lnTo>
                  <a:lnTo>
                    <a:pt x="11" y="419"/>
                  </a:lnTo>
                  <a:lnTo>
                    <a:pt x="15" y="431"/>
                  </a:lnTo>
                  <a:lnTo>
                    <a:pt x="20" y="441"/>
                  </a:lnTo>
                  <a:lnTo>
                    <a:pt x="27" y="450"/>
                  </a:lnTo>
                  <a:lnTo>
                    <a:pt x="33" y="461"/>
                  </a:lnTo>
                  <a:lnTo>
                    <a:pt x="41" y="470"/>
                  </a:lnTo>
                  <a:lnTo>
                    <a:pt x="49" y="478"/>
                  </a:lnTo>
                  <a:lnTo>
                    <a:pt x="58" y="485"/>
                  </a:lnTo>
                  <a:lnTo>
                    <a:pt x="68" y="493"/>
                  </a:lnTo>
                  <a:lnTo>
                    <a:pt x="79" y="499"/>
                  </a:lnTo>
                  <a:lnTo>
                    <a:pt x="89" y="505"/>
                  </a:lnTo>
                  <a:lnTo>
                    <a:pt x="100" y="509"/>
                  </a:lnTo>
                  <a:lnTo>
                    <a:pt x="112" y="513"/>
                  </a:lnTo>
                  <a:lnTo>
                    <a:pt x="123" y="516"/>
                  </a:lnTo>
                  <a:lnTo>
                    <a:pt x="135" y="517"/>
                  </a:lnTo>
                  <a:lnTo>
                    <a:pt x="147" y="517"/>
                  </a:lnTo>
                  <a:lnTo>
                    <a:pt x="159" y="516"/>
                  </a:lnTo>
                  <a:lnTo>
                    <a:pt x="159" y="516"/>
                  </a:lnTo>
                  <a:lnTo>
                    <a:pt x="191" y="510"/>
                  </a:lnTo>
                  <a:lnTo>
                    <a:pt x="223" y="502"/>
                  </a:lnTo>
                  <a:lnTo>
                    <a:pt x="238" y="499"/>
                  </a:lnTo>
                  <a:lnTo>
                    <a:pt x="254" y="493"/>
                  </a:lnTo>
                  <a:lnTo>
                    <a:pt x="269" y="487"/>
                  </a:lnTo>
                  <a:lnTo>
                    <a:pt x="284" y="479"/>
                  </a:lnTo>
                  <a:lnTo>
                    <a:pt x="284" y="479"/>
                  </a:lnTo>
                  <a:lnTo>
                    <a:pt x="297" y="471"/>
                  </a:lnTo>
                  <a:lnTo>
                    <a:pt x="312" y="461"/>
                  </a:lnTo>
                  <a:lnTo>
                    <a:pt x="337" y="440"/>
                  </a:lnTo>
                  <a:lnTo>
                    <a:pt x="363" y="419"/>
                  </a:lnTo>
                  <a:lnTo>
                    <a:pt x="388" y="398"/>
                  </a:lnTo>
                  <a:lnTo>
                    <a:pt x="388" y="398"/>
                  </a:lnTo>
                  <a:lnTo>
                    <a:pt x="393" y="393"/>
                  </a:lnTo>
                  <a:lnTo>
                    <a:pt x="395" y="389"/>
                  </a:lnTo>
                  <a:lnTo>
                    <a:pt x="399" y="381"/>
                  </a:lnTo>
                  <a:lnTo>
                    <a:pt x="401" y="378"/>
                  </a:lnTo>
                  <a:lnTo>
                    <a:pt x="402" y="376"/>
                  </a:lnTo>
                  <a:lnTo>
                    <a:pt x="405" y="373"/>
                  </a:lnTo>
                  <a:lnTo>
                    <a:pt x="408" y="373"/>
                  </a:lnTo>
                  <a:lnTo>
                    <a:pt x="408" y="373"/>
                  </a:lnTo>
                  <a:lnTo>
                    <a:pt x="422" y="378"/>
                  </a:lnTo>
                  <a:lnTo>
                    <a:pt x="435" y="385"/>
                  </a:lnTo>
                  <a:lnTo>
                    <a:pt x="458" y="400"/>
                  </a:lnTo>
                  <a:lnTo>
                    <a:pt x="483" y="416"/>
                  </a:lnTo>
                  <a:lnTo>
                    <a:pt x="496" y="423"/>
                  </a:lnTo>
                  <a:lnTo>
                    <a:pt x="508" y="429"/>
                  </a:lnTo>
                  <a:lnTo>
                    <a:pt x="508" y="429"/>
                  </a:lnTo>
                  <a:lnTo>
                    <a:pt x="528" y="436"/>
                  </a:lnTo>
                  <a:lnTo>
                    <a:pt x="547" y="442"/>
                  </a:lnTo>
                  <a:lnTo>
                    <a:pt x="588" y="451"/>
                  </a:lnTo>
                  <a:lnTo>
                    <a:pt x="627" y="461"/>
                  </a:lnTo>
                  <a:lnTo>
                    <a:pt x="667" y="470"/>
                  </a:lnTo>
                  <a:lnTo>
                    <a:pt x="667" y="470"/>
                  </a:lnTo>
                  <a:lnTo>
                    <a:pt x="696" y="476"/>
                  </a:lnTo>
                  <a:lnTo>
                    <a:pt x="728" y="482"/>
                  </a:lnTo>
                  <a:lnTo>
                    <a:pt x="760" y="484"/>
                  </a:lnTo>
                  <a:lnTo>
                    <a:pt x="794" y="485"/>
                  </a:lnTo>
                  <a:lnTo>
                    <a:pt x="811" y="484"/>
                  </a:lnTo>
                  <a:lnTo>
                    <a:pt x="827" y="483"/>
                  </a:lnTo>
                  <a:lnTo>
                    <a:pt x="843" y="480"/>
                  </a:lnTo>
                  <a:lnTo>
                    <a:pt x="858" y="476"/>
                  </a:lnTo>
                  <a:lnTo>
                    <a:pt x="874" y="472"/>
                  </a:lnTo>
                  <a:lnTo>
                    <a:pt x="889" y="466"/>
                  </a:lnTo>
                  <a:lnTo>
                    <a:pt x="903" y="459"/>
                  </a:lnTo>
                  <a:lnTo>
                    <a:pt x="916" y="453"/>
                  </a:lnTo>
                  <a:lnTo>
                    <a:pt x="916" y="453"/>
                  </a:lnTo>
                  <a:lnTo>
                    <a:pt x="920" y="449"/>
                  </a:lnTo>
                  <a:lnTo>
                    <a:pt x="923" y="445"/>
                  </a:lnTo>
                  <a:lnTo>
                    <a:pt x="924" y="441"/>
                  </a:lnTo>
                  <a:lnTo>
                    <a:pt x="925" y="437"/>
                  </a:lnTo>
                  <a:lnTo>
                    <a:pt x="926" y="432"/>
                  </a:lnTo>
                  <a:lnTo>
                    <a:pt x="925" y="428"/>
                  </a:lnTo>
                  <a:lnTo>
                    <a:pt x="923" y="420"/>
                  </a:lnTo>
                  <a:lnTo>
                    <a:pt x="917" y="414"/>
                  </a:lnTo>
                  <a:lnTo>
                    <a:pt x="913" y="411"/>
                  </a:lnTo>
                  <a:lnTo>
                    <a:pt x="909" y="410"/>
                  </a:lnTo>
                  <a:lnTo>
                    <a:pt x="906" y="408"/>
                  </a:lnTo>
                  <a:lnTo>
                    <a:pt x="902" y="410"/>
                  </a:lnTo>
                  <a:lnTo>
                    <a:pt x="896" y="410"/>
                  </a:lnTo>
                  <a:lnTo>
                    <a:pt x="892" y="412"/>
                  </a:lnTo>
                  <a:lnTo>
                    <a:pt x="892" y="412"/>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206" name="chenying0907 863"/>
            <p:cNvSpPr>
              <a:spLocks noEditPoints="1"/>
            </p:cNvSpPr>
            <p:nvPr/>
          </p:nvSpPr>
          <p:spPr bwMode="auto">
            <a:xfrm>
              <a:off x="4281488" y="3422651"/>
              <a:ext cx="115888" cy="122238"/>
            </a:xfrm>
            <a:custGeom>
              <a:avLst/>
              <a:gdLst/>
              <a:ahLst/>
              <a:cxnLst>
                <a:cxn ang="0">
                  <a:pos x="261" y="242"/>
                </a:cxn>
                <a:cxn ang="0">
                  <a:pos x="284" y="213"/>
                </a:cxn>
                <a:cxn ang="0">
                  <a:pos x="293" y="175"/>
                </a:cxn>
                <a:cxn ang="0">
                  <a:pos x="287" y="140"/>
                </a:cxn>
                <a:cxn ang="0">
                  <a:pos x="266" y="93"/>
                </a:cxn>
                <a:cxn ang="0">
                  <a:pos x="233" y="51"/>
                </a:cxn>
                <a:cxn ang="0">
                  <a:pos x="211" y="31"/>
                </a:cxn>
                <a:cxn ang="0">
                  <a:pos x="176" y="12"/>
                </a:cxn>
                <a:cxn ang="0">
                  <a:pos x="133" y="0"/>
                </a:cxn>
                <a:cxn ang="0">
                  <a:pos x="117" y="0"/>
                </a:cxn>
                <a:cxn ang="0">
                  <a:pos x="89" y="9"/>
                </a:cxn>
                <a:cxn ang="0">
                  <a:pos x="55" y="38"/>
                </a:cxn>
                <a:cxn ang="0">
                  <a:pos x="31" y="61"/>
                </a:cxn>
                <a:cxn ang="0">
                  <a:pos x="23" y="70"/>
                </a:cxn>
                <a:cxn ang="0">
                  <a:pos x="16" y="81"/>
                </a:cxn>
                <a:cxn ang="0">
                  <a:pos x="7" y="97"/>
                </a:cxn>
                <a:cxn ang="0">
                  <a:pos x="0" y="133"/>
                </a:cxn>
                <a:cxn ang="0">
                  <a:pos x="3" y="159"/>
                </a:cxn>
                <a:cxn ang="0">
                  <a:pos x="17" y="199"/>
                </a:cxn>
                <a:cxn ang="0">
                  <a:pos x="49" y="243"/>
                </a:cxn>
                <a:cxn ang="0">
                  <a:pos x="70" y="267"/>
                </a:cxn>
                <a:cxn ang="0">
                  <a:pos x="104" y="291"/>
                </a:cxn>
                <a:cxn ang="0">
                  <a:pos x="146" y="306"/>
                </a:cxn>
                <a:cxn ang="0">
                  <a:pos x="176" y="306"/>
                </a:cxn>
                <a:cxn ang="0">
                  <a:pos x="210" y="290"/>
                </a:cxn>
                <a:cxn ang="0">
                  <a:pos x="241" y="261"/>
                </a:cxn>
                <a:cxn ang="0">
                  <a:pos x="189" y="250"/>
                </a:cxn>
                <a:cxn ang="0">
                  <a:pos x="161" y="261"/>
                </a:cxn>
                <a:cxn ang="0">
                  <a:pos x="135" y="257"/>
                </a:cxn>
                <a:cxn ang="0">
                  <a:pos x="104" y="234"/>
                </a:cxn>
                <a:cxn ang="0">
                  <a:pos x="66" y="188"/>
                </a:cxn>
                <a:cxn ang="0">
                  <a:pos x="49" y="157"/>
                </a:cxn>
                <a:cxn ang="0">
                  <a:pos x="49" y="121"/>
                </a:cxn>
                <a:cxn ang="0">
                  <a:pos x="57" y="107"/>
                </a:cxn>
                <a:cxn ang="0">
                  <a:pos x="65" y="99"/>
                </a:cxn>
                <a:cxn ang="0">
                  <a:pos x="71" y="86"/>
                </a:cxn>
                <a:cxn ang="0">
                  <a:pos x="116" y="48"/>
                </a:cxn>
                <a:cxn ang="0">
                  <a:pos x="129" y="46"/>
                </a:cxn>
                <a:cxn ang="0">
                  <a:pos x="154" y="49"/>
                </a:cxn>
                <a:cxn ang="0">
                  <a:pos x="189" y="73"/>
                </a:cxn>
                <a:cxn ang="0">
                  <a:pos x="214" y="98"/>
                </a:cxn>
                <a:cxn ang="0">
                  <a:pos x="232" y="127"/>
                </a:cxn>
                <a:cxn ang="0">
                  <a:pos x="248" y="170"/>
                </a:cxn>
                <a:cxn ang="0">
                  <a:pos x="246" y="187"/>
                </a:cxn>
                <a:cxn ang="0">
                  <a:pos x="228" y="214"/>
                </a:cxn>
                <a:cxn ang="0">
                  <a:pos x="189" y="250"/>
                </a:cxn>
              </a:cxnLst>
              <a:rect l="0" t="0" r="r" b="b"/>
              <a:pathLst>
                <a:path w="293" h="307">
                  <a:moveTo>
                    <a:pt x="241" y="261"/>
                  </a:moveTo>
                  <a:lnTo>
                    <a:pt x="241" y="261"/>
                  </a:lnTo>
                  <a:lnTo>
                    <a:pt x="261" y="242"/>
                  </a:lnTo>
                  <a:lnTo>
                    <a:pt x="270" y="233"/>
                  </a:lnTo>
                  <a:lnTo>
                    <a:pt x="278" y="223"/>
                  </a:lnTo>
                  <a:lnTo>
                    <a:pt x="284" y="213"/>
                  </a:lnTo>
                  <a:lnTo>
                    <a:pt x="290" y="201"/>
                  </a:lnTo>
                  <a:lnTo>
                    <a:pt x="293" y="189"/>
                  </a:lnTo>
                  <a:lnTo>
                    <a:pt x="293" y="175"/>
                  </a:lnTo>
                  <a:lnTo>
                    <a:pt x="293" y="175"/>
                  </a:lnTo>
                  <a:lnTo>
                    <a:pt x="292" y="157"/>
                  </a:lnTo>
                  <a:lnTo>
                    <a:pt x="287" y="140"/>
                  </a:lnTo>
                  <a:lnTo>
                    <a:pt x="282" y="124"/>
                  </a:lnTo>
                  <a:lnTo>
                    <a:pt x="274" y="108"/>
                  </a:lnTo>
                  <a:lnTo>
                    <a:pt x="266" y="93"/>
                  </a:lnTo>
                  <a:lnTo>
                    <a:pt x="256" y="78"/>
                  </a:lnTo>
                  <a:lnTo>
                    <a:pt x="245" y="64"/>
                  </a:lnTo>
                  <a:lnTo>
                    <a:pt x="233" y="51"/>
                  </a:lnTo>
                  <a:lnTo>
                    <a:pt x="233" y="51"/>
                  </a:lnTo>
                  <a:lnTo>
                    <a:pt x="223" y="40"/>
                  </a:lnTo>
                  <a:lnTo>
                    <a:pt x="211" y="31"/>
                  </a:lnTo>
                  <a:lnTo>
                    <a:pt x="199" y="23"/>
                  </a:lnTo>
                  <a:lnTo>
                    <a:pt x="188" y="17"/>
                  </a:lnTo>
                  <a:lnTo>
                    <a:pt x="176" y="12"/>
                  </a:lnTo>
                  <a:lnTo>
                    <a:pt x="161" y="6"/>
                  </a:lnTo>
                  <a:lnTo>
                    <a:pt x="148" y="2"/>
                  </a:lnTo>
                  <a:lnTo>
                    <a:pt x="133" y="0"/>
                  </a:lnTo>
                  <a:lnTo>
                    <a:pt x="133" y="0"/>
                  </a:lnTo>
                  <a:lnTo>
                    <a:pt x="125" y="0"/>
                  </a:lnTo>
                  <a:lnTo>
                    <a:pt x="117" y="0"/>
                  </a:lnTo>
                  <a:lnTo>
                    <a:pt x="110" y="1"/>
                  </a:lnTo>
                  <a:lnTo>
                    <a:pt x="103" y="2"/>
                  </a:lnTo>
                  <a:lnTo>
                    <a:pt x="89" y="9"/>
                  </a:lnTo>
                  <a:lnTo>
                    <a:pt x="78" y="17"/>
                  </a:lnTo>
                  <a:lnTo>
                    <a:pt x="66" y="27"/>
                  </a:lnTo>
                  <a:lnTo>
                    <a:pt x="55" y="38"/>
                  </a:lnTo>
                  <a:lnTo>
                    <a:pt x="33" y="59"/>
                  </a:lnTo>
                  <a:lnTo>
                    <a:pt x="33" y="59"/>
                  </a:lnTo>
                  <a:lnTo>
                    <a:pt x="31" y="61"/>
                  </a:lnTo>
                  <a:lnTo>
                    <a:pt x="27" y="65"/>
                  </a:lnTo>
                  <a:lnTo>
                    <a:pt x="27" y="65"/>
                  </a:lnTo>
                  <a:lnTo>
                    <a:pt x="23" y="70"/>
                  </a:lnTo>
                  <a:lnTo>
                    <a:pt x="20" y="77"/>
                  </a:lnTo>
                  <a:lnTo>
                    <a:pt x="20" y="77"/>
                  </a:lnTo>
                  <a:lnTo>
                    <a:pt x="16" y="81"/>
                  </a:lnTo>
                  <a:lnTo>
                    <a:pt x="14" y="85"/>
                  </a:lnTo>
                  <a:lnTo>
                    <a:pt x="7" y="97"/>
                  </a:lnTo>
                  <a:lnTo>
                    <a:pt x="7" y="97"/>
                  </a:lnTo>
                  <a:lnTo>
                    <a:pt x="3" y="108"/>
                  </a:lnTo>
                  <a:lnTo>
                    <a:pt x="2" y="120"/>
                  </a:lnTo>
                  <a:lnTo>
                    <a:pt x="0" y="133"/>
                  </a:lnTo>
                  <a:lnTo>
                    <a:pt x="0" y="145"/>
                  </a:lnTo>
                  <a:lnTo>
                    <a:pt x="0" y="145"/>
                  </a:lnTo>
                  <a:lnTo>
                    <a:pt x="3" y="159"/>
                  </a:lnTo>
                  <a:lnTo>
                    <a:pt x="7" y="172"/>
                  </a:lnTo>
                  <a:lnTo>
                    <a:pt x="11" y="185"/>
                  </a:lnTo>
                  <a:lnTo>
                    <a:pt x="17" y="199"/>
                  </a:lnTo>
                  <a:lnTo>
                    <a:pt x="24" y="210"/>
                  </a:lnTo>
                  <a:lnTo>
                    <a:pt x="32" y="222"/>
                  </a:lnTo>
                  <a:lnTo>
                    <a:pt x="49" y="243"/>
                  </a:lnTo>
                  <a:lnTo>
                    <a:pt x="49" y="243"/>
                  </a:lnTo>
                  <a:lnTo>
                    <a:pt x="59" y="255"/>
                  </a:lnTo>
                  <a:lnTo>
                    <a:pt x="70" y="267"/>
                  </a:lnTo>
                  <a:lnTo>
                    <a:pt x="80" y="276"/>
                  </a:lnTo>
                  <a:lnTo>
                    <a:pt x="92" y="285"/>
                  </a:lnTo>
                  <a:lnTo>
                    <a:pt x="104" y="291"/>
                  </a:lnTo>
                  <a:lnTo>
                    <a:pt x="117" y="298"/>
                  </a:lnTo>
                  <a:lnTo>
                    <a:pt x="131" y="303"/>
                  </a:lnTo>
                  <a:lnTo>
                    <a:pt x="146" y="306"/>
                  </a:lnTo>
                  <a:lnTo>
                    <a:pt x="146" y="306"/>
                  </a:lnTo>
                  <a:lnTo>
                    <a:pt x="161" y="307"/>
                  </a:lnTo>
                  <a:lnTo>
                    <a:pt x="176" y="306"/>
                  </a:lnTo>
                  <a:lnTo>
                    <a:pt x="188" y="302"/>
                  </a:lnTo>
                  <a:lnTo>
                    <a:pt x="199" y="297"/>
                  </a:lnTo>
                  <a:lnTo>
                    <a:pt x="210" y="290"/>
                  </a:lnTo>
                  <a:lnTo>
                    <a:pt x="220" y="281"/>
                  </a:lnTo>
                  <a:lnTo>
                    <a:pt x="231" y="272"/>
                  </a:lnTo>
                  <a:lnTo>
                    <a:pt x="241" y="261"/>
                  </a:lnTo>
                  <a:lnTo>
                    <a:pt x="241" y="261"/>
                  </a:lnTo>
                  <a:close/>
                  <a:moveTo>
                    <a:pt x="189" y="250"/>
                  </a:moveTo>
                  <a:lnTo>
                    <a:pt x="189" y="250"/>
                  </a:lnTo>
                  <a:lnTo>
                    <a:pt x="180" y="256"/>
                  </a:lnTo>
                  <a:lnTo>
                    <a:pt x="171" y="260"/>
                  </a:lnTo>
                  <a:lnTo>
                    <a:pt x="161" y="261"/>
                  </a:lnTo>
                  <a:lnTo>
                    <a:pt x="152" y="263"/>
                  </a:lnTo>
                  <a:lnTo>
                    <a:pt x="144" y="260"/>
                  </a:lnTo>
                  <a:lnTo>
                    <a:pt x="135" y="257"/>
                  </a:lnTo>
                  <a:lnTo>
                    <a:pt x="127" y="252"/>
                  </a:lnTo>
                  <a:lnTo>
                    <a:pt x="120" y="247"/>
                  </a:lnTo>
                  <a:lnTo>
                    <a:pt x="104" y="234"/>
                  </a:lnTo>
                  <a:lnTo>
                    <a:pt x="89" y="218"/>
                  </a:lnTo>
                  <a:lnTo>
                    <a:pt x="66" y="188"/>
                  </a:lnTo>
                  <a:lnTo>
                    <a:pt x="66" y="188"/>
                  </a:lnTo>
                  <a:lnTo>
                    <a:pt x="59" y="179"/>
                  </a:lnTo>
                  <a:lnTo>
                    <a:pt x="54" y="168"/>
                  </a:lnTo>
                  <a:lnTo>
                    <a:pt x="49" y="157"/>
                  </a:lnTo>
                  <a:lnTo>
                    <a:pt x="48" y="145"/>
                  </a:lnTo>
                  <a:lnTo>
                    <a:pt x="46" y="133"/>
                  </a:lnTo>
                  <a:lnTo>
                    <a:pt x="49" y="121"/>
                  </a:lnTo>
                  <a:lnTo>
                    <a:pt x="50" y="116"/>
                  </a:lnTo>
                  <a:lnTo>
                    <a:pt x="54" y="111"/>
                  </a:lnTo>
                  <a:lnTo>
                    <a:pt x="57" y="107"/>
                  </a:lnTo>
                  <a:lnTo>
                    <a:pt x="62" y="103"/>
                  </a:lnTo>
                  <a:lnTo>
                    <a:pt x="62" y="103"/>
                  </a:lnTo>
                  <a:lnTo>
                    <a:pt x="65" y="99"/>
                  </a:lnTo>
                  <a:lnTo>
                    <a:pt x="67" y="95"/>
                  </a:lnTo>
                  <a:lnTo>
                    <a:pt x="71" y="86"/>
                  </a:lnTo>
                  <a:lnTo>
                    <a:pt x="71" y="86"/>
                  </a:lnTo>
                  <a:lnTo>
                    <a:pt x="92" y="65"/>
                  </a:lnTo>
                  <a:lnTo>
                    <a:pt x="104" y="56"/>
                  </a:lnTo>
                  <a:lnTo>
                    <a:pt x="116" y="48"/>
                  </a:lnTo>
                  <a:lnTo>
                    <a:pt x="116" y="48"/>
                  </a:lnTo>
                  <a:lnTo>
                    <a:pt x="122" y="47"/>
                  </a:lnTo>
                  <a:lnTo>
                    <a:pt x="129" y="46"/>
                  </a:lnTo>
                  <a:lnTo>
                    <a:pt x="135" y="44"/>
                  </a:lnTo>
                  <a:lnTo>
                    <a:pt x="142" y="46"/>
                  </a:lnTo>
                  <a:lnTo>
                    <a:pt x="154" y="49"/>
                  </a:lnTo>
                  <a:lnTo>
                    <a:pt x="167" y="56"/>
                  </a:lnTo>
                  <a:lnTo>
                    <a:pt x="178" y="64"/>
                  </a:lnTo>
                  <a:lnTo>
                    <a:pt x="189" y="73"/>
                  </a:lnTo>
                  <a:lnTo>
                    <a:pt x="207" y="90"/>
                  </a:lnTo>
                  <a:lnTo>
                    <a:pt x="207" y="90"/>
                  </a:lnTo>
                  <a:lnTo>
                    <a:pt x="214" y="98"/>
                  </a:lnTo>
                  <a:lnTo>
                    <a:pt x="220" y="107"/>
                  </a:lnTo>
                  <a:lnTo>
                    <a:pt x="227" y="117"/>
                  </a:lnTo>
                  <a:lnTo>
                    <a:pt x="232" y="127"/>
                  </a:lnTo>
                  <a:lnTo>
                    <a:pt x="241" y="148"/>
                  </a:lnTo>
                  <a:lnTo>
                    <a:pt x="248" y="170"/>
                  </a:lnTo>
                  <a:lnTo>
                    <a:pt x="248" y="170"/>
                  </a:lnTo>
                  <a:lnTo>
                    <a:pt x="249" y="175"/>
                  </a:lnTo>
                  <a:lnTo>
                    <a:pt x="248" y="180"/>
                  </a:lnTo>
                  <a:lnTo>
                    <a:pt x="246" y="187"/>
                  </a:lnTo>
                  <a:lnTo>
                    <a:pt x="245" y="192"/>
                  </a:lnTo>
                  <a:lnTo>
                    <a:pt x="237" y="202"/>
                  </a:lnTo>
                  <a:lnTo>
                    <a:pt x="228" y="214"/>
                  </a:lnTo>
                  <a:lnTo>
                    <a:pt x="218" y="225"/>
                  </a:lnTo>
                  <a:lnTo>
                    <a:pt x="207" y="234"/>
                  </a:lnTo>
                  <a:lnTo>
                    <a:pt x="189" y="250"/>
                  </a:lnTo>
                  <a:lnTo>
                    <a:pt x="189" y="250"/>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207" name="chenying0907 864"/>
            <p:cNvSpPr>
              <a:spLocks noEditPoints="1"/>
            </p:cNvSpPr>
            <p:nvPr/>
          </p:nvSpPr>
          <p:spPr bwMode="auto">
            <a:xfrm>
              <a:off x="4343401" y="3497263"/>
              <a:ext cx="115888" cy="122238"/>
            </a:xfrm>
            <a:custGeom>
              <a:avLst/>
              <a:gdLst/>
              <a:ahLst/>
              <a:cxnLst>
                <a:cxn ang="0">
                  <a:pos x="261" y="242"/>
                </a:cxn>
                <a:cxn ang="0">
                  <a:pos x="286" y="213"/>
                </a:cxn>
                <a:cxn ang="0">
                  <a:pos x="293" y="175"/>
                </a:cxn>
                <a:cxn ang="0">
                  <a:pos x="288" y="141"/>
                </a:cxn>
                <a:cxn ang="0">
                  <a:pos x="266" y="93"/>
                </a:cxn>
                <a:cxn ang="0">
                  <a:pos x="233" y="52"/>
                </a:cxn>
                <a:cxn ang="0">
                  <a:pos x="211" y="31"/>
                </a:cxn>
                <a:cxn ang="0">
                  <a:pos x="176" y="12"/>
                </a:cxn>
                <a:cxn ang="0">
                  <a:pos x="133" y="0"/>
                </a:cxn>
                <a:cxn ang="0">
                  <a:pos x="118" y="0"/>
                </a:cxn>
                <a:cxn ang="0">
                  <a:pos x="91" y="9"/>
                </a:cxn>
                <a:cxn ang="0">
                  <a:pos x="55" y="38"/>
                </a:cxn>
                <a:cxn ang="0">
                  <a:pos x="31" y="62"/>
                </a:cxn>
                <a:cxn ang="0">
                  <a:pos x="23" y="71"/>
                </a:cxn>
                <a:cxn ang="0">
                  <a:pos x="17" y="81"/>
                </a:cxn>
                <a:cxn ang="0">
                  <a:pos x="7" y="97"/>
                </a:cxn>
                <a:cxn ang="0">
                  <a:pos x="0" y="133"/>
                </a:cxn>
                <a:cxn ang="0">
                  <a:pos x="3" y="160"/>
                </a:cxn>
                <a:cxn ang="0">
                  <a:pos x="17" y="199"/>
                </a:cxn>
                <a:cxn ang="0">
                  <a:pos x="49" y="243"/>
                </a:cxn>
                <a:cxn ang="0">
                  <a:pos x="70" y="267"/>
                </a:cxn>
                <a:cxn ang="0">
                  <a:pos x="104" y="293"/>
                </a:cxn>
                <a:cxn ang="0">
                  <a:pos x="147" y="306"/>
                </a:cxn>
                <a:cxn ang="0">
                  <a:pos x="176" y="306"/>
                </a:cxn>
                <a:cxn ang="0">
                  <a:pos x="211" y="290"/>
                </a:cxn>
                <a:cxn ang="0">
                  <a:pos x="241" y="262"/>
                </a:cxn>
                <a:cxn ang="0">
                  <a:pos x="189" y="250"/>
                </a:cxn>
                <a:cxn ang="0">
                  <a:pos x="161" y="263"/>
                </a:cxn>
                <a:cxn ang="0">
                  <a:pos x="135" y="258"/>
                </a:cxn>
                <a:cxn ang="0">
                  <a:pos x="104" y="234"/>
                </a:cxn>
                <a:cxn ang="0">
                  <a:pos x="66" y="188"/>
                </a:cxn>
                <a:cxn ang="0">
                  <a:pos x="50" y="157"/>
                </a:cxn>
                <a:cxn ang="0">
                  <a:pos x="49" y="122"/>
                </a:cxn>
                <a:cxn ang="0">
                  <a:pos x="57" y="107"/>
                </a:cxn>
                <a:cxn ang="0">
                  <a:pos x="65" y="99"/>
                </a:cxn>
                <a:cxn ang="0">
                  <a:pos x="71" y="86"/>
                </a:cxn>
                <a:cxn ang="0">
                  <a:pos x="117" y="48"/>
                </a:cxn>
                <a:cxn ang="0">
                  <a:pos x="129" y="46"/>
                </a:cxn>
                <a:cxn ang="0">
                  <a:pos x="153" y="50"/>
                </a:cxn>
                <a:cxn ang="0">
                  <a:pos x="189" y="73"/>
                </a:cxn>
                <a:cxn ang="0">
                  <a:pos x="214" y="98"/>
                </a:cxn>
                <a:cxn ang="0">
                  <a:pos x="232" y="128"/>
                </a:cxn>
                <a:cxn ang="0">
                  <a:pos x="248" y="170"/>
                </a:cxn>
                <a:cxn ang="0">
                  <a:pos x="248" y="187"/>
                </a:cxn>
                <a:cxn ang="0">
                  <a:pos x="228" y="215"/>
                </a:cxn>
                <a:cxn ang="0">
                  <a:pos x="189" y="250"/>
                </a:cxn>
              </a:cxnLst>
              <a:rect l="0" t="0" r="r" b="b"/>
              <a:pathLst>
                <a:path w="293" h="307">
                  <a:moveTo>
                    <a:pt x="241" y="262"/>
                  </a:moveTo>
                  <a:lnTo>
                    <a:pt x="241" y="262"/>
                  </a:lnTo>
                  <a:lnTo>
                    <a:pt x="261" y="242"/>
                  </a:lnTo>
                  <a:lnTo>
                    <a:pt x="270" y="233"/>
                  </a:lnTo>
                  <a:lnTo>
                    <a:pt x="278" y="224"/>
                  </a:lnTo>
                  <a:lnTo>
                    <a:pt x="286" y="213"/>
                  </a:lnTo>
                  <a:lnTo>
                    <a:pt x="291" y="201"/>
                  </a:lnTo>
                  <a:lnTo>
                    <a:pt x="293" y="190"/>
                  </a:lnTo>
                  <a:lnTo>
                    <a:pt x="293" y="175"/>
                  </a:lnTo>
                  <a:lnTo>
                    <a:pt x="293" y="175"/>
                  </a:lnTo>
                  <a:lnTo>
                    <a:pt x="292" y="158"/>
                  </a:lnTo>
                  <a:lnTo>
                    <a:pt x="288" y="141"/>
                  </a:lnTo>
                  <a:lnTo>
                    <a:pt x="282" y="124"/>
                  </a:lnTo>
                  <a:lnTo>
                    <a:pt x="274" y="109"/>
                  </a:lnTo>
                  <a:lnTo>
                    <a:pt x="266" y="93"/>
                  </a:lnTo>
                  <a:lnTo>
                    <a:pt x="256" y="79"/>
                  </a:lnTo>
                  <a:lnTo>
                    <a:pt x="245" y="65"/>
                  </a:lnTo>
                  <a:lnTo>
                    <a:pt x="233" y="52"/>
                  </a:lnTo>
                  <a:lnTo>
                    <a:pt x="233" y="52"/>
                  </a:lnTo>
                  <a:lnTo>
                    <a:pt x="223" y="42"/>
                  </a:lnTo>
                  <a:lnTo>
                    <a:pt x="211" y="31"/>
                  </a:lnTo>
                  <a:lnTo>
                    <a:pt x="201" y="24"/>
                  </a:lnTo>
                  <a:lnTo>
                    <a:pt x="187" y="17"/>
                  </a:lnTo>
                  <a:lnTo>
                    <a:pt x="176" y="12"/>
                  </a:lnTo>
                  <a:lnTo>
                    <a:pt x="163" y="7"/>
                  </a:lnTo>
                  <a:lnTo>
                    <a:pt x="148" y="3"/>
                  </a:lnTo>
                  <a:lnTo>
                    <a:pt x="133" y="0"/>
                  </a:lnTo>
                  <a:lnTo>
                    <a:pt x="133" y="0"/>
                  </a:lnTo>
                  <a:lnTo>
                    <a:pt x="125" y="0"/>
                  </a:lnTo>
                  <a:lnTo>
                    <a:pt x="118" y="0"/>
                  </a:lnTo>
                  <a:lnTo>
                    <a:pt x="110" y="1"/>
                  </a:lnTo>
                  <a:lnTo>
                    <a:pt x="104" y="3"/>
                  </a:lnTo>
                  <a:lnTo>
                    <a:pt x="91" y="9"/>
                  </a:lnTo>
                  <a:lnTo>
                    <a:pt x="78" y="18"/>
                  </a:lnTo>
                  <a:lnTo>
                    <a:pt x="66" y="28"/>
                  </a:lnTo>
                  <a:lnTo>
                    <a:pt x="55" y="38"/>
                  </a:lnTo>
                  <a:lnTo>
                    <a:pt x="34" y="59"/>
                  </a:lnTo>
                  <a:lnTo>
                    <a:pt x="34" y="59"/>
                  </a:lnTo>
                  <a:lnTo>
                    <a:pt x="31" y="62"/>
                  </a:lnTo>
                  <a:lnTo>
                    <a:pt x="28" y="65"/>
                  </a:lnTo>
                  <a:lnTo>
                    <a:pt x="28" y="65"/>
                  </a:lnTo>
                  <a:lnTo>
                    <a:pt x="23" y="71"/>
                  </a:lnTo>
                  <a:lnTo>
                    <a:pt x="21" y="79"/>
                  </a:lnTo>
                  <a:lnTo>
                    <a:pt x="21" y="79"/>
                  </a:lnTo>
                  <a:lnTo>
                    <a:pt x="17" y="81"/>
                  </a:lnTo>
                  <a:lnTo>
                    <a:pt x="14" y="86"/>
                  </a:lnTo>
                  <a:lnTo>
                    <a:pt x="7" y="97"/>
                  </a:lnTo>
                  <a:lnTo>
                    <a:pt x="7" y="97"/>
                  </a:lnTo>
                  <a:lnTo>
                    <a:pt x="3" y="109"/>
                  </a:lnTo>
                  <a:lnTo>
                    <a:pt x="2" y="120"/>
                  </a:lnTo>
                  <a:lnTo>
                    <a:pt x="0" y="133"/>
                  </a:lnTo>
                  <a:lnTo>
                    <a:pt x="2" y="147"/>
                  </a:lnTo>
                  <a:lnTo>
                    <a:pt x="2" y="147"/>
                  </a:lnTo>
                  <a:lnTo>
                    <a:pt x="3" y="160"/>
                  </a:lnTo>
                  <a:lnTo>
                    <a:pt x="7" y="173"/>
                  </a:lnTo>
                  <a:lnTo>
                    <a:pt x="11" y="186"/>
                  </a:lnTo>
                  <a:lnTo>
                    <a:pt x="17" y="199"/>
                  </a:lnTo>
                  <a:lnTo>
                    <a:pt x="24" y="211"/>
                  </a:lnTo>
                  <a:lnTo>
                    <a:pt x="32" y="222"/>
                  </a:lnTo>
                  <a:lnTo>
                    <a:pt x="49" y="243"/>
                  </a:lnTo>
                  <a:lnTo>
                    <a:pt x="49" y="243"/>
                  </a:lnTo>
                  <a:lnTo>
                    <a:pt x="59" y="255"/>
                  </a:lnTo>
                  <a:lnTo>
                    <a:pt x="70" y="267"/>
                  </a:lnTo>
                  <a:lnTo>
                    <a:pt x="80" y="276"/>
                  </a:lnTo>
                  <a:lnTo>
                    <a:pt x="92" y="285"/>
                  </a:lnTo>
                  <a:lnTo>
                    <a:pt x="104" y="293"/>
                  </a:lnTo>
                  <a:lnTo>
                    <a:pt x="117" y="298"/>
                  </a:lnTo>
                  <a:lnTo>
                    <a:pt x="131" y="303"/>
                  </a:lnTo>
                  <a:lnTo>
                    <a:pt x="147" y="306"/>
                  </a:lnTo>
                  <a:lnTo>
                    <a:pt x="147" y="306"/>
                  </a:lnTo>
                  <a:lnTo>
                    <a:pt x="161" y="307"/>
                  </a:lnTo>
                  <a:lnTo>
                    <a:pt x="176" y="306"/>
                  </a:lnTo>
                  <a:lnTo>
                    <a:pt x="187" y="302"/>
                  </a:lnTo>
                  <a:lnTo>
                    <a:pt x="199" y="297"/>
                  </a:lnTo>
                  <a:lnTo>
                    <a:pt x="211" y="290"/>
                  </a:lnTo>
                  <a:lnTo>
                    <a:pt x="222" y="283"/>
                  </a:lnTo>
                  <a:lnTo>
                    <a:pt x="232" y="272"/>
                  </a:lnTo>
                  <a:lnTo>
                    <a:pt x="241" y="262"/>
                  </a:lnTo>
                  <a:lnTo>
                    <a:pt x="241" y="262"/>
                  </a:lnTo>
                  <a:close/>
                  <a:moveTo>
                    <a:pt x="189" y="250"/>
                  </a:moveTo>
                  <a:lnTo>
                    <a:pt x="189" y="250"/>
                  </a:lnTo>
                  <a:lnTo>
                    <a:pt x="180" y="256"/>
                  </a:lnTo>
                  <a:lnTo>
                    <a:pt x="170" y="260"/>
                  </a:lnTo>
                  <a:lnTo>
                    <a:pt x="161" y="263"/>
                  </a:lnTo>
                  <a:lnTo>
                    <a:pt x="152" y="263"/>
                  </a:lnTo>
                  <a:lnTo>
                    <a:pt x="144" y="260"/>
                  </a:lnTo>
                  <a:lnTo>
                    <a:pt x="135" y="258"/>
                  </a:lnTo>
                  <a:lnTo>
                    <a:pt x="127" y="254"/>
                  </a:lnTo>
                  <a:lnTo>
                    <a:pt x="119" y="247"/>
                  </a:lnTo>
                  <a:lnTo>
                    <a:pt x="104" y="234"/>
                  </a:lnTo>
                  <a:lnTo>
                    <a:pt x="91" y="218"/>
                  </a:lnTo>
                  <a:lnTo>
                    <a:pt x="66" y="188"/>
                  </a:lnTo>
                  <a:lnTo>
                    <a:pt x="66" y="188"/>
                  </a:lnTo>
                  <a:lnTo>
                    <a:pt x="59" y="179"/>
                  </a:lnTo>
                  <a:lnTo>
                    <a:pt x="54" y="169"/>
                  </a:lnTo>
                  <a:lnTo>
                    <a:pt x="50" y="157"/>
                  </a:lnTo>
                  <a:lnTo>
                    <a:pt x="48" y="145"/>
                  </a:lnTo>
                  <a:lnTo>
                    <a:pt x="46" y="133"/>
                  </a:lnTo>
                  <a:lnTo>
                    <a:pt x="49" y="122"/>
                  </a:lnTo>
                  <a:lnTo>
                    <a:pt x="51" y="116"/>
                  </a:lnTo>
                  <a:lnTo>
                    <a:pt x="54" y="113"/>
                  </a:lnTo>
                  <a:lnTo>
                    <a:pt x="57" y="107"/>
                  </a:lnTo>
                  <a:lnTo>
                    <a:pt x="62" y="103"/>
                  </a:lnTo>
                  <a:lnTo>
                    <a:pt x="62" y="103"/>
                  </a:lnTo>
                  <a:lnTo>
                    <a:pt x="65" y="99"/>
                  </a:lnTo>
                  <a:lnTo>
                    <a:pt x="67" y="96"/>
                  </a:lnTo>
                  <a:lnTo>
                    <a:pt x="71" y="86"/>
                  </a:lnTo>
                  <a:lnTo>
                    <a:pt x="71" y="86"/>
                  </a:lnTo>
                  <a:lnTo>
                    <a:pt x="92" y="65"/>
                  </a:lnTo>
                  <a:lnTo>
                    <a:pt x="104" y="56"/>
                  </a:lnTo>
                  <a:lnTo>
                    <a:pt x="117" y="48"/>
                  </a:lnTo>
                  <a:lnTo>
                    <a:pt x="117" y="48"/>
                  </a:lnTo>
                  <a:lnTo>
                    <a:pt x="122" y="47"/>
                  </a:lnTo>
                  <a:lnTo>
                    <a:pt x="129" y="46"/>
                  </a:lnTo>
                  <a:lnTo>
                    <a:pt x="135" y="46"/>
                  </a:lnTo>
                  <a:lnTo>
                    <a:pt x="142" y="46"/>
                  </a:lnTo>
                  <a:lnTo>
                    <a:pt x="153" y="50"/>
                  </a:lnTo>
                  <a:lnTo>
                    <a:pt x="167" y="56"/>
                  </a:lnTo>
                  <a:lnTo>
                    <a:pt x="178" y="64"/>
                  </a:lnTo>
                  <a:lnTo>
                    <a:pt x="189" y="73"/>
                  </a:lnTo>
                  <a:lnTo>
                    <a:pt x="207" y="90"/>
                  </a:lnTo>
                  <a:lnTo>
                    <a:pt x="207" y="90"/>
                  </a:lnTo>
                  <a:lnTo>
                    <a:pt x="214" y="98"/>
                  </a:lnTo>
                  <a:lnTo>
                    <a:pt x="222" y="107"/>
                  </a:lnTo>
                  <a:lnTo>
                    <a:pt x="227" y="118"/>
                  </a:lnTo>
                  <a:lnTo>
                    <a:pt x="232" y="128"/>
                  </a:lnTo>
                  <a:lnTo>
                    <a:pt x="241" y="149"/>
                  </a:lnTo>
                  <a:lnTo>
                    <a:pt x="248" y="170"/>
                  </a:lnTo>
                  <a:lnTo>
                    <a:pt x="248" y="170"/>
                  </a:lnTo>
                  <a:lnTo>
                    <a:pt x="249" y="175"/>
                  </a:lnTo>
                  <a:lnTo>
                    <a:pt x="249" y="182"/>
                  </a:lnTo>
                  <a:lnTo>
                    <a:pt x="248" y="187"/>
                  </a:lnTo>
                  <a:lnTo>
                    <a:pt x="245" y="192"/>
                  </a:lnTo>
                  <a:lnTo>
                    <a:pt x="237" y="203"/>
                  </a:lnTo>
                  <a:lnTo>
                    <a:pt x="228" y="215"/>
                  </a:lnTo>
                  <a:lnTo>
                    <a:pt x="219" y="225"/>
                  </a:lnTo>
                  <a:lnTo>
                    <a:pt x="207" y="234"/>
                  </a:lnTo>
                  <a:lnTo>
                    <a:pt x="189" y="250"/>
                  </a:lnTo>
                  <a:lnTo>
                    <a:pt x="189" y="250"/>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208" name="chenying0907 865"/>
            <p:cNvSpPr>
              <a:spLocks noEditPoints="1"/>
            </p:cNvSpPr>
            <p:nvPr/>
          </p:nvSpPr>
          <p:spPr bwMode="auto">
            <a:xfrm>
              <a:off x="4410076" y="3570288"/>
              <a:ext cx="106363" cy="111125"/>
            </a:xfrm>
            <a:custGeom>
              <a:avLst/>
              <a:gdLst/>
              <a:ahLst/>
              <a:cxnLst>
                <a:cxn ang="0">
                  <a:pos x="238" y="222"/>
                </a:cxn>
                <a:cxn ang="0">
                  <a:pos x="260" y="195"/>
                </a:cxn>
                <a:cxn ang="0">
                  <a:pos x="268" y="160"/>
                </a:cxn>
                <a:cxn ang="0">
                  <a:pos x="262" y="128"/>
                </a:cxn>
                <a:cxn ang="0">
                  <a:pos x="243" y="85"/>
                </a:cxn>
                <a:cxn ang="0">
                  <a:pos x="213" y="47"/>
                </a:cxn>
                <a:cxn ang="0">
                  <a:pos x="193" y="29"/>
                </a:cxn>
                <a:cxn ang="0">
                  <a:pos x="159" y="11"/>
                </a:cxn>
                <a:cxn ang="0">
                  <a:pos x="121" y="0"/>
                </a:cxn>
                <a:cxn ang="0">
                  <a:pos x="107" y="0"/>
                </a:cxn>
                <a:cxn ang="0">
                  <a:pos x="82" y="8"/>
                </a:cxn>
                <a:cxn ang="0">
                  <a:pos x="49" y="35"/>
                </a:cxn>
                <a:cxn ang="0">
                  <a:pos x="27" y="56"/>
                </a:cxn>
                <a:cxn ang="0">
                  <a:pos x="20" y="66"/>
                </a:cxn>
                <a:cxn ang="0">
                  <a:pos x="15" y="75"/>
                </a:cxn>
                <a:cxn ang="0">
                  <a:pos x="6" y="88"/>
                </a:cxn>
                <a:cxn ang="0">
                  <a:pos x="0" y="122"/>
                </a:cxn>
                <a:cxn ang="0">
                  <a:pos x="2" y="147"/>
                </a:cxn>
                <a:cxn ang="0">
                  <a:pos x="15" y="182"/>
                </a:cxn>
                <a:cxn ang="0">
                  <a:pos x="44" y="224"/>
                </a:cxn>
                <a:cxn ang="0">
                  <a:pos x="73" y="253"/>
                </a:cxn>
                <a:cxn ang="0">
                  <a:pos x="107" y="273"/>
                </a:cxn>
                <a:cxn ang="0">
                  <a:pos x="133" y="280"/>
                </a:cxn>
                <a:cxn ang="0">
                  <a:pos x="171" y="277"/>
                </a:cxn>
                <a:cxn ang="0">
                  <a:pos x="201" y="258"/>
                </a:cxn>
                <a:cxn ang="0">
                  <a:pos x="172" y="229"/>
                </a:cxn>
                <a:cxn ang="0">
                  <a:pos x="155" y="238"/>
                </a:cxn>
                <a:cxn ang="0">
                  <a:pos x="130" y="239"/>
                </a:cxn>
                <a:cxn ang="0">
                  <a:pos x="108" y="226"/>
                </a:cxn>
                <a:cxn ang="0">
                  <a:pos x="60" y="173"/>
                </a:cxn>
                <a:cxn ang="0">
                  <a:pos x="48" y="154"/>
                </a:cxn>
                <a:cxn ang="0">
                  <a:pos x="43" y="122"/>
                </a:cxn>
                <a:cxn ang="0">
                  <a:pos x="52" y="98"/>
                </a:cxn>
                <a:cxn ang="0">
                  <a:pos x="58" y="92"/>
                </a:cxn>
                <a:cxn ang="0">
                  <a:pos x="64" y="80"/>
                </a:cxn>
                <a:cxn ang="0">
                  <a:pos x="106" y="45"/>
                </a:cxn>
                <a:cxn ang="0">
                  <a:pos x="117" y="42"/>
                </a:cxn>
                <a:cxn ang="0">
                  <a:pos x="141" y="46"/>
                </a:cxn>
                <a:cxn ang="0">
                  <a:pos x="172" y="67"/>
                </a:cxn>
                <a:cxn ang="0">
                  <a:pos x="196" y="90"/>
                </a:cxn>
                <a:cxn ang="0">
                  <a:pos x="221" y="136"/>
                </a:cxn>
                <a:cxn ang="0">
                  <a:pos x="227" y="161"/>
                </a:cxn>
                <a:cxn ang="0">
                  <a:pos x="223" y="175"/>
                </a:cxn>
                <a:cxn ang="0">
                  <a:pos x="200" y="205"/>
                </a:cxn>
                <a:cxn ang="0">
                  <a:pos x="172" y="229"/>
                </a:cxn>
              </a:cxnLst>
              <a:rect l="0" t="0" r="r" b="b"/>
              <a:pathLst>
                <a:path w="268" h="281">
                  <a:moveTo>
                    <a:pt x="221" y="239"/>
                  </a:moveTo>
                  <a:lnTo>
                    <a:pt x="221" y="239"/>
                  </a:lnTo>
                  <a:lnTo>
                    <a:pt x="238" y="222"/>
                  </a:lnTo>
                  <a:lnTo>
                    <a:pt x="247" y="213"/>
                  </a:lnTo>
                  <a:lnTo>
                    <a:pt x="253" y="204"/>
                  </a:lnTo>
                  <a:lnTo>
                    <a:pt x="260" y="195"/>
                  </a:lnTo>
                  <a:lnTo>
                    <a:pt x="265" y="185"/>
                  </a:lnTo>
                  <a:lnTo>
                    <a:pt x="268" y="174"/>
                  </a:lnTo>
                  <a:lnTo>
                    <a:pt x="268" y="160"/>
                  </a:lnTo>
                  <a:lnTo>
                    <a:pt x="268" y="160"/>
                  </a:lnTo>
                  <a:lnTo>
                    <a:pt x="266" y="144"/>
                  </a:lnTo>
                  <a:lnTo>
                    <a:pt x="262" y="128"/>
                  </a:lnTo>
                  <a:lnTo>
                    <a:pt x="257" y="114"/>
                  </a:lnTo>
                  <a:lnTo>
                    <a:pt x="251" y="100"/>
                  </a:lnTo>
                  <a:lnTo>
                    <a:pt x="243" y="85"/>
                  </a:lnTo>
                  <a:lnTo>
                    <a:pt x="234" y="72"/>
                  </a:lnTo>
                  <a:lnTo>
                    <a:pt x="223" y="59"/>
                  </a:lnTo>
                  <a:lnTo>
                    <a:pt x="213" y="47"/>
                  </a:lnTo>
                  <a:lnTo>
                    <a:pt x="213" y="47"/>
                  </a:lnTo>
                  <a:lnTo>
                    <a:pt x="204" y="38"/>
                  </a:lnTo>
                  <a:lnTo>
                    <a:pt x="193" y="29"/>
                  </a:lnTo>
                  <a:lnTo>
                    <a:pt x="183" y="22"/>
                  </a:lnTo>
                  <a:lnTo>
                    <a:pt x="171" y="16"/>
                  </a:lnTo>
                  <a:lnTo>
                    <a:pt x="159" y="11"/>
                  </a:lnTo>
                  <a:lnTo>
                    <a:pt x="147" y="7"/>
                  </a:lnTo>
                  <a:lnTo>
                    <a:pt x="134" y="3"/>
                  </a:lnTo>
                  <a:lnTo>
                    <a:pt x="121" y="0"/>
                  </a:lnTo>
                  <a:lnTo>
                    <a:pt x="121" y="0"/>
                  </a:lnTo>
                  <a:lnTo>
                    <a:pt x="113" y="0"/>
                  </a:lnTo>
                  <a:lnTo>
                    <a:pt x="107" y="0"/>
                  </a:lnTo>
                  <a:lnTo>
                    <a:pt x="100" y="1"/>
                  </a:lnTo>
                  <a:lnTo>
                    <a:pt x="94" y="3"/>
                  </a:lnTo>
                  <a:lnTo>
                    <a:pt x="82" y="8"/>
                  </a:lnTo>
                  <a:lnTo>
                    <a:pt x="70" y="16"/>
                  </a:lnTo>
                  <a:lnTo>
                    <a:pt x="60" y="25"/>
                  </a:lnTo>
                  <a:lnTo>
                    <a:pt x="49" y="35"/>
                  </a:lnTo>
                  <a:lnTo>
                    <a:pt x="30" y="54"/>
                  </a:lnTo>
                  <a:lnTo>
                    <a:pt x="30" y="54"/>
                  </a:lnTo>
                  <a:lnTo>
                    <a:pt x="27" y="56"/>
                  </a:lnTo>
                  <a:lnTo>
                    <a:pt x="24" y="59"/>
                  </a:lnTo>
                  <a:lnTo>
                    <a:pt x="24" y="59"/>
                  </a:lnTo>
                  <a:lnTo>
                    <a:pt x="20" y="66"/>
                  </a:lnTo>
                  <a:lnTo>
                    <a:pt x="18" y="71"/>
                  </a:lnTo>
                  <a:lnTo>
                    <a:pt x="18" y="71"/>
                  </a:lnTo>
                  <a:lnTo>
                    <a:pt x="15" y="75"/>
                  </a:lnTo>
                  <a:lnTo>
                    <a:pt x="11" y="79"/>
                  </a:lnTo>
                  <a:lnTo>
                    <a:pt x="6" y="88"/>
                  </a:lnTo>
                  <a:lnTo>
                    <a:pt x="6" y="88"/>
                  </a:lnTo>
                  <a:lnTo>
                    <a:pt x="2" y="100"/>
                  </a:lnTo>
                  <a:lnTo>
                    <a:pt x="1" y="111"/>
                  </a:lnTo>
                  <a:lnTo>
                    <a:pt x="0" y="122"/>
                  </a:lnTo>
                  <a:lnTo>
                    <a:pt x="1" y="134"/>
                  </a:lnTo>
                  <a:lnTo>
                    <a:pt x="1" y="134"/>
                  </a:lnTo>
                  <a:lnTo>
                    <a:pt x="2" y="147"/>
                  </a:lnTo>
                  <a:lnTo>
                    <a:pt x="5" y="158"/>
                  </a:lnTo>
                  <a:lnTo>
                    <a:pt x="10" y="170"/>
                  </a:lnTo>
                  <a:lnTo>
                    <a:pt x="15" y="182"/>
                  </a:lnTo>
                  <a:lnTo>
                    <a:pt x="22" y="192"/>
                  </a:lnTo>
                  <a:lnTo>
                    <a:pt x="28" y="203"/>
                  </a:lnTo>
                  <a:lnTo>
                    <a:pt x="44" y="224"/>
                  </a:lnTo>
                  <a:lnTo>
                    <a:pt x="44" y="224"/>
                  </a:lnTo>
                  <a:lnTo>
                    <a:pt x="62" y="243"/>
                  </a:lnTo>
                  <a:lnTo>
                    <a:pt x="73" y="253"/>
                  </a:lnTo>
                  <a:lnTo>
                    <a:pt x="83" y="260"/>
                  </a:lnTo>
                  <a:lnTo>
                    <a:pt x="94" y="268"/>
                  </a:lnTo>
                  <a:lnTo>
                    <a:pt x="107" y="273"/>
                  </a:lnTo>
                  <a:lnTo>
                    <a:pt x="119" y="277"/>
                  </a:lnTo>
                  <a:lnTo>
                    <a:pt x="133" y="280"/>
                  </a:lnTo>
                  <a:lnTo>
                    <a:pt x="133" y="280"/>
                  </a:lnTo>
                  <a:lnTo>
                    <a:pt x="147" y="281"/>
                  </a:lnTo>
                  <a:lnTo>
                    <a:pt x="160" y="280"/>
                  </a:lnTo>
                  <a:lnTo>
                    <a:pt x="171" y="277"/>
                  </a:lnTo>
                  <a:lnTo>
                    <a:pt x="181" y="272"/>
                  </a:lnTo>
                  <a:lnTo>
                    <a:pt x="192" y="266"/>
                  </a:lnTo>
                  <a:lnTo>
                    <a:pt x="201" y="258"/>
                  </a:lnTo>
                  <a:lnTo>
                    <a:pt x="221" y="239"/>
                  </a:lnTo>
                  <a:lnTo>
                    <a:pt x="221" y="239"/>
                  </a:lnTo>
                  <a:close/>
                  <a:moveTo>
                    <a:pt x="172" y="229"/>
                  </a:moveTo>
                  <a:lnTo>
                    <a:pt x="172" y="229"/>
                  </a:lnTo>
                  <a:lnTo>
                    <a:pt x="164" y="234"/>
                  </a:lnTo>
                  <a:lnTo>
                    <a:pt x="155" y="238"/>
                  </a:lnTo>
                  <a:lnTo>
                    <a:pt x="147" y="241"/>
                  </a:lnTo>
                  <a:lnTo>
                    <a:pt x="140" y="241"/>
                  </a:lnTo>
                  <a:lnTo>
                    <a:pt x="130" y="239"/>
                  </a:lnTo>
                  <a:lnTo>
                    <a:pt x="124" y="236"/>
                  </a:lnTo>
                  <a:lnTo>
                    <a:pt x="116" y="232"/>
                  </a:lnTo>
                  <a:lnTo>
                    <a:pt x="108" y="226"/>
                  </a:lnTo>
                  <a:lnTo>
                    <a:pt x="95" y="215"/>
                  </a:lnTo>
                  <a:lnTo>
                    <a:pt x="82" y="200"/>
                  </a:lnTo>
                  <a:lnTo>
                    <a:pt x="60" y="173"/>
                  </a:lnTo>
                  <a:lnTo>
                    <a:pt x="60" y="173"/>
                  </a:lnTo>
                  <a:lnTo>
                    <a:pt x="53" y="164"/>
                  </a:lnTo>
                  <a:lnTo>
                    <a:pt x="48" y="154"/>
                  </a:lnTo>
                  <a:lnTo>
                    <a:pt x="44" y="144"/>
                  </a:lnTo>
                  <a:lnTo>
                    <a:pt x="43" y="134"/>
                  </a:lnTo>
                  <a:lnTo>
                    <a:pt x="43" y="122"/>
                  </a:lnTo>
                  <a:lnTo>
                    <a:pt x="44" y="111"/>
                  </a:lnTo>
                  <a:lnTo>
                    <a:pt x="48" y="102"/>
                  </a:lnTo>
                  <a:lnTo>
                    <a:pt x="52" y="98"/>
                  </a:lnTo>
                  <a:lnTo>
                    <a:pt x="56" y="94"/>
                  </a:lnTo>
                  <a:lnTo>
                    <a:pt x="56" y="94"/>
                  </a:lnTo>
                  <a:lnTo>
                    <a:pt x="58" y="92"/>
                  </a:lnTo>
                  <a:lnTo>
                    <a:pt x="61" y="88"/>
                  </a:lnTo>
                  <a:lnTo>
                    <a:pt x="64" y="80"/>
                  </a:lnTo>
                  <a:lnTo>
                    <a:pt x="64" y="80"/>
                  </a:lnTo>
                  <a:lnTo>
                    <a:pt x="83" y="60"/>
                  </a:lnTo>
                  <a:lnTo>
                    <a:pt x="94" y="52"/>
                  </a:lnTo>
                  <a:lnTo>
                    <a:pt x="106" y="45"/>
                  </a:lnTo>
                  <a:lnTo>
                    <a:pt x="106" y="45"/>
                  </a:lnTo>
                  <a:lnTo>
                    <a:pt x="111" y="43"/>
                  </a:lnTo>
                  <a:lnTo>
                    <a:pt x="117" y="42"/>
                  </a:lnTo>
                  <a:lnTo>
                    <a:pt x="123" y="42"/>
                  </a:lnTo>
                  <a:lnTo>
                    <a:pt x="129" y="42"/>
                  </a:lnTo>
                  <a:lnTo>
                    <a:pt x="141" y="46"/>
                  </a:lnTo>
                  <a:lnTo>
                    <a:pt x="151" y="51"/>
                  </a:lnTo>
                  <a:lnTo>
                    <a:pt x="162" y="59"/>
                  </a:lnTo>
                  <a:lnTo>
                    <a:pt x="172" y="67"/>
                  </a:lnTo>
                  <a:lnTo>
                    <a:pt x="188" y="83"/>
                  </a:lnTo>
                  <a:lnTo>
                    <a:pt x="188" y="83"/>
                  </a:lnTo>
                  <a:lnTo>
                    <a:pt x="196" y="90"/>
                  </a:lnTo>
                  <a:lnTo>
                    <a:pt x="201" y="98"/>
                  </a:lnTo>
                  <a:lnTo>
                    <a:pt x="211" y="117"/>
                  </a:lnTo>
                  <a:lnTo>
                    <a:pt x="221" y="136"/>
                  </a:lnTo>
                  <a:lnTo>
                    <a:pt x="226" y="156"/>
                  </a:lnTo>
                  <a:lnTo>
                    <a:pt x="226" y="156"/>
                  </a:lnTo>
                  <a:lnTo>
                    <a:pt x="227" y="161"/>
                  </a:lnTo>
                  <a:lnTo>
                    <a:pt x="227" y="166"/>
                  </a:lnTo>
                  <a:lnTo>
                    <a:pt x="226" y="171"/>
                  </a:lnTo>
                  <a:lnTo>
                    <a:pt x="223" y="175"/>
                  </a:lnTo>
                  <a:lnTo>
                    <a:pt x="217" y="186"/>
                  </a:lnTo>
                  <a:lnTo>
                    <a:pt x="209" y="196"/>
                  </a:lnTo>
                  <a:lnTo>
                    <a:pt x="200" y="205"/>
                  </a:lnTo>
                  <a:lnTo>
                    <a:pt x="189" y="215"/>
                  </a:lnTo>
                  <a:lnTo>
                    <a:pt x="172" y="229"/>
                  </a:lnTo>
                  <a:lnTo>
                    <a:pt x="172" y="229"/>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209" name="chenying0907 866"/>
            <p:cNvSpPr>
              <a:spLocks noEditPoints="1"/>
            </p:cNvSpPr>
            <p:nvPr/>
          </p:nvSpPr>
          <p:spPr bwMode="auto">
            <a:xfrm>
              <a:off x="4471988" y="3636963"/>
              <a:ext cx="96838" cy="103188"/>
            </a:xfrm>
            <a:custGeom>
              <a:avLst/>
              <a:gdLst/>
              <a:ahLst/>
              <a:cxnLst>
                <a:cxn ang="0">
                  <a:pos x="219" y="205"/>
                </a:cxn>
                <a:cxn ang="0">
                  <a:pos x="240" y="180"/>
                </a:cxn>
                <a:cxn ang="0">
                  <a:pos x="247" y="148"/>
                </a:cxn>
                <a:cxn ang="0">
                  <a:pos x="242" y="119"/>
                </a:cxn>
                <a:cxn ang="0">
                  <a:pos x="223" y="80"/>
                </a:cxn>
                <a:cxn ang="0">
                  <a:pos x="196" y="44"/>
                </a:cxn>
                <a:cxn ang="0">
                  <a:pos x="178" y="27"/>
                </a:cxn>
                <a:cxn ang="0">
                  <a:pos x="147" y="10"/>
                </a:cxn>
                <a:cxn ang="0">
                  <a:pos x="111" y="1"/>
                </a:cxn>
                <a:cxn ang="0">
                  <a:pos x="98" y="0"/>
                </a:cxn>
                <a:cxn ang="0">
                  <a:pos x="64" y="16"/>
                </a:cxn>
                <a:cxn ang="0">
                  <a:pos x="28" y="51"/>
                </a:cxn>
                <a:cxn ang="0">
                  <a:pos x="22" y="55"/>
                </a:cxn>
                <a:cxn ang="0">
                  <a:pos x="16" y="67"/>
                </a:cxn>
                <a:cxn ang="0">
                  <a:pos x="9" y="73"/>
                </a:cxn>
                <a:cxn ang="0">
                  <a:pos x="2" y="93"/>
                </a:cxn>
                <a:cxn ang="0">
                  <a:pos x="0" y="124"/>
                </a:cxn>
                <a:cxn ang="0">
                  <a:pos x="4" y="146"/>
                </a:cxn>
                <a:cxn ang="0">
                  <a:pos x="26" y="188"/>
                </a:cxn>
                <a:cxn ang="0">
                  <a:pos x="58" y="226"/>
                </a:cxn>
                <a:cxn ang="0">
                  <a:pos x="87" y="247"/>
                </a:cxn>
                <a:cxn ang="0">
                  <a:pos x="123" y="259"/>
                </a:cxn>
                <a:cxn ang="0">
                  <a:pos x="147" y="259"/>
                </a:cxn>
                <a:cxn ang="0">
                  <a:pos x="177" y="246"/>
                </a:cxn>
                <a:cxn ang="0">
                  <a:pos x="203" y="221"/>
                </a:cxn>
                <a:cxn ang="0">
                  <a:pos x="151" y="217"/>
                </a:cxn>
                <a:cxn ang="0">
                  <a:pos x="128" y="222"/>
                </a:cxn>
                <a:cxn ang="0">
                  <a:pos x="106" y="214"/>
                </a:cxn>
                <a:cxn ang="0">
                  <a:pos x="75" y="186"/>
                </a:cxn>
                <a:cxn ang="0">
                  <a:pos x="49" y="152"/>
                </a:cxn>
                <a:cxn ang="0">
                  <a:pos x="38" y="123"/>
                </a:cxn>
                <a:cxn ang="0">
                  <a:pos x="45" y="95"/>
                </a:cxn>
                <a:cxn ang="0">
                  <a:pos x="56" y="81"/>
                </a:cxn>
                <a:cxn ang="0">
                  <a:pos x="77" y="56"/>
                </a:cxn>
                <a:cxn ang="0">
                  <a:pos x="97" y="42"/>
                </a:cxn>
                <a:cxn ang="0">
                  <a:pos x="113" y="39"/>
                </a:cxn>
                <a:cxn ang="0">
                  <a:pos x="139" y="48"/>
                </a:cxn>
                <a:cxn ang="0">
                  <a:pos x="173" y="77"/>
                </a:cxn>
                <a:cxn ang="0">
                  <a:pos x="186" y="91"/>
                </a:cxn>
                <a:cxn ang="0">
                  <a:pos x="208" y="145"/>
                </a:cxn>
                <a:cxn ang="0">
                  <a:pos x="208" y="153"/>
                </a:cxn>
                <a:cxn ang="0">
                  <a:pos x="193" y="182"/>
                </a:cxn>
                <a:cxn ang="0">
                  <a:pos x="159" y="212"/>
                </a:cxn>
              </a:cxnLst>
              <a:rect l="0" t="0" r="r" b="b"/>
              <a:pathLst>
                <a:path w="247" h="260">
                  <a:moveTo>
                    <a:pt x="203" y="221"/>
                  </a:moveTo>
                  <a:lnTo>
                    <a:pt x="203" y="221"/>
                  </a:lnTo>
                  <a:lnTo>
                    <a:pt x="219" y="205"/>
                  </a:lnTo>
                  <a:lnTo>
                    <a:pt x="227" y="197"/>
                  </a:lnTo>
                  <a:lnTo>
                    <a:pt x="234" y="189"/>
                  </a:lnTo>
                  <a:lnTo>
                    <a:pt x="240" y="180"/>
                  </a:lnTo>
                  <a:lnTo>
                    <a:pt x="244" y="171"/>
                  </a:lnTo>
                  <a:lnTo>
                    <a:pt x="246" y="161"/>
                  </a:lnTo>
                  <a:lnTo>
                    <a:pt x="247" y="148"/>
                  </a:lnTo>
                  <a:lnTo>
                    <a:pt x="247" y="148"/>
                  </a:lnTo>
                  <a:lnTo>
                    <a:pt x="245" y="133"/>
                  </a:lnTo>
                  <a:lnTo>
                    <a:pt x="242" y="119"/>
                  </a:lnTo>
                  <a:lnTo>
                    <a:pt x="237" y="106"/>
                  </a:lnTo>
                  <a:lnTo>
                    <a:pt x="230" y="91"/>
                  </a:lnTo>
                  <a:lnTo>
                    <a:pt x="223" y="80"/>
                  </a:lnTo>
                  <a:lnTo>
                    <a:pt x="215" y="67"/>
                  </a:lnTo>
                  <a:lnTo>
                    <a:pt x="206" y="55"/>
                  </a:lnTo>
                  <a:lnTo>
                    <a:pt x="196" y="44"/>
                  </a:lnTo>
                  <a:lnTo>
                    <a:pt x="196" y="44"/>
                  </a:lnTo>
                  <a:lnTo>
                    <a:pt x="187" y="35"/>
                  </a:lnTo>
                  <a:lnTo>
                    <a:pt x="178" y="27"/>
                  </a:lnTo>
                  <a:lnTo>
                    <a:pt x="168" y="21"/>
                  </a:lnTo>
                  <a:lnTo>
                    <a:pt x="157" y="16"/>
                  </a:lnTo>
                  <a:lnTo>
                    <a:pt x="147" y="10"/>
                  </a:lnTo>
                  <a:lnTo>
                    <a:pt x="136" y="6"/>
                  </a:lnTo>
                  <a:lnTo>
                    <a:pt x="124" y="2"/>
                  </a:lnTo>
                  <a:lnTo>
                    <a:pt x="111" y="1"/>
                  </a:lnTo>
                  <a:lnTo>
                    <a:pt x="111" y="1"/>
                  </a:lnTo>
                  <a:lnTo>
                    <a:pt x="105" y="0"/>
                  </a:lnTo>
                  <a:lnTo>
                    <a:pt x="98" y="0"/>
                  </a:lnTo>
                  <a:lnTo>
                    <a:pt x="87" y="4"/>
                  </a:lnTo>
                  <a:lnTo>
                    <a:pt x="75" y="9"/>
                  </a:lnTo>
                  <a:lnTo>
                    <a:pt x="64" y="16"/>
                  </a:lnTo>
                  <a:lnTo>
                    <a:pt x="55" y="23"/>
                  </a:lnTo>
                  <a:lnTo>
                    <a:pt x="46" y="33"/>
                  </a:lnTo>
                  <a:lnTo>
                    <a:pt x="28" y="51"/>
                  </a:lnTo>
                  <a:lnTo>
                    <a:pt x="28" y="51"/>
                  </a:lnTo>
                  <a:lnTo>
                    <a:pt x="25" y="52"/>
                  </a:lnTo>
                  <a:lnTo>
                    <a:pt x="22" y="55"/>
                  </a:lnTo>
                  <a:lnTo>
                    <a:pt x="22" y="55"/>
                  </a:lnTo>
                  <a:lnTo>
                    <a:pt x="19" y="60"/>
                  </a:lnTo>
                  <a:lnTo>
                    <a:pt x="16" y="67"/>
                  </a:lnTo>
                  <a:lnTo>
                    <a:pt x="16" y="67"/>
                  </a:lnTo>
                  <a:lnTo>
                    <a:pt x="13" y="69"/>
                  </a:lnTo>
                  <a:lnTo>
                    <a:pt x="9" y="73"/>
                  </a:lnTo>
                  <a:lnTo>
                    <a:pt x="5" y="82"/>
                  </a:lnTo>
                  <a:lnTo>
                    <a:pt x="5" y="82"/>
                  </a:lnTo>
                  <a:lnTo>
                    <a:pt x="2" y="93"/>
                  </a:lnTo>
                  <a:lnTo>
                    <a:pt x="0" y="103"/>
                  </a:lnTo>
                  <a:lnTo>
                    <a:pt x="0" y="112"/>
                  </a:lnTo>
                  <a:lnTo>
                    <a:pt x="0" y="124"/>
                  </a:lnTo>
                  <a:lnTo>
                    <a:pt x="0" y="124"/>
                  </a:lnTo>
                  <a:lnTo>
                    <a:pt x="2" y="136"/>
                  </a:lnTo>
                  <a:lnTo>
                    <a:pt x="4" y="146"/>
                  </a:lnTo>
                  <a:lnTo>
                    <a:pt x="8" y="158"/>
                  </a:lnTo>
                  <a:lnTo>
                    <a:pt x="13" y="169"/>
                  </a:lnTo>
                  <a:lnTo>
                    <a:pt x="26" y="188"/>
                  </a:lnTo>
                  <a:lnTo>
                    <a:pt x="41" y="206"/>
                  </a:lnTo>
                  <a:lnTo>
                    <a:pt x="41" y="206"/>
                  </a:lnTo>
                  <a:lnTo>
                    <a:pt x="58" y="226"/>
                  </a:lnTo>
                  <a:lnTo>
                    <a:pt x="67" y="234"/>
                  </a:lnTo>
                  <a:lnTo>
                    <a:pt x="76" y="240"/>
                  </a:lnTo>
                  <a:lnTo>
                    <a:pt x="87" y="247"/>
                  </a:lnTo>
                  <a:lnTo>
                    <a:pt x="97" y="252"/>
                  </a:lnTo>
                  <a:lnTo>
                    <a:pt x="110" y="256"/>
                  </a:lnTo>
                  <a:lnTo>
                    <a:pt x="123" y="259"/>
                  </a:lnTo>
                  <a:lnTo>
                    <a:pt x="123" y="259"/>
                  </a:lnTo>
                  <a:lnTo>
                    <a:pt x="135" y="260"/>
                  </a:lnTo>
                  <a:lnTo>
                    <a:pt x="147" y="259"/>
                  </a:lnTo>
                  <a:lnTo>
                    <a:pt x="157" y="256"/>
                  </a:lnTo>
                  <a:lnTo>
                    <a:pt x="168" y="251"/>
                  </a:lnTo>
                  <a:lnTo>
                    <a:pt x="177" y="246"/>
                  </a:lnTo>
                  <a:lnTo>
                    <a:pt x="186" y="239"/>
                  </a:lnTo>
                  <a:lnTo>
                    <a:pt x="203" y="221"/>
                  </a:lnTo>
                  <a:lnTo>
                    <a:pt x="203" y="221"/>
                  </a:lnTo>
                  <a:close/>
                  <a:moveTo>
                    <a:pt x="159" y="212"/>
                  </a:moveTo>
                  <a:lnTo>
                    <a:pt x="159" y="212"/>
                  </a:lnTo>
                  <a:lnTo>
                    <a:pt x="151" y="217"/>
                  </a:lnTo>
                  <a:lnTo>
                    <a:pt x="143" y="221"/>
                  </a:lnTo>
                  <a:lnTo>
                    <a:pt x="135" y="222"/>
                  </a:lnTo>
                  <a:lnTo>
                    <a:pt x="128" y="222"/>
                  </a:lnTo>
                  <a:lnTo>
                    <a:pt x="121" y="221"/>
                  </a:lnTo>
                  <a:lnTo>
                    <a:pt x="114" y="218"/>
                  </a:lnTo>
                  <a:lnTo>
                    <a:pt x="106" y="214"/>
                  </a:lnTo>
                  <a:lnTo>
                    <a:pt x="100" y="209"/>
                  </a:lnTo>
                  <a:lnTo>
                    <a:pt x="87" y="199"/>
                  </a:lnTo>
                  <a:lnTo>
                    <a:pt x="75" y="186"/>
                  </a:lnTo>
                  <a:lnTo>
                    <a:pt x="55" y="159"/>
                  </a:lnTo>
                  <a:lnTo>
                    <a:pt x="55" y="159"/>
                  </a:lnTo>
                  <a:lnTo>
                    <a:pt x="49" y="152"/>
                  </a:lnTo>
                  <a:lnTo>
                    <a:pt x="45" y="142"/>
                  </a:lnTo>
                  <a:lnTo>
                    <a:pt x="41" y="133"/>
                  </a:lnTo>
                  <a:lnTo>
                    <a:pt x="38" y="123"/>
                  </a:lnTo>
                  <a:lnTo>
                    <a:pt x="38" y="114"/>
                  </a:lnTo>
                  <a:lnTo>
                    <a:pt x="41" y="103"/>
                  </a:lnTo>
                  <a:lnTo>
                    <a:pt x="45" y="95"/>
                  </a:lnTo>
                  <a:lnTo>
                    <a:pt x="51" y="87"/>
                  </a:lnTo>
                  <a:lnTo>
                    <a:pt x="51" y="87"/>
                  </a:lnTo>
                  <a:lnTo>
                    <a:pt x="56" y="81"/>
                  </a:lnTo>
                  <a:lnTo>
                    <a:pt x="59" y="74"/>
                  </a:lnTo>
                  <a:lnTo>
                    <a:pt x="59" y="74"/>
                  </a:lnTo>
                  <a:lnTo>
                    <a:pt x="77" y="56"/>
                  </a:lnTo>
                  <a:lnTo>
                    <a:pt x="87" y="48"/>
                  </a:lnTo>
                  <a:lnTo>
                    <a:pt x="97" y="42"/>
                  </a:lnTo>
                  <a:lnTo>
                    <a:pt x="97" y="42"/>
                  </a:lnTo>
                  <a:lnTo>
                    <a:pt x="102" y="40"/>
                  </a:lnTo>
                  <a:lnTo>
                    <a:pt x="107" y="39"/>
                  </a:lnTo>
                  <a:lnTo>
                    <a:pt x="113" y="39"/>
                  </a:lnTo>
                  <a:lnTo>
                    <a:pt x="118" y="39"/>
                  </a:lnTo>
                  <a:lnTo>
                    <a:pt x="128" y="43"/>
                  </a:lnTo>
                  <a:lnTo>
                    <a:pt x="139" y="48"/>
                  </a:lnTo>
                  <a:lnTo>
                    <a:pt x="149" y="55"/>
                  </a:lnTo>
                  <a:lnTo>
                    <a:pt x="159" y="63"/>
                  </a:lnTo>
                  <a:lnTo>
                    <a:pt x="173" y="77"/>
                  </a:lnTo>
                  <a:lnTo>
                    <a:pt x="173" y="77"/>
                  </a:lnTo>
                  <a:lnTo>
                    <a:pt x="179" y="84"/>
                  </a:lnTo>
                  <a:lnTo>
                    <a:pt x="186" y="91"/>
                  </a:lnTo>
                  <a:lnTo>
                    <a:pt x="195" y="108"/>
                  </a:lnTo>
                  <a:lnTo>
                    <a:pt x="203" y="125"/>
                  </a:lnTo>
                  <a:lnTo>
                    <a:pt x="208" y="145"/>
                  </a:lnTo>
                  <a:lnTo>
                    <a:pt x="208" y="145"/>
                  </a:lnTo>
                  <a:lnTo>
                    <a:pt x="210" y="149"/>
                  </a:lnTo>
                  <a:lnTo>
                    <a:pt x="208" y="153"/>
                  </a:lnTo>
                  <a:lnTo>
                    <a:pt x="206" y="163"/>
                  </a:lnTo>
                  <a:lnTo>
                    <a:pt x="200" y="172"/>
                  </a:lnTo>
                  <a:lnTo>
                    <a:pt x="193" y="182"/>
                  </a:lnTo>
                  <a:lnTo>
                    <a:pt x="183" y="191"/>
                  </a:lnTo>
                  <a:lnTo>
                    <a:pt x="174" y="199"/>
                  </a:lnTo>
                  <a:lnTo>
                    <a:pt x="159" y="212"/>
                  </a:lnTo>
                  <a:lnTo>
                    <a:pt x="159" y="212"/>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210" name="chenying0907 867"/>
            <p:cNvSpPr>
              <a:spLocks/>
            </p:cNvSpPr>
            <p:nvPr/>
          </p:nvSpPr>
          <p:spPr bwMode="auto">
            <a:xfrm>
              <a:off x="4233863" y="3363913"/>
              <a:ext cx="76200" cy="95250"/>
            </a:xfrm>
            <a:custGeom>
              <a:avLst/>
              <a:gdLst/>
              <a:ahLst/>
              <a:cxnLst>
                <a:cxn ang="0">
                  <a:pos x="174" y="184"/>
                </a:cxn>
                <a:cxn ang="0">
                  <a:pos x="174" y="184"/>
                </a:cxn>
                <a:cxn ang="0">
                  <a:pos x="168" y="163"/>
                </a:cxn>
                <a:cxn ang="0">
                  <a:pos x="160" y="142"/>
                </a:cxn>
                <a:cxn ang="0">
                  <a:pos x="151" y="121"/>
                </a:cxn>
                <a:cxn ang="0">
                  <a:pos x="140" y="102"/>
                </a:cxn>
                <a:cxn ang="0">
                  <a:pos x="140" y="102"/>
                </a:cxn>
                <a:cxn ang="0">
                  <a:pos x="131" y="89"/>
                </a:cxn>
                <a:cxn ang="0">
                  <a:pos x="122" y="76"/>
                </a:cxn>
                <a:cxn ang="0">
                  <a:pos x="110" y="62"/>
                </a:cxn>
                <a:cxn ang="0">
                  <a:pos x="99" y="51"/>
                </a:cxn>
                <a:cxn ang="0">
                  <a:pos x="72" y="27"/>
                </a:cxn>
                <a:cxn ang="0">
                  <a:pos x="48" y="6"/>
                </a:cxn>
                <a:cxn ang="0">
                  <a:pos x="48" y="6"/>
                </a:cxn>
                <a:cxn ang="0">
                  <a:pos x="40" y="0"/>
                </a:cxn>
                <a:cxn ang="0">
                  <a:pos x="40" y="0"/>
                </a:cxn>
                <a:cxn ang="0">
                  <a:pos x="0" y="28"/>
                </a:cxn>
                <a:cxn ang="0">
                  <a:pos x="0" y="28"/>
                </a:cxn>
                <a:cxn ang="0">
                  <a:pos x="28" y="49"/>
                </a:cxn>
                <a:cxn ang="0">
                  <a:pos x="28" y="49"/>
                </a:cxn>
                <a:cxn ang="0">
                  <a:pos x="49" y="68"/>
                </a:cxn>
                <a:cxn ang="0">
                  <a:pos x="67" y="87"/>
                </a:cxn>
                <a:cxn ang="0">
                  <a:pos x="83" y="107"/>
                </a:cxn>
                <a:cxn ang="0">
                  <a:pos x="97" y="127"/>
                </a:cxn>
                <a:cxn ang="0">
                  <a:pos x="109" y="149"/>
                </a:cxn>
                <a:cxn ang="0">
                  <a:pos x="121" y="171"/>
                </a:cxn>
                <a:cxn ang="0">
                  <a:pos x="130" y="196"/>
                </a:cxn>
                <a:cxn ang="0">
                  <a:pos x="139" y="222"/>
                </a:cxn>
                <a:cxn ang="0">
                  <a:pos x="139" y="222"/>
                </a:cxn>
                <a:cxn ang="0">
                  <a:pos x="142" y="227"/>
                </a:cxn>
                <a:cxn ang="0">
                  <a:pos x="144" y="231"/>
                </a:cxn>
                <a:cxn ang="0">
                  <a:pos x="148" y="235"/>
                </a:cxn>
                <a:cxn ang="0">
                  <a:pos x="152" y="238"/>
                </a:cxn>
                <a:cxn ang="0">
                  <a:pos x="157" y="239"/>
                </a:cxn>
                <a:cxn ang="0">
                  <a:pos x="163" y="239"/>
                </a:cxn>
                <a:cxn ang="0">
                  <a:pos x="168" y="238"/>
                </a:cxn>
                <a:cxn ang="0">
                  <a:pos x="173" y="236"/>
                </a:cxn>
                <a:cxn ang="0">
                  <a:pos x="173" y="236"/>
                </a:cxn>
                <a:cxn ang="0">
                  <a:pos x="181" y="230"/>
                </a:cxn>
                <a:cxn ang="0">
                  <a:pos x="185" y="222"/>
                </a:cxn>
                <a:cxn ang="0">
                  <a:pos x="187" y="214"/>
                </a:cxn>
                <a:cxn ang="0">
                  <a:pos x="190" y="205"/>
                </a:cxn>
                <a:cxn ang="0">
                  <a:pos x="190" y="205"/>
                </a:cxn>
                <a:cxn ang="0">
                  <a:pos x="189" y="197"/>
                </a:cxn>
                <a:cxn ang="0">
                  <a:pos x="186" y="191"/>
                </a:cxn>
                <a:cxn ang="0">
                  <a:pos x="181" y="187"/>
                </a:cxn>
                <a:cxn ang="0">
                  <a:pos x="174" y="184"/>
                </a:cxn>
                <a:cxn ang="0">
                  <a:pos x="174" y="184"/>
                </a:cxn>
              </a:cxnLst>
              <a:rect l="0" t="0" r="r" b="b"/>
              <a:pathLst>
                <a:path w="190" h="239">
                  <a:moveTo>
                    <a:pt x="174" y="184"/>
                  </a:moveTo>
                  <a:lnTo>
                    <a:pt x="174" y="184"/>
                  </a:lnTo>
                  <a:lnTo>
                    <a:pt x="168" y="163"/>
                  </a:lnTo>
                  <a:lnTo>
                    <a:pt x="160" y="142"/>
                  </a:lnTo>
                  <a:lnTo>
                    <a:pt x="151" y="121"/>
                  </a:lnTo>
                  <a:lnTo>
                    <a:pt x="140" y="102"/>
                  </a:lnTo>
                  <a:lnTo>
                    <a:pt x="140" y="102"/>
                  </a:lnTo>
                  <a:lnTo>
                    <a:pt x="131" y="89"/>
                  </a:lnTo>
                  <a:lnTo>
                    <a:pt x="122" y="76"/>
                  </a:lnTo>
                  <a:lnTo>
                    <a:pt x="110" y="62"/>
                  </a:lnTo>
                  <a:lnTo>
                    <a:pt x="99" y="51"/>
                  </a:lnTo>
                  <a:lnTo>
                    <a:pt x="72" y="27"/>
                  </a:lnTo>
                  <a:lnTo>
                    <a:pt x="48" y="6"/>
                  </a:lnTo>
                  <a:lnTo>
                    <a:pt x="48" y="6"/>
                  </a:lnTo>
                  <a:lnTo>
                    <a:pt x="40" y="0"/>
                  </a:lnTo>
                  <a:lnTo>
                    <a:pt x="40" y="0"/>
                  </a:lnTo>
                  <a:lnTo>
                    <a:pt x="0" y="28"/>
                  </a:lnTo>
                  <a:lnTo>
                    <a:pt x="0" y="28"/>
                  </a:lnTo>
                  <a:lnTo>
                    <a:pt x="28" y="49"/>
                  </a:lnTo>
                  <a:lnTo>
                    <a:pt x="28" y="49"/>
                  </a:lnTo>
                  <a:lnTo>
                    <a:pt x="49" y="68"/>
                  </a:lnTo>
                  <a:lnTo>
                    <a:pt x="67" y="87"/>
                  </a:lnTo>
                  <a:lnTo>
                    <a:pt x="83" y="107"/>
                  </a:lnTo>
                  <a:lnTo>
                    <a:pt x="97" y="127"/>
                  </a:lnTo>
                  <a:lnTo>
                    <a:pt x="109" y="149"/>
                  </a:lnTo>
                  <a:lnTo>
                    <a:pt x="121" y="171"/>
                  </a:lnTo>
                  <a:lnTo>
                    <a:pt x="130" y="196"/>
                  </a:lnTo>
                  <a:lnTo>
                    <a:pt x="139" y="222"/>
                  </a:lnTo>
                  <a:lnTo>
                    <a:pt x="139" y="222"/>
                  </a:lnTo>
                  <a:lnTo>
                    <a:pt x="142" y="227"/>
                  </a:lnTo>
                  <a:lnTo>
                    <a:pt x="144" y="231"/>
                  </a:lnTo>
                  <a:lnTo>
                    <a:pt x="148" y="235"/>
                  </a:lnTo>
                  <a:lnTo>
                    <a:pt x="152" y="238"/>
                  </a:lnTo>
                  <a:lnTo>
                    <a:pt x="157" y="239"/>
                  </a:lnTo>
                  <a:lnTo>
                    <a:pt x="163" y="239"/>
                  </a:lnTo>
                  <a:lnTo>
                    <a:pt x="168" y="238"/>
                  </a:lnTo>
                  <a:lnTo>
                    <a:pt x="173" y="236"/>
                  </a:lnTo>
                  <a:lnTo>
                    <a:pt x="173" y="236"/>
                  </a:lnTo>
                  <a:lnTo>
                    <a:pt x="181" y="230"/>
                  </a:lnTo>
                  <a:lnTo>
                    <a:pt x="185" y="222"/>
                  </a:lnTo>
                  <a:lnTo>
                    <a:pt x="187" y="214"/>
                  </a:lnTo>
                  <a:lnTo>
                    <a:pt x="190" y="205"/>
                  </a:lnTo>
                  <a:lnTo>
                    <a:pt x="190" y="205"/>
                  </a:lnTo>
                  <a:lnTo>
                    <a:pt x="189" y="197"/>
                  </a:lnTo>
                  <a:lnTo>
                    <a:pt x="186" y="191"/>
                  </a:lnTo>
                  <a:lnTo>
                    <a:pt x="181" y="187"/>
                  </a:lnTo>
                  <a:lnTo>
                    <a:pt x="174" y="184"/>
                  </a:lnTo>
                  <a:lnTo>
                    <a:pt x="174" y="184"/>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211" name="chenying0907 868"/>
            <p:cNvSpPr>
              <a:spLocks/>
            </p:cNvSpPr>
            <p:nvPr/>
          </p:nvSpPr>
          <p:spPr bwMode="auto">
            <a:xfrm>
              <a:off x="4421188" y="3222626"/>
              <a:ext cx="46038" cy="36513"/>
            </a:xfrm>
            <a:custGeom>
              <a:avLst/>
              <a:gdLst/>
              <a:ahLst/>
              <a:cxnLst>
                <a:cxn ang="0">
                  <a:pos x="102" y="49"/>
                </a:cxn>
                <a:cxn ang="0">
                  <a:pos x="102" y="49"/>
                </a:cxn>
                <a:cxn ang="0">
                  <a:pos x="94" y="45"/>
                </a:cxn>
                <a:cxn ang="0">
                  <a:pos x="86" y="41"/>
                </a:cxn>
                <a:cxn ang="0">
                  <a:pos x="71" y="30"/>
                </a:cxn>
                <a:cxn ang="0">
                  <a:pos x="54" y="15"/>
                </a:cxn>
                <a:cxn ang="0">
                  <a:pos x="38" y="0"/>
                </a:cxn>
                <a:cxn ang="0">
                  <a:pos x="38" y="0"/>
                </a:cxn>
                <a:cxn ang="0">
                  <a:pos x="0" y="24"/>
                </a:cxn>
                <a:cxn ang="0">
                  <a:pos x="0" y="24"/>
                </a:cxn>
                <a:cxn ang="0">
                  <a:pos x="9" y="31"/>
                </a:cxn>
                <a:cxn ang="0">
                  <a:pos x="9" y="31"/>
                </a:cxn>
                <a:cxn ang="0">
                  <a:pos x="21" y="39"/>
                </a:cxn>
                <a:cxn ang="0">
                  <a:pos x="30" y="47"/>
                </a:cxn>
                <a:cxn ang="0">
                  <a:pos x="48" y="65"/>
                </a:cxn>
                <a:cxn ang="0">
                  <a:pos x="58" y="74"/>
                </a:cxn>
                <a:cxn ang="0">
                  <a:pos x="67" y="81"/>
                </a:cxn>
                <a:cxn ang="0">
                  <a:pos x="79" y="87"/>
                </a:cxn>
                <a:cxn ang="0">
                  <a:pos x="90" y="92"/>
                </a:cxn>
                <a:cxn ang="0">
                  <a:pos x="90" y="92"/>
                </a:cxn>
                <a:cxn ang="0">
                  <a:pos x="96" y="94"/>
                </a:cxn>
                <a:cxn ang="0">
                  <a:pos x="101" y="94"/>
                </a:cxn>
                <a:cxn ang="0">
                  <a:pos x="105" y="92"/>
                </a:cxn>
                <a:cxn ang="0">
                  <a:pos x="109" y="91"/>
                </a:cxn>
                <a:cxn ang="0">
                  <a:pos x="111" y="89"/>
                </a:cxn>
                <a:cxn ang="0">
                  <a:pos x="114" y="85"/>
                </a:cxn>
                <a:cxn ang="0">
                  <a:pos x="118" y="77"/>
                </a:cxn>
                <a:cxn ang="0">
                  <a:pos x="119" y="69"/>
                </a:cxn>
                <a:cxn ang="0">
                  <a:pos x="118" y="64"/>
                </a:cxn>
                <a:cxn ang="0">
                  <a:pos x="116" y="60"/>
                </a:cxn>
                <a:cxn ang="0">
                  <a:pos x="114" y="57"/>
                </a:cxn>
                <a:cxn ang="0">
                  <a:pos x="111" y="53"/>
                </a:cxn>
                <a:cxn ang="0">
                  <a:pos x="107" y="51"/>
                </a:cxn>
                <a:cxn ang="0">
                  <a:pos x="102" y="49"/>
                </a:cxn>
                <a:cxn ang="0">
                  <a:pos x="102" y="49"/>
                </a:cxn>
              </a:cxnLst>
              <a:rect l="0" t="0" r="r" b="b"/>
              <a:pathLst>
                <a:path w="119" h="94">
                  <a:moveTo>
                    <a:pt x="102" y="49"/>
                  </a:moveTo>
                  <a:lnTo>
                    <a:pt x="102" y="49"/>
                  </a:lnTo>
                  <a:lnTo>
                    <a:pt x="94" y="45"/>
                  </a:lnTo>
                  <a:lnTo>
                    <a:pt x="86" y="41"/>
                  </a:lnTo>
                  <a:lnTo>
                    <a:pt x="71" y="30"/>
                  </a:lnTo>
                  <a:lnTo>
                    <a:pt x="54" y="15"/>
                  </a:lnTo>
                  <a:lnTo>
                    <a:pt x="38" y="0"/>
                  </a:lnTo>
                  <a:lnTo>
                    <a:pt x="38" y="0"/>
                  </a:lnTo>
                  <a:lnTo>
                    <a:pt x="0" y="24"/>
                  </a:lnTo>
                  <a:lnTo>
                    <a:pt x="0" y="24"/>
                  </a:lnTo>
                  <a:lnTo>
                    <a:pt x="9" y="31"/>
                  </a:lnTo>
                  <a:lnTo>
                    <a:pt x="9" y="31"/>
                  </a:lnTo>
                  <a:lnTo>
                    <a:pt x="21" y="39"/>
                  </a:lnTo>
                  <a:lnTo>
                    <a:pt x="30" y="47"/>
                  </a:lnTo>
                  <a:lnTo>
                    <a:pt x="48" y="65"/>
                  </a:lnTo>
                  <a:lnTo>
                    <a:pt x="58" y="74"/>
                  </a:lnTo>
                  <a:lnTo>
                    <a:pt x="67" y="81"/>
                  </a:lnTo>
                  <a:lnTo>
                    <a:pt x="79" y="87"/>
                  </a:lnTo>
                  <a:lnTo>
                    <a:pt x="90" y="92"/>
                  </a:lnTo>
                  <a:lnTo>
                    <a:pt x="90" y="92"/>
                  </a:lnTo>
                  <a:lnTo>
                    <a:pt x="96" y="94"/>
                  </a:lnTo>
                  <a:lnTo>
                    <a:pt x="101" y="94"/>
                  </a:lnTo>
                  <a:lnTo>
                    <a:pt x="105" y="92"/>
                  </a:lnTo>
                  <a:lnTo>
                    <a:pt x="109" y="91"/>
                  </a:lnTo>
                  <a:lnTo>
                    <a:pt x="111" y="89"/>
                  </a:lnTo>
                  <a:lnTo>
                    <a:pt x="114" y="85"/>
                  </a:lnTo>
                  <a:lnTo>
                    <a:pt x="118" y="77"/>
                  </a:lnTo>
                  <a:lnTo>
                    <a:pt x="119" y="69"/>
                  </a:lnTo>
                  <a:lnTo>
                    <a:pt x="118" y="64"/>
                  </a:lnTo>
                  <a:lnTo>
                    <a:pt x="116" y="60"/>
                  </a:lnTo>
                  <a:lnTo>
                    <a:pt x="114" y="57"/>
                  </a:lnTo>
                  <a:lnTo>
                    <a:pt x="111" y="53"/>
                  </a:lnTo>
                  <a:lnTo>
                    <a:pt x="107" y="51"/>
                  </a:lnTo>
                  <a:lnTo>
                    <a:pt x="102" y="49"/>
                  </a:lnTo>
                  <a:lnTo>
                    <a:pt x="102" y="49"/>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212" name="chenying0907 869"/>
            <p:cNvSpPr>
              <a:spLocks noEditPoints="1"/>
            </p:cNvSpPr>
            <p:nvPr/>
          </p:nvSpPr>
          <p:spPr bwMode="auto">
            <a:xfrm>
              <a:off x="4148138" y="3128963"/>
              <a:ext cx="312738" cy="266700"/>
            </a:xfrm>
            <a:custGeom>
              <a:avLst/>
              <a:gdLst/>
              <a:ahLst/>
              <a:cxnLst>
                <a:cxn ang="0">
                  <a:pos x="764" y="150"/>
                </a:cxn>
                <a:cxn ang="0">
                  <a:pos x="758" y="142"/>
                </a:cxn>
                <a:cxn ang="0">
                  <a:pos x="713" y="99"/>
                </a:cxn>
                <a:cxn ang="0">
                  <a:pos x="638" y="37"/>
                </a:cxn>
                <a:cxn ang="0">
                  <a:pos x="603" y="6"/>
                </a:cxn>
                <a:cxn ang="0">
                  <a:pos x="587" y="2"/>
                </a:cxn>
                <a:cxn ang="0">
                  <a:pos x="570" y="2"/>
                </a:cxn>
                <a:cxn ang="0">
                  <a:pos x="542" y="23"/>
                </a:cxn>
                <a:cxn ang="0">
                  <a:pos x="433" y="108"/>
                </a:cxn>
                <a:cxn ang="0">
                  <a:pos x="308" y="201"/>
                </a:cxn>
                <a:cxn ang="0">
                  <a:pos x="227" y="256"/>
                </a:cxn>
                <a:cxn ang="0">
                  <a:pos x="120" y="345"/>
                </a:cxn>
                <a:cxn ang="0">
                  <a:pos x="31" y="411"/>
                </a:cxn>
                <a:cxn ang="0">
                  <a:pos x="1" y="451"/>
                </a:cxn>
                <a:cxn ang="0">
                  <a:pos x="4" y="469"/>
                </a:cxn>
                <a:cxn ang="0">
                  <a:pos x="9" y="482"/>
                </a:cxn>
                <a:cxn ang="0">
                  <a:pos x="30" y="515"/>
                </a:cxn>
                <a:cxn ang="0">
                  <a:pos x="64" y="558"/>
                </a:cxn>
                <a:cxn ang="0">
                  <a:pos x="109" y="613"/>
                </a:cxn>
                <a:cxn ang="0">
                  <a:pos x="137" y="639"/>
                </a:cxn>
                <a:cxn ang="0">
                  <a:pos x="143" y="650"/>
                </a:cxn>
                <a:cxn ang="0">
                  <a:pos x="153" y="665"/>
                </a:cxn>
                <a:cxn ang="0">
                  <a:pos x="171" y="670"/>
                </a:cxn>
                <a:cxn ang="0">
                  <a:pos x="191" y="659"/>
                </a:cxn>
                <a:cxn ang="0">
                  <a:pos x="283" y="584"/>
                </a:cxn>
                <a:cxn ang="0">
                  <a:pos x="336" y="549"/>
                </a:cxn>
                <a:cxn ang="0">
                  <a:pos x="366" y="520"/>
                </a:cxn>
                <a:cxn ang="0">
                  <a:pos x="422" y="477"/>
                </a:cxn>
                <a:cxn ang="0">
                  <a:pos x="525" y="406"/>
                </a:cxn>
                <a:cxn ang="0">
                  <a:pos x="658" y="303"/>
                </a:cxn>
                <a:cxn ang="0">
                  <a:pos x="726" y="258"/>
                </a:cxn>
                <a:cxn ang="0">
                  <a:pos x="773" y="215"/>
                </a:cxn>
                <a:cxn ang="0">
                  <a:pos x="784" y="176"/>
                </a:cxn>
                <a:cxn ang="0">
                  <a:pos x="765" y="150"/>
                </a:cxn>
                <a:cxn ang="0">
                  <a:pos x="723" y="202"/>
                </a:cxn>
                <a:cxn ang="0">
                  <a:pos x="694" y="217"/>
                </a:cxn>
                <a:cxn ang="0">
                  <a:pos x="631" y="269"/>
                </a:cxn>
                <a:cxn ang="0">
                  <a:pos x="576" y="308"/>
                </a:cxn>
                <a:cxn ang="0">
                  <a:pos x="491" y="372"/>
                </a:cxn>
                <a:cxn ang="0">
                  <a:pos x="380" y="449"/>
                </a:cxn>
                <a:cxn ang="0">
                  <a:pos x="226" y="575"/>
                </a:cxn>
                <a:cxn ang="0">
                  <a:pos x="168" y="609"/>
                </a:cxn>
                <a:cxn ang="0">
                  <a:pos x="104" y="536"/>
                </a:cxn>
                <a:cxn ang="0">
                  <a:pos x="57" y="479"/>
                </a:cxn>
                <a:cxn ang="0">
                  <a:pos x="47" y="460"/>
                </a:cxn>
                <a:cxn ang="0">
                  <a:pos x="62" y="443"/>
                </a:cxn>
                <a:cxn ang="0">
                  <a:pos x="100" y="419"/>
                </a:cxn>
                <a:cxn ang="0">
                  <a:pos x="205" y="333"/>
                </a:cxn>
                <a:cxn ang="0">
                  <a:pos x="320" y="249"/>
                </a:cxn>
                <a:cxn ang="0">
                  <a:pos x="421" y="180"/>
                </a:cxn>
                <a:cxn ang="0">
                  <a:pos x="480" y="126"/>
                </a:cxn>
                <a:cxn ang="0">
                  <a:pos x="582" y="53"/>
                </a:cxn>
                <a:cxn ang="0">
                  <a:pos x="658" y="108"/>
                </a:cxn>
                <a:cxn ang="0">
                  <a:pos x="732" y="184"/>
                </a:cxn>
                <a:cxn ang="0">
                  <a:pos x="737" y="190"/>
                </a:cxn>
                <a:cxn ang="0">
                  <a:pos x="727" y="198"/>
                </a:cxn>
              </a:cxnLst>
              <a:rect l="0" t="0" r="r" b="b"/>
              <a:pathLst>
                <a:path w="786" h="670">
                  <a:moveTo>
                    <a:pt x="765" y="150"/>
                  </a:moveTo>
                  <a:lnTo>
                    <a:pt x="765" y="150"/>
                  </a:lnTo>
                  <a:lnTo>
                    <a:pt x="761" y="145"/>
                  </a:lnTo>
                  <a:lnTo>
                    <a:pt x="764" y="150"/>
                  </a:lnTo>
                  <a:lnTo>
                    <a:pt x="764" y="150"/>
                  </a:lnTo>
                  <a:lnTo>
                    <a:pt x="762" y="149"/>
                  </a:lnTo>
                  <a:lnTo>
                    <a:pt x="762" y="149"/>
                  </a:lnTo>
                  <a:lnTo>
                    <a:pt x="758" y="142"/>
                  </a:lnTo>
                  <a:lnTo>
                    <a:pt x="753" y="136"/>
                  </a:lnTo>
                  <a:lnTo>
                    <a:pt x="739" y="121"/>
                  </a:lnTo>
                  <a:lnTo>
                    <a:pt x="724" y="109"/>
                  </a:lnTo>
                  <a:lnTo>
                    <a:pt x="713" y="99"/>
                  </a:lnTo>
                  <a:lnTo>
                    <a:pt x="713" y="99"/>
                  </a:lnTo>
                  <a:lnTo>
                    <a:pt x="689" y="75"/>
                  </a:lnTo>
                  <a:lnTo>
                    <a:pt x="664" y="56"/>
                  </a:lnTo>
                  <a:lnTo>
                    <a:pt x="638" y="37"/>
                  </a:lnTo>
                  <a:lnTo>
                    <a:pt x="612" y="19"/>
                  </a:lnTo>
                  <a:lnTo>
                    <a:pt x="612" y="19"/>
                  </a:lnTo>
                  <a:lnTo>
                    <a:pt x="608" y="11"/>
                  </a:lnTo>
                  <a:lnTo>
                    <a:pt x="603" y="6"/>
                  </a:lnTo>
                  <a:lnTo>
                    <a:pt x="595" y="2"/>
                  </a:lnTo>
                  <a:lnTo>
                    <a:pt x="591" y="2"/>
                  </a:lnTo>
                  <a:lnTo>
                    <a:pt x="587" y="2"/>
                  </a:lnTo>
                  <a:lnTo>
                    <a:pt x="587" y="2"/>
                  </a:lnTo>
                  <a:lnTo>
                    <a:pt x="582" y="1"/>
                  </a:lnTo>
                  <a:lnTo>
                    <a:pt x="578" y="0"/>
                  </a:lnTo>
                  <a:lnTo>
                    <a:pt x="574" y="1"/>
                  </a:lnTo>
                  <a:lnTo>
                    <a:pt x="570" y="2"/>
                  </a:lnTo>
                  <a:lnTo>
                    <a:pt x="563" y="6"/>
                  </a:lnTo>
                  <a:lnTo>
                    <a:pt x="559" y="14"/>
                  </a:lnTo>
                  <a:lnTo>
                    <a:pt x="559" y="14"/>
                  </a:lnTo>
                  <a:lnTo>
                    <a:pt x="542" y="23"/>
                  </a:lnTo>
                  <a:lnTo>
                    <a:pt x="525" y="34"/>
                  </a:lnTo>
                  <a:lnTo>
                    <a:pt x="493" y="58"/>
                  </a:lnTo>
                  <a:lnTo>
                    <a:pt x="463" y="83"/>
                  </a:lnTo>
                  <a:lnTo>
                    <a:pt x="433" y="108"/>
                  </a:lnTo>
                  <a:lnTo>
                    <a:pt x="433" y="108"/>
                  </a:lnTo>
                  <a:lnTo>
                    <a:pt x="393" y="141"/>
                  </a:lnTo>
                  <a:lnTo>
                    <a:pt x="351" y="172"/>
                  </a:lnTo>
                  <a:lnTo>
                    <a:pt x="308" y="201"/>
                  </a:lnTo>
                  <a:lnTo>
                    <a:pt x="265" y="230"/>
                  </a:lnTo>
                  <a:lnTo>
                    <a:pt x="265" y="230"/>
                  </a:lnTo>
                  <a:lnTo>
                    <a:pt x="246" y="241"/>
                  </a:lnTo>
                  <a:lnTo>
                    <a:pt x="227" y="256"/>
                  </a:lnTo>
                  <a:lnTo>
                    <a:pt x="191" y="285"/>
                  </a:lnTo>
                  <a:lnTo>
                    <a:pt x="155" y="315"/>
                  </a:lnTo>
                  <a:lnTo>
                    <a:pt x="120" y="345"/>
                  </a:lnTo>
                  <a:lnTo>
                    <a:pt x="120" y="345"/>
                  </a:lnTo>
                  <a:lnTo>
                    <a:pt x="99" y="362"/>
                  </a:lnTo>
                  <a:lnTo>
                    <a:pt x="77" y="379"/>
                  </a:lnTo>
                  <a:lnTo>
                    <a:pt x="31" y="411"/>
                  </a:lnTo>
                  <a:lnTo>
                    <a:pt x="31" y="411"/>
                  </a:lnTo>
                  <a:lnTo>
                    <a:pt x="21" y="419"/>
                  </a:lnTo>
                  <a:lnTo>
                    <a:pt x="13" y="428"/>
                  </a:lnTo>
                  <a:lnTo>
                    <a:pt x="6" y="439"/>
                  </a:lnTo>
                  <a:lnTo>
                    <a:pt x="1" y="451"/>
                  </a:lnTo>
                  <a:lnTo>
                    <a:pt x="1" y="451"/>
                  </a:lnTo>
                  <a:lnTo>
                    <a:pt x="0" y="459"/>
                  </a:lnTo>
                  <a:lnTo>
                    <a:pt x="1" y="464"/>
                  </a:lnTo>
                  <a:lnTo>
                    <a:pt x="4" y="469"/>
                  </a:lnTo>
                  <a:lnTo>
                    <a:pt x="7" y="473"/>
                  </a:lnTo>
                  <a:lnTo>
                    <a:pt x="7" y="473"/>
                  </a:lnTo>
                  <a:lnTo>
                    <a:pt x="7" y="478"/>
                  </a:lnTo>
                  <a:lnTo>
                    <a:pt x="9" y="482"/>
                  </a:lnTo>
                  <a:lnTo>
                    <a:pt x="9" y="482"/>
                  </a:lnTo>
                  <a:lnTo>
                    <a:pt x="13" y="491"/>
                  </a:lnTo>
                  <a:lnTo>
                    <a:pt x="18" y="499"/>
                  </a:lnTo>
                  <a:lnTo>
                    <a:pt x="30" y="515"/>
                  </a:lnTo>
                  <a:lnTo>
                    <a:pt x="30" y="515"/>
                  </a:lnTo>
                  <a:lnTo>
                    <a:pt x="45" y="537"/>
                  </a:lnTo>
                  <a:lnTo>
                    <a:pt x="55" y="548"/>
                  </a:lnTo>
                  <a:lnTo>
                    <a:pt x="64" y="558"/>
                  </a:lnTo>
                  <a:lnTo>
                    <a:pt x="64" y="558"/>
                  </a:lnTo>
                  <a:lnTo>
                    <a:pt x="75" y="570"/>
                  </a:lnTo>
                  <a:lnTo>
                    <a:pt x="87" y="584"/>
                  </a:lnTo>
                  <a:lnTo>
                    <a:pt x="109" y="613"/>
                  </a:lnTo>
                  <a:lnTo>
                    <a:pt x="109" y="613"/>
                  </a:lnTo>
                  <a:lnTo>
                    <a:pt x="117" y="619"/>
                  </a:lnTo>
                  <a:lnTo>
                    <a:pt x="126" y="630"/>
                  </a:lnTo>
                  <a:lnTo>
                    <a:pt x="137" y="639"/>
                  </a:lnTo>
                  <a:lnTo>
                    <a:pt x="140" y="643"/>
                  </a:lnTo>
                  <a:lnTo>
                    <a:pt x="142" y="646"/>
                  </a:lnTo>
                  <a:lnTo>
                    <a:pt x="142" y="646"/>
                  </a:lnTo>
                  <a:lnTo>
                    <a:pt x="143" y="650"/>
                  </a:lnTo>
                  <a:lnTo>
                    <a:pt x="146" y="653"/>
                  </a:lnTo>
                  <a:lnTo>
                    <a:pt x="146" y="653"/>
                  </a:lnTo>
                  <a:lnTo>
                    <a:pt x="149" y="660"/>
                  </a:lnTo>
                  <a:lnTo>
                    <a:pt x="153" y="665"/>
                  </a:lnTo>
                  <a:lnTo>
                    <a:pt x="159" y="669"/>
                  </a:lnTo>
                  <a:lnTo>
                    <a:pt x="167" y="670"/>
                  </a:lnTo>
                  <a:lnTo>
                    <a:pt x="171" y="670"/>
                  </a:lnTo>
                  <a:lnTo>
                    <a:pt x="171" y="670"/>
                  </a:lnTo>
                  <a:lnTo>
                    <a:pt x="178" y="669"/>
                  </a:lnTo>
                  <a:lnTo>
                    <a:pt x="184" y="667"/>
                  </a:lnTo>
                  <a:lnTo>
                    <a:pt x="188" y="663"/>
                  </a:lnTo>
                  <a:lnTo>
                    <a:pt x="191" y="659"/>
                  </a:lnTo>
                  <a:lnTo>
                    <a:pt x="191" y="659"/>
                  </a:lnTo>
                  <a:lnTo>
                    <a:pt x="214" y="640"/>
                  </a:lnTo>
                  <a:lnTo>
                    <a:pt x="238" y="622"/>
                  </a:lnTo>
                  <a:lnTo>
                    <a:pt x="283" y="584"/>
                  </a:lnTo>
                  <a:lnTo>
                    <a:pt x="283" y="584"/>
                  </a:lnTo>
                  <a:lnTo>
                    <a:pt x="300" y="572"/>
                  </a:lnTo>
                  <a:lnTo>
                    <a:pt x="317" y="561"/>
                  </a:lnTo>
                  <a:lnTo>
                    <a:pt x="336" y="549"/>
                  </a:lnTo>
                  <a:lnTo>
                    <a:pt x="344" y="542"/>
                  </a:lnTo>
                  <a:lnTo>
                    <a:pt x="350" y="536"/>
                  </a:lnTo>
                  <a:lnTo>
                    <a:pt x="350" y="536"/>
                  </a:lnTo>
                  <a:lnTo>
                    <a:pt x="366" y="520"/>
                  </a:lnTo>
                  <a:lnTo>
                    <a:pt x="384" y="504"/>
                  </a:lnTo>
                  <a:lnTo>
                    <a:pt x="404" y="489"/>
                  </a:lnTo>
                  <a:lnTo>
                    <a:pt x="422" y="477"/>
                  </a:lnTo>
                  <a:lnTo>
                    <a:pt x="422" y="477"/>
                  </a:lnTo>
                  <a:lnTo>
                    <a:pt x="440" y="466"/>
                  </a:lnTo>
                  <a:lnTo>
                    <a:pt x="459" y="456"/>
                  </a:lnTo>
                  <a:lnTo>
                    <a:pt x="493" y="431"/>
                  </a:lnTo>
                  <a:lnTo>
                    <a:pt x="525" y="406"/>
                  </a:lnTo>
                  <a:lnTo>
                    <a:pt x="558" y="379"/>
                  </a:lnTo>
                  <a:lnTo>
                    <a:pt x="591" y="353"/>
                  </a:lnTo>
                  <a:lnTo>
                    <a:pt x="624" y="326"/>
                  </a:lnTo>
                  <a:lnTo>
                    <a:pt x="658" y="303"/>
                  </a:lnTo>
                  <a:lnTo>
                    <a:pt x="692" y="281"/>
                  </a:lnTo>
                  <a:lnTo>
                    <a:pt x="692" y="281"/>
                  </a:lnTo>
                  <a:lnTo>
                    <a:pt x="706" y="272"/>
                  </a:lnTo>
                  <a:lnTo>
                    <a:pt x="726" y="258"/>
                  </a:lnTo>
                  <a:lnTo>
                    <a:pt x="745" y="241"/>
                  </a:lnTo>
                  <a:lnTo>
                    <a:pt x="756" y="234"/>
                  </a:lnTo>
                  <a:lnTo>
                    <a:pt x="765" y="224"/>
                  </a:lnTo>
                  <a:lnTo>
                    <a:pt x="773" y="215"/>
                  </a:lnTo>
                  <a:lnTo>
                    <a:pt x="779" y="205"/>
                  </a:lnTo>
                  <a:lnTo>
                    <a:pt x="783" y="196"/>
                  </a:lnTo>
                  <a:lnTo>
                    <a:pt x="786" y="187"/>
                  </a:lnTo>
                  <a:lnTo>
                    <a:pt x="784" y="176"/>
                  </a:lnTo>
                  <a:lnTo>
                    <a:pt x="783" y="172"/>
                  </a:lnTo>
                  <a:lnTo>
                    <a:pt x="782" y="167"/>
                  </a:lnTo>
                  <a:lnTo>
                    <a:pt x="775" y="159"/>
                  </a:lnTo>
                  <a:lnTo>
                    <a:pt x="765" y="150"/>
                  </a:lnTo>
                  <a:lnTo>
                    <a:pt x="765" y="150"/>
                  </a:lnTo>
                  <a:close/>
                  <a:moveTo>
                    <a:pt x="727" y="198"/>
                  </a:moveTo>
                  <a:lnTo>
                    <a:pt x="727" y="198"/>
                  </a:lnTo>
                  <a:lnTo>
                    <a:pt x="723" y="202"/>
                  </a:lnTo>
                  <a:lnTo>
                    <a:pt x="719" y="205"/>
                  </a:lnTo>
                  <a:lnTo>
                    <a:pt x="707" y="209"/>
                  </a:lnTo>
                  <a:lnTo>
                    <a:pt x="707" y="209"/>
                  </a:lnTo>
                  <a:lnTo>
                    <a:pt x="694" y="217"/>
                  </a:lnTo>
                  <a:lnTo>
                    <a:pt x="681" y="226"/>
                  </a:lnTo>
                  <a:lnTo>
                    <a:pt x="668" y="236"/>
                  </a:lnTo>
                  <a:lnTo>
                    <a:pt x="656" y="248"/>
                  </a:lnTo>
                  <a:lnTo>
                    <a:pt x="631" y="269"/>
                  </a:lnTo>
                  <a:lnTo>
                    <a:pt x="618" y="279"/>
                  </a:lnTo>
                  <a:lnTo>
                    <a:pt x="605" y="289"/>
                  </a:lnTo>
                  <a:lnTo>
                    <a:pt x="605" y="289"/>
                  </a:lnTo>
                  <a:lnTo>
                    <a:pt x="576" y="308"/>
                  </a:lnTo>
                  <a:lnTo>
                    <a:pt x="548" y="329"/>
                  </a:lnTo>
                  <a:lnTo>
                    <a:pt x="519" y="351"/>
                  </a:lnTo>
                  <a:lnTo>
                    <a:pt x="491" y="372"/>
                  </a:lnTo>
                  <a:lnTo>
                    <a:pt x="491" y="372"/>
                  </a:lnTo>
                  <a:lnTo>
                    <a:pt x="463" y="392"/>
                  </a:lnTo>
                  <a:lnTo>
                    <a:pt x="435" y="410"/>
                  </a:lnTo>
                  <a:lnTo>
                    <a:pt x="406" y="430"/>
                  </a:lnTo>
                  <a:lnTo>
                    <a:pt x="380" y="449"/>
                  </a:lnTo>
                  <a:lnTo>
                    <a:pt x="380" y="449"/>
                  </a:lnTo>
                  <a:lnTo>
                    <a:pt x="328" y="491"/>
                  </a:lnTo>
                  <a:lnTo>
                    <a:pt x="277" y="533"/>
                  </a:lnTo>
                  <a:lnTo>
                    <a:pt x="226" y="575"/>
                  </a:lnTo>
                  <a:lnTo>
                    <a:pt x="174" y="616"/>
                  </a:lnTo>
                  <a:lnTo>
                    <a:pt x="174" y="616"/>
                  </a:lnTo>
                  <a:lnTo>
                    <a:pt x="168" y="609"/>
                  </a:lnTo>
                  <a:lnTo>
                    <a:pt x="168" y="609"/>
                  </a:lnTo>
                  <a:lnTo>
                    <a:pt x="147" y="585"/>
                  </a:lnTo>
                  <a:lnTo>
                    <a:pt x="126" y="561"/>
                  </a:lnTo>
                  <a:lnTo>
                    <a:pt x="126" y="561"/>
                  </a:lnTo>
                  <a:lnTo>
                    <a:pt x="104" y="536"/>
                  </a:lnTo>
                  <a:lnTo>
                    <a:pt x="82" y="511"/>
                  </a:lnTo>
                  <a:lnTo>
                    <a:pt x="82" y="511"/>
                  </a:lnTo>
                  <a:lnTo>
                    <a:pt x="66" y="491"/>
                  </a:lnTo>
                  <a:lnTo>
                    <a:pt x="57" y="479"/>
                  </a:lnTo>
                  <a:lnTo>
                    <a:pt x="52" y="470"/>
                  </a:lnTo>
                  <a:lnTo>
                    <a:pt x="52" y="470"/>
                  </a:lnTo>
                  <a:lnTo>
                    <a:pt x="49" y="465"/>
                  </a:lnTo>
                  <a:lnTo>
                    <a:pt x="47" y="460"/>
                  </a:lnTo>
                  <a:lnTo>
                    <a:pt x="47" y="460"/>
                  </a:lnTo>
                  <a:lnTo>
                    <a:pt x="51" y="455"/>
                  </a:lnTo>
                  <a:lnTo>
                    <a:pt x="56" y="448"/>
                  </a:lnTo>
                  <a:lnTo>
                    <a:pt x="62" y="443"/>
                  </a:lnTo>
                  <a:lnTo>
                    <a:pt x="70" y="438"/>
                  </a:lnTo>
                  <a:lnTo>
                    <a:pt x="87" y="428"/>
                  </a:lnTo>
                  <a:lnTo>
                    <a:pt x="100" y="419"/>
                  </a:lnTo>
                  <a:lnTo>
                    <a:pt x="100" y="419"/>
                  </a:lnTo>
                  <a:lnTo>
                    <a:pt x="134" y="392"/>
                  </a:lnTo>
                  <a:lnTo>
                    <a:pt x="168" y="363"/>
                  </a:lnTo>
                  <a:lnTo>
                    <a:pt x="168" y="363"/>
                  </a:lnTo>
                  <a:lnTo>
                    <a:pt x="205" y="333"/>
                  </a:lnTo>
                  <a:lnTo>
                    <a:pt x="242" y="303"/>
                  </a:lnTo>
                  <a:lnTo>
                    <a:pt x="280" y="274"/>
                  </a:lnTo>
                  <a:lnTo>
                    <a:pt x="299" y="261"/>
                  </a:lnTo>
                  <a:lnTo>
                    <a:pt x="320" y="249"/>
                  </a:lnTo>
                  <a:lnTo>
                    <a:pt x="320" y="249"/>
                  </a:lnTo>
                  <a:lnTo>
                    <a:pt x="354" y="227"/>
                  </a:lnTo>
                  <a:lnTo>
                    <a:pt x="388" y="205"/>
                  </a:lnTo>
                  <a:lnTo>
                    <a:pt x="421" y="180"/>
                  </a:lnTo>
                  <a:lnTo>
                    <a:pt x="437" y="167"/>
                  </a:lnTo>
                  <a:lnTo>
                    <a:pt x="451" y="153"/>
                  </a:lnTo>
                  <a:lnTo>
                    <a:pt x="451" y="153"/>
                  </a:lnTo>
                  <a:lnTo>
                    <a:pt x="480" y="126"/>
                  </a:lnTo>
                  <a:lnTo>
                    <a:pt x="512" y="99"/>
                  </a:lnTo>
                  <a:lnTo>
                    <a:pt x="546" y="74"/>
                  </a:lnTo>
                  <a:lnTo>
                    <a:pt x="565" y="64"/>
                  </a:lnTo>
                  <a:lnTo>
                    <a:pt x="582" y="53"/>
                  </a:lnTo>
                  <a:lnTo>
                    <a:pt x="582" y="53"/>
                  </a:lnTo>
                  <a:lnTo>
                    <a:pt x="608" y="70"/>
                  </a:lnTo>
                  <a:lnTo>
                    <a:pt x="633" y="88"/>
                  </a:lnTo>
                  <a:lnTo>
                    <a:pt x="658" y="108"/>
                  </a:lnTo>
                  <a:lnTo>
                    <a:pt x="669" y="120"/>
                  </a:lnTo>
                  <a:lnTo>
                    <a:pt x="680" y="132"/>
                  </a:lnTo>
                  <a:lnTo>
                    <a:pt x="680" y="132"/>
                  </a:lnTo>
                  <a:lnTo>
                    <a:pt x="732" y="184"/>
                  </a:lnTo>
                  <a:lnTo>
                    <a:pt x="732" y="184"/>
                  </a:lnTo>
                  <a:lnTo>
                    <a:pt x="739" y="189"/>
                  </a:lnTo>
                  <a:lnTo>
                    <a:pt x="739" y="190"/>
                  </a:lnTo>
                  <a:lnTo>
                    <a:pt x="737" y="190"/>
                  </a:lnTo>
                  <a:lnTo>
                    <a:pt x="733" y="192"/>
                  </a:lnTo>
                  <a:lnTo>
                    <a:pt x="730" y="194"/>
                  </a:lnTo>
                  <a:lnTo>
                    <a:pt x="727" y="198"/>
                  </a:lnTo>
                  <a:lnTo>
                    <a:pt x="727" y="198"/>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213" name="chenying0907 870"/>
            <p:cNvSpPr>
              <a:spLocks noEditPoints="1"/>
            </p:cNvSpPr>
            <p:nvPr/>
          </p:nvSpPr>
          <p:spPr bwMode="auto">
            <a:xfrm>
              <a:off x="4635501" y="3128963"/>
              <a:ext cx="311150" cy="266700"/>
            </a:xfrm>
            <a:custGeom>
              <a:avLst/>
              <a:gdLst/>
              <a:ahLst/>
              <a:cxnLst>
                <a:cxn ang="0">
                  <a:pos x="162" y="326"/>
                </a:cxn>
                <a:cxn ang="0">
                  <a:pos x="293" y="431"/>
                </a:cxn>
                <a:cxn ang="0">
                  <a:pos x="364" y="477"/>
                </a:cxn>
                <a:cxn ang="0">
                  <a:pos x="436" y="536"/>
                </a:cxn>
                <a:cxn ang="0">
                  <a:pos x="469" y="561"/>
                </a:cxn>
                <a:cxn ang="0">
                  <a:pos x="548" y="622"/>
                </a:cxn>
                <a:cxn ang="0">
                  <a:pos x="598" y="663"/>
                </a:cxn>
                <a:cxn ang="0">
                  <a:pos x="619" y="670"/>
                </a:cxn>
                <a:cxn ang="0">
                  <a:pos x="637" y="660"/>
                </a:cxn>
                <a:cxn ang="0">
                  <a:pos x="644" y="646"/>
                </a:cxn>
                <a:cxn ang="0">
                  <a:pos x="660" y="630"/>
                </a:cxn>
                <a:cxn ang="0">
                  <a:pos x="699" y="584"/>
                </a:cxn>
                <a:cxn ang="0">
                  <a:pos x="732" y="548"/>
                </a:cxn>
                <a:cxn ang="0">
                  <a:pos x="768" y="499"/>
                </a:cxn>
                <a:cxn ang="0">
                  <a:pos x="779" y="478"/>
                </a:cxn>
                <a:cxn ang="0">
                  <a:pos x="785" y="464"/>
                </a:cxn>
                <a:cxn ang="0">
                  <a:pos x="781" y="439"/>
                </a:cxn>
                <a:cxn ang="0">
                  <a:pos x="755" y="411"/>
                </a:cxn>
                <a:cxn ang="0">
                  <a:pos x="666" y="345"/>
                </a:cxn>
                <a:cxn ang="0">
                  <a:pos x="541" y="241"/>
                </a:cxn>
                <a:cxn ang="0">
                  <a:pos x="435" y="172"/>
                </a:cxn>
                <a:cxn ang="0">
                  <a:pos x="323" y="83"/>
                </a:cxn>
                <a:cxn ang="0">
                  <a:pos x="227" y="14"/>
                </a:cxn>
                <a:cxn ang="0">
                  <a:pos x="212" y="1"/>
                </a:cxn>
                <a:cxn ang="0">
                  <a:pos x="200" y="2"/>
                </a:cxn>
                <a:cxn ang="0">
                  <a:pos x="178" y="11"/>
                </a:cxn>
                <a:cxn ang="0">
                  <a:pos x="122" y="56"/>
                </a:cxn>
                <a:cxn ang="0">
                  <a:pos x="62" y="109"/>
                </a:cxn>
                <a:cxn ang="0">
                  <a:pos x="24" y="149"/>
                </a:cxn>
                <a:cxn ang="0">
                  <a:pos x="25" y="145"/>
                </a:cxn>
                <a:cxn ang="0">
                  <a:pos x="4" y="167"/>
                </a:cxn>
                <a:cxn ang="0">
                  <a:pos x="3" y="196"/>
                </a:cxn>
                <a:cxn ang="0">
                  <a:pos x="30" y="234"/>
                </a:cxn>
                <a:cxn ang="0">
                  <a:pos x="94" y="281"/>
                </a:cxn>
                <a:cxn ang="0">
                  <a:pos x="106" y="132"/>
                </a:cxn>
                <a:cxn ang="0">
                  <a:pos x="153" y="88"/>
                </a:cxn>
                <a:cxn ang="0">
                  <a:pos x="221" y="64"/>
                </a:cxn>
                <a:cxn ang="0">
                  <a:pos x="335" y="153"/>
                </a:cxn>
                <a:cxn ang="0">
                  <a:pos x="398" y="205"/>
                </a:cxn>
                <a:cxn ang="0">
                  <a:pos x="487" y="261"/>
                </a:cxn>
                <a:cxn ang="0">
                  <a:pos x="618" y="363"/>
                </a:cxn>
                <a:cxn ang="0">
                  <a:pos x="686" y="419"/>
                </a:cxn>
                <a:cxn ang="0">
                  <a:pos x="730" y="448"/>
                </a:cxn>
                <a:cxn ang="0">
                  <a:pos x="737" y="465"/>
                </a:cxn>
                <a:cxn ang="0">
                  <a:pos x="720" y="491"/>
                </a:cxn>
                <a:cxn ang="0">
                  <a:pos x="660" y="561"/>
                </a:cxn>
                <a:cxn ang="0">
                  <a:pos x="618" y="609"/>
                </a:cxn>
                <a:cxn ang="0">
                  <a:pos x="509" y="533"/>
                </a:cxn>
                <a:cxn ang="0">
                  <a:pos x="380" y="430"/>
                </a:cxn>
                <a:cxn ang="0">
                  <a:pos x="295" y="372"/>
                </a:cxn>
                <a:cxn ang="0">
                  <a:pos x="181" y="289"/>
                </a:cxn>
                <a:cxn ang="0">
                  <a:pos x="131" y="248"/>
                </a:cxn>
                <a:cxn ang="0">
                  <a:pos x="79" y="209"/>
                </a:cxn>
                <a:cxn ang="0">
                  <a:pos x="60" y="198"/>
                </a:cxn>
                <a:cxn ang="0">
                  <a:pos x="49" y="190"/>
                </a:cxn>
                <a:cxn ang="0">
                  <a:pos x="54" y="184"/>
                </a:cxn>
              </a:cxnLst>
              <a:rect l="0" t="0" r="r" b="b"/>
              <a:pathLst>
                <a:path w="786" h="670">
                  <a:moveTo>
                    <a:pt x="94" y="281"/>
                  </a:moveTo>
                  <a:lnTo>
                    <a:pt x="94" y="281"/>
                  </a:lnTo>
                  <a:lnTo>
                    <a:pt x="130" y="303"/>
                  </a:lnTo>
                  <a:lnTo>
                    <a:pt x="162" y="326"/>
                  </a:lnTo>
                  <a:lnTo>
                    <a:pt x="195" y="353"/>
                  </a:lnTo>
                  <a:lnTo>
                    <a:pt x="228" y="379"/>
                  </a:lnTo>
                  <a:lnTo>
                    <a:pt x="261" y="406"/>
                  </a:lnTo>
                  <a:lnTo>
                    <a:pt x="293" y="431"/>
                  </a:lnTo>
                  <a:lnTo>
                    <a:pt x="329" y="456"/>
                  </a:lnTo>
                  <a:lnTo>
                    <a:pt x="346" y="466"/>
                  </a:lnTo>
                  <a:lnTo>
                    <a:pt x="364" y="477"/>
                  </a:lnTo>
                  <a:lnTo>
                    <a:pt x="364" y="477"/>
                  </a:lnTo>
                  <a:lnTo>
                    <a:pt x="382" y="489"/>
                  </a:lnTo>
                  <a:lnTo>
                    <a:pt x="402" y="504"/>
                  </a:lnTo>
                  <a:lnTo>
                    <a:pt x="420" y="520"/>
                  </a:lnTo>
                  <a:lnTo>
                    <a:pt x="436" y="536"/>
                  </a:lnTo>
                  <a:lnTo>
                    <a:pt x="436" y="536"/>
                  </a:lnTo>
                  <a:lnTo>
                    <a:pt x="444" y="542"/>
                  </a:lnTo>
                  <a:lnTo>
                    <a:pt x="452" y="549"/>
                  </a:lnTo>
                  <a:lnTo>
                    <a:pt x="469" y="561"/>
                  </a:lnTo>
                  <a:lnTo>
                    <a:pt x="487" y="572"/>
                  </a:lnTo>
                  <a:lnTo>
                    <a:pt x="503" y="584"/>
                  </a:lnTo>
                  <a:lnTo>
                    <a:pt x="503" y="584"/>
                  </a:lnTo>
                  <a:lnTo>
                    <a:pt x="548" y="622"/>
                  </a:lnTo>
                  <a:lnTo>
                    <a:pt x="572" y="640"/>
                  </a:lnTo>
                  <a:lnTo>
                    <a:pt x="595" y="659"/>
                  </a:lnTo>
                  <a:lnTo>
                    <a:pt x="595" y="659"/>
                  </a:lnTo>
                  <a:lnTo>
                    <a:pt x="598" y="663"/>
                  </a:lnTo>
                  <a:lnTo>
                    <a:pt x="602" y="667"/>
                  </a:lnTo>
                  <a:lnTo>
                    <a:pt x="609" y="669"/>
                  </a:lnTo>
                  <a:lnTo>
                    <a:pt x="615" y="670"/>
                  </a:lnTo>
                  <a:lnTo>
                    <a:pt x="619" y="670"/>
                  </a:lnTo>
                  <a:lnTo>
                    <a:pt x="619" y="670"/>
                  </a:lnTo>
                  <a:lnTo>
                    <a:pt x="627" y="669"/>
                  </a:lnTo>
                  <a:lnTo>
                    <a:pt x="633" y="665"/>
                  </a:lnTo>
                  <a:lnTo>
                    <a:pt x="637" y="660"/>
                  </a:lnTo>
                  <a:lnTo>
                    <a:pt x="640" y="653"/>
                  </a:lnTo>
                  <a:lnTo>
                    <a:pt x="640" y="653"/>
                  </a:lnTo>
                  <a:lnTo>
                    <a:pt x="643" y="650"/>
                  </a:lnTo>
                  <a:lnTo>
                    <a:pt x="644" y="646"/>
                  </a:lnTo>
                  <a:lnTo>
                    <a:pt x="644" y="646"/>
                  </a:lnTo>
                  <a:lnTo>
                    <a:pt x="646" y="643"/>
                  </a:lnTo>
                  <a:lnTo>
                    <a:pt x="650" y="639"/>
                  </a:lnTo>
                  <a:lnTo>
                    <a:pt x="660" y="630"/>
                  </a:lnTo>
                  <a:lnTo>
                    <a:pt x="669" y="619"/>
                  </a:lnTo>
                  <a:lnTo>
                    <a:pt x="677" y="613"/>
                  </a:lnTo>
                  <a:lnTo>
                    <a:pt x="677" y="613"/>
                  </a:lnTo>
                  <a:lnTo>
                    <a:pt x="699" y="584"/>
                  </a:lnTo>
                  <a:lnTo>
                    <a:pt x="711" y="570"/>
                  </a:lnTo>
                  <a:lnTo>
                    <a:pt x="722" y="558"/>
                  </a:lnTo>
                  <a:lnTo>
                    <a:pt x="722" y="558"/>
                  </a:lnTo>
                  <a:lnTo>
                    <a:pt x="732" y="548"/>
                  </a:lnTo>
                  <a:lnTo>
                    <a:pt x="741" y="537"/>
                  </a:lnTo>
                  <a:lnTo>
                    <a:pt x="756" y="515"/>
                  </a:lnTo>
                  <a:lnTo>
                    <a:pt x="756" y="515"/>
                  </a:lnTo>
                  <a:lnTo>
                    <a:pt x="768" y="499"/>
                  </a:lnTo>
                  <a:lnTo>
                    <a:pt x="773" y="491"/>
                  </a:lnTo>
                  <a:lnTo>
                    <a:pt x="777" y="482"/>
                  </a:lnTo>
                  <a:lnTo>
                    <a:pt x="777" y="482"/>
                  </a:lnTo>
                  <a:lnTo>
                    <a:pt x="779" y="478"/>
                  </a:lnTo>
                  <a:lnTo>
                    <a:pt x="779" y="473"/>
                  </a:lnTo>
                  <a:lnTo>
                    <a:pt x="779" y="473"/>
                  </a:lnTo>
                  <a:lnTo>
                    <a:pt x="783" y="469"/>
                  </a:lnTo>
                  <a:lnTo>
                    <a:pt x="785" y="464"/>
                  </a:lnTo>
                  <a:lnTo>
                    <a:pt x="786" y="459"/>
                  </a:lnTo>
                  <a:lnTo>
                    <a:pt x="785" y="451"/>
                  </a:lnTo>
                  <a:lnTo>
                    <a:pt x="785" y="451"/>
                  </a:lnTo>
                  <a:lnTo>
                    <a:pt x="781" y="439"/>
                  </a:lnTo>
                  <a:lnTo>
                    <a:pt x="773" y="428"/>
                  </a:lnTo>
                  <a:lnTo>
                    <a:pt x="766" y="419"/>
                  </a:lnTo>
                  <a:lnTo>
                    <a:pt x="755" y="411"/>
                  </a:lnTo>
                  <a:lnTo>
                    <a:pt x="755" y="411"/>
                  </a:lnTo>
                  <a:lnTo>
                    <a:pt x="709" y="379"/>
                  </a:lnTo>
                  <a:lnTo>
                    <a:pt x="687" y="362"/>
                  </a:lnTo>
                  <a:lnTo>
                    <a:pt x="666" y="345"/>
                  </a:lnTo>
                  <a:lnTo>
                    <a:pt x="666" y="345"/>
                  </a:lnTo>
                  <a:lnTo>
                    <a:pt x="631" y="315"/>
                  </a:lnTo>
                  <a:lnTo>
                    <a:pt x="595" y="285"/>
                  </a:lnTo>
                  <a:lnTo>
                    <a:pt x="559" y="256"/>
                  </a:lnTo>
                  <a:lnTo>
                    <a:pt x="541" y="241"/>
                  </a:lnTo>
                  <a:lnTo>
                    <a:pt x="521" y="230"/>
                  </a:lnTo>
                  <a:lnTo>
                    <a:pt x="521" y="230"/>
                  </a:lnTo>
                  <a:lnTo>
                    <a:pt x="478" y="201"/>
                  </a:lnTo>
                  <a:lnTo>
                    <a:pt x="435" y="172"/>
                  </a:lnTo>
                  <a:lnTo>
                    <a:pt x="393" y="141"/>
                  </a:lnTo>
                  <a:lnTo>
                    <a:pt x="353" y="108"/>
                  </a:lnTo>
                  <a:lnTo>
                    <a:pt x="353" y="108"/>
                  </a:lnTo>
                  <a:lnTo>
                    <a:pt x="323" y="83"/>
                  </a:lnTo>
                  <a:lnTo>
                    <a:pt x="293" y="58"/>
                  </a:lnTo>
                  <a:lnTo>
                    <a:pt x="261" y="34"/>
                  </a:lnTo>
                  <a:lnTo>
                    <a:pt x="244" y="23"/>
                  </a:lnTo>
                  <a:lnTo>
                    <a:pt x="227" y="14"/>
                  </a:lnTo>
                  <a:lnTo>
                    <a:pt x="227" y="14"/>
                  </a:lnTo>
                  <a:lnTo>
                    <a:pt x="223" y="6"/>
                  </a:lnTo>
                  <a:lnTo>
                    <a:pt x="216" y="2"/>
                  </a:lnTo>
                  <a:lnTo>
                    <a:pt x="212" y="1"/>
                  </a:lnTo>
                  <a:lnTo>
                    <a:pt x="208" y="0"/>
                  </a:lnTo>
                  <a:lnTo>
                    <a:pt x="204" y="1"/>
                  </a:lnTo>
                  <a:lnTo>
                    <a:pt x="200" y="2"/>
                  </a:lnTo>
                  <a:lnTo>
                    <a:pt x="200" y="2"/>
                  </a:lnTo>
                  <a:lnTo>
                    <a:pt x="195" y="2"/>
                  </a:lnTo>
                  <a:lnTo>
                    <a:pt x="191" y="2"/>
                  </a:lnTo>
                  <a:lnTo>
                    <a:pt x="183" y="6"/>
                  </a:lnTo>
                  <a:lnTo>
                    <a:pt x="178" y="11"/>
                  </a:lnTo>
                  <a:lnTo>
                    <a:pt x="174" y="19"/>
                  </a:lnTo>
                  <a:lnTo>
                    <a:pt x="174" y="19"/>
                  </a:lnTo>
                  <a:lnTo>
                    <a:pt x="148" y="37"/>
                  </a:lnTo>
                  <a:lnTo>
                    <a:pt x="122" y="56"/>
                  </a:lnTo>
                  <a:lnTo>
                    <a:pt x="98" y="75"/>
                  </a:lnTo>
                  <a:lnTo>
                    <a:pt x="74" y="99"/>
                  </a:lnTo>
                  <a:lnTo>
                    <a:pt x="74" y="99"/>
                  </a:lnTo>
                  <a:lnTo>
                    <a:pt x="62" y="109"/>
                  </a:lnTo>
                  <a:lnTo>
                    <a:pt x="47" y="121"/>
                  </a:lnTo>
                  <a:lnTo>
                    <a:pt x="34" y="136"/>
                  </a:lnTo>
                  <a:lnTo>
                    <a:pt x="28" y="142"/>
                  </a:lnTo>
                  <a:lnTo>
                    <a:pt x="24" y="149"/>
                  </a:lnTo>
                  <a:lnTo>
                    <a:pt x="24" y="149"/>
                  </a:lnTo>
                  <a:lnTo>
                    <a:pt x="24" y="150"/>
                  </a:lnTo>
                  <a:lnTo>
                    <a:pt x="24" y="150"/>
                  </a:lnTo>
                  <a:lnTo>
                    <a:pt x="25" y="145"/>
                  </a:lnTo>
                  <a:lnTo>
                    <a:pt x="21" y="150"/>
                  </a:lnTo>
                  <a:lnTo>
                    <a:pt x="21" y="150"/>
                  </a:lnTo>
                  <a:lnTo>
                    <a:pt x="11" y="159"/>
                  </a:lnTo>
                  <a:lnTo>
                    <a:pt x="4" y="167"/>
                  </a:lnTo>
                  <a:lnTo>
                    <a:pt x="3" y="172"/>
                  </a:lnTo>
                  <a:lnTo>
                    <a:pt x="2" y="176"/>
                  </a:lnTo>
                  <a:lnTo>
                    <a:pt x="0" y="187"/>
                  </a:lnTo>
                  <a:lnTo>
                    <a:pt x="3" y="196"/>
                  </a:lnTo>
                  <a:lnTo>
                    <a:pt x="8" y="205"/>
                  </a:lnTo>
                  <a:lnTo>
                    <a:pt x="13" y="215"/>
                  </a:lnTo>
                  <a:lnTo>
                    <a:pt x="21" y="224"/>
                  </a:lnTo>
                  <a:lnTo>
                    <a:pt x="30" y="234"/>
                  </a:lnTo>
                  <a:lnTo>
                    <a:pt x="41" y="241"/>
                  </a:lnTo>
                  <a:lnTo>
                    <a:pt x="60" y="258"/>
                  </a:lnTo>
                  <a:lnTo>
                    <a:pt x="80" y="272"/>
                  </a:lnTo>
                  <a:lnTo>
                    <a:pt x="94" y="281"/>
                  </a:lnTo>
                  <a:lnTo>
                    <a:pt x="94" y="281"/>
                  </a:lnTo>
                  <a:close/>
                  <a:moveTo>
                    <a:pt x="54" y="184"/>
                  </a:moveTo>
                  <a:lnTo>
                    <a:pt x="54" y="184"/>
                  </a:lnTo>
                  <a:lnTo>
                    <a:pt x="106" y="132"/>
                  </a:lnTo>
                  <a:lnTo>
                    <a:pt x="106" y="132"/>
                  </a:lnTo>
                  <a:lnTo>
                    <a:pt x="117" y="120"/>
                  </a:lnTo>
                  <a:lnTo>
                    <a:pt x="128" y="108"/>
                  </a:lnTo>
                  <a:lnTo>
                    <a:pt x="153" y="88"/>
                  </a:lnTo>
                  <a:lnTo>
                    <a:pt x="178" y="70"/>
                  </a:lnTo>
                  <a:lnTo>
                    <a:pt x="204" y="53"/>
                  </a:lnTo>
                  <a:lnTo>
                    <a:pt x="204" y="53"/>
                  </a:lnTo>
                  <a:lnTo>
                    <a:pt x="221" y="64"/>
                  </a:lnTo>
                  <a:lnTo>
                    <a:pt x="240" y="74"/>
                  </a:lnTo>
                  <a:lnTo>
                    <a:pt x="274" y="99"/>
                  </a:lnTo>
                  <a:lnTo>
                    <a:pt x="306" y="126"/>
                  </a:lnTo>
                  <a:lnTo>
                    <a:pt x="335" y="153"/>
                  </a:lnTo>
                  <a:lnTo>
                    <a:pt x="335" y="153"/>
                  </a:lnTo>
                  <a:lnTo>
                    <a:pt x="350" y="167"/>
                  </a:lnTo>
                  <a:lnTo>
                    <a:pt x="365" y="180"/>
                  </a:lnTo>
                  <a:lnTo>
                    <a:pt x="398" y="205"/>
                  </a:lnTo>
                  <a:lnTo>
                    <a:pt x="432" y="227"/>
                  </a:lnTo>
                  <a:lnTo>
                    <a:pt x="466" y="249"/>
                  </a:lnTo>
                  <a:lnTo>
                    <a:pt x="466" y="249"/>
                  </a:lnTo>
                  <a:lnTo>
                    <a:pt x="487" y="261"/>
                  </a:lnTo>
                  <a:lnTo>
                    <a:pt x="507" y="274"/>
                  </a:lnTo>
                  <a:lnTo>
                    <a:pt x="544" y="303"/>
                  </a:lnTo>
                  <a:lnTo>
                    <a:pt x="581" y="333"/>
                  </a:lnTo>
                  <a:lnTo>
                    <a:pt x="618" y="363"/>
                  </a:lnTo>
                  <a:lnTo>
                    <a:pt x="618" y="363"/>
                  </a:lnTo>
                  <a:lnTo>
                    <a:pt x="652" y="392"/>
                  </a:lnTo>
                  <a:lnTo>
                    <a:pt x="686" y="419"/>
                  </a:lnTo>
                  <a:lnTo>
                    <a:pt x="686" y="419"/>
                  </a:lnTo>
                  <a:lnTo>
                    <a:pt x="700" y="428"/>
                  </a:lnTo>
                  <a:lnTo>
                    <a:pt x="716" y="438"/>
                  </a:lnTo>
                  <a:lnTo>
                    <a:pt x="724" y="443"/>
                  </a:lnTo>
                  <a:lnTo>
                    <a:pt x="730" y="448"/>
                  </a:lnTo>
                  <a:lnTo>
                    <a:pt x="737" y="455"/>
                  </a:lnTo>
                  <a:lnTo>
                    <a:pt x="741" y="460"/>
                  </a:lnTo>
                  <a:lnTo>
                    <a:pt x="741" y="460"/>
                  </a:lnTo>
                  <a:lnTo>
                    <a:pt x="737" y="465"/>
                  </a:lnTo>
                  <a:lnTo>
                    <a:pt x="734" y="470"/>
                  </a:lnTo>
                  <a:lnTo>
                    <a:pt x="734" y="470"/>
                  </a:lnTo>
                  <a:lnTo>
                    <a:pt x="729" y="479"/>
                  </a:lnTo>
                  <a:lnTo>
                    <a:pt x="720" y="491"/>
                  </a:lnTo>
                  <a:lnTo>
                    <a:pt x="704" y="511"/>
                  </a:lnTo>
                  <a:lnTo>
                    <a:pt x="704" y="511"/>
                  </a:lnTo>
                  <a:lnTo>
                    <a:pt x="682" y="536"/>
                  </a:lnTo>
                  <a:lnTo>
                    <a:pt x="660" y="561"/>
                  </a:lnTo>
                  <a:lnTo>
                    <a:pt x="660" y="561"/>
                  </a:lnTo>
                  <a:lnTo>
                    <a:pt x="639" y="585"/>
                  </a:lnTo>
                  <a:lnTo>
                    <a:pt x="618" y="609"/>
                  </a:lnTo>
                  <a:lnTo>
                    <a:pt x="618" y="609"/>
                  </a:lnTo>
                  <a:lnTo>
                    <a:pt x="612" y="616"/>
                  </a:lnTo>
                  <a:lnTo>
                    <a:pt x="612" y="616"/>
                  </a:lnTo>
                  <a:lnTo>
                    <a:pt x="560" y="575"/>
                  </a:lnTo>
                  <a:lnTo>
                    <a:pt x="509" y="533"/>
                  </a:lnTo>
                  <a:lnTo>
                    <a:pt x="458" y="491"/>
                  </a:lnTo>
                  <a:lnTo>
                    <a:pt x="406" y="449"/>
                  </a:lnTo>
                  <a:lnTo>
                    <a:pt x="406" y="449"/>
                  </a:lnTo>
                  <a:lnTo>
                    <a:pt x="380" y="430"/>
                  </a:lnTo>
                  <a:lnTo>
                    <a:pt x="351" y="410"/>
                  </a:lnTo>
                  <a:lnTo>
                    <a:pt x="323" y="392"/>
                  </a:lnTo>
                  <a:lnTo>
                    <a:pt x="295" y="372"/>
                  </a:lnTo>
                  <a:lnTo>
                    <a:pt x="295" y="372"/>
                  </a:lnTo>
                  <a:lnTo>
                    <a:pt x="267" y="351"/>
                  </a:lnTo>
                  <a:lnTo>
                    <a:pt x="238" y="329"/>
                  </a:lnTo>
                  <a:lnTo>
                    <a:pt x="210" y="308"/>
                  </a:lnTo>
                  <a:lnTo>
                    <a:pt x="181" y="289"/>
                  </a:lnTo>
                  <a:lnTo>
                    <a:pt x="181" y="289"/>
                  </a:lnTo>
                  <a:lnTo>
                    <a:pt x="168" y="279"/>
                  </a:lnTo>
                  <a:lnTo>
                    <a:pt x="155" y="269"/>
                  </a:lnTo>
                  <a:lnTo>
                    <a:pt x="131" y="248"/>
                  </a:lnTo>
                  <a:lnTo>
                    <a:pt x="118" y="236"/>
                  </a:lnTo>
                  <a:lnTo>
                    <a:pt x="105" y="226"/>
                  </a:lnTo>
                  <a:lnTo>
                    <a:pt x="92" y="217"/>
                  </a:lnTo>
                  <a:lnTo>
                    <a:pt x="79" y="209"/>
                  </a:lnTo>
                  <a:lnTo>
                    <a:pt x="79" y="209"/>
                  </a:lnTo>
                  <a:lnTo>
                    <a:pt x="67" y="205"/>
                  </a:lnTo>
                  <a:lnTo>
                    <a:pt x="63" y="202"/>
                  </a:lnTo>
                  <a:lnTo>
                    <a:pt x="60" y="198"/>
                  </a:lnTo>
                  <a:lnTo>
                    <a:pt x="60" y="198"/>
                  </a:lnTo>
                  <a:lnTo>
                    <a:pt x="57" y="194"/>
                  </a:lnTo>
                  <a:lnTo>
                    <a:pt x="53" y="192"/>
                  </a:lnTo>
                  <a:lnTo>
                    <a:pt x="49" y="190"/>
                  </a:lnTo>
                  <a:lnTo>
                    <a:pt x="47" y="190"/>
                  </a:lnTo>
                  <a:lnTo>
                    <a:pt x="49" y="189"/>
                  </a:lnTo>
                  <a:lnTo>
                    <a:pt x="54" y="184"/>
                  </a:lnTo>
                  <a:lnTo>
                    <a:pt x="54" y="184"/>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214" name="chenying0907 871"/>
            <p:cNvSpPr>
              <a:spLocks/>
            </p:cNvSpPr>
            <p:nvPr/>
          </p:nvSpPr>
          <p:spPr bwMode="auto">
            <a:xfrm>
              <a:off x="4554538" y="3389313"/>
              <a:ext cx="261938" cy="327025"/>
            </a:xfrm>
            <a:custGeom>
              <a:avLst/>
              <a:gdLst/>
              <a:ahLst/>
              <a:cxnLst>
                <a:cxn ang="0">
                  <a:pos x="547" y="135"/>
                </a:cxn>
                <a:cxn ang="0">
                  <a:pos x="476" y="71"/>
                </a:cxn>
                <a:cxn ang="0">
                  <a:pos x="417" y="33"/>
                </a:cxn>
                <a:cxn ang="0">
                  <a:pos x="405" y="11"/>
                </a:cxn>
                <a:cxn ang="0">
                  <a:pos x="388" y="0"/>
                </a:cxn>
                <a:cxn ang="0">
                  <a:pos x="363" y="14"/>
                </a:cxn>
                <a:cxn ang="0">
                  <a:pos x="366" y="41"/>
                </a:cxn>
                <a:cxn ang="0">
                  <a:pos x="414" y="85"/>
                </a:cxn>
                <a:cxn ang="0">
                  <a:pos x="480" y="132"/>
                </a:cxn>
                <a:cxn ang="0">
                  <a:pos x="557" y="212"/>
                </a:cxn>
                <a:cxn ang="0">
                  <a:pos x="600" y="290"/>
                </a:cxn>
                <a:cxn ang="0">
                  <a:pos x="592" y="337"/>
                </a:cxn>
                <a:cxn ang="0">
                  <a:pos x="554" y="364"/>
                </a:cxn>
                <a:cxn ang="0">
                  <a:pos x="498" y="373"/>
                </a:cxn>
                <a:cxn ang="0">
                  <a:pos x="471" y="387"/>
                </a:cxn>
                <a:cxn ang="0">
                  <a:pos x="473" y="429"/>
                </a:cxn>
                <a:cxn ang="0">
                  <a:pos x="480" y="488"/>
                </a:cxn>
                <a:cxn ang="0">
                  <a:pos x="466" y="517"/>
                </a:cxn>
                <a:cxn ang="0">
                  <a:pos x="433" y="538"/>
                </a:cxn>
                <a:cxn ang="0">
                  <a:pos x="370" y="532"/>
                </a:cxn>
                <a:cxn ang="0">
                  <a:pos x="337" y="536"/>
                </a:cxn>
                <a:cxn ang="0">
                  <a:pos x="323" y="564"/>
                </a:cxn>
                <a:cxn ang="0">
                  <a:pos x="318" y="616"/>
                </a:cxn>
                <a:cxn ang="0">
                  <a:pos x="284" y="660"/>
                </a:cxn>
                <a:cxn ang="0">
                  <a:pos x="227" y="672"/>
                </a:cxn>
                <a:cxn ang="0">
                  <a:pos x="190" y="666"/>
                </a:cxn>
                <a:cxn ang="0">
                  <a:pos x="173" y="683"/>
                </a:cxn>
                <a:cxn ang="0">
                  <a:pos x="163" y="730"/>
                </a:cxn>
                <a:cxn ang="0">
                  <a:pos x="128" y="768"/>
                </a:cxn>
                <a:cxn ang="0">
                  <a:pos x="61" y="777"/>
                </a:cxn>
                <a:cxn ang="0">
                  <a:pos x="18" y="773"/>
                </a:cxn>
                <a:cxn ang="0">
                  <a:pos x="0" y="794"/>
                </a:cxn>
                <a:cxn ang="0">
                  <a:pos x="4" y="811"/>
                </a:cxn>
                <a:cxn ang="0">
                  <a:pos x="23" y="821"/>
                </a:cxn>
                <a:cxn ang="0">
                  <a:pos x="115" y="819"/>
                </a:cxn>
                <a:cxn ang="0">
                  <a:pos x="183" y="794"/>
                </a:cxn>
                <a:cxn ang="0">
                  <a:pos x="213" y="743"/>
                </a:cxn>
                <a:cxn ang="0">
                  <a:pos x="242" y="719"/>
                </a:cxn>
                <a:cxn ang="0">
                  <a:pos x="306" y="704"/>
                </a:cxn>
                <a:cxn ang="0">
                  <a:pos x="349" y="664"/>
                </a:cxn>
                <a:cxn ang="0">
                  <a:pos x="366" y="616"/>
                </a:cxn>
                <a:cxn ang="0">
                  <a:pos x="391" y="590"/>
                </a:cxn>
                <a:cxn ang="0">
                  <a:pos x="443" y="581"/>
                </a:cxn>
                <a:cxn ang="0">
                  <a:pos x="513" y="530"/>
                </a:cxn>
                <a:cxn ang="0">
                  <a:pos x="528" y="484"/>
                </a:cxn>
                <a:cxn ang="0">
                  <a:pos x="520" y="420"/>
                </a:cxn>
                <a:cxn ang="0">
                  <a:pos x="560" y="412"/>
                </a:cxn>
                <a:cxn ang="0">
                  <a:pos x="609" y="387"/>
                </a:cxn>
                <a:cxn ang="0">
                  <a:pos x="651" y="334"/>
                </a:cxn>
                <a:cxn ang="0">
                  <a:pos x="659" y="296"/>
                </a:cxn>
                <a:cxn ang="0">
                  <a:pos x="637" y="249"/>
                </a:cxn>
              </a:cxnLst>
              <a:rect l="0" t="0" r="r" b="b"/>
              <a:pathLst>
                <a:path w="659" h="823">
                  <a:moveTo>
                    <a:pt x="607" y="213"/>
                  </a:moveTo>
                  <a:lnTo>
                    <a:pt x="607" y="213"/>
                  </a:lnTo>
                  <a:lnTo>
                    <a:pt x="587" y="186"/>
                  </a:lnTo>
                  <a:lnTo>
                    <a:pt x="568" y="160"/>
                  </a:lnTo>
                  <a:lnTo>
                    <a:pt x="547" y="135"/>
                  </a:lnTo>
                  <a:lnTo>
                    <a:pt x="522" y="111"/>
                  </a:lnTo>
                  <a:lnTo>
                    <a:pt x="522" y="111"/>
                  </a:lnTo>
                  <a:lnTo>
                    <a:pt x="500" y="90"/>
                  </a:lnTo>
                  <a:lnTo>
                    <a:pt x="488" y="80"/>
                  </a:lnTo>
                  <a:lnTo>
                    <a:pt x="476" y="71"/>
                  </a:lnTo>
                  <a:lnTo>
                    <a:pt x="476" y="71"/>
                  </a:lnTo>
                  <a:lnTo>
                    <a:pt x="458" y="60"/>
                  </a:lnTo>
                  <a:lnTo>
                    <a:pt x="437" y="47"/>
                  </a:lnTo>
                  <a:lnTo>
                    <a:pt x="426" y="41"/>
                  </a:lnTo>
                  <a:lnTo>
                    <a:pt x="417" y="33"/>
                  </a:lnTo>
                  <a:lnTo>
                    <a:pt x="411" y="25"/>
                  </a:lnTo>
                  <a:lnTo>
                    <a:pt x="408" y="20"/>
                  </a:lnTo>
                  <a:lnTo>
                    <a:pt x="407" y="16"/>
                  </a:lnTo>
                  <a:lnTo>
                    <a:pt x="407" y="16"/>
                  </a:lnTo>
                  <a:lnTo>
                    <a:pt x="405" y="11"/>
                  </a:lnTo>
                  <a:lnTo>
                    <a:pt x="403" y="7"/>
                  </a:lnTo>
                  <a:lnTo>
                    <a:pt x="399" y="4"/>
                  </a:lnTo>
                  <a:lnTo>
                    <a:pt x="396" y="1"/>
                  </a:lnTo>
                  <a:lnTo>
                    <a:pt x="392" y="0"/>
                  </a:lnTo>
                  <a:lnTo>
                    <a:pt x="388" y="0"/>
                  </a:lnTo>
                  <a:lnTo>
                    <a:pt x="379" y="0"/>
                  </a:lnTo>
                  <a:lnTo>
                    <a:pt x="371" y="4"/>
                  </a:lnTo>
                  <a:lnTo>
                    <a:pt x="369" y="7"/>
                  </a:lnTo>
                  <a:lnTo>
                    <a:pt x="366" y="11"/>
                  </a:lnTo>
                  <a:lnTo>
                    <a:pt x="363" y="14"/>
                  </a:lnTo>
                  <a:lnTo>
                    <a:pt x="362" y="18"/>
                  </a:lnTo>
                  <a:lnTo>
                    <a:pt x="362" y="22"/>
                  </a:lnTo>
                  <a:lnTo>
                    <a:pt x="362" y="28"/>
                  </a:lnTo>
                  <a:lnTo>
                    <a:pt x="362" y="28"/>
                  </a:lnTo>
                  <a:lnTo>
                    <a:pt x="366" y="41"/>
                  </a:lnTo>
                  <a:lnTo>
                    <a:pt x="373" y="52"/>
                  </a:lnTo>
                  <a:lnTo>
                    <a:pt x="382" y="62"/>
                  </a:lnTo>
                  <a:lnTo>
                    <a:pt x="392" y="71"/>
                  </a:lnTo>
                  <a:lnTo>
                    <a:pt x="403" y="79"/>
                  </a:lnTo>
                  <a:lnTo>
                    <a:pt x="414" y="85"/>
                  </a:lnTo>
                  <a:lnTo>
                    <a:pt x="438" y="99"/>
                  </a:lnTo>
                  <a:lnTo>
                    <a:pt x="438" y="99"/>
                  </a:lnTo>
                  <a:lnTo>
                    <a:pt x="452" y="109"/>
                  </a:lnTo>
                  <a:lnTo>
                    <a:pt x="467" y="120"/>
                  </a:lnTo>
                  <a:lnTo>
                    <a:pt x="480" y="132"/>
                  </a:lnTo>
                  <a:lnTo>
                    <a:pt x="493" y="145"/>
                  </a:lnTo>
                  <a:lnTo>
                    <a:pt x="519" y="171"/>
                  </a:lnTo>
                  <a:lnTo>
                    <a:pt x="543" y="198"/>
                  </a:lnTo>
                  <a:lnTo>
                    <a:pt x="543" y="198"/>
                  </a:lnTo>
                  <a:lnTo>
                    <a:pt x="557" y="212"/>
                  </a:lnTo>
                  <a:lnTo>
                    <a:pt x="570" y="230"/>
                  </a:lnTo>
                  <a:lnTo>
                    <a:pt x="583" y="250"/>
                  </a:lnTo>
                  <a:lnTo>
                    <a:pt x="594" y="271"/>
                  </a:lnTo>
                  <a:lnTo>
                    <a:pt x="598" y="281"/>
                  </a:lnTo>
                  <a:lnTo>
                    <a:pt x="600" y="290"/>
                  </a:lnTo>
                  <a:lnTo>
                    <a:pt x="602" y="301"/>
                  </a:lnTo>
                  <a:lnTo>
                    <a:pt x="602" y="311"/>
                  </a:lnTo>
                  <a:lnTo>
                    <a:pt x="600" y="320"/>
                  </a:lnTo>
                  <a:lnTo>
                    <a:pt x="598" y="330"/>
                  </a:lnTo>
                  <a:lnTo>
                    <a:pt x="592" y="337"/>
                  </a:lnTo>
                  <a:lnTo>
                    <a:pt x="585" y="344"/>
                  </a:lnTo>
                  <a:lnTo>
                    <a:pt x="585" y="344"/>
                  </a:lnTo>
                  <a:lnTo>
                    <a:pt x="569" y="356"/>
                  </a:lnTo>
                  <a:lnTo>
                    <a:pt x="561" y="361"/>
                  </a:lnTo>
                  <a:lnTo>
                    <a:pt x="554" y="364"/>
                  </a:lnTo>
                  <a:lnTo>
                    <a:pt x="537" y="369"/>
                  </a:lnTo>
                  <a:lnTo>
                    <a:pt x="518" y="373"/>
                  </a:lnTo>
                  <a:lnTo>
                    <a:pt x="518" y="373"/>
                  </a:lnTo>
                  <a:lnTo>
                    <a:pt x="507" y="373"/>
                  </a:lnTo>
                  <a:lnTo>
                    <a:pt x="498" y="373"/>
                  </a:lnTo>
                  <a:lnTo>
                    <a:pt x="489" y="374"/>
                  </a:lnTo>
                  <a:lnTo>
                    <a:pt x="480" y="379"/>
                  </a:lnTo>
                  <a:lnTo>
                    <a:pt x="480" y="379"/>
                  </a:lnTo>
                  <a:lnTo>
                    <a:pt x="475" y="383"/>
                  </a:lnTo>
                  <a:lnTo>
                    <a:pt x="471" y="387"/>
                  </a:lnTo>
                  <a:lnTo>
                    <a:pt x="468" y="392"/>
                  </a:lnTo>
                  <a:lnTo>
                    <a:pt x="468" y="399"/>
                  </a:lnTo>
                  <a:lnTo>
                    <a:pt x="468" y="399"/>
                  </a:lnTo>
                  <a:lnTo>
                    <a:pt x="469" y="415"/>
                  </a:lnTo>
                  <a:lnTo>
                    <a:pt x="473" y="429"/>
                  </a:lnTo>
                  <a:lnTo>
                    <a:pt x="477" y="445"/>
                  </a:lnTo>
                  <a:lnTo>
                    <a:pt x="480" y="459"/>
                  </a:lnTo>
                  <a:lnTo>
                    <a:pt x="481" y="473"/>
                  </a:lnTo>
                  <a:lnTo>
                    <a:pt x="481" y="480"/>
                  </a:lnTo>
                  <a:lnTo>
                    <a:pt x="480" y="488"/>
                  </a:lnTo>
                  <a:lnTo>
                    <a:pt x="479" y="496"/>
                  </a:lnTo>
                  <a:lnTo>
                    <a:pt x="475" y="502"/>
                  </a:lnTo>
                  <a:lnTo>
                    <a:pt x="471" y="510"/>
                  </a:lnTo>
                  <a:lnTo>
                    <a:pt x="466" y="517"/>
                  </a:lnTo>
                  <a:lnTo>
                    <a:pt x="466" y="517"/>
                  </a:lnTo>
                  <a:lnTo>
                    <a:pt x="459" y="523"/>
                  </a:lnTo>
                  <a:lnTo>
                    <a:pt x="452" y="530"/>
                  </a:lnTo>
                  <a:lnTo>
                    <a:pt x="446" y="534"/>
                  </a:lnTo>
                  <a:lnTo>
                    <a:pt x="439" y="536"/>
                  </a:lnTo>
                  <a:lnTo>
                    <a:pt x="433" y="538"/>
                  </a:lnTo>
                  <a:lnTo>
                    <a:pt x="425" y="539"/>
                  </a:lnTo>
                  <a:lnTo>
                    <a:pt x="412" y="539"/>
                  </a:lnTo>
                  <a:lnTo>
                    <a:pt x="397" y="538"/>
                  </a:lnTo>
                  <a:lnTo>
                    <a:pt x="383" y="535"/>
                  </a:lnTo>
                  <a:lnTo>
                    <a:pt x="370" y="532"/>
                  </a:lnTo>
                  <a:lnTo>
                    <a:pt x="356" y="531"/>
                  </a:lnTo>
                  <a:lnTo>
                    <a:pt x="356" y="531"/>
                  </a:lnTo>
                  <a:lnTo>
                    <a:pt x="349" y="532"/>
                  </a:lnTo>
                  <a:lnTo>
                    <a:pt x="344" y="534"/>
                  </a:lnTo>
                  <a:lnTo>
                    <a:pt x="337" y="536"/>
                  </a:lnTo>
                  <a:lnTo>
                    <a:pt x="332" y="540"/>
                  </a:lnTo>
                  <a:lnTo>
                    <a:pt x="328" y="545"/>
                  </a:lnTo>
                  <a:lnTo>
                    <a:pt x="324" y="552"/>
                  </a:lnTo>
                  <a:lnTo>
                    <a:pt x="323" y="557"/>
                  </a:lnTo>
                  <a:lnTo>
                    <a:pt x="323" y="564"/>
                  </a:lnTo>
                  <a:lnTo>
                    <a:pt x="323" y="564"/>
                  </a:lnTo>
                  <a:lnTo>
                    <a:pt x="323" y="578"/>
                  </a:lnTo>
                  <a:lnTo>
                    <a:pt x="323" y="592"/>
                  </a:lnTo>
                  <a:lnTo>
                    <a:pt x="320" y="604"/>
                  </a:lnTo>
                  <a:lnTo>
                    <a:pt x="318" y="616"/>
                  </a:lnTo>
                  <a:lnTo>
                    <a:pt x="312" y="628"/>
                  </a:lnTo>
                  <a:lnTo>
                    <a:pt x="307" y="637"/>
                  </a:lnTo>
                  <a:lnTo>
                    <a:pt x="301" y="646"/>
                  </a:lnTo>
                  <a:lnTo>
                    <a:pt x="293" y="654"/>
                  </a:lnTo>
                  <a:lnTo>
                    <a:pt x="284" y="660"/>
                  </a:lnTo>
                  <a:lnTo>
                    <a:pt x="275" y="666"/>
                  </a:lnTo>
                  <a:lnTo>
                    <a:pt x="264" y="670"/>
                  </a:lnTo>
                  <a:lnTo>
                    <a:pt x="252" y="672"/>
                  </a:lnTo>
                  <a:lnTo>
                    <a:pt x="241" y="672"/>
                  </a:lnTo>
                  <a:lnTo>
                    <a:pt x="227" y="672"/>
                  </a:lnTo>
                  <a:lnTo>
                    <a:pt x="214" y="670"/>
                  </a:lnTo>
                  <a:lnTo>
                    <a:pt x="200" y="666"/>
                  </a:lnTo>
                  <a:lnTo>
                    <a:pt x="200" y="666"/>
                  </a:lnTo>
                  <a:lnTo>
                    <a:pt x="195" y="664"/>
                  </a:lnTo>
                  <a:lnTo>
                    <a:pt x="190" y="666"/>
                  </a:lnTo>
                  <a:lnTo>
                    <a:pt x="184" y="667"/>
                  </a:lnTo>
                  <a:lnTo>
                    <a:pt x="180" y="670"/>
                  </a:lnTo>
                  <a:lnTo>
                    <a:pt x="176" y="674"/>
                  </a:lnTo>
                  <a:lnTo>
                    <a:pt x="174" y="677"/>
                  </a:lnTo>
                  <a:lnTo>
                    <a:pt x="173" y="683"/>
                  </a:lnTo>
                  <a:lnTo>
                    <a:pt x="171" y="688"/>
                  </a:lnTo>
                  <a:lnTo>
                    <a:pt x="171" y="688"/>
                  </a:lnTo>
                  <a:lnTo>
                    <a:pt x="170" y="704"/>
                  </a:lnTo>
                  <a:lnTo>
                    <a:pt x="167" y="718"/>
                  </a:lnTo>
                  <a:lnTo>
                    <a:pt x="163" y="730"/>
                  </a:lnTo>
                  <a:lnTo>
                    <a:pt x="158" y="740"/>
                  </a:lnTo>
                  <a:lnTo>
                    <a:pt x="152" y="749"/>
                  </a:lnTo>
                  <a:lnTo>
                    <a:pt x="145" y="756"/>
                  </a:lnTo>
                  <a:lnTo>
                    <a:pt x="137" y="762"/>
                  </a:lnTo>
                  <a:lnTo>
                    <a:pt x="128" y="768"/>
                  </a:lnTo>
                  <a:lnTo>
                    <a:pt x="119" y="770"/>
                  </a:lnTo>
                  <a:lnTo>
                    <a:pt x="108" y="773"/>
                  </a:lnTo>
                  <a:lnTo>
                    <a:pt x="97" y="776"/>
                  </a:lnTo>
                  <a:lnTo>
                    <a:pt x="86" y="777"/>
                  </a:lnTo>
                  <a:lnTo>
                    <a:pt x="61" y="777"/>
                  </a:lnTo>
                  <a:lnTo>
                    <a:pt x="36" y="776"/>
                  </a:lnTo>
                  <a:lnTo>
                    <a:pt x="36" y="776"/>
                  </a:lnTo>
                  <a:lnTo>
                    <a:pt x="30" y="774"/>
                  </a:lnTo>
                  <a:lnTo>
                    <a:pt x="25" y="773"/>
                  </a:lnTo>
                  <a:lnTo>
                    <a:pt x="18" y="773"/>
                  </a:lnTo>
                  <a:lnTo>
                    <a:pt x="13" y="774"/>
                  </a:lnTo>
                  <a:lnTo>
                    <a:pt x="8" y="777"/>
                  </a:lnTo>
                  <a:lnTo>
                    <a:pt x="4" y="782"/>
                  </a:lnTo>
                  <a:lnTo>
                    <a:pt x="1" y="787"/>
                  </a:lnTo>
                  <a:lnTo>
                    <a:pt x="0" y="794"/>
                  </a:lnTo>
                  <a:lnTo>
                    <a:pt x="0" y="798"/>
                  </a:lnTo>
                  <a:lnTo>
                    <a:pt x="0" y="798"/>
                  </a:lnTo>
                  <a:lnTo>
                    <a:pt x="0" y="803"/>
                  </a:lnTo>
                  <a:lnTo>
                    <a:pt x="1" y="807"/>
                  </a:lnTo>
                  <a:lnTo>
                    <a:pt x="4" y="811"/>
                  </a:lnTo>
                  <a:lnTo>
                    <a:pt x="6" y="815"/>
                  </a:lnTo>
                  <a:lnTo>
                    <a:pt x="10" y="817"/>
                  </a:lnTo>
                  <a:lnTo>
                    <a:pt x="14" y="819"/>
                  </a:lnTo>
                  <a:lnTo>
                    <a:pt x="18" y="820"/>
                  </a:lnTo>
                  <a:lnTo>
                    <a:pt x="23" y="821"/>
                  </a:lnTo>
                  <a:lnTo>
                    <a:pt x="23" y="821"/>
                  </a:lnTo>
                  <a:lnTo>
                    <a:pt x="61" y="823"/>
                  </a:lnTo>
                  <a:lnTo>
                    <a:pt x="80" y="823"/>
                  </a:lnTo>
                  <a:lnTo>
                    <a:pt x="97" y="821"/>
                  </a:lnTo>
                  <a:lnTo>
                    <a:pt x="115" y="819"/>
                  </a:lnTo>
                  <a:lnTo>
                    <a:pt x="132" y="815"/>
                  </a:lnTo>
                  <a:lnTo>
                    <a:pt x="150" y="810"/>
                  </a:lnTo>
                  <a:lnTo>
                    <a:pt x="169" y="802"/>
                  </a:lnTo>
                  <a:lnTo>
                    <a:pt x="169" y="802"/>
                  </a:lnTo>
                  <a:lnTo>
                    <a:pt x="183" y="794"/>
                  </a:lnTo>
                  <a:lnTo>
                    <a:pt x="193" y="786"/>
                  </a:lnTo>
                  <a:lnTo>
                    <a:pt x="201" y="776"/>
                  </a:lnTo>
                  <a:lnTo>
                    <a:pt x="207" y="765"/>
                  </a:lnTo>
                  <a:lnTo>
                    <a:pt x="210" y="755"/>
                  </a:lnTo>
                  <a:lnTo>
                    <a:pt x="213" y="743"/>
                  </a:lnTo>
                  <a:lnTo>
                    <a:pt x="214" y="730"/>
                  </a:lnTo>
                  <a:lnTo>
                    <a:pt x="216" y="717"/>
                  </a:lnTo>
                  <a:lnTo>
                    <a:pt x="216" y="717"/>
                  </a:lnTo>
                  <a:lnTo>
                    <a:pt x="229" y="718"/>
                  </a:lnTo>
                  <a:lnTo>
                    <a:pt x="242" y="719"/>
                  </a:lnTo>
                  <a:lnTo>
                    <a:pt x="256" y="719"/>
                  </a:lnTo>
                  <a:lnTo>
                    <a:pt x="269" y="717"/>
                  </a:lnTo>
                  <a:lnTo>
                    <a:pt x="282" y="714"/>
                  </a:lnTo>
                  <a:lnTo>
                    <a:pt x="294" y="709"/>
                  </a:lnTo>
                  <a:lnTo>
                    <a:pt x="306" y="704"/>
                  </a:lnTo>
                  <a:lnTo>
                    <a:pt x="318" y="696"/>
                  </a:lnTo>
                  <a:lnTo>
                    <a:pt x="318" y="696"/>
                  </a:lnTo>
                  <a:lnTo>
                    <a:pt x="331" y="684"/>
                  </a:lnTo>
                  <a:lnTo>
                    <a:pt x="343" y="672"/>
                  </a:lnTo>
                  <a:lnTo>
                    <a:pt x="349" y="664"/>
                  </a:lnTo>
                  <a:lnTo>
                    <a:pt x="353" y="658"/>
                  </a:lnTo>
                  <a:lnTo>
                    <a:pt x="357" y="650"/>
                  </a:lnTo>
                  <a:lnTo>
                    <a:pt x="361" y="642"/>
                  </a:lnTo>
                  <a:lnTo>
                    <a:pt x="361" y="642"/>
                  </a:lnTo>
                  <a:lnTo>
                    <a:pt x="366" y="616"/>
                  </a:lnTo>
                  <a:lnTo>
                    <a:pt x="369" y="600"/>
                  </a:lnTo>
                  <a:lnTo>
                    <a:pt x="370" y="586"/>
                  </a:lnTo>
                  <a:lnTo>
                    <a:pt x="370" y="586"/>
                  </a:lnTo>
                  <a:lnTo>
                    <a:pt x="380" y="589"/>
                  </a:lnTo>
                  <a:lnTo>
                    <a:pt x="391" y="590"/>
                  </a:lnTo>
                  <a:lnTo>
                    <a:pt x="401" y="590"/>
                  </a:lnTo>
                  <a:lnTo>
                    <a:pt x="412" y="590"/>
                  </a:lnTo>
                  <a:lnTo>
                    <a:pt x="422" y="587"/>
                  </a:lnTo>
                  <a:lnTo>
                    <a:pt x="433" y="585"/>
                  </a:lnTo>
                  <a:lnTo>
                    <a:pt x="443" y="581"/>
                  </a:lnTo>
                  <a:lnTo>
                    <a:pt x="454" y="577"/>
                  </a:lnTo>
                  <a:lnTo>
                    <a:pt x="473" y="566"/>
                  </a:lnTo>
                  <a:lnTo>
                    <a:pt x="492" y="552"/>
                  </a:lnTo>
                  <a:lnTo>
                    <a:pt x="506" y="538"/>
                  </a:lnTo>
                  <a:lnTo>
                    <a:pt x="513" y="530"/>
                  </a:lnTo>
                  <a:lnTo>
                    <a:pt x="518" y="521"/>
                  </a:lnTo>
                  <a:lnTo>
                    <a:pt x="518" y="521"/>
                  </a:lnTo>
                  <a:lnTo>
                    <a:pt x="523" y="509"/>
                  </a:lnTo>
                  <a:lnTo>
                    <a:pt x="527" y="497"/>
                  </a:lnTo>
                  <a:lnTo>
                    <a:pt x="528" y="484"/>
                  </a:lnTo>
                  <a:lnTo>
                    <a:pt x="528" y="471"/>
                  </a:lnTo>
                  <a:lnTo>
                    <a:pt x="528" y="456"/>
                  </a:lnTo>
                  <a:lnTo>
                    <a:pt x="526" y="443"/>
                  </a:lnTo>
                  <a:lnTo>
                    <a:pt x="520" y="420"/>
                  </a:lnTo>
                  <a:lnTo>
                    <a:pt x="520" y="420"/>
                  </a:lnTo>
                  <a:lnTo>
                    <a:pt x="519" y="417"/>
                  </a:lnTo>
                  <a:lnTo>
                    <a:pt x="519" y="417"/>
                  </a:lnTo>
                  <a:lnTo>
                    <a:pt x="532" y="416"/>
                  </a:lnTo>
                  <a:lnTo>
                    <a:pt x="532" y="416"/>
                  </a:lnTo>
                  <a:lnTo>
                    <a:pt x="560" y="412"/>
                  </a:lnTo>
                  <a:lnTo>
                    <a:pt x="574" y="409"/>
                  </a:lnTo>
                  <a:lnTo>
                    <a:pt x="586" y="403"/>
                  </a:lnTo>
                  <a:lnTo>
                    <a:pt x="586" y="403"/>
                  </a:lnTo>
                  <a:lnTo>
                    <a:pt x="598" y="395"/>
                  </a:lnTo>
                  <a:lnTo>
                    <a:pt x="609" y="387"/>
                  </a:lnTo>
                  <a:lnTo>
                    <a:pt x="620" y="378"/>
                  </a:lnTo>
                  <a:lnTo>
                    <a:pt x="629" y="368"/>
                  </a:lnTo>
                  <a:lnTo>
                    <a:pt x="638" y="357"/>
                  </a:lnTo>
                  <a:lnTo>
                    <a:pt x="645" y="345"/>
                  </a:lnTo>
                  <a:lnTo>
                    <a:pt x="651" y="334"/>
                  </a:lnTo>
                  <a:lnTo>
                    <a:pt x="656" y="320"/>
                  </a:lnTo>
                  <a:lnTo>
                    <a:pt x="656" y="320"/>
                  </a:lnTo>
                  <a:lnTo>
                    <a:pt x="658" y="311"/>
                  </a:lnTo>
                  <a:lnTo>
                    <a:pt x="659" y="303"/>
                  </a:lnTo>
                  <a:lnTo>
                    <a:pt x="659" y="296"/>
                  </a:lnTo>
                  <a:lnTo>
                    <a:pt x="658" y="288"/>
                  </a:lnTo>
                  <a:lnTo>
                    <a:pt x="655" y="281"/>
                  </a:lnTo>
                  <a:lnTo>
                    <a:pt x="653" y="275"/>
                  </a:lnTo>
                  <a:lnTo>
                    <a:pt x="646" y="262"/>
                  </a:lnTo>
                  <a:lnTo>
                    <a:pt x="637" y="249"/>
                  </a:lnTo>
                  <a:lnTo>
                    <a:pt x="626" y="237"/>
                  </a:lnTo>
                  <a:lnTo>
                    <a:pt x="616" y="225"/>
                  </a:lnTo>
                  <a:lnTo>
                    <a:pt x="607" y="213"/>
                  </a:lnTo>
                  <a:lnTo>
                    <a:pt x="607" y="213"/>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sp>
          <p:nvSpPr>
            <p:cNvPr id="215" name="chenying0907 872"/>
            <p:cNvSpPr>
              <a:spLocks/>
            </p:cNvSpPr>
            <p:nvPr/>
          </p:nvSpPr>
          <p:spPr bwMode="auto">
            <a:xfrm>
              <a:off x="4781551" y="3371851"/>
              <a:ext cx="85725" cy="120650"/>
            </a:xfrm>
            <a:custGeom>
              <a:avLst/>
              <a:gdLst/>
              <a:ahLst/>
              <a:cxnLst>
                <a:cxn ang="0">
                  <a:pos x="190" y="0"/>
                </a:cxn>
                <a:cxn ang="0">
                  <a:pos x="182" y="1"/>
                </a:cxn>
                <a:cxn ang="0">
                  <a:pos x="172" y="10"/>
                </a:cxn>
                <a:cxn ang="0">
                  <a:pos x="168" y="17"/>
                </a:cxn>
                <a:cxn ang="0">
                  <a:pos x="154" y="68"/>
                </a:cxn>
                <a:cxn ang="0">
                  <a:pos x="133" y="119"/>
                </a:cxn>
                <a:cxn ang="0">
                  <a:pos x="106" y="165"/>
                </a:cxn>
                <a:cxn ang="0">
                  <a:pos x="80" y="196"/>
                </a:cxn>
                <a:cxn ang="0">
                  <a:pos x="71" y="205"/>
                </a:cxn>
                <a:cxn ang="0">
                  <a:pos x="62" y="217"/>
                </a:cxn>
                <a:cxn ang="0">
                  <a:pos x="51" y="227"/>
                </a:cxn>
                <a:cxn ang="0">
                  <a:pos x="45" y="231"/>
                </a:cxn>
                <a:cxn ang="0">
                  <a:pos x="34" y="239"/>
                </a:cxn>
                <a:cxn ang="0">
                  <a:pos x="36" y="243"/>
                </a:cxn>
                <a:cxn ang="0">
                  <a:pos x="40" y="244"/>
                </a:cxn>
                <a:cxn ang="0">
                  <a:pos x="27" y="247"/>
                </a:cxn>
                <a:cxn ang="0">
                  <a:pos x="17" y="256"/>
                </a:cxn>
                <a:cxn ang="0">
                  <a:pos x="14" y="258"/>
                </a:cxn>
                <a:cxn ang="0">
                  <a:pos x="7" y="261"/>
                </a:cxn>
                <a:cxn ang="0">
                  <a:pos x="2" y="272"/>
                </a:cxn>
                <a:cxn ang="0">
                  <a:pos x="3" y="288"/>
                </a:cxn>
                <a:cxn ang="0">
                  <a:pos x="10" y="297"/>
                </a:cxn>
                <a:cxn ang="0">
                  <a:pos x="17" y="301"/>
                </a:cxn>
                <a:cxn ang="0">
                  <a:pos x="23" y="301"/>
                </a:cxn>
                <a:cxn ang="0">
                  <a:pos x="40" y="298"/>
                </a:cxn>
                <a:cxn ang="0">
                  <a:pos x="51" y="286"/>
                </a:cxn>
                <a:cxn ang="0">
                  <a:pos x="63" y="281"/>
                </a:cxn>
                <a:cxn ang="0">
                  <a:pos x="88" y="261"/>
                </a:cxn>
                <a:cxn ang="0">
                  <a:pos x="120" y="226"/>
                </a:cxn>
                <a:cxn ang="0">
                  <a:pos x="134" y="207"/>
                </a:cxn>
                <a:cxn ang="0">
                  <a:pos x="157" y="166"/>
                </a:cxn>
                <a:cxn ang="0">
                  <a:pos x="178" y="125"/>
                </a:cxn>
                <a:cxn ang="0">
                  <a:pos x="195" y="84"/>
                </a:cxn>
                <a:cxn ang="0">
                  <a:pos x="210" y="40"/>
                </a:cxn>
                <a:cxn ang="0">
                  <a:pos x="214" y="35"/>
                </a:cxn>
                <a:cxn ang="0">
                  <a:pos x="216" y="22"/>
                </a:cxn>
                <a:cxn ang="0">
                  <a:pos x="212" y="9"/>
                </a:cxn>
                <a:cxn ang="0">
                  <a:pos x="202" y="1"/>
                </a:cxn>
                <a:cxn ang="0">
                  <a:pos x="194" y="0"/>
                </a:cxn>
              </a:cxnLst>
              <a:rect l="0" t="0" r="r" b="b"/>
              <a:pathLst>
                <a:path w="216" h="301">
                  <a:moveTo>
                    <a:pt x="194" y="0"/>
                  </a:moveTo>
                  <a:lnTo>
                    <a:pt x="190" y="0"/>
                  </a:lnTo>
                  <a:lnTo>
                    <a:pt x="190" y="0"/>
                  </a:lnTo>
                  <a:lnTo>
                    <a:pt x="182" y="1"/>
                  </a:lnTo>
                  <a:lnTo>
                    <a:pt x="176" y="5"/>
                  </a:lnTo>
                  <a:lnTo>
                    <a:pt x="172" y="10"/>
                  </a:lnTo>
                  <a:lnTo>
                    <a:pt x="168" y="17"/>
                  </a:lnTo>
                  <a:lnTo>
                    <a:pt x="168" y="17"/>
                  </a:lnTo>
                  <a:lnTo>
                    <a:pt x="161" y="43"/>
                  </a:lnTo>
                  <a:lnTo>
                    <a:pt x="154" y="68"/>
                  </a:lnTo>
                  <a:lnTo>
                    <a:pt x="144" y="94"/>
                  </a:lnTo>
                  <a:lnTo>
                    <a:pt x="133" y="119"/>
                  </a:lnTo>
                  <a:lnTo>
                    <a:pt x="121" y="142"/>
                  </a:lnTo>
                  <a:lnTo>
                    <a:pt x="106" y="165"/>
                  </a:lnTo>
                  <a:lnTo>
                    <a:pt x="89" y="186"/>
                  </a:lnTo>
                  <a:lnTo>
                    <a:pt x="80" y="196"/>
                  </a:lnTo>
                  <a:lnTo>
                    <a:pt x="71" y="205"/>
                  </a:lnTo>
                  <a:lnTo>
                    <a:pt x="71" y="205"/>
                  </a:lnTo>
                  <a:lnTo>
                    <a:pt x="66" y="210"/>
                  </a:lnTo>
                  <a:lnTo>
                    <a:pt x="62" y="217"/>
                  </a:lnTo>
                  <a:lnTo>
                    <a:pt x="58" y="224"/>
                  </a:lnTo>
                  <a:lnTo>
                    <a:pt x="51" y="227"/>
                  </a:lnTo>
                  <a:lnTo>
                    <a:pt x="51" y="227"/>
                  </a:lnTo>
                  <a:lnTo>
                    <a:pt x="45" y="231"/>
                  </a:lnTo>
                  <a:lnTo>
                    <a:pt x="37" y="237"/>
                  </a:lnTo>
                  <a:lnTo>
                    <a:pt x="34" y="239"/>
                  </a:lnTo>
                  <a:lnTo>
                    <a:pt x="33" y="242"/>
                  </a:lnTo>
                  <a:lnTo>
                    <a:pt x="36" y="243"/>
                  </a:lnTo>
                  <a:lnTo>
                    <a:pt x="40" y="244"/>
                  </a:lnTo>
                  <a:lnTo>
                    <a:pt x="40" y="244"/>
                  </a:lnTo>
                  <a:lnTo>
                    <a:pt x="33" y="244"/>
                  </a:lnTo>
                  <a:lnTo>
                    <a:pt x="27" y="247"/>
                  </a:lnTo>
                  <a:lnTo>
                    <a:pt x="21" y="251"/>
                  </a:lnTo>
                  <a:lnTo>
                    <a:pt x="17" y="256"/>
                  </a:lnTo>
                  <a:lnTo>
                    <a:pt x="17" y="256"/>
                  </a:lnTo>
                  <a:lnTo>
                    <a:pt x="14" y="258"/>
                  </a:lnTo>
                  <a:lnTo>
                    <a:pt x="10" y="259"/>
                  </a:lnTo>
                  <a:lnTo>
                    <a:pt x="7" y="261"/>
                  </a:lnTo>
                  <a:lnTo>
                    <a:pt x="4" y="265"/>
                  </a:lnTo>
                  <a:lnTo>
                    <a:pt x="2" y="272"/>
                  </a:lnTo>
                  <a:lnTo>
                    <a:pt x="0" y="280"/>
                  </a:lnTo>
                  <a:lnTo>
                    <a:pt x="3" y="288"/>
                  </a:lnTo>
                  <a:lnTo>
                    <a:pt x="7" y="294"/>
                  </a:lnTo>
                  <a:lnTo>
                    <a:pt x="10" y="297"/>
                  </a:lnTo>
                  <a:lnTo>
                    <a:pt x="14" y="299"/>
                  </a:lnTo>
                  <a:lnTo>
                    <a:pt x="17" y="301"/>
                  </a:lnTo>
                  <a:lnTo>
                    <a:pt x="23" y="301"/>
                  </a:lnTo>
                  <a:lnTo>
                    <a:pt x="23" y="301"/>
                  </a:lnTo>
                  <a:lnTo>
                    <a:pt x="33" y="301"/>
                  </a:lnTo>
                  <a:lnTo>
                    <a:pt x="40" y="298"/>
                  </a:lnTo>
                  <a:lnTo>
                    <a:pt x="46" y="293"/>
                  </a:lnTo>
                  <a:lnTo>
                    <a:pt x="51" y="286"/>
                  </a:lnTo>
                  <a:lnTo>
                    <a:pt x="51" y="286"/>
                  </a:lnTo>
                  <a:lnTo>
                    <a:pt x="63" y="281"/>
                  </a:lnTo>
                  <a:lnTo>
                    <a:pt x="76" y="272"/>
                  </a:lnTo>
                  <a:lnTo>
                    <a:pt x="88" y="261"/>
                  </a:lnTo>
                  <a:lnTo>
                    <a:pt x="99" y="250"/>
                  </a:lnTo>
                  <a:lnTo>
                    <a:pt x="120" y="226"/>
                  </a:lnTo>
                  <a:lnTo>
                    <a:pt x="134" y="207"/>
                  </a:lnTo>
                  <a:lnTo>
                    <a:pt x="134" y="207"/>
                  </a:lnTo>
                  <a:lnTo>
                    <a:pt x="147" y="187"/>
                  </a:lnTo>
                  <a:lnTo>
                    <a:pt x="157" y="166"/>
                  </a:lnTo>
                  <a:lnTo>
                    <a:pt x="169" y="146"/>
                  </a:lnTo>
                  <a:lnTo>
                    <a:pt x="178" y="125"/>
                  </a:lnTo>
                  <a:lnTo>
                    <a:pt x="188" y="106"/>
                  </a:lnTo>
                  <a:lnTo>
                    <a:pt x="195" y="84"/>
                  </a:lnTo>
                  <a:lnTo>
                    <a:pt x="203" y="63"/>
                  </a:lnTo>
                  <a:lnTo>
                    <a:pt x="210" y="40"/>
                  </a:lnTo>
                  <a:lnTo>
                    <a:pt x="210" y="40"/>
                  </a:lnTo>
                  <a:lnTo>
                    <a:pt x="214" y="35"/>
                  </a:lnTo>
                  <a:lnTo>
                    <a:pt x="215" y="29"/>
                  </a:lnTo>
                  <a:lnTo>
                    <a:pt x="216" y="22"/>
                  </a:lnTo>
                  <a:lnTo>
                    <a:pt x="215" y="16"/>
                  </a:lnTo>
                  <a:lnTo>
                    <a:pt x="212" y="9"/>
                  </a:lnTo>
                  <a:lnTo>
                    <a:pt x="207" y="5"/>
                  </a:lnTo>
                  <a:lnTo>
                    <a:pt x="202" y="1"/>
                  </a:lnTo>
                  <a:lnTo>
                    <a:pt x="194" y="0"/>
                  </a:lnTo>
                  <a:lnTo>
                    <a:pt x="194" y="0"/>
                  </a:lnTo>
                  <a:close/>
                </a:path>
              </a:pathLst>
            </a:custGeom>
            <a:grpFill/>
            <a:ln w="9525">
              <a:noFill/>
              <a:round/>
              <a:headEnd/>
              <a:tailEnd/>
            </a:ln>
          </p:spPr>
          <p:txBody>
            <a:bodyPr vert="horz" wrap="square" lIns="162510" tIns="81255" rIns="162510" bIns="81255" numCol="1" anchor="t" anchorCtr="0" compatLnSpc="1">
              <a:prstTxWarp prst="textNoShape">
                <a:avLst/>
              </a:prstTxWarp>
            </a:bodyPr>
            <a:lstStyle/>
            <a:p>
              <a:endParaRPr lang="zh-CN" altLang="en-US" sz="3199">
                <a:latin typeface="微软雅黑" pitchFamily="34" charset="-122"/>
                <a:ea typeface="微软雅黑" pitchFamily="34" charset="-122"/>
              </a:endParaRPr>
            </a:p>
          </p:txBody>
        </p:sp>
      </p:grpSp>
      <p:sp>
        <p:nvSpPr>
          <p:cNvPr id="216" name="PA_椭圆 31"/>
          <p:cNvSpPr/>
          <p:nvPr>
            <p:custDataLst>
              <p:tags r:id="rId4"/>
            </p:custDataLst>
          </p:nvPr>
        </p:nvSpPr>
        <p:spPr>
          <a:xfrm>
            <a:off x="1200969" y="3876782"/>
            <a:ext cx="2930454" cy="1664453"/>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 fmla="*/ 328247 w 656494"/>
              <a:gd name="connsiteY0" fmla="*/ 0 h 633046"/>
              <a:gd name="connsiteX1" fmla="*/ 656494 w 656494"/>
              <a:gd name="connsiteY1" fmla="*/ 316523 h 633046"/>
              <a:gd name="connsiteX2" fmla="*/ 328247 w 656494"/>
              <a:gd name="connsiteY2" fmla="*/ 633046 h 633046"/>
              <a:gd name="connsiteX3" fmla="*/ 0 w 656494"/>
              <a:gd name="connsiteY3" fmla="*/ 316523 h 633046"/>
              <a:gd name="connsiteX4" fmla="*/ 419687 w 656494"/>
              <a:gd name="connsiteY4" fmla="*/ 91440 h 633046"/>
              <a:gd name="connsiteX0" fmla="*/ 402964 w 731211"/>
              <a:gd name="connsiteY0" fmla="*/ 0 h 633046"/>
              <a:gd name="connsiteX1" fmla="*/ 731211 w 731211"/>
              <a:gd name="connsiteY1" fmla="*/ 316523 h 633046"/>
              <a:gd name="connsiteX2" fmla="*/ 402964 w 731211"/>
              <a:gd name="connsiteY2" fmla="*/ 633046 h 633046"/>
              <a:gd name="connsiteX3" fmla="*/ 74717 w 731211"/>
              <a:gd name="connsiteY3" fmla="*/ 316523 h 633046"/>
              <a:gd name="connsiteX4" fmla="*/ 161895 w 731211"/>
              <a:gd name="connsiteY4" fmla="*/ 152400 h 633046"/>
              <a:gd name="connsiteX0" fmla="*/ 353700 w 681947"/>
              <a:gd name="connsiteY0" fmla="*/ 0 h 633046"/>
              <a:gd name="connsiteX1" fmla="*/ 681947 w 681947"/>
              <a:gd name="connsiteY1" fmla="*/ 316523 h 633046"/>
              <a:gd name="connsiteX2" fmla="*/ 353700 w 681947"/>
              <a:gd name="connsiteY2" fmla="*/ 633046 h 633046"/>
              <a:gd name="connsiteX3" fmla="*/ 25453 w 681947"/>
              <a:gd name="connsiteY3" fmla="*/ 316523 h 633046"/>
              <a:gd name="connsiteX4" fmla="*/ 112631 w 681947"/>
              <a:gd name="connsiteY4" fmla="*/ 152400 h 633046"/>
              <a:gd name="connsiteX0" fmla="*/ 341249 w 669496"/>
              <a:gd name="connsiteY0" fmla="*/ 0 h 633046"/>
              <a:gd name="connsiteX1" fmla="*/ 669496 w 669496"/>
              <a:gd name="connsiteY1" fmla="*/ 316523 h 633046"/>
              <a:gd name="connsiteX2" fmla="*/ 341249 w 669496"/>
              <a:gd name="connsiteY2" fmla="*/ 633046 h 633046"/>
              <a:gd name="connsiteX3" fmla="*/ 13002 w 669496"/>
              <a:gd name="connsiteY3" fmla="*/ 316523 h 633046"/>
              <a:gd name="connsiteX4" fmla="*/ 100180 w 669496"/>
              <a:gd name="connsiteY4" fmla="*/ 152400 h 633046"/>
              <a:gd name="connsiteX0" fmla="*/ 347951 w 676198"/>
              <a:gd name="connsiteY0" fmla="*/ 0 h 633046"/>
              <a:gd name="connsiteX1" fmla="*/ 676198 w 676198"/>
              <a:gd name="connsiteY1" fmla="*/ 316523 h 633046"/>
              <a:gd name="connsiteX2" fmla="*/ 347951 w 676198"/>
              <a:gd name="connsiteY2" fmla="*/ 633046 h 633046"/>
              <a:gd name="connsiteX3" fmla="*/ 19704 w 676198"/>
              <a:gd name="connsiteY3" fmla="*/ 316523 h 633046"/>
              <a:gd name="connsiteX4" fmla="*/ 79173 w 676198"/>
              <a:gd name="connsiteY4" fmla="*/ 113607 h 633046"/>
              <a:gd name="connsiteX0" fmla="*/ 333371 w 661618"/>
              <a:gd name="connsiteY0" fmla="*/ 0 h 633046"/>
              <a:gd name="connsiteX1" fmla="*/ 661618 w 661618"/>
              <a:gd name="connsiteY1" fmla="*/ 316523 h 633046"/>
              <a:gd name="connsiteX2" fmla="*/ 333371 w 661618"/>
              <a:gd name="connsiteY2" fmla="*/ 633046 h 633046"/>
              <a:gd name="connsiteX3" fmla="*/ 5124 w 661618"/>
              <a:gd name="connsiteY3" fmla="*/ 316523 h 633046"/>
              <a:gd name="connsiteX4" fmla="*/ 64593 w 661618"/>
              <a:gd name="connsiteY4" fmla="*/ 113607 h 633046"/>
              <a:gd name="connsiteX0" fmla="*/ 178200 w 661618"/>
              <a:gd name="connsiteY0" fmla="*/ 0 h 583170"/>
              <a:gd name="connsiteX1" fmla="*/ 661618 w 661618"/>
              <a:gd name="connsiteY1" fmla="*/ 266647 h 583170"/>
              <a:gd name="connsiteX2" fmla="*/ 333371 w 661618"/>
              <a:gd name="connsiteY2" fmla="*/ 583170 h 583170"/>
              <a:gd name="connsiteX3" fmla="*/ 5124 w 661618"/>
              <a:gd name="connsiteY3" fmla="*/ 266647 h 583170"/>
              <a:gd name="connsiteX4" fmla="*/ 64593 w 661618"/>
              <a:gd name="connsiteY4" fmla="*/ 63731 h 583170"/>
              <a:gd name="connsiteX0" fmla="*/ 178200 w 662133"/>
              <a:gd name="connsiteY0" fmla="*/ 66578 h 649748"/>
              <a:gd name="connsiteX1" fmla="*/ 412660 w 662133"/>
              <a:gd name="connsiteY1" fmla="*/ 10947 h 649748"/>
              <a:gd name="connsiteX2" fmla="*/ 661618 w 662133"/>
              <a:gd name="connsiteY2" fmla="*/ 333225 h 649748"/>
              <a:gd name="connsiteX3" fmla="*/ 333371 w 662133"/>
              <a:gd name="connsiteY3" fmla="*/ 649748 h 649748"/>
              <a:gd name="connsiteX4" fmla="*/ 5124 w 662133"/>
              <a:gd name="connsiteY4" fmla="*/ 333225 h 649748"/>
              <a:gd name="connsiteX5" fmla="*/ 64593 w 662133"/>
              <a:gd name="connsiteY5" fmla="*/ 130309 h 649748"/>
              <a:gd name="connsiteX0" fmla="*/ 178200 w 662148"/>
              <a:gd name="connsiteY0" fmla="*/ 66578 h 649748"/>
              <a:gd name="connsiteX1" fmla="*/ 412660 w 662148"/>
              <a:gd name="connsiteY1" fmla="*/ 10947 h 649748"/>
              <a:gd name="connsiteX2" fmla="*/ 661618 w 662148"/>
              <a:gd name="connsiteY2" fmla="*/ 333225 h 649748"/>
              <a:gd name="connsiteX3" fmla="*/ 333371 w 662148"/>
              <a:gd name="connsiteY3" fmla="*/ 649748 h 649748"/>
              <a:gd name="connsiteX4" fmla="*/ 5124 w 662148"/>
              <a:gd name="connsiteY4" fmla="*/ 333225 h 649748"/>
              <a:gd name="connsiteX5" fmla="*/ 64593 w 662148"/>
              <a:gd name="connsiteY5" fmla="*/ 130309 h 649748"/>
              <a:gd name="connsiteX0" fmla="*/ 178200 w 662148"/>
              <a:gd name="connsiteY0" fmla="*/ 61032 h 644202"/>
              <a:gd name="connsiteX1" fmla="*/ 412660 w 662148"/>
              <a:gd name="connsiteY1" fmla="*/ 5401 h 644202"/>
              <a:gd name="connsiteX2" fmla="*/ 661618 w 662148"/>
              <a:gd name="connsiteY2" fmla="*/ 327679 h 644202"/>
              <a:gd name="connsiteX3" fmla="*/ 333371 w 662148"/>
              <a:gd name="connsiteY3" fmla="*/ 644202 h 644202"/>
              <a:gd name="connsiteX4" fmla="*/ 5124 w 662148"/>
              <a:gd name="connsiteY4" fmla="*/ 327679 h 644202"/>
              <a:gd name="connsiteX5" fmla="*/ 64593 w 662148"/>
              <a:gd name="connsiteY5" fmla="*/ 124763 h 644202"/>
              <a:gd name="connsiteX0" fmla="*/ 178200 w 662148"/>
              <a:gd name="connsiteY0" fmla="*/ 75865 h 659035"/>
              <a:gd name="connsiteX1" fmla="*/ 168819 w 662148"/>
              <a:gd name="connsiteY1" fmla="*/ 31317 h 659035"/>
              <a:gd name="connsiteX2" fmla="*/ 412660 w 662148"/>
              <a:gd name="connsiteY2" fmla="*/ 20234 h 659035"/>
              <a:gd name="connsiteX3" fmla="*/ 661618 w 662148"/>
              <a:gd name="connsiteY3" fmla="*/ 342512 h 659035"/>
              <a:gd name="connsiteX4" fmla="*/ 333371 w 662148"/>
              <a:gd name="connsiteY4" fmla="*/ 659035 h 659035"/>
              <a:gd name="connsiteX5" fmla="*/ 5124 w 662148"/>
              <a:gd name="connsiteY5" fmla="*/ 342512 h 659035"/>
              <a:gd name="connsiteX6" fmla="*/ 64593 w 662148"/>
              <a:gd name="connsiteY6" fmla="*/ 139596 h 659035"/>
              <a:gd name="connsiteX0" fmla="*/ 178200 w 662148"/>
              <a:gd name="connsiteY0" fmla="*/ 68901 h 652071"/>
              <a:gd name="connsiteX1" fmla="*/ 130026 w 662148"/>
              <a:gd name="connsiteY1" fmla="*/ 68688 h 652071"/>
              <a:gd name="connsiteX2" fmla="*/ 412660 w 662148"/>
              <a:gd name="connsiteY2" fmla="*/ 13270 h 652071"/>
              <a:gd name="connsiteX3" fmla="*/ 661618 w 662148"/>
              <a:gd name="connsiteY3" fmla="*/ 335548 h 652071"/>
              <a:gd name="connsiteX4" fmla="*/ 333371 w 662148"/>
              <a:gd name="connsiteY4" fmla="*/ 652071 h 652071"/>
              <a:gd name="connsiteX5" fmla="*/ 5124 w 662148"/>
              <a:gd name="connsiteY5" fmla="*/ 335548 h 652071"/>
              <a:gd name="connsiteX6" fmla="*/ 64593 w 662148"/>
              <a:gd name="connsiteY6" fmla="*/ 132632 h 652071"/>
              <a:gd name="connsiteX0" fmla="*/ 178200 w 662220"/>
              <a:gd name="connsiteY0" fmla="*/ 68901 h 652071"/>
              <a:gd name="connsiteX1" fmla="*/ 130026 w 662220"/>
              <a:gd name="connsiteY1" fmla="*/ 68688 h 652071"/>
              <a:gd name="connsiteX2" fmla="*/ 412660 w 662220"/>
              <a:gd name="connsiteY2" fmla="*/ 13270 h 652071"/>
              <a:gd name="connsiteX3" fmla="*/ 661618 w 662220"/>
              <a:gd name="connsiteY3" fmla="*/ 335548 h 652071"/>
              <a:gd name="connsiteX4" fmla="*/ 333371 w 662220"/>
              <a:gd name="connsiteY4" fmla="*/ 652071 h 652071"/>
              <a:gd name="connsiteX5" fmla="*/ 5124 w 662220"/>
              <a:gd name="connsiteY5" fmla="*/ 335548 h 652071"/>
              <a:gd name="connsiteX6" fmla="*/ 64593 w 662220"/>
              <a:gd name="connsiteY6" fmla="*/ 132632 h 652071"/>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6252 w 660272"/>
              <a:gd name="connsiteY0" fmla="*/ 58449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272"/>
              <a:gd name="connsiteY0" fmla="*/ 30740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191"/>
              <a:gd name="connsiteY0" fmla="*/ 41069 h 651948"/>
              <a:gd name="connsiteX1" fmla="*/ 161329 w 660191"/>
              <a:gd name="connsiteY1" fmla="*/ 63023 h 651948"/>
              <a:gd name="connsiteX2" fmla="*/ 410712 w 660191"/>
              <a:gd name="connsiteY2" fmla="*/ 13147 h 651948"/>
              <a:gd name="connsiteX3" fmla="*/ 659670 w 660191"/>
              <a:gd name="connsiteY3" fmla="*/ 335425 h 651948"/>
              <a:gd name="connsiteX4" fmla="*/ 331423 w 660191"/>
              <a:gd name="connsiteY4" fmla="*/ 651948 h 651948"/>
              <a:gd name="connsiteX5" fmla="*/ 3176 w 660191"/>
              <a:gd name="connsiteY5" fmla="*/ 335425 h 651948"/>
              <a:gd name="connsiteX6" fmla="*/ 62645 w 660191"/>
              <a:gd name="connsiteY6" fmla="*/ 132509 h 651948"/>
              <a:gd name="connsiteX0" fmla="*/ 253837 w 660897"/>
              <a:gd name="connsiteY0" fmla="*/ 45475 h 656354"/>
              <a:gd name="connsiteX1" fmla="*/ 161329 w 660897"/>
              <a:gd name="connsiteY1" fmla="*/ 67429 h 656354"/>
              <a:gd name="connsiteX2" fmla="*/ 410712 w 660897"/>
              <a:gd name="connsiteY2" fmla="*/ 17553 h 656354"/>
              <a:gd name="connsiteX3" fmla="*/ 659670 w 660897"/>
              <a:gd name="connsiteY3" fmla="*/ 339831 h 656354"/>
              <a:gd name="connsiteX4" fmla="*/ 331423 w 660897"/>
              <a:gd name="connsiteY4" fmla="*/ 656354 h 656354"/>
              <a:gd name="connsiteX5" fmla="*/ 3176 w 660897"/>
              <a:gd name="connsiteY5" fmla="*/ 339831 h 656354"/>
              <a:gd name="connsiteX6" fmla="*/ 62645 w 660897"/>
              <a:gd name="connsiteY6" fmla="*/ 136915 h 656354"/>
              <a:gd name="connsiteX0" fmla="*/ 253837 w 660406"/>
              <a:gd name="connsiteY0" fmla="*/ 41070 h 651949"/>
              <a:gd name="connsiteX1" fmla="*/ 161329 w 660406"/>
              <a:gd name="connsiteY1" fmla="*/ 63024 h 651949"/>
              <a:gd name="connsiteX2" fmla="*/ 410712 w 660406"/>
              <a:gd name="connsiteY2" fmla="*/ 13148 h 651949"/>
              <a:gd name="connsiteX3" fmla="*/ 659670 w 660406"/>
              <a:gd name="connsiteY3" fmla="*/ 335426 h 651949"/>
              <a:gd name="connsiteX4" fmla="*/ 331423 w 660406"/>
              <a:gd name="connsiteY4" fmla="*/ 651949 h 651949"/>
              <a:gd name="connsiteX5" fmla="*/ 3176 w 660406"/>
              <a:gd name="connsiteY5" fmla="*/ 335426 h 651949"/>
              <a:gd name="connsiteX6" fmla="*/ 62645 w 660406"/>
              <a:gd name="connsiteY6" fmla="*/ 132510 h 651949"/>
              <a:gd name="connsiteX0" fmla="*/ 161329 w 660406"/>
              <a:gd name="connsiteY0" fmla="*/ 63024 h 651949"/>
              <a:gd name="connsiteX1" fmla="*/ 410712 w 660406"/>
              <a:gd name="connsiteY1" fmla="*/ 13148 h 651949"/>
              <a:gd name="connsiteX2" fmla="*/ 659670 w 660406"/>
              <a:gd name="connsiteY2" fmla="*/ 335426 h 651949"/>
              <a:gd name="connsiteX3" fmla="*/ 331423 w 660406"/>
              <a:gd name="connsiteY3" fmla="*/ 651949 h 651949"/>
              <a:gd name="connsiteX4" fmla="*/ 3176 w 660406"/>
              <a:gd name="connsiteY4" fmla="*/ 335426 h 651949"/>
              <a:gd name="connsiteX5" fmla="*/ 62645 w 660406"/>
              <a:gd name="connsiteY5" fmla="*/ 132510 h 651949"/>
              <a:gd name="connsiteX0" fmla="*/ 128078 w 660207"/>
              <a:gd name="connsiteY0" fmla="*/ 63024 h 651949"/>
              <a:gd name="connsiteX1" fmla="*/ 410712 w 660207"/>
              <a:gd name="connsiteY1" fmla="*/ 13148 h 651949"/>
              <a:gd name="connsiteX2" fmla="*/ 659670 w 660207"/>
              <a:gd name="connsiteY2" fmla="*/ 335426 h 651949"/>
              <a:gd name="connsiteX3" fmla="*/ 331423 w 660207"/>
              <a:gd name="connsiteY3" fmla="*/ 651949 h 651949"/>
              <a:gd name="connsiteX4" fmla="*/ 3176 w 660207"/>
              <a:gd name="connsiteY4" fmla="*/ 335426 h 651949"/>
              <a:gd name="connsiteX5" fmla="*/ 62645 w 660207"/>
              <a:gd name="connsiteY5" fmla="*/ 132510 h 651949"/>
              <a:gd name="connsiteX0" fmla="*/ 128078 w 660438"/>
              <a:gd name="connsiteY0" fmla="*/ 60888 h 649813"/>
              <a:gd name="connsiteX1" fmla="*/ 410712 w 660438"/>
              <a:gd name="connsiteY1" fmla="*/ 11012 h 649813"/>
              <a:gd name="connsiteX2" fmla="*/ 659670 w 660438"/>
              <a:gd name="connsiteY2" fmla="*/ 333290 h 649813"/>
              <a:gd name="connsiteX3" fmla="*/ 331423 w 660438"/>
              <a:gd name="connsiteY3" fmla="*/ 649813 h 649813"/>
              <a:gd name="connsiteX4" fmla="*/ 3176 w 660438"/>
              <a:gd name="connsiteY4" fmla="*/ 333290 h 649813"/>
              <a:gd name="connsiteX5" fmla="*/ 62645 w 660438"/>
              <a:gd name="connsiteY5" fmla="*/ 130374 h 649813"/>
              <a:gd name="connsiteX0" fmla="*/ 128078 w 660438"/>
              <a:gd name="connsiteY0" fmla="*/ 64927 h 653852"/>
              <a:gd name="connsiteX1" fmla="*/ 410712 w 660438"/>
              <a:gd name="connsiteY1" fmla="*/ 15051 h 653852"/>
              <a:gd name="connsiteX2" fmla="*/ 659670 w 660438"/>
              <a:gd name="connsiteY2" fmla="*/ 337329 h 653852"/>
              <a:gd name="connsiteX3" fmla="*/ 331423 w 660438"/>
              <a:gd name="connsiteY3" fmla="*/ 653852 h 653852"/>
              <a:gd name="connsiteX4" fmla="*/ 3176 w 660438"/>
              <a:gd name="connsiteY4" fmla="*/ 337329 h 653852"/>
              <a:gd name="connsiteX5" fmla="*/ 62645 w 660438"/>
              <a:gd name="connsiteY5" fmla="*/ 134413 h 653852"/>
              <a:gd name="connsiteX0" fmla="*/ 128078 w 687378"/>
              <a:gd name="connsiteY0" fmla="*/ 58090 h 647015"/>
              <a:gd name="connsiteX1" fmla="*/ 571432 w 687378"/>
              <a:gd name="connsiteY1" fmla="*/ 16673 h 647015"/>
              <a:gd name="connsiteX2" fmla="*/ 659670 w 687378"/>
              <a:gd name="connsiteY2" fmla="*/ 330492 h 647015"/>
              <a:gd name="connsiteX3" fmla="*/ 331423 w 687378"/>
              <a:gd name="connsiteY3" fmla="*/ 647015 h 647015"/>
              <a:gd name="connsiteX4" fmla="*/ 3176 w 687378"/>
              <a:gd name="connsiteY4" fmla="*/ 330492 h 647015"/>
              <a:gd name="connsiteX5" fmla="*/ 62645 w 687378"/>
              <a:gd name="connsiteY5" fmla="*/ 127576 h 647015"/>
              <a:gd name="connsiteX0" fmla="*/ 128078 w 677145"/>
              <a:gd name="connsiteY0" fmla="*/ 58090 h 663933"/>
              <a:gd name="connsiteX1" fmla="*/ 571432 w 677145"/>
              <a:gd name="connsiteY1" fmla="*/ 16673 h 663933"/>
              <a:gd name="connsiteX2" fmla="*/ 659670 w 677145"/>
              <a:gd name="connsiteY2" fmla="*/ 330492 h 663933"/>
              <a:gd name="connsiteX3" fmla="*/ 559815 w 677145"/>
              <a:gd name="connsiteY3" fmla="*/ 663933 h 663933"/>
              <a:gd name="connsiteX4" fmla="*/ 3176 w 677145"/>
              <a:gd name="connsiteY4" fmla="*/ 330492 h 663933"/>
              <a:gd name="connsiteX5" fmla="*/ 62645 w 677145"/>
              <a:gd name="connsiteY5" fmla="*/ 127576 h 663933"/>
              <a:gd name="connsiteX0" fmla="*/ 101940 w 644966"/>
              <a:gd name="connsiteY0" fmla="*/ 58090 h 685888"/>
              <a:gd name="connsiteX1" fmla="*/ 545294 w 644966"/>
              <a:gd name="connsiteY1" fmla="*/ 16673 h 685888"/>
              <a:gd name="connsiteX2" fmla="*/ 633532 w 644966"/>
              <a:gd name="connsiteY2" fmla="*/ 330492 h 685888"/>
              <a:gd name="connsiteX3" fmla="*/ 533677 w 644966"/>
              <a:gd name="connsiteY3" fmla="*/ 663933 h 685888"/>
              <a:gd name="connsiteX4" fmla="*/ 10874 w 644966"/>
              <a:gd name="connsiteY4" fmla="*/ 575801 h 685888"/>
              <a:gd name="connsiteX5" fmla="*/ 36507 w 644966"/>
              <a:gd name="connsiteY5" fmla="*/ 127576 h 685888"/>
              <a:gd name="connsiteX0" fmla="*/ 101940 w 642626"/>
              <a:gd name="connsiteY0" fmla="*/ 58090 h 654766"/>
              <a:gd name="connsiteX1" fmla="*/ 545294 w 642626"/>
              <a:gd name="connsiteY1" fmla="*/ 16673 h 654766"/>
              <a:gd name="connsiteX2" fmla="*/ 633532 w 642626"/>
              <a:gd name="connsiteY2" fmla="*/ 330492 h 654766"/>
              <a:gd name="connsiteX3" fmla="*/ 567513 w 642626"/>
              <a:gd name="connsiteY3" fmla="*/ 613179 h 654766"/>
              <a:gd name="connsiteX4" fmla="*/ 10874 w 642626"/>
              <a:gd name="connsiteY4" fmla="*/ 575801 h 654766"/>
              <a:gd name="connsiteX5" fmla="*/ 36507 w 642626"/>
              <a:gd name="connsiteY5" fmla="*/ 127576 h 654766"/>
              <a:gd name="connsiteX0" fmla="*/ 101940 w 642626"/>
              <a:gd name="connsiteY0" fmla="*/ 30477 h 627153"/>
              <a:gd name="connsiteX1" fmla="*/ 545294 w 642626"/>
              <a:gd name="connsiteY1" fmla="*/ 31354 h 627153"/>
              <a:gd name="connsiteX2" fmla="*/ 633532 w 642626"/>
              <a:gd name="connsiteY2" fmla="*/ 302879 h 627153"/>
              <a:gd name="connsiteX3" fmla="*/ 567513 w 642626"/>
              <a:gd name="connsiteY3" fmla="*/ 585566 h 627153"/>
              <a:gd name="connsiteX4" fmla="*/ 10874 w 642626"/>
              <a:gd name="connsiteY4" fmla="*/ 548188 h 627153"/>
              <a:gd name="connsiteX5" fmla="*/ 36507 w 642626"/>
              <a:gd name="connsiteY5" fmla="*/ 99963 h 627153"/>
              <a:gd name="connsiteX0" fmla="*/ 101940 w 641803"/>
              <a:gd name="connsiteY0" fmla="*/ 32533 h 629209"/>
              <a:gd name="connsiteX1" fmla="*/ 545294 w 641803"/>
              <a:gd name="connsiteY1" fmla="*/ 33410 h 629209"/>
              <a:gd name="connsiteX2" fmla="*/ 633532 w 641803"/>
              <a:gd name="connsiteY2" fmla="*/ 304935 h 629209"/>
              <a:gd name="connsiteX3" fmla="*/ 567513 w 641803"/>
              <a:gd name="connsiteY3" fmla="*/ 587622 h 629209"/>
              <a:gd name="connsiteX4" fmla="*/ 10874 w 641803"/>
              <a:gd name="connsiteY4" fmla="*/ 550244 h 629209"/>
              <a:gd name="connsiteX5" fmla="*/ 36507 w 641803"/>
              <a:gd name="connsiteY5" fmla="*/ 102019 h 629209"/>
              <a:gd name="connsiteX0" fmla="*/ 93785 w 633648"/>
              <a:gd name="connsiteY0" fmla="*/ 32533 h 629209"/>
              <a:gd name="connsiteX1" fmla="*/ 537139 w 633648"/>
              <a:gd name="connsiteY1" fmla="*/ 33410 h 629209"/>
              <a:gd name="connsiteX2" fmla="*/ 625377 w 633648"/>
              <a:gd name="connsiteY2" fmla="*/ 304935 h 629209"/>
              <a:gd name="connsiteX3" fmla="*/ 559358 w 633648"/>
              <a:gd name="connsiteY3" fmla="*/ 587622 h 629209"/>
              <a:gd name="connsiteX4" fmla="*/ 2719 w 633648"/>
              <a:gd name="connsiteY4" fmla="*/ 550244 h 629209"/>
              <a:gd name="connsiteX5" fmla="*/ 28352 w 633648"/>
              <a:gd name="connsiteY5" fmla="*/ 102019 h 629209"/>
              <a:gd name="connsiteX0" fmla="*/ 103603 w 643466"/>
              <a:gd name="connsiteY0" fmla="*/ 32533 h 629209"/>
              <a:gd name="connsiteX1" fmla="*/ 546957 w 643466"/>
              <a:gd name="connsiteY1" fmla="*/ 33410 h 629209"/>
              <a:gd name="connsiteX2" fmla="*/ 635195 w 643466"/>
              <a:gd name="connsiteY2" fmla="*/ 304935 h 629209"/>
              <a:gd name="connsiteX3" fmla="*/ 569176 w 643466"/>
              <a:gd name="connsiteY3" fmla="*/ 587622 h 629209"/>
              <a:gd name="connsiteX4" fmla="*/ 12537 w 643466"/>
              <a:gd name="connsiteY4" fmla="*/ 550244 h 629209"/>
              <a:gd name="connsiteX5" fmla="*/ 4334 w 643466"/>
              <a:gd name="connsiteY5" fmla="*/ 102019 h 629209"/>
              <a:gd name="connsiteX0" fmla="*/ 103603 w 643466"/>
              <a:gd name="connsiteY0" fmla="*/ 32533 h 613248"/>
              <a:gd name="connsiteX1" fmla="*/ 546957 w 643466"/>
              <a:gd name="connsiteY1" fmla="*/ 33410 h 613248"/>
              <a:gd name="connsiteX2" fmla="*/ 635195 w 643466"/>
              <a:gd name="connsiteY2" fmla="*/ 304935 h 613248"/>
              <a:gd name="connsiteX3" fmla="*/ 569176 w 643466"/>
              <a:gd name="connsiteY3" fmla="*/ 587622 h 613248"/>
              <a:gd name="connsiteX4" fmla="*/ 12537 w 643466"/>
              <a:gd name="connsiteY4" fmla="*/ 518643 h 613248"/>
              <a:gd name="connsiteX5" fmla="*/ 4334 w 643466"/>
              <a:gd name="connsiteY5" fmla="*/ 102019 h 613248"/>
              <a:gd name="connsiteX0" fmla="*/ 103603 w 622280"/>
              <a:gd name="connsiteY0" fmla="*/ 51723 h 632438"/>
              <a:gd name="connsiteX1" fmla="*/ 546957 w 622280"/>
              <a:gd name="connsiteY1" fmla="*/ 52600 h 632438"/>
              <a:gd name="connsiteX2" fmla="*/ 569176 w 622280"/>
              <a:gd name="connsiteY2" fmla="*/ 606812 h 632438"/>
              <a:gd name="connsiteX3" fmla="*/ 12537 w 622280"/>
              <a:gd name="connsiteY3" fmla="*/ 537833 h 632438"/>
              <a:gd name="connsiteX4" fmla="*/ 4334 w 622280"/>
              <a:gd name="connsiteY4" fmla="*/ 121209 h 632438"/>
              <a:gd name="connsiteX0" fmla="*/ 103603 w 640916"/>
              <a:gd name="connsiteY0" fmla="*/ 51277 h 628066"/>
              <a:gd name="connsiteX1" fmla="*/ 546957 w 640916"/>
              <a:gd name="connsiteY1" fmla="*/ 52154 h 628066"/>
              <a:gd name="connsiteX2" fmla="*/ 595444 w 640916"/>
              <a:gd name="connsiteY2" fmla="*/ 600046 h 628066"/>
              <a:gd name="connsiteX3" fmla="*/ 12537 w 640916"/>
              <a:gd name="connsiteY3" fmla="*/ 537387 h 628066"/>
              <a:gd name="connsiteX4" fmla="*/ 4334 w 640916"/>
              <a:gd name="connsiteY4" fmla="*/ 120763 h 628066"/>
              <a:gd name="connsiteX0" fmla="*/ 103603 w 629940"/>
              <a:gd name="connsiteY0" fmla="*/ 26437 h 603226"/>
              <a:gd name="connsiteX1" fmla="*/ 546957 w 629940"/>
              <a:gd name="connsiteY1" fmla="*/ 27314 h 603226"/>
              <a:gd name="connsiteX2" fmla="*/ 595444 w 629940"/>
              <a:gd name="connsiteY2" fmla="*/ 575206 h 603226"/>
              <a:gd name="connsiteX3" fmla="*/ 12537 w 629940"/>
              <a:gd name="connsiteY3" fmla="*/ 512547 h 603226"/>
              <a:gd name="connsiteX4" fmla="*/ 4334 w 629940"/>
              <a:gd name="connsiteY4" fmla="*/ 95923 h 603226"/>
              <a:gd name="connsiteX0" fmla="*/ 103603 w 651443"/>
              <a:gd name="connsiteY0" fmla="*/ 20041 h 614843"/>
              <a:gd name="connsiteX1" fmla="*/ 608249 w 651443"/>
              <a:gd name="connsiteY1" fmla="*/ 39879 h 614843"/>
              <a:gd name="connsiteX2" fmla="*/ 595444 w 651443"/>
              <a:gd name="connsiteY2" fmla="*/ 568810 h 614843"/>
              <a:gd name="connsiteX3" fmla="*/ 12537 w 651443"/>
              <a:gd name="connsiteY3" fmla="*/ 506151 h 614843"/>
              <a:gd name="connsiteX4" fmla="*/ 4334 w 651443"/>
              <a:gd name="connsiteY4" fmla="*/ 89527 h 614843"/>
              <a:gd name="connsiteX0" fmla="*/ 103603 w 640788"/>
              <a:gd name="connsiteY0" fmla="*/ 20041 h 614843"/>
              <a:gd name="connsiteX1" fmla="*/ 581981 w 640788"/>
              <a:gd name="connsiteY1" fmla="*/ 39879 h 614843"/>
              <a:gd name="connsiteX2" fmla="*/ 595444 w 640788"/>
              <a:gd name="connsiteY2" fmla="*/ 568810 h 614843"/>
              <a:gd name="connsiteX3" fmla="*/ 12537 w 640788"/>
              <a:gd name="connsiteY3" fmla="*/ 506151 h 614843"/>
              <a:gd name="connsiteX4" fmla="*/ 4334 w 640788"/>
              <a:gd name="connsiteY4" fmla="*/ 89527 h 614843"/>
              <a:gd name="connsiteX0" fmla="*/ 103603 w 673655"/>
              <a:gd name="connsiteY0" fmla="*/ 38763 h 618146"/>
              <a:gd name="connsiteX1" fmla="*/ 581981 w 673655"/>
              <a:gd name="connsiteY1" fmla="*/ 58601 h 618146"/>
              <a:gd name="connsiteX2" fmla="*/ 621713 w 673655"/>
              <a:gd name="connsiteY2" fmla="*/ 562250 h 618146"/>
              <a:gd name="connsiteX3" fmla="*/ 12537 w 673655"/>
              <a:gd name="connsiteY3" fmla="*/ 524873 h 618146"/>
              <a:gd name="connsiteX4" fmla="*/ 4334 w 673655"/>
              <a:gd name="connsiteY4" fmla="*/ 108249 h 618146"/>
              <a:gd name="connsiteX0" fmla="*/ 103603 w 654750"/>
              <a:gd name="connsiteY0" fmla="*/ 38763 h 605787"/>
              <a:gd name="connsiteX1" fmla="*/ 581981 w 654750"/>
              <a:gd name="connsiteY1" fmla="*/ 58601 h 605787"/>
              <a:gd name="connsiteX2" fmla="*/ 621713 w 654750"/>
              <a:gd name="connsiteY2" fmla="*/ 562250 h 605787"/>
              <a:gd name="connsiteX3" fmla="*/ 12537 w 654750"/>
              <a:gd name="connsiteY3" fmla="*/ 524873 h 605787"/>
              <a:gd name="connsiteX4" fmla="*/ 4334 w 654750"/>
              <a:gd name="connsiteY4" fmla="*/ 108249 h 605787"/>
              <a:gd name="connsiteX0" fmla="*/ 103603 w 643734"/>
              <a:gd name="connsiteY0" fmla="*/ 31800 h 598824"/>
              <a:gd name="connsiteX1" fmla="*/ 581981 w 643734"/>
              <a:gd name="connsiteY1" fmla="*/ 51638 h 598824"/>
              <a:gd name="connsiteX2" fmla="*/ 621713 w 643734"/>
              <a:gd name="connsiteY2" fmla="*/ 555287 h 598824"/>
              <a:gd name="connsiteX3" fmla="*/ 12537 w 643734"/>
              <a:gd name="connsiteY3" fmla="*/ 517910 h 598824"/>
              <a:gd name="connsiteX4" fmla="*/ 4334 w 643734"/>
              <a:gd name="connsiteY4" fmla="*/ 101286 h 598824"/>
              <a:gd name="connsiteX0" fmla="*/ 103603 w 643734"/>
              <a:gd name="connsiteY0" fmla="*/ 24551 h 591575"/>
              <a:gd name="connsiteX1" fmla="*/ 581981 w 643734"/>
              <a:gd name="connsiteY1" fmla="*/ 44389 h 591575"/>
              <a:gd name="connsiteX2" fmla="*/ 621713 w 643734"/>
              <a:gd name="connsiteY2" fmla="*/ 548038 h 591575"/>
              <a:gd name="connsiteX3" fmla="*/ 12537 w 643734"/>
              <a:gd name="connsiteY3" fmla="*/ 510661 h 591575"/>
              <a:gd name="connsiteX4" fmla="*/ 4334 w 643734"/>
              <a:gd name="connsiteY4" fmla="*/ 94037 h 591575"/>
              <a:gd name="connsiteX0" fmla="*/ 103603 w 643734"/>
              <a:gd name="connsiteY0" fmla="*/ 20135 h 587159"/>
              <a:gd name="connsiteX1" fmla="*/ 581981 w 643734"/>
              <a:gd name="connsiteY1" fmla="*/ 39973 h 587159"/>
              <a:gd name="connsiteX2" fmla="*/ 621713 w 643734"/>
              <a:gd name="connsiteY2" fmla="*/ 543622 h 587159"/>
              <a:gd name="connsiteX3" fmla="*/ 12537 w 643734"/>
              <a:gd name="connsiteY3" fmla="*/ 506245 h 587159"/>
              <a:gd name="connsiteX4" fmla="*/ 4334 w 643734"/>
              <a:gd name="connsiteY4" fmla="*/ 89621 h 587159"/>
              <a:gd name="connsiteX0" fmla="*/ 51067 w 657504"/>
              <a:gd name="connsiteY0" fmla="*/ 31623 h 592327"/>
              <a:gd name="connsiteX1" fmla="*/ 581981 w 657504"/>
              <a:gd name="connsiteY1" fmla="*/ 45141 h 592327"/>
              <a:gd name="connsiteX2" fmla="*/ 621713 w 657504"/>
              <a:gd name="connsiteY2" fmla="*/ 548790 h 592327"/>
              <a:gd name="connsiteX3" fmla="*/ 12537 w 657504"/>
              <a:gd name="connsiteY3" fmla="*/ 511413 h 592327"/>
              <a:gd name="connsiteX4" fmla="*/ 4334 w 657504"/>
              <a:gd name="connsiteY4" fmla="*/ 94789 h 592327"/>
              <a:gd name="connsiteX0" fmla="*/ 51067 w 676118"/>
              <a:gd name="connsiteY0" fmla="*/ 31623 h 604686"/>
              <a:gd name="connsiteX1" fmla="*/ 581981 w 676118"/>
              <a:gd name="connsiteY1" fmla="*/ 45141 h 604686"/>
              <a:gd name="connsiteX2" fmla="*/ 621713 w 676118"/>
              <a:gd name="connsiteY2" fmla="*/ 548790 h 604686"/>
              <a:gd name="connsiteX3" fmla="*/ 12537 w 676118"/>
              <a:gd name="connsiteY3" fmla="*/ 511413 h 604686"/>
              <a:gd name="connsiteX4" fmla="*/ 4334 w 676118"/>
              <a:gd name="connsiteY4" fmla="*/ 94789 h 604686"/>
              <a:gd name="connsiteX0" fmla="*/ 51067 w 659741"/>
              <a:gd name="connsiteY0" fmla="*/ 18182 h 591245"/>
              <a:gd name="connsiteX1" fmla="*/ 581981 w 659741"/>
              <a:gd name="connsiteY1" fmla="*/ 31700 h 591245"/>
              <a:gd name="connsiteX2" fmla="*/ 621713 w 659741"/>
              <a:gd name="connsiteY2" fmla="*/ 535349 h 591245"/>
              <a:gd name="connsiteX3" fmla="*/ 12537 w 659741"/>
              <a:gd name="connsiteY3" fmla="*/ 497972 h 591245"/>
              <a:gd name="connsiteX4" fmla="*/ 4334 w 659741"/>
              <a:gd name="connsiteY4" fmla="*/ 81348 h 591245"/>
              <a:gd name="connsiteX0" fmla="*/ 51067 w 671131"/>
              <a:gd name="connsiteY0" fmla="*/ 18182 h 591245"/>
              <a:gd name="connsiteX1" fmla="*/ 617005 w 671131"/>
              <a:gd name="connsiteY1" fmla="*/ 31700 h 591245"/>
              <a:gd name="connsiteX2" fmla="*/ 621713 w 671131"/>
              <a:gd name="connsiteY2" fmla="*/ 535349 h 591245"/>
              <a:gd name="connsiteX3" fmla="*/ 12537 w 671131"/>
              <a:gd name="connsiteY3" fmla="*/ 497972 h 591245"/>
              <a:gd name="connsiteX4" fmla="*/ 4334 w 671131"/>
              <a:gd name="connsiteY4" fmla="*/ 81348 h 591245"/>
              <a:gd name="connsiteX0" fmla="*/ 51067 w 648099"/>
              <a:gd name="connsiteY0" fmla="*/ 18182 h 578886"/>
              <a:gd name="connsiteX1" fmla="*/ 617005 w 648099"/>
              <a:gd name="connsiteY1" fmla="*/ 31700 h 578886"/>
              <a:gd name="connsiteX2" fmla="*/ 621713 w 648099"/>
              <a:gd name="connsiteY2" fmla="*/ 535349 h 578886"/>
              <a:gd name="connsiteX3" fmla="*/ 12537 w 648099"/>
              <a:gd name="connsiteY3" fmla="*/ 497972 h 578886"/>
              <a:gd name="connsiteX4" fmla="*/ 4334 w 648099"/>
              <a:gd name="connsiteY4" fmla="*/ 81348 h 578886"/>
              <a:gd name="connsiteX0" fmla="*/ 51067 w 648099"/>
              <a:gd name="connsiteY0" fmla="*/ 18182 h 565791"/>
              <a:gd name="connsiteX1" fmla="*/ 617005 w 648099"/>
              <a:gd name="connsiteY1" fmla="*/ 31700 h 565791"/>
              <a:gd name="connsiteX2" fmla="*/ 621713 w 648099"/>
              <a:gd name="connsiteY2" fmla="*/ 535349 h 565791"/>
              <a:gd name="connsiteX3" fmla="*/ 12537 w 648099"/>
              <a:gd name="connsiteY3" fmla="*/ 497972 h 565791"/>
              <a:gd name="connsiteX4" fmla="*/ 4334 w 648099"/>
              <a:gd name="connsiteY4" fmla="*/ 81348 h 565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noFill/>
          <a:ln w="25400" cap="rnd">
            <a:solidFill>
              <a:schemeClr val="accent2"/>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2" tIns="60941" rIns="121882" bIns="60941" numCol="1" spcCol="0" rtlCol="0" fromWordArt="0" anchor="ctr" anchorCtr="0" forceAA="0" compatLnSpc="1">
            <a:prstTxWarp prst="textNoShape">
              <a:avLst/>
            </a:prstTxWarp>
            <a:noAutofit/>
          </a:bodyPr>
          <a:lstStyle/>
          <a:p>
            <a:pPr algn="ctr"/>
            <a:endParaRPr lang="zh-CN" altLang="en-US" sz="2399">
              <a:solidFill>
                <a:schemeClr val="tx1"/>
              </a:solidFill>
              <a:latin typeface="微软雅黑" pitchFamily="34" charset="-122"/>
              <a:ea typeface="微软雅黑" pitchFamily="34" charset="-122"/>
            </a:endParaRPr>
          </a:p>
        </p:txBody>
      </p:sp>
      <p:sp>
        <p:nvSpPr>
          <p:cNvPr id="217" name="PA_矩形 216"/>
          <p:cNvSpPr/>
          <p:nvPr>
            <p:custDataLst>
              <p:tags r:id="rId5"/>
            </p:custDataLst>
          </p:nvPr>
        </p:nvSpPr>
        <p:spPr>
          <a:xfrm>
            <a:off x="1539600" y="4451786"/>
            <a:ext cx="2365838" cy="617220"/>
          </a:xfrm>
          <a:prstGeom prst="rect">
            <a:avLst/>
          </a:prstGeom>
        </p:spPr>
        <p:txBody>
          <a:bodyPr wrap="square">
            <a:spAutoFit/>
          </a:bodyPr>
          <a:lstStyle/>
          <a:p>
            <a:pPr>
              <a:lnSpc>
                <a:spcPct val="150000"/>
              </a:lnSpc>
            </a:pPr>
            <a:r>
              <a:rPr lang="zh-CN" altLang="en-US" sz="1200" dirty="0">
                <a:solidFill>
                  <a:schemeClr val="tx1">
                    <a:lumMod val="50000"/>
                    <a:lumOff val="50000"/>
                  </a:schemeClr>
                </a:solidFill>
                <a:latin typeface="微软雅黑" pitchFamily="34" charset="-122"/>
                <a:ea typeface="微软雅黑" pitchFamily="34" charset="-122"/>
              </a:rPr>
              <a:t> 请在这里输入文字信息请在这里输入文字信息请在这里输入。 </a:t>
            </a:r>
            <a:endParaRPr lang="zh-CN" altLang="en-US" sz="1200" dirty="0">
              <a:solidFill>
                <a:schemeClr val="tx1">
                  <a:lumMod val="50000"/>
                  <a:lumOff val="50000"/>
                </a:schemeClr>
              </a:solidFill>
            </a:endParaRPr>
          </a:p>
        </p:txBody>
      </p:sp>
      <p:sp>
        <p:nvSpPr>
          <p:cNvPr id="227" name="PA_文本框 226"/>
          <p:cNvSpPr txBox="1"/>
          <p:nvPr>
            <p:custDataLst>
              <p:tags r:id="rId6"/>
            </p:custDataLst>
          </p:nvPr>
        </p:nvSpPr>
        <p:spPr>
          <a:xfrm>
            <a:off x="1656683" y="4014775"/>
            <a:ext cx="2248754" cy="912814"/>
          </a:xfrm>
          <a:prstGeom prst="rect">
            <a:avLst/>
          </a:prstGeom>
          <a:noFill/>
        </p:spPr>
        <p:txBody>
          <a:bodyPr wrap="square" rtlCol="0">
            <a:spAutoFit/>
          </a:bodyPr>
          <a:lstStyle/>
          <a:p>
            <a:r>
              <a:rPr lang="en-US" altLang="zh-CN" sz="2666" dirty="0">
                <a:solidFill>
                  <a:schemeClr val="tx1">
                    <a:lumMod val="75000"/>
                    <a:lumOff val="25000"/>
                  </a:schemeClr>
                </a:solidFill>
                <a:latin typeface="落落补 汤圆" pitchFamily="2" charset="-128"/>
                <a:ea typeface="落落补 汤圆" pitchFamily="2" charset="-128"/>
                <a:cs typeface="落落补 汤圆" pitchFamily="2" charset="-128"/>
              </a:rPr>
              <a:t>POWERPOINT</a:t>
            </a:r>
            <a:endParaRPr lang="zh-CN" altLang="en-US" sz="2666" dirty="0">
              <a:solidFill>
                <a:schemeClr val="tx1">
                  <a:lumMod val="75000"/>
                  <a:lumOff val="25000"/>
                </a:schemeClr>
              </a:solidFill>
              <a:latin typeface="落落补 汤圆" pitchFamily="2" charset="-128"/>
              <a:ea typeface="落落补 汤圆" pitchFamily="2" charset="-128"/>
              <a:cs typeface="落落补 汤圆" pitchFamily="2" charset="-128"/>
            </a:endParaRPr>
          </a:p>
        </p:txBody>
      </p:sp>
      <p:sp>
        <p:nvSpPr>
          <p:cNvPr id="228" name="PA_椭圆 31"/>
          <p:cNvSpPr/>
          <p:nvPr>
            <p:custDataLst>
              <p:tags r:id="rId7"/>
            </p:custDataLst>
          </p:nvPr>
        </p:nvSpPr>
        <p:spPr>
          <a:xfrm>
            <a:off x="4493045" y="3876782"/>
            <a:ext cx="2930454" cy="1664453"/>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 fmla="*/ 328247 w 656494"/>
              <a:gd name="connsiteY0" fmla="*/ 0 h 633046"/>
              <a:gd name="connsiteX1" fmla="*/ 656494 w 656494"/>
              <a:gd name="connsiteY1" fmla="*/ 316523 h 633046"/>
              <a:gd name="connsiteX2" fmla="*/ 328247 w 656494"/>
              <a:gd name="connsiteY2" fmla="*/ 633046 h 633046"/>
              <a:gd name="connsiteX3" fmla="*/ 0 w 656494"/>
              <a:gd name="connsiteY3" fmla="*/ 316523 h 633046"/>
              <a:gd name="connsiteX4" fmla="*/ 419687 w 656494"/>
              <a:gd name="connsiteY4" fmla="*/ 91440 h 633046"/>
              <a:gd name="connsiteX0" fmla="*/ 402964 w 731211"/>
              <a:gd name="connsiteY0" fmla="*/ 0 h 633046"/>
              <a:gd name="connsiteX1" fmla="*/ 731211 w 731211"/>
              <a:gd name="connsiteY1" fmla="*/ 316523 h 633046"/>
              <a:gd name="connsiteX2" fmla="*/ 402964 w 731211"/>
              <a:gd name="connsiteY2" fmla="*/ 633046 h 633046"/>
              <a:gd name="connsiteX3" fmla="*/ 74717 w 731211"/>
              <a:gd name="connsiteY3" fmla="*/ 316523 h 633046"/>
              <a:gd name="connsiteX4" fmla="*/ 161895 w 731211"/>
              <a:gd name="connsiteY4" fmla="*/ 152400 h 633046"/>
              <a:gd name="connsiteX0" fmla="*/ 353700 w 681947"/>
              <a:gd name="connsiteY0" fmla="*/ 0 h 633046"/>
              <a:gd name="connsiteX1" fmla="*/ 681947 w 681947"/>
              <a:gd name="connsiteY1" fmla="*/ 316523 h 633046"/>
              <a:gd name="connsiteX2" fmla="*/ 353700 w 681947"/>
              <a:gd name="connsiteY2" fmla="*/ 633046 h 633046"/>
              <a:gd name="connsiteX3" fmla="*/ 25453 w 681947"/>
              <a:gd name="connsiteY3" fmla="*/ 316523 h 633046"/>
              <a:gd name="connsiteX4" fmla="*/ 112631 w 681947"/>
              <a:gd name="connsiteY4" fmla="*/ 152400 h 633046"/>
              <a:gd name="connsiteX0" fmla="*/ 341249 w 669496"/>
              <a:gd name="connsiteY0" fmla="*/ 0 h 633046"/>
              <a:gd name="connsiteX1" fmla="*/ 669496 w 669496"/>
              <a:gd name="connsiteY1" fmla="*/ 316523 h 633046"/>
              <a:gd name="connsiteX2" fmla="*/ 341249 w 669496"/>
              <a:gd name="connsiteY2" fmla="*/ 633046 h 633046"/>
              <a:gd name="connsiteX3" fmla="*/ 13002 w 669496"/>
              <a:gd name="connsiteY3" fmla="*/ 316523 h 633046"/>
              <a:gd name="connsiteX4" fmla="*/ 100180 w 669496"/>
              <a:gd name="connsiteY4" fmla="*/ 152400 h 633046"/>
              <a:gd name="connsiteX0" fmla="*/ 347951 w 676198"/>
              <a:gd name="connsiteY0" fmla="*/ 0 h 633046"/>
              <a:gd name="connsiteX1" fmla="*/ 676198 w 676198"/>
              <a:gd name="connsiteY1" fmla="*/ 316523 h 633046"/>
              <a:gd name="connsiteX2" fmla="*/ 347951 w 676198"/>
              <a:gd name="connsiteY2" fmla="*/ 633046 h 633046"/>
              <a:gd name="connsiteX3" fmla="*/ 19704 w 676198"/>
              <a:gd name="connsiteY3" fmla="*/ 316523 h 633046"/>
              <a:gd name="connsiteX4" fmla="*/ 79173 w 676198"/>
              <a:gd name="connsiteY4" fmla="*/ 113607 h 633046"/>
              <a:gd name="connsiteX0" fmla="*/ 333371 w 661618"/>
              <a:gd name="connsiteY0" fmla="*/ 0 h 633046"/>
              <a:gd name="connsiteX1" fmla="*/ 661618 w 661618"/>
              <a:gd name="connsiteY1" fmla="*/ 316523 h 633046"/>
              <a:gd name="connsiteX2" fmla="*/ 333371 w 661618"/>
              <a:gd name="connsiteY2" fmla="*/ 633046 h 633046"/>
              <a:gd name="connsiteX3" fmla="*/ 5124 w 661618"/>
              <a:gd name="connsiteY3" fmla="*/ 316523 h 633046"/>
              <a:gd name="connsiteX4" fmla="*/ 64593 w 661618"/>
              <a:gd name="connsiteY4" fmla="*/ 113607 h 633046"/>
              <a:gd name="connsiteX0" fmla="*/ 178200 w 661618"/>
              <a:gd name="connsiteY0" fmla="*/ 0 h 583170"/>
              <a:gd name="connsiteX1" fmla="*/ 661618 w 661618"/>
              <a:gd name="connsiteY1" fmla="*/ 266647 h 583170"/>
              <a:gd name="connsiteX2" fmla="*/ 333371 w 661618"/>
              <a:gd name="connsiteY2" fmla="*/ 583170 h 583170"/>
              <a:gd name="connsiteX3" fmla="*/ 5124 w 661618"/>
              <a:gd name="connsiteY3" fmla="*/ 266647 h 583170"/>
              <a:gd name="connsiteX4" fmla="*/ 64593 w 661618"/>
              <a:gd name="connsiteY4" fmla="*/ 63731 h 583170"/>
              <a:gd name="connsiteX0" fmla="*/ 178200 w 662133"/>
              <a:gd name="connsiteY0" fmla="*/ 66578 h 649748"/>
              <a:gd name="connsiteX1" fmla="*/ 412660 w 662133"/>
              <a:gd name="connsiteY1" fmla="*/ 10947 h 649748"/>
              <a:gd name="connsiteX2" fmla="*/ 661618 w 662133"/>
              <a:gd name="connsiteY2" fmla="*/ 333225 h 649748"/>
              <a:gd name="connsiteX3" fmla="*/ 333371 w 662133"/>
              <a:gd name="connsiteY3" fmla="*/ 649748 h 649748"/>
              <a:gd name="connsiteX4" fmla="*/ 5124 w 662133"/>
              <a:gd name="connsiteY4" fmla="*/ 333225 h 649748"/>
              <a:gd name="connsiteX5" fmla="*/ 64593 w 662133"/>
              <a:gd name="connsiteY5" fmla="*/ 130309 h 649748"/>
              <a:gd name="connsiteX0" fmla="*/ 178200 w 662148"/>
              <a:gd name="connsiteY0" fmla="*/ 66578 h 649748"/>
              <a:gd name="connsiteX1" fmla="*/ 412660 w 662148"/>
              <a:gd name="connsiteY1" fmla="*/ 10947 h 649748"/>
              <a:gd name="connsiteX2" fmla="*/ 661618 w 662148"/>
              <a:gd name="connsiteY2" fmla="*/ 333225 h 649748"/>
              <a:gd name="connsiteX3" fmla="*/ 333371 w 662148"/>
              <a:gd name="connsiteY3" fmla="*/ 649748 h 649748"/>
              <a:gd name="connsiteX4" fmla="*/ 5124 w 662148"/>
              <a:gd name="connsiteY4" fmla="*/ 333225 h 649748"/>
              <a:gd name="connsiteX5" fmla="*/ 64593 w 662148"/>
              <a:gd name="connsiteY5" fmla="*/ 130309 h 649748"/>
              <a:gd name="connsiteX0" fmla="*/ 178200 w 662148"/>
              <a:gd name="connsiteY0" fmla="*/ 61032 h 644202"/>
              <a:gd name="connsiteX1" fmla="*/ 412660 w 662148"/>
              <a:gd name="connsiteY1" fmla="*/ 5401 h 644202"/>
              <a:gd name="connsiteX2" fmla="*/ 661618 w 662148"/>
              <a:gd name="connsiteY2" fmla="*/ 327679 h 644202"/>
              <a:gd name="connsiteX3" fmla="*/ 333371 w 662148"/>
              <a:gd name="connsiteY3" fmla="*/ 644202 h 644202"/>
              <a:gd name="connsiteX4" fmla="*/ 5124 w 662148"/>
              <a:gd name="connsiteY4" fmla="*/ 327679 h 644202"/>
              <a:gd name="connsiteX5" fmla="*/ 64593 w 662148"/>
              <a:gd name="connsiteY5" fmla="*/ 124763 h 644202"/>
              <a:gd name="connsiteX0" fmla="*/ 178200 w 662148"/>
              <a:gd name="connsiteY0" fmla="*/ 75865 h 659035"/>
              <a:gd name="connsiteX1" fmla="*/ 168819 w 662148"/>
              <a:gd name="connsiteY1" fmla="*/ 31317 h 659035"/>
              <a:gd name="connsiteX2" fmla="*/ 412660 w 662148"/>
              <a:gd name="connsiteY2" fmla="*/ 20234 h 659035"/>
              <a:gd name="connsiteX3" fmla="*/ 661618 w 662148"/>
              <a:gd name="connsiteY3" fmla="*/ 342512 h 659035"/>
              <a:gd name="connsiteX4" fmla="*/ 333371 w 662148"/>
              <a:gd name="connsiteY4" fmla="*/ 659035 h 659035"/>
              <a:gd name="connsiteX5" fmla="*/ 5124 w 662148"/>
              <a:gd name="connsiteY5" fmla="*/ 342512 h 659035"/>
              <a:gd name="connsiteX6" fmla="*/ 64593 w 662148"/>
              <a:gd name="connsiteY6" fmla="*/ 139596 h 659035"/>
              <a:gd name="connsiteX0" fmla="*/ 178200 w 662148"/>
              <a:gd name="connsiteY0" fmla="*/ 68901 h 652071"/>
              <a:gd name="connsiteX1" fmla="*/ 130026 w 662148"/>
              <a:gd name="connsiteY1" fmla="*/ 68688 h 652071"/>
              <a:gd name="connsiteX2" fmla="*/ 412660 w 662148"/>
              <a:gd name="connsiteY2" fmla="*/ 13270 h 652071"/>
              <a:gd name="connsiteX3" fmla="*/ 661618 w 662148"/>
              <a:gd name="connsiteY3" fmla="*/ 335548 h 652071"/>
              <a:gd name="connsiteX4" fmla="*/ 333371 w 662148"/>
              <a:gd name="connsiteY4" fmla="*/ 652071 h 652071"/>
              <a:gd name="connsiteX5" fmla="*/ 5124 w 662148"/>
              <a:gd name="connsiteY5" fmla="*/ 335548 h 652071"/>
              <a:gd name="connsiteX6" fmla="*/ 64593 w 662148"/>
              <a:gd name="connsiteY6" fmla="*/ 132632 h 652071"/>
              <a:gd name="connsiteX0" fmla="*/ 178200 w 662220"/>
              <a:gd name="connsiteY0" fmla="*/ 68901 h 652071"/>
              <a:gd name="connsiteX1" fmla="*/ 130026 w 662220"/>
              <a:gd name="connsiteY1" fmla="*/ 68688 h 652071"/>
              <a:gd name="connsiteX2" fmla="*/ 412660 w 662220"/>
              <a:gd name="connsiteY2" fmla="*/ 13270 h 652071"/>
              <a:gd name="connsiteX3" fmla="*/ 661618 w 662220"/>
              <a:gd name="connsiteY3" fmla="*/ 335548 h 652071"/>
              <a:gd name="connsiteX4" fmla="*/ 333371 w 662220"/>
              <a:gd name="connsiteY4" fmla="*/ 652071 h 652071"/>
              <a:gd name="connsiteX5" fmla="*/ 5124 w 662220"/>
              <a:gd name="connsiteY5" fmla="*/ 335548 h 652071"/>
              <a:gd name="connsiteX6" fmla="*/ 64593 w 662220"/>
              <a:gd name="connsiteY6" fmla="*/ 132632 h 652071"/>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6252 w 660272"/>
              <a:gd name="connsiteY0" fmla="*/ 58449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272"/>
              <a:gd name="connsiteY0" fmla="*/ 30740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191"/>
              <a:gd name="connsiteY0" fmla="*/ 41069 h 651948"/>
              <a:gd name="connsiteX1" fmla="*/ 161329 w 660191"/>
              <a:gd name="connsiteY1" fmla="*/ 63023 h 651948"/>
              <a:gd name="connsiteX2" fmla="*/ 410712 w 660191"/>
              <a:gd name="connsiteY2" fmla="*/ 13147 h 651948"/>
              <a:gd name="connsiteX3" fmla="*/ 659670 w 660191"/>
              <a:gd name="connsiteY3" fmla="*/ 335425 h 651948"/>
              <a:gd name="connsiteX4" fmla="*/ 331423 w 660191"/>
              <a:gd name="connsiteY4" fmla="*/ 651948 h 651948"/>
              <a:gd name="connsiteX5" fmla="*/ 3176 w 660191"/>
              <a:gd name="connsiteY5" fmla="*/ 335425 h 651948"/>
              <a:gd name="connsiteX6" fmla="*/ 62645 w 660191"/>
              <a:gd name="connsiteY6" fmla="*/ 132509 h 651948"/>
              <a:gd name="connsiteX0" fmla="*/ 253837 w 660897"/>
              <a:gd name="connsiteY0" fmla="*/ 45475 h 656354"/>
              <a:gd name="connsiteX1" fmla="*/ 161329 w 660897"/>
              <a:gd name="connsiteY1" fmla="*/ 67429 h 656354"/>
              <a:gd name="connsiteX2" fmla="*/ 410712 w 660897"/>
              <a:gd name="connsiteY2" fmla="*/ 17553 h 656354"/>
              <a:gd name="connsiteX3" fmla="*/ 659670 w 660897"/>
              <a:gd name="connsiteY3" fmla="*/ 339831 h 656354"/>
              <a:gd name="connsiteX4" fmla="*/ 331423 w 660897"/>
              <a:gd name="connsiteY4" fmla="*/ 656354 h 656354"/>
              <a:gd name="connsiteX5" fmla="*/ 3176 w 660897"/>
              <a:gd name="connsiteY5" fmla="*/ 339831 h 656354"/>
              <a:gd name="connsiteX6" fmla="*/ 62645 w 660897"/>
              <a:gd name="connsiteY6" fmla="*/ 136915 h 656354"/>
              <a:gd name="connsiteX0" fmla="*/ 253837 w 660406"/>
              <a:gd name="connsiteY0" fmla="*/ 41070 h 651949"/>
              <a:gd name="connsiteX1" fmla="*/ 161329 w 660406"/>
              <a:gd name="connsiteY1" fmla="*/ 63024 h 651949"/>
              <a:gd name="connsiteX2" fmla="*/ 410712 w 660406"/>
              <a:gd name="connsiteY2" fmla="*/ 13148 h 651949"/>
              <a:gd name="connsiteX3" fmla="*/ 659670 w 660406"/>
              <a:gd name="connsiteY3" fmla="*/ 335426 h 651949"/>
              <a:gd name="connsiteX4" fmla="*/ 331423 w 660406"/>
              <a:gd name="connsiteY4" fmla="*/ 651949 h 651949"/>
              <a:gd name="connsiteX5" fmla="*/ 3176 w 660406"/>
              <a:gd name="connsiteY5" fmla="*/ 335426 h 651949"/>
              <a:gd name="connsiteX6" fmla="*/ 62645 w 660406"/>
              <a:gd name="connsiteY6" fmla="*/ 132510 h 651949"/>
              <a:gd name="connsiteX0" fmla="*/ 161329 w 660406"/>
              <a:gd name="connsiteY0" fmla="*/ 63024 h 651949"/>
              <a:gd name="connsiteX1" fmla="*/ 410712 w 660406"/>
              <a:gd name="connsiteY1" fmla="*/ 13148 h 651949"/>
              <a:gd name="connsiteX2" fmla="*/ 659670 w 660406"/>
              <a:gd name="connsiteY2" fmla="*/ 335426 h 651949"/>
              <a:gd name="connsiteX3" fmla="*/ 331423 w 660406"/>
              <a:gd name="connsiteY3" fmla="*/ 651949 h 651949"/>
              <a:gd name="connsiteX4" fmla="*/ 3176 w 660406"/>
              <a:gd name="connsiteY4" fmla="*/ 335426 h 651949"/>
              <a:gd name="connsiteX5" fmla="*/ 62645 w 660406"/>
              <a:gd name="connsiteY5" fmla="*/ 132510 h 651949"/>
              <a:gd name="connsiteX0" fmla="*/ 128078 w 660207"/>
              <a:gd name="connsiteY0" fmla="*/ 63024 h 651949"/>
              <a:gd name="connsiteX1" fmla="*/ 410712 w 660207"/>
              <a:gd name="connsiteY1" fmla="*/ 13148 h 651949"/>
              <a:gd name="connsiteX2" fmla="*/ 659670 w 660207"/>
              <a:gd name="connsiteY2" fmla="*/ 335426 h 651949"/>
              <a:gd name="connsiteX3" fmla="*/ 331423 w 660207"/>
              <a:gd name="connsiteY3" fmla="*/ 651949 h 651949"/>
              <a:gd name="connsiteX4" fmla="*/ 3176 w 660207"/>
              <a:gd name="connsiteY4" fmla="*/ 335426 h 651949"/>
              <a:gd name="connsiteX5" fmla="*/ 62645 w 660207"/>
              <a:gd name="connsiteY5" fmla="*/ 132510 h 651949"/>
              <a:gd name="connsiteX0" fmla="*/ 128078 w 660438"/>
              <a:gd name="connsiteY0" fmla="*/ 60888 h 649813"/>
              <a:gd name="connsiteX1" fmla="*/ 410712 w 660438"/>
              <a:gd name="connsiteY1" fmla="*/ 11012 h 649813"/>
              <a:gd name="connsiteX2" fmla="*/ 659670 w 660438"/>
              <a:gd name="connsiteY2" fmla="*/ 333290 h 649813"/>
              <a:gd name="connsiteX3" fmla="*/ 331423 w 660438"/>
              <a:gd name="connsiteY3" fmla="*/ 649813 h 649813"/>
              <a:gd name="connsiteX4" fmla="*/ 3176 w 660438"/>
              <a:gd name="connsiteY4" fmla="*/ 333290 h 649813"/>
              <a:gd name="connsiteX5" fmla="*/ 62645 w 660438"/>
              <a:gd name="connsiteY5" fmla="*/ 130374 h 649813"/>
              <a:gd name="connsiteX0" fmla="*/ 128078 w 660438"/>
              <a:gd name="connsiteY0" fmla="*/ 64927 h 653852"/>
              <a:gd name="connsiteX1" fmla="*/ 410712 w 660438"/>
              <a:gd name="connsiteY1" fmla="*/ 15051 h 653852"/>
              <a:gd name="connsiteX2" fmla="*/ 659670 w 660438"/>
              <a:gd name="connsiteY2" fmla="*/ 337329 h 653852"/>
              <a:gd name="connsiteX3" fmla="*/ 331423 w 660438"/>
              <a:gd name="connsiteY3" fmla="*/ 653852 h 653852"/>
              <a:gd name="connsiteX4" fmla="*/ 3176 w 660438"/>
              <a:gd name="connsiteY4" fmla="*/ 337329 h 653852"/>
              <a:gd name="connsiteX5" fmla="*/ 62645 w 660438"/>
              <a:gd name="connsiteY5" fmla="*/ 134413 h 653852"/>
              <a:gd name="connsiteX0" fmla="*/ 128078 w 687378"/>
              <a:gd name="connsiteY0" fmla="*/ 58090 h 647015"/>
              <a:gd name="connsiteX1" fmla="*/ 571432 w 687378"/>
              <a:gd name="connsiteY1" fmla="*/ 16673 h 647015"/>
              <a:gd name="connsiteX2" fmla="*/ 659670 w 687378"/>
              <a:gd name="connsiteY2" fmla="*/ 330492 h 647015"/>
              <a:gd name="connsiteX3" fmla="*/ 331423 w 687378"/>
              <a:gd name="connsiteY3" fmla="*/ 647015 h 647015"/>
              <a:gd name="connsiteX4" fmla="*/ 3176 w 687378"/>
              <a:gd name="connsiteY4" fmla="*/ 330492 h 647015"/>
              <a:gd name="connsiteX5" fmla="*/ 62645 w 687378"/>
              <a:gd name="connsiteY5" fmla="*/ 127576 h 647015"/>
              <a:gd name="connsiteX0" fmla="*/ 128078 w 677145"/>
              <a:gd name="connsiteY0" fmla="*/ 58090 h 663933"/>
              <a:gd name="connsiteX1" fmla="*/ 571432 w 677145"/>
              <a:gd name="connsiteY1" fmla="*/ 16673 h 663933"/>
              <a:gd name="connsiteX2" fmla="*/ 659670 w 677145"/>
              <a:gd name="connsiteY2" fmla="*/ 330492 h 663933"/>
              <a:gd name="connsiteX3" fmla="*/ 559815 w 677145"/>
              <a:gd name="connsiteY3" fmla="*/ 663933 h 663933"/>
              <a:gd name="connsiteX4" fmla="*/ 3176 w 677145"/>
              <a:gd name="connsiteY4" fmla="*/ 330492 h 663933"/>
              <a:gd name="connsiteX5" fmla="*/ 62645 w 677145"/>
              <a:gd name="connsiteY5" fmla="*/ 127576 h 663933"/>
              <a:gd name="connsiteX0" fmla="*/ 101940 w 644966"/>
              <a:gd name="connsiteY0" fmla="*/ 58090 h 685888"/>
              <a:gd name="connsiteX1" fmla="*/ 545294 w 644966"/>
              <a:gd name="connsiteY1" fmla="*/ 16673 h 685888"/>
              <a:gd name="connsiteX2" fmla="*/ 633532 w 644966"/>
              <a:gd name="connsiteY2" fmla="*/ 330492 h 685888"/>
              <a:gd name="connsiteX3" fmla="*/ 533677 w 644966"/>
              <a:gd name="connsiteY3" fmla="*/ 663933 h 685888"/>
              <a:gd name="connsiteX4" fmla="*/ 10874 w 644966"/>
              <a:gd name="connsiteY4" fmla="*/ 575801 h 685888"/>
              <a:gd name="connsiteX5" fmla="*/ 36507 w 644966"/>
              <a:gd name="connsiteY5" fmla="*/ 127576 h 685888"/>
              <a:gd name="connsiteX0" fmla="*/ 101940 w 642626"/>
              <a:gd name="connsiteY0" fmla="*/ 58090 h 654766"/>
              <a:gd name="connsiteX1" fmla="*/ 545294 w 642626"/>
              <a:gd name="connsiteY1" fmla="*/ 16673 h 654766"/>
              <a:gd name="connsiteX2" fmla="*/ 633532 w 642626"/>
              <a:gd name="connsiteY2" fmla="*/ 330492 h 654766"/>
              <a:gd name="connsiteX3" fmla="*/ 567513 w 642626"/>
              <a:gd name="connsiteY3" fmla="*/ 613179 h 654766"/>
              <a:gd name="connsiteX4" fmla="*/ 10874 w 642626"/>
              <a:gd name="connsiteY4" fmla="*/ 575801 h 654766"/>
              <a:gd name="connsiteX5" fmla="*/ 36507 w 642626"/>
              <a:gd name="connsiteY5" fmla="*/ 127576 h 654766"/>
              <a:gd name="connsiteX0" fmla="*/ 101940 w 642626"/>
              <a:gd name="connsiteY0" fmla="*/ 30477 h 627153"/>
              <a:gd name="connsiteX1" fmla="*/ 545294 w 642626"/>
              <a:gd name="connsiteY1" fmla="*/ 31354 h 627153"/>
              <a:gd name="connsiteX2" fmla="*/ 633532 w 642626"/>
              <a:gd name="connsiteY2" fmla="*/ 302879 h 627153"/>
              <a:gd name="connsiteX3" fmla="*/ 567513 w 642626"/>
              <a:gd name="connsiteY3" fmla="*/ 585566 h 627153"/>
              <a:gd name="connsiteX4" fmla="*/ 10874 w 642626"/>
              <a:gd name="connsiteY4" fmla="*/ 548188 h 627153"/>
              <a:gd name="connsiteX5" fmla="*/ 36507 w 642626"/>
              <a:gd name="connsiteY5" fmla="*/ 99963 h 627153"/>
              <a:gd name="connsiteX0" fmla="*/ 101940 w 641803"/>
              <a:gd name="connsiteY0" fmla="*/ 32533 h 629209"/>
              <a:gd name="connsiteX1" fmla="*/ 545294 w 641803"/>
              <a:gd name="connsiteY1" fmla="*/ 33410 h 629209"/>
              <a:gd name="connsiteX2" fmla="*/ 633532 w 641803"/>
              <a:gd name="connsiteY2" fmla="*/ 304935 h 629209"/>
              <a:gd name="connsiteX3" fmla="*/ 567513 w 641803"/>
              <a:gd name="connsiteY3" fmla="*/ 587622 h 629209"/>
              <a:gd name="connsiteX4" fmla="*/ 10874 w 641803"/>
              <a:gd name="connsiteY4" fmla="*/ 550244 h 629209"/>
              <a:gd name="connsiteX5" fmla="*/ 36507 w 641803"/>
              <a:gd name="connsiteY5" fmla="*/ 102019 h 629209"/>
              <a:gd name="connsiteX0" fmla="*/ 93785 w 633648"/>
              <a:gd name="connsiteY0" fmla="*/ 32533 h 629209"/>
              <a:gd name="connsiteX1" fmla="*/ 537139 w 633648"/>
              <a:gd name="connsiteY1" fmla="*/ 33410 h 629209"/>
              <a:gd name="connsiteX2" fmla="*/ 625377 w 633648"/>
              <a:gd name="connsiteY2" fmla="*/ 304935 h 629209"/>
              <a:gd name="connsiteX3" fmla="*/ 559358 w 633648"/>
              <a:gd name="connsiteY3" fmla="*/ 587622 h 629209"/>
              <a:gd name="connsiteX4" fmla="*/ 2719 w 633648"/>
              <a:gd name="connsiteY4" fmla="*/ 550244 h 629209"/>
              <a:gd name="connsiteX5" fmla="*/ 28352 w 633648"/>
              <a:gd name="connsiteY5" fmla="*/ 102019 h 629209"/>
              <a:gd name="connsiteX0" fmla="*/ 103603 w 643466"/>
              <a:gd name="connsiteY0" fmla="*/ 32533 h 629209"/>
              <a:gd name="connsiteX1" fmla="*/ 546957 w 643466"/>
              <a:gd name="connsiteY1" fmla="*/ 33410 h 629209"/>
              <a:gd name="connsiteX2" fmla="*/ 635195 w 643466"/>
              <a:gd name="connsiteY2" fmla="*/ 304935 h 629209"/>
              <a:gd name="connsiteX3" fmla="*/ 569176 w 643466"/>
              <a:gd name="connsiteY3" fmla="*/ 587622 h 629209"/>
              <a:gd name="connsiteX4" fmla="*/ 12537 w 643466"/>
              <a:gd name="connsiteY4" fmla="*/ 550244 h 629209"/>
              <a:gd name="connsiteX5" fmla="*/ 4334 w 643466"/>
              <a:gd name="connsiteY5" fmla="*/ 102019 h 629209"/>
              <a:gd name="connsiteX0" fmla="*/ 103603 w 643466"/>
              <a:gd name="connsiteY0" fmla="*/ 32533 h 613248"/>
              <a:gd name="connsiteX1" fmla="*/ 546957 w 643466"/>
              <a:gd name="connsiteY1" fmla="*/ 33410 h 613248"/>
              <a:gd name="connsiteX2" fmla="*/ 635195 w 643466"/>
              <a:gd name="connsiteY2" fmla="*/ 304935 h 613248"/>
              <a:gd name="connsiteX3" fmla="*/ 569176 w 643466"/>
              <a:gd name="connsiteY3" fmla="*/ 587622 h 613248"/>
              <a:gd name="connsiteX4" fmla="*/ 12537 w 643466"/>
              <a:gd name="connsiteY4" fmla="*/ 518643 h 613248"/>
              <a:gd name="connsiteX5" fmla="*/ 4334 w 643466"/>
              <a:gd name="connsiteY5" fmla="*/ 102019 h 613248"/>
              <a:gd name="connsiteX0" fmla="*/ 103603 w 622280"/>
              <a:gd name="connsiteY0" fmla="*/ 51723 h 632438"/>
              <a:gd name="connsiteX1" fmla="*/ 546957 w 622280"/>
              <a:gd name="connsiteY1" fmla="*/ 52600 h 632438"/>
              <a:gd name="connsiteX2" fmla="*/ 569176 w 622280"/>
              <a:gd name="connsiteY2" fmla="*/ 606812 h 632438"/>
              <a:gd name="connsiteX3" fmla="*/ 12537 w 622280"/>
              <a:gd name="connsiteY3" fmla="*/ 537833 h 632438"/>
              <a:gd name="connsiteX4" fmla="*/ 4334 w 622280"/>
              <a:gd name="connsiteY4" fmla="*/ 121209 h 632438"/>
              <a:gd name="connsiteX0" fmla="*/ 103603 w 640916"/>
              <a:gd name="connsiteY0" fmla="*/ 51277 h 628066"/>
              <a:gd name="connsiteX1" fmla="*/ 546957 w 640916"/>
              <a:gd name="connsiteY1" fmla="*/ 52154 h 628066"/>
              <a:gd name="connsiteX2" fmla="*/ 595444 w 640916"/>
              <a:gd name="connsiteY2" fmla="*/ 600046 h 628066"/>
              <a:gd name="connsiteX3" fmla="*/ 12537 w 640916"/>
              <a:gd name="connsiteY3" fmla="*/ 537387 h 628066"/>
              <a:gd name="connsiteX4" fmla="*/ 4334 w 640916"/>
              <a:gd name="connsiteY4" fmla="*/ 120763 h 628066"/>
              <a:gd name="connsiteX0" fmla="*/ 103603 w 629940"/>
              <a:gd name="connsiteY0" fmla="*/ 26437 h 603226"/>
              <a:gd name="connsiteX1" fmla="*/ 546957 w 629940"/>
              <a:gd name="connsiteY1" fmla="*/ 27314 h 603226"/>
              <a:gd name="connsiteX2" fmla="*/ 595444 w 629940"/>
              <a:gd name="connsiteY2" fmla="*/ 575206 h 603226"/>
              <a:gd name="connsiteX3" fmla="*/ 12537 w 629940"/>
              <a:gd name="connsiteY3" fmla="*/ 512547 h 603226"/>
              <a:gd name="connsiteX4" fmla="*/ 4334 w 629940"/>
              <a:gd name="connsiteY4" fmla="*/ 95923 h 603226"/>
              <a:gd name="connsiteX0" fmla="*/ 103603 w 651443"/>
              <a:gd name="connsiteY0" fmla="*/ 20041 h 614843"/>
              <a:gd name="connsiteX1" fmla="*/ 608249 w 651443"/>
              <a:gd name="connsiteY1" fmla="*/ 39879 h 614843"/>
              <a:gd name="connsiteX2" fmla="*/ 595444 w 651443"/>
              <a:gd name="connsiteY2" fmla="*/ 568810 h 614843"/>
              <a:gd name="connsiteX3" fmla="*/ 12537 w 651443"/>
              <a:gd name="connsiteY3" fmla="*/ 506151 h 614843"/>
              <a:gd name="connsiteX4" fmla="*/ 4334 w 651443"/>
              <a:gd name="connsiteY4" fmla="*/ 89527 h 614843"/>
              <a:gd name="connsiteX0" fmla="*/ 103603 w 640788"/>
              <a:gd name="connsiteY0" fmla="*/ 20041 h 614843"/>
              <a:gd name="connsiteX1" fmla="*/ 581981 w 640788"/>
              <a:gd name="connsiteY1" fmla="*/ 39879 h 614843"/>
              <a:gd name="connsiteX2" fmla="*/ 595444 w 640788"/>
              <a:gd name="connsiteY2" fmla="*/ 568810 h 614843"/>
              <a:gd name="connsiteX3" fmla="*/ 12537 w 640788"/>
              <a:gd name="connsiteY3" fmla="*/ 506151 h 614843"/>
              <a:gd name="connsiteX4" fmla="*/ 4334 w 640788"/>
              <a:gd name="connsiteY4" fmla="*/ 89527 h 614843"/>
              <a:gd name="connsiteX0" fmla="*/ 103603 w 673655"/>
              <a:gd name="connsiteY0" fmla="*/ 38763 h 618146"/>
              <a:gd name="connsiteX1" fmla="*/ 581981 w 673655"/>
              <a:gd name="connsiteY1" fmla="*/ 58601 h 618146"/>
              <a:gd name="connsiteX2" fmla="*/ 621713 w 673655"/>
              <a:gd name="connsiteY2" fmla="*/ 562250 h 618146"/>
              <a:gd name="connsiteX3" fmla="*/ 12537 w 673655"/>
              <a:gd name="connsiteY3" fmla="*/ 524873 h 618146"/>
              <a:gd name="connsiteX4" fmla="*/ 4334 w 673655"/>
              <a:gd name="connsiteY4" fmla="*/ 108249 h 618146"/>
              <a:gd name="connsiteX0" fmla="*/ 103603 w 654750"/>
              <a:gd name="connsiteY0" fmla="*/ 38763 h 605787"/>
              <a:gd name="connsiteX1" fmla="*/ 581981 w 654750"/>
              <a:gd name="connsiteY1" fmla="*/ 58601 h 605787"/>
              <a:gd name="connsiteX2" fmla="*/ 621713 w 654750"/>
              <a:gd name="connsiteY2" fmla="*/ 562250 h 605787"/>
              <a:gd name="connsiteX3" fmla="*/ 12537 w 654750"/>
              <a:gd name="connsiteY3" fmla="*/ 524873 h 605787"/>
              <a:gd name="connsiteX4" fmla="*/ 4334 w 654750"/>
              <a:gd name="connsiteY4" fmla="*/ 108249 h 605787"/>
              <a:gd name="connsiteX0" fmla="*/ 103603 w 643734"/>
              <a:gd name="connsiteY0" fmla="*/ 31800 h 598824"/>
              <a:gd name="connsiteX1" fmla="*/ 581981 w 643734"/>
              <a:gd name="connsiteY1" fmla="*/ 51638 h 598824"/>
              <a:gd name="connsiteX2" fmla="*/ 621713 w 643734"/>
              <a:gd name="connsiteY2" fmla="*/ 555287 h 598824"/>
              <a:gd name="connsiteX3" fmla="*/ 12537 w 643734"/>
              <a:gd name="connsiteY3" fmla="*/ 517910 h 598824"/>
              <a:gd name="connsiteX4" fmla="*/ 4334 w 643734"/>
              <a:gd name="connsiteY4" fmla="*/ 101286 h 598824"/>
              <a:gd name="connsiteX0" fmla="*/ 103603 w 643734"/>
              <a:gd name="connsiteY0" fmla="*/ 24551 h 591575"/>
              <a:gd name="connsiteX1" fmla="*/ 581981 w 643734"/>
              <a:gd name="connsiteY1" fmla="*/ 44389 h 591575"/>
              <a:gd name="connsiteX2" fmla="*/ 621713 w 643734"/>
              <a:gd name="connsiteY2" fmla="*/ 548038 h 591575"/>
              <a:gd name="connsiteX3" fmla="*/ 12537 w 643734"/>
              <a:gd name="connsiteY3" fmla="*/ 510661 h 591575"/>
              <a:gd name="connsiteX4" fmla="*/ 4334 w 643734"/>
              <a:gd name="connsiteY4" fmla="*/ 94037 h 591575"/>
              <a:gd name="connsiteX0" fmla="*/ 103603 w 643734"/>
              <a:gd name="connsiteY0" fmla="*/ 20135 h 587159"/>
              <a:gd name="connsiteX1" fmla="*/ 581981 w 643734"/>
              <a:gd name="connsiteY1" fmla="*/ 39973 h 587159"/>
              <a:gd name="connsiteX2" fmla="*/ 621713 w 643734"/>
              <a:gd name="connsiteY2" fmla="*/ 543622 h 587159"/>
              <a:gd name="connsiteX3" fmla="*/ 12537 w 643734"/>
              <a:gd name="connsiteY3" fmla="*/ 506245 h 587159"/>
              <a:gd name="connsiteX4" fmla="*/ 4334 w 643734"/>
              <a:gd name="connsiteY4" fmla="*/ 89621 h 587159"/>
              <a:gd name="connsiteX0" fmla="*/ 51067 w 657504"/>
              <a:gd name="connsiteY0" fmla="*/ 31623 h 592327"/>
              <a:gd name="connsiteX1" fmla="*/ 581981 w 657504"/>
              <a:gd name="connsiteY1" fmla="*/ 45141 h 592327"/>
              <a:gd name="connsiteX2" fmla="*/ 621713 w 657504"/>
              <a:gd name="connsiteY2" fmla="*/ 548790 h 592327"/>
              <a:gd name="connsiteX3" fmla="*/ 12537 w 657504"/>
              <a:gd name="connsiteY3" fmla="*/ 511413 h 592327"/>
              <a:gd name="connsiteX4" fmla="*/ 4334 w 657504"/>
              <a:gd name="connsiteY4" fmla="*/ 94789 h 592327"/>
              <a:gd name="connsiteX0" fmla="*/ 51067 w 676118"/>
              <a:gd name="connsiteY0" fmla="*/ 31623 h 604686"/>
              <a:gd name="connsiteX1" fmla="*/ 581981 w 676118"/>
              <a:gd name="connsiteY1" fmla="*/ 45141 h 604686"/>
              <a:gd name="connsiteX2" fmla="*/ 621713 w 676118"/>
              <a:gd name="connsiteY2" fmla="*/ 548790 h 604686"/>
              <a:gd name="connsiteX3" fmla="*/ 12537 w 676118"/>
              <a:gd name="connsiteY3" fmla="*/ 511413 h 604686"/>
              <a:gd name="connsiteX4" fmla="*/ 4334 w 676118"/>
              <a:gd name="connsiteY4" fmla="*/ 94789 h 604686"/>
              <a:gd name="connsiteX0" fmla="*/ 51067 w 659741"/>
              <a:gd name="connsiteY0" fmla="*/ 18182 h 591245"/>
              <a:gd name="connsiteX1" fmla="*/ 581981 w 659741"/>
              <a:gd name="connsiteY1" fmla="*/ 31700 h 591245"/>
              <a:gd name="connsiteX2" fmla="*/ 621713 w 659741"/>
              <a:gd name="connsiteY2" fmla="*/ 535349 h 591245"/>
              <a:gd name="connsiteX3" fmla="*/ 12537 w 659741"/>
              <a:gd name="connsiteY3" fmla="*/ 497972 h 591245"/>
              <a:gd name="connsiteX4" fmla="*/ 4334 w 659741"/>
              <a:gd name="connsiteY4" fmla="*/ 81348 h 591245"/>
              <a:gd name="connsiteX0" fmla="*/ 51067 w 671131"/>
              <a:gd name="connsiteY0" fmla="*/ 18182 h 591245"/>
              <a:gd name="connsiteX1" fmla="*/ 617005 w 671131"/>
              <a:gd name="connsiteY1" fmla="*/ 31700 h 591245"/>
              <a:gd name="connsiteX2" fmla="*/ 621713 w 671131"/>
              <a:gd name="connsiteY2" fmla="*/ 535349 h 591245"/>
              <a:gd name="connsiteX3" fmla="*/ 12537 w 671131"/>
              <a:gd name="connsiteY3" fmla="*/ 497972 h 591245"/>
              <a:gd name="connsiteX4" fmla="*/ 4334 w 671131"/>
              <a:gd name="connsiteY4" fmla="*/ 81348 h 591245"/>
              <a:gd name="connsiteX0" fmla="*/ 51067 w 648099"/>
              <a:gd name="connsiteY0" fmla="*/ 18182 h 578886"/>
              <a:gd name="connsiteX1" fmla="*/ 617005 w 648099"/>
              <a:gd name="connsiteY1" fmla="*/ 31700 h 578886"/>
              <a:gd name="connsiteX2" fmla="*/ 621713 w 648099"/>
              <a:gd name="connsiteY2" fmla="*/ 535349 h 578886"/>
              <a:gd name="connsiteX3" fmla="*/ 12537 w 648099"/>
              <a:gd name="connsiteY3" fmla="*/ 497972 h 578886"/>
              <a:gd name="connsiteX4" fmla="*/ 4334 w 648099"/>
              <a:gd name="connsiteY4" fmla="*/ 81348 h 578886"/>
              <a:gd name="connsiteX0" fmla="*/ 51067 w 648099"/>
              <a:gd name="connsiteY0" fmla="*/ 18182 h 565791"/>
              <a:gd name="connsiteX1" fmla="*/ 617005 w 648099"/>
              <a:gd name="connsiteY1" fmla="*/ 31700 h 565791"/>
              <a:gd name="connsiteX2" fmla="*/ 621713 w 648099"/>
              <a:gd name="connsiteY2" fmla="*/ 535349 h 565791"/>
              <a:gd name="connsiteX3" fmla="*/ 12537 w 648099"/>
              <a:gd name="connsiteY3" fmla="*/ 497972 h 565791"/>
              <a:gd name="connsiteX4" fmla="*/ 4334 w 648099"/>
              <a:gd name="connsiteY4" fmla="*/ 81348 h 565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noFill/>
          <a:ln w="25400" cap="rnd">
            <a:solidFill>
              <a:schemeClr val="accent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2" tIns="60941" rIns="121882" bIns="60941" numCol="1" spcCol="0" rtlCol="0" fromWordArt="0" anchor="ctr" anchorCtr="0" forceAA="0" compatLnSpc="1">
            <a:prstTxWarp prst="textNoShape">
              <a:avLst/>
            </a:prstTxWarp>
            <a:noAutofit/>
          </a:bodyPr>
          <a:lstStyle/>
          <a:p>
            <a:pPr algn="ctr"/>
            <a:endParaRPr lang="zh-CN" altLang="en-US" sz="2399">
              <a:solidFill>
                <a:schemeClr val="tx1"/>
              </a:solidFill>
              <a:latin typeface="微软雅黑" pitchFamily="34" charset="-122"/>
              <a:ea typeface="微软雅黑" pitchFamily="34" charset="-122"/>
            </a:endParaRPr>
          </a:p>
        </p:txBody>
      </p:sp>
      <p:sp>
        <p:nvSpPr>
          <p:cNvPr id="229" name="PA_矩形 228"/>
          <p:cNvSpPr/>
          <p:nvPr>
            <p:custDataLst>
              <p:tags r:id="rId8"/>
            </p:custDataLst>
          </p:nvPr>
        </p:nvSpPr>
        <p:spPr>
          <a:xfrm>
            <a:off x="4831675" y="4451786"/>
            <a:ext cx="2365838" cy="617220"/>
          </a:xfrm>
          <a:prstGeom prst="rect">
            <a:avLst/>
          </a:prstGeom>
        </p:spPr>
        <p:txBody>
          <a:bodyPr wrap="square">
            <a:spAutoFit/>
          </a:bodyPr>
          <a:lstStyle/>
          <a:p>
            <a:pPr>
              <a:lnSpc>
                <a:spcPct val="150000"/>
              </a:lnSpc>
            </a:pPr>
            <a:r>
              <a:rPr lang="zh-CN" altLang="en-US" sz="1200" dirty="0">
                <a:solidFill>
                  <a:schemeClr val="tx1">
                    <a:lumMod val="50000"/>
                    <a:lumOff val="50000"/>
                  </a:schemeClr>
                </a:solidFill>
                <a:latin typeface="微软雅黑" pitchFamily="34" charset="-122"/>
                <a:ea typeface="微软雅黑" pitchFamily="34" charset="-122"/>
              </a:rPr>
              <a:t> 请在这里输入文字信息请在这里输入文字信息请在这里输入。 </a:t>
            </a:r>
            <a:endParaRPr lang="zh-CN" altLang="en-US" sz="1200" dirty="0">
              <a:solidFill>
                <a:schemeClr val="tx1">
                  <a:lumMod val="50000"/>
                  <a:lumOff val="50000"/>
                </a:schemeClr>
              </a:solidFill>
            </a:endParaRPr>
          </a:p>
        </p:txBody>
      </p:sp>
      <p:sp>
        <p:nvSpPr>
          <p:cNvPr id="230" name="PA_文本框 229"/>
          <p:cNvSpPr txBox="1"/>
          <p:nvPr>
            <p:custDataLst>
              <p:tags r:id="rId9"/>
            </p:custDataLst>
          </p:nvPr>
        </p:nvSpPr>
        <p:spPr>
          <a:xfrm>
            <a:off x="4948759" y="4014775"/>
            <a:ext cx="2365838" cy="912814"/>
          </a:xfrm>
          <a:prstGeom prst="rect">
            <a:avLst/>
          </a:prstGeom>
          <a:noFill/>
        </p:spPr>
        <p:txBody>
          <a:bodyPr wrap="square" rtlCol="0">
            <a:spAutoFit/>
          </a:bodyPr>
          <a:lstStyle/>
          <a:p>
            <a:r>
              <a:rPr lang="en-US" altLang="zh-CN" sz="2666" dirty="0">
                <a:solidFill>
                  <a:schemeClr val="tx1">
                    <a:lumMod val="75000"/>
                    <a:lumOff val="25000"/>
                  </a:schemeClr>
                </a:solidFill>
                <a:latin typeface="落落补 汤圆" pitchFamily="2" charset="-128"/>
                <a:ea typeface="落落补 汤圆" pitchFamily="2" charset="-128"/>
                <a:cs typeface="落落补 汤圆" pitchFamily="2" charset="-128"/>
              </a:rPr>
              <a:t>POWERPOINT</a:t>
            </a:r>
            <a:endParaRPr lang="zh-CN" altLang="en-US" sz="2666" dirty="0">
              <a:solidFill>
                <a:schemeClr val="tx1">
                  <a:lumMod val="75000"/>
                  <a:lumOff val="25000"/>
                </a:schemeClr>
              </a:solidFill>
              <a:latin typeface="落落补 汤圆" pitchFamily="2" charset="-128"/>
              <a:ea typeface="落落补 汤圆" pitchFamily="2" charset="-128"/>
              <a:cs typeface="落落补 汤圆" pitchFamily="2" charset="-128"/>
            </a:endParaRPr>
          </a:p>
        </p:txBody>
      </p:sp>
      <p:sp>
        <p:nvSpPr>
          <p:cNvPr id="231" name="PA_椭圆 31"/>
          <p:cNvSpPr/>
          <p:nvPr>
            <p:custDataLst>
              <p:tags r:id="rId10"/>
            </p:custDataLst>
          </p:nvPr>
        </p:nvSpPr>
        <p:spPr>
          <a:xfrm>
            <a:off x="7772638" y="3820645"/>
            <a:ext cx="2930454" cy="1664453"/>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 fmla="*/ 328247 w 656494"/>
              <a:gd name="connsiteY0" fmla="*/ 0 h 633046"/>
              <a:gd name="connsiteX1" fmla="*/ 656494 w 656494"/>
              <a:gd name="connsiteY1" fmla="*/ 316523 h 633046"/>
              <a:gd name="connsiteX2" fmla="*/ 328247 w 656494"/>
              <a:gd name="connsiteY2" fmla="*/ 633046 h 633046"/>
              <a:gd name="connsiteX3" fmla="*/ 0 w 656494"/>
              <a:gd name="connsiteY3" fmla="*/ 316523 h 633046"/>
              <a:gd name="connsiteX4" fmla="*/ 419687 w 656494"/>
              <a:gd name="connsiteY4" fmla="*/ 91440 h 633046"/>
              <a:gd name="connsiteX0" fmla="*/ 402964 w 731211"/>
              <a:gd name="connsiteY0" fmla="*/ 0 h 633046"/>
              <a:gd name="connsiteX1" fmla="*/ 731211 w 731211"/>
              <a:gd name="connsiteY1" fmla="*/ 316523 h 633046"/>
              <a:gd name="connsiteX2" fmla="*/ 402964 w 731211"/>
              <a:gd name="connsiteY2" fmla="*/ 633046 h 633046"/>
              <a:gd name="connsiteX3" fmla="*/ 74717 w 731211"/>
              <a:gd name="connsiteY3" fmla="*/ 316523 h 633046"/>
              <a:gd name="connsiteX4" fmla="*/ 161895 w 731211"/>
              <a:gd name="connsiteY4" fmla="*/ 152400 h 633046"/>
              <a:gd name="connsiteX0" fmla="*/ 353700 w 681947"/>
              <a:gd name="connsiteY0" fmla="*/ 0 h 633046"/>
              <a:gd name="connsiteX1" fmla="*/ 681947 w 681947"/>
              <a:gd name="connsiteY1" fmla="*/ 316523 h 633046"/>
              <a:gd name="connsiteX2" fmla="*/ 353700 w 681947"/>
              <a:gd name="connsiteY2" fmla="*/ 633046 h 633046"/>
              <a:gd name="connsiteX3" fmla="*/ 25453 w 681947"/>
              <a:gd name="connsiteY3" fmla="*/ 316523 h 633046"/>
              <a:gd name="connsiteX4" fmla="*/ 112631 w 681947"/>
              <a:gd name="connsiteY4" fmla="*/ 152400 h 633046"/>
              <a:gd name="connsiteX0" fmla="*/ 341249 w 669496"/>
              <a:gd name="connsiteY0" fmla="*/ 0 h 633046"/>
              <a:gd name="connsiteX1" fmla="*/ 669496 w 669496"/>
              <a:gd name="connsiteY1" fmla="*/ 316523 h 633046"/>
              <a:gd name="connsiteX2" fmla="*/ 341249 w 669496"/>
              <a:gd name="connsiteY2" fmla="*/ 633046 h 633046"/>
              <a:gd name="connsiteX3" fmla="*/ 13002 w 669496"/>
              <a:gd name="connsiteY3" fmla="*/ 316523 h 633046"/>
              <a:gd name="connsiteX4" fmla="*/ 100180 w 669496"/>
              <a:gd name="connsiteY4" fmla="*/ 152400 h 633046"/>
              <a:gd name="connsiteX0" fmla="*/ 347951 w 676198"/>
              <a:gd name="connsiteY0" fmla="*/ 0 h 633046"/>
              <a:gd name="connsiteX1" fmla="*/ 676198 w 676198"/>
              <a:gd name="connsiteY1" fmla="*/ 316523 h 633046"/>
              <a:gd name="connsiteX2" fmla="*/ 347951 w 676198"/>
              <a:gd name="connsiteY2" fmla="*/ 633046 h 633046"/>
              <a:gd name="connsiteX3" fmla="*/ 19704 w 676198"/>
              <a:gd name="connsiteY3" fmla="*/ 316523 h 633046"/>
              <a:gd name="connsiteX4" fmla="*/ 79173 w 676198"/>
              <a:gd name="connsiteY4" fmla="*/ 113607 h 633046"/>
              <a:gd name="connsiteX0" fmla="*/ 333371 w 661618"/>
              <a:gd name="connsiteY0" fmla="*/ 0 h 633046"/>
              <a:gd name="connsiteX1" fmla="*/ 661618 w 661618"/>
              <a:gd name="connsiteY1" fmla="*/ 316523 h 633046"/>
              <a:gd name="connsiteX2" fmla="*/ 333371 w 661618"/>
              <a:gd name="connsiteY2" fmla="*/ 633046 h 633046"/>
              <a:gd name="connsiteX3" fmla="*/ 5124 w 661618"/>
              <a:gd name="connsiteY3" fmla="*/ 316523 h 633046"/>
              <a:gd name="connsiteX4" fmla="*/ 64593 w 661618"/>
              <a:gd name="connsiteY4" fmla="*/ 113607 h 633046"/>
              <a:gd name="connsiteX0" fmla="*/ 178200 w 661618"/>
              <a:gd name="connsiteY0" fmla="*/ 0 h 583170"/>
              <a:gd name="connsiteX1" fmla="*/ 661618 w 661618"/>
              <a:gd name="connsiteY1" fmla="*/ 266647 h 583170"/>
              <a:gd name="connsiteX2" fmla="*/ 333371 w 661618"/>
              <a:gd name="connsiteY2" fmla="*/ 583170 h 583170"/>
              <a:gd name="connsiteX3" fmla="*/ 5124 w 661618"/>
              <a:gd name="connsiteY3" fmla="*/ 266647 h 583170"/>
              <a:gd name="connsiteX4" fmla="*/ 64593 w 661618"/>
              <a:gd name="connsiteY4" fmla="*/ 63731 h 583170"/>
              <a:gd name="connsiteX0" fmla="*/ 178200 w 662133"/>
              <a:gd name="connsiteY0" fmla="*/ 66578 h 649748"/>
              <a:gd name="connsiteX1" fmla="*/ 412660 w 662133"/>
              <a:gd name="connsiteY1" fmla="*/ 10947 h 649748"/>
              <a:gd name="connsiteX2" fmla="*/ 661618 w 662133"/>
              <a:gd name="connsiteY2" fmla="*/ 333225 h 649748"/>
              <a:gd name="connsiteX3" fmla="*/ 333371 w 662133"/>
              <a:gd name="connsiteY3" fmla="*/ 649748 h 649748"/>
              <a:gd name="connsiteX4" fmla="*/ 5124 w 662133"/>
              <a:gd name="connsiteY4" fmla="*/ 333225 h 649748"/>
              <a:gd name="connsiteX5" fmla="*/ 64593 w 662133"/>
              <a:gd name="connsiteY5" fmla="*/ 130309 h 649748"/>
              <a:gd name="connsiteX0" fmla="*/ 178200 w 662148"/>
              <a:gd name="connsiteY0" fmla="*/ 66578 h 649748"/>
              <a:gd name="connsiteX1" fmla="*/ 412660 w 662148"/>
              <a:gd name="connsiteY1" fmla="*/ 10947 h 649748"/>
              <a:gd name="connsiteX2" fmla="*/ 661618 w 662148"/>
              <a:gd name="connsiteY2" fmla="*/ 333225 h 649748"/>
              <a:gd name="connsiteX3" fmla="*/ 333371 w 662148"/>
              <a:gd name="connsiteY3" fmla="*/ 649748 h 649748"/>
              <a:gd name="connsiteX4" fmla="*/ 5124 w 662148"/>
              <a:gd name="connsiteY4" fmla="*/ 333225 h 649748"/>
              <a:gd name="connsiteX5" fmla="*/ 64593 w 662148"/>
              <a:gd name="connsiteY5" fmla="*/ 130309 h 649748"/>
              <a:gd name="connsiteX0" fmla="*/ 178200 w 662148"/>
              <a:gd name="connsiteY0" fmla="*/ 61032 h 644202"/>
              <a:gd name="connsiteX1" fmla="*/ 412660 w 662148"/>
              <a:gd name="connsiteY1" fmla="*/ 5401 h 644202"/>
              <a:gd name="connsiteX2" fmla="*/ 661618 w 662148"/>
              <a:gd name="connsiteY2" fmla="*/ 327679 h 644202"/>
              <a:gd name="connsiteX3" fmla="*/ 333371 w 662148"/>
              <a:gd name="connsiteY3" fmla="*/ 644202 h 644202"/>
              <a:gd name="connsiteX4" fmla="*/ 5124 w 662148"/>
              <a:gd name="connsiteY4" fmla="*/ 327679 h 644202"/>
              <a:gd name="connsiteX5" fmla="*/ 64593 w 662148"/>
              <a:gd name="connsiteY5" fmla="*/ 124763 h 644202"/>
              <a:gd name="connsiteX0" fmla="*/ 178200 w 662148"/>
              <a:gd name="connsiteY0" fmla="*/ 75865 h 659035"/>
              <a:gd name="connsiteX1" fmla="*/ 168819 w 662148"/>
              <a:gd name="connsiteY1" fmla="*/ 31317 h 659035"/>
              <a:gd name="connsiteX2" fmla="*/ 412660 w 662148"/>
              <a:gd name="connsiteY2" fmla="*/ 20234 h 659035"/>
              <a:gd name="connsiteX3" fmla="*/ 661618 w 662148"/>
              <a:gd name="connsiteY3" fmla="*/ 342512 h 659035"/>
              <a:gd name="connsiteX4" fmla="*/ 333371 w 662148"/>
              <a:gd name="connsiteY4" fmla="*/ 659035 h 659035"/>
              <a:gd name="connsiteX5" fmla="*/ 5124 w 662148"/>
              <a:gd name="connsiteY5" fmla="*/ 342512 h 659035"/>
              <a:gd name="connsiteX6" fmla="*/ 64593 w 662148"/>
              <a:gd name="connsiteY6" fmla="*/ 139596 h 659035"/>
              <a:gd name="connsiteX0" fmla="*/ 178200 w 662148"/>
              <a:gd name="connsiteY0" fmla="*/ 68901 h 652071"/>
              <a:gd name="connsiteX1" fmla="*/ 130026 w 662148"/>
              <a:gd name="connsiteY1" fmla="*/ 68688 h 652071"/>
              <a:gd name="connsiteX2" fmla="*/ 412660 w 662148"/>
              <a:gd name="connsiteY2" fmla="*/ 13270 h 652071"/>
              <a:gd name="connsiteX3" fmla="*/ 661618 w 662148"/>
              <a:gd name="connsiteY3" fmla="*/ 335548 h 652071"/>
              <a:gd name="connsiteX4" fmla="*/ 333371 w 662148"/>
              <a:gd name="connsiteY4" fmla="*/ 652071 h 652071"/>
              <a:gd name="connsiteX5" fmla="*/ 5124 w 662148"/>
              <a:gd name="connsiteY5" fmla="*/ 335548 h 652071"/>
              <a:gd name="connsiteX6" fmla="*/ 64593 w 662148"/>
              <a:gd name="connsiteY6" fmla="*/ 132632 h 652071"/>
              <a:gd name="connsiteX0" fmla="*/ 178200 w 662220"/>
              <a:gd name="connsiteY0" fmla="*/ 68901 h 652071"/>
              <a:gd name="connsiteX1" fmla="*/ 130026 w 662220"/>
              <a:gd name="connsiteY1" fmla="*/ 68688 h 652071"/>
              <a:gd name="connsiteX2" fmla="*/ 412660 w 662220"/>
              <a:gd name="connsiteY2" fmla="*/ 13270 h 652071"/>
              <a:gd name="connsiteX3" fmla="*/ 661618 w 662220"/>
              <a:gd name="connsiteY3" fmla="*/ 335548 h 652071"/>
              <a:gd name="connsiteX4" fmla="*/ 333371 w 662220"/>
              <a:gd name="connsiteY4" fmla="*/ 652071 h 652071"/>
              <a:gd name="connsiteX5" fmla="*/ 5124 w 662220"/>
              <a:gd name="connsiteY5" fmla="*/ 335548 h 652071"/>
              <a:gd name="connsiteX6" fmla="*/ 64593 w 662220"/>
              <a:gd name="connsiteY6" fmla="*/ 132632 h 652071"/>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6252 w 660272"/>
              <a:gd name="connsiteY0" fmla="*/ 58449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272"/>
              <a:gd name="connsiteY0" fmla="*/ 30740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191"/>
              <a:gd name="connsiteY0" fmla="*/ 41069 h 651948"/>
              <a:gd name="connsiteX1" fmla="*/ 161329 w 660191"/>
              <a:gd name="connsiteY1" fmla="*/ 63023 h 651948"/>
              <a:gd name="connsiteX2" fmla="*/ 410712 w 660191"/>
              <a:gd name="connsiteY2" fmla="*/ 13147 h 651948"/>
              <a:gd name="connsiteX3" fmla="*/ 659670 w 660191"/>
              <a:gd name="connsiteY3" fmla="*/ 335425 h 651948"/>
              <a:gd name="connsiteX4" fmla="*/ 331423 w 660191"/>
              <a:gd name="connsiteY4" fmla="*/ 651948 h 651948"/>
              <a:gd name="connsiteX5" fmla="*/ 3176 w 660191"/>
              <a:gd name="connsiteY5" fmla="*/ 335425 h 651948"/>
              <a:gd name="connsiteX6" fmla="*/ 62645 w 660191"/>
              <a:gd name="connsiteY6" fmla="*/ 132509 h 651948"/>
              <a:gd name="connsiteX0" fmla="*/ 253837 w 660897"/>
              <a:gd name="connsiteY0" fmla="*/ 45475 h 656354"/>
              <a:gd name="connsiteX1" fmla="*/ 161329 w 660897"/>
              <a:gd name="connsiteY1" fmla="*/ 67429 h 656354"/>
              <a:gd name="connsiteX2" fmla="*/ 410712 w 660897"/>
              <a:gd name="connsiteY2" fmla="*/ 17553 h 656354"/>
              <a:gd name="connsiteX3" fmla="*/ 659670 w 660897"/>
              <a:gd name="connsiteY3" fmla="*/ 339831 h 656354"/>
              <a:gd name="connsiteX4" fmla="*/ 331423 w 660897"/>
              <a:gd name="connsiteY4" fmla="*/ 656354 h 656354"/>
              <a:gd name="connsiteX5" fmla="*/ 3176 w 660897"/>
              <a:gd name="connsiteY5" fmla="*/ 339831 h 656354"/>
              <a:gd name="connsiteX6" fmla="*/ 62645 w 660897"/>
              <a:gd name="connsiteY6" fmla="*/ 136915 h 656354"/>
              <a:gd name="connsiteX0" fmla="*/ 253837 w 660406"/>
              <a:gd name="connsiteY0" fmla="*/ 41070 h 651949"/>
              <a:gd name="connsiteX1" fmla="*/ 161329 w 660406"/>
              <a:gd name="connsiteY1" fmla="*/ 63024 h 651949"/>
              <a:gd name="connsiteX2" fmla="*/ 410712 w 660406"/>
              <a:gd name="connsiteY2" fmla="*/ 13148 h 651949"/>
              <a:gd name="connsiteX3" fmla="*/ 659670 w 660406"/>
              <a:gd name="connsiteY3" fmla="*/ 335426 h 651949"/>
              <a:gd name="connsiteX4" fmla="*/ 331423 w 660406"/>
              <a:gd name="connsiteY4" fmla="*/ 651949 h 651949"/>
              <a:gd name="connsiteX5" fmla="*/ 3176 w 660406"/>
              <a:gd name="connsiteY5" fmla="*/ 335426 h 651949"/>
              <a:gd name="connsiteX6" fmla="*/ 62645 w 660406"/>
              <a:gd name="connsiteY6" fmla="*/ 132510 h 651949"/>
              <a:gd name="connsiteX0" fmla="*/ 161329 w 660406"/>
              <a:gd name="connsiteY0" fmla="*/ 63024 h 651949"/>
              <a:gd name="connsiteX1" fmla="*/ 410712 w 660406"/>
              <a:gd name="connsiteY1" fmla="*/ 13148 h 651949"/>
              <a:gd name="connsiteX2" fmla="*/ 659670 w 660406"/>
              <a:gd name="connsiteY2" fmla="*/ 335426 h 651949"/>
              <a:gd name="connsiteX3" fmla="*/ 331423 w 660406"/>
              <a:gd name="connsiteY3" fmla="*/ 651949 h 651949"/>
              <a:gd name="connsiteX4" fmla="*/ 3176 w 660406"/>
              <a:gd name="connsiteY4" fmla="*/ 335426 h 651949"/>
              <a:gd name="connsiteX5" fmla="*/ 62645 w 660406"/>
              <a:gd name="connsiteY5" fmla="*/ 132510 h 651949"/>
              <a:gd name="connsiteX0" fmla="*/ 128078 w 660207"/>
              <a:gd name="connsiteY0" fmla="*/ 63024 h 651949"/>
              <a:gd name="connsiteX1" fmla="*/ 410712 w 660207"/>
              <a:gd name="connsiteY1" fmla="*/ 13148 h 651949"/>
              <a:gd name="connsiteX2" fmla="*/ 659670 w 660207"/>
              <a:gd name="connsiteY2" fmla="*/ 335426 h 651949"/>
              <a:gd name="connsiteX3" fmla="*/ 331423 w 660207"/>
              <a:gd name="connsiteY3" fmla="*/ 651949 h 651949"/>
              <a:gd name="connsiteX4" fmla="*/ 3176 w 660207"/>
              <a:gd name="connsiteY4" fmla="*/ 335426 h 651949"/>
              <a:gd name="connsiteX5" fmla="*/ 62645 w 660207"/>
              <a:gd name="connsiteY5" fmla="*/ 132510 h 651949"/>
              <a:gd name="connsiteX0" fmla="*/ 128078 w 660438"/>
              <a:gd name="connsiteY0" fmla="*/ 60888 h 649813"/>
              <a:gd name="connsiteX1" fmla="*/ 410712 w 660438"/>
              <a:gd name="connsiteY1" fmla="*/ 11012 h 649813"/>
              <a:gd name="connsiteX2" fmla="*/ 659670 w 660438"/>
              <a:gd name="connsiteY2" fmla="*/ 333290 h 649813"/>
              <a:gd name="connsiteX3" fmla="*/ 331423 w 660438"/>
              <a:gd name="connsiteY3" fmla="*/ 649813 h 649813"/>
              <a:gd name="connsiteX4" fmla="*/ 3176 w 660438"/>
              <a:gd name="connsiteY4" fmla="*/ 333290 h 649813"/>
              <a:gd name="connsiteX5" fmla="*/ 62645 w 660438"/>
              <a:gd name="connsiteY5" fmla="*/ 130374 h 649813"/>
              <a:gd name="connsiteX0" fmla="*/ 128078 w 660438"/>
              <a:gd name="connsiteY0" fmla="*/ 64927 h 653852"/>
              <a:gd name="connsiteX1" fmla="*/ 410712 w 660438"/>
              <a:gd name="connsiteY1" fmla="*/ 15051 h 653852"/>
              <a:gd name="connsiteX2" fmla="*/ 659670 w 660438"/>
              <a:gd name="connsiteY2" fmla="*/ 337329 h 653852"/>
              <a:gd name="connsiteX3" fmla="*/ 331423 w 660438"/>
              <a:gd name="connsiteY3" fmla="*/ 653852 h 653852"/>
              <a:gd name="connsiteX4" fmla="*/ 3176 w 660438"/>
              <a:gd name="connsiteY4" fmla="*/ 337329 h 653852"/>
              <a:gd name="connsiteX5" fmla="*/ 62645 w 660438"/>
              <a:gd name="connsiteY5" fmla="*/ 134413 h 653852"/>
              <a:gd name="connsiteX0" fmla="*/ 128078 w 687378"/>
              <a:gd name="connsiteY0" fmla="*/ 58090 h 647015"/>
              <a:gd name="connsiteX1" fmla="*/ 571432 w 687378"/>
              <a:gd name="connsiteY1" fmla="*/ 16673 h 647015"/>
              <a:gd name="connsiteX2" fmla="*/ 659670 w 687378"/>
              <a:gd name="connsiteY2" fmla="*/ 330492 h 647015"/>
              <a:gd name="connsiteX3" fmla="*/ 331423 w 687378"/>
              <a:gd name="connsiteY3" fmla="*/ 647015 h 647015"/>
              <a:gd name="connsiteX4" fmla="*/ 3176 w 687378"/>
              <a:gd name="connsiteY4" fmla="*/ 330492 h 647015"/>
              <a:gd name="connsiteX5" fmla="*/ 62645 w 687378"/>
              <a:gd name="connsiteY5" fmla="*/ 127576 h 647015"/>
              <a:gd name="connsiteX0" fmla="*/ 128078 w 677145"/>
              <a:gd name="connsiteY0" fmla="*/ 58090 h 663933"/>
              <a:gd name="connsiteX1" fmla="*/ 571432 w 677145"/>
              <a:gd name="connsiteY1" fmla="*/ 16673 h 663933"/>
              <a:gd name="connsiteX2" fmla="*/ 659670 w 677145"/>
              <a:gd name="connsiteY2" fmla="*/ 330492 h 663933"/>
              <a:gd name="connsiteX3" fmla="*/ 559815 w 677145"/>
              <a:gd name="connsiteY3" fmla="*/ 663933 h 663933"/>
              <a:gd name="connsiteX4" fmla="*/ 3176 w 677145"/>
              <a:gd name="connsiteY4" fmla="*/ 330492 h 663933"/>
              <a:gd name="connsiteX5" fmla="*/ 62645 w 677145"/>
              <a:gd name="connsiteY5" fmla="*/ 127576 h 663933"/>
              <a:gd name="connsiteX0" fmla="*/ 101940 w 644966"/>
              <a:gd name="connsiteY0" fmla="*/ 58090 h 685888"/>
              <a:gd name="connsiteX1" fmla="*/ 545294 w 644966"/>
              <a:gd name="connsiteY1" fmla="*/ 16673 h 685888"/>
              <a:gd name="connsiteX2" fmla="*/ 633532 w 644966"/>
              <a:gd name="connsiteY2" fmla="*/ 330492 h 685888"/>
              <a:gd name="connsiteX3" fmla="*/ 533677 w 644966"/>
              <a:gd name="connsiteY3" fmla="*/ 663933 h 685888"/>
              <a:gd name="connsiteX4" fmla="*/ 10874 w 644966"/>
              <a:gd name="connsiteY4" fmla="*/ 575801 h 685888"/>
              <a:gd name="connsiteX5" fmla="*/ 36507 w 644966"/>
              <a:gd name="connsiteY5" fmla="*/ 127576 h 685888"/>
              <a:gd name="connsiteX0" fmla="*/ 101940 w 642626"/>
              <a:gd name="connsiteY0" fmla="*/ 58090 h 654766"/>
              <a:gd name="connsiteX1" fmla="*/ 545294 w 642626"/>
              <a:gd name="connsiteY1" fmla="*/ 16673 h 654766"/>
              <a:gd name="connsiteX2" fmla="*/ 633532 w 642626"/>
              <a:gd name="connsiteY2" fmla="*/ 330492 h 654766"/>
              <a:gd name="connsiteX3" fmla="*/ 567513 w 642626"/>
              <a:gd name="connsiteY3" fmla="*/ 613179 h 654766"/>
              <a:gd name="connsiteX4" fmla="*/ 10874 w 642626"/>
              <a:gd name="connsiteY4" fmla="*/ 575801 h 654766"/>
              <a:gd name="connsiteX5" fmla="*/ 36507 w 642626"/>
              <a:gd name="connsiteY5" fmla="*/ 127576 h 654766"/>
              <a:gd name="connsiteX0" fmla="*/ 101940 w 642626"/>
              <a:gd name="connsiteY0" fmla="*/ 30477 h 627153"/>
              <a:gd name="connsiteX1" fmla="*/ 545294 w 642626"/>
              <a:gd name="connsiteY1" fmla="*/ 31354 h 627153"/>
              <a:gd name="connsiteX2" fmla="*/ 633532 w 642626"/>
              <a:gd name="connsiteY2" fmla="*/ 302879 h 627153"/>
              <a:gd name="connsiteX3" fmla="*/ 567513 w 642626"/>
              <a:gd name="connsiteY3" fmla="*/ 585566 h 627153"/>
              <a:gd name="connsiteX4" fmla="*/ 10874 w 642626"/>
              <a:gd name="connsiteY4" fmla="*/ 548188 h 627153"/>
              <a:gd name="connsiteX5" fmla="*/ 36507 w 642626"/>
              <a:gd name="connsiteY5" fmla="*/ 99963 h 627153"/>
              <a:gd name="connsiteX0" fmla="*/ 101940 w 641803"/>
              <a:gd name="connsiteY0" fmla="*/ 32533 h 629209"/>
              <a:gd name="connsiteX1" fmla="*/ 545294 w 641803"/>
              <a:gd name="connsiteY1" fmla="*/ 33410 h 629209"/>
              <a:gd name="connsiteX2" fmla="*/ 633532 w 641803"/>
              <a:gd name="connsiteY2" fmla="*/ 304935 h 629209"/>
              <a:gd name="connsiteX3" fmla="*/ 567513 w 641803"/>
              <a:gd name="connsiteY3" fmla="*/ 587622 h 629209"/>
              <a:gd name="connsiteX4" fmla="*/ 10874 w 641803"/>
              <a:gd name="connsiteY4" fmla="*/ 550244 h 629209"/>
              <a:gd name="connsiteX5" fmla="*/ 36507 w 641803"/>
              <a:gd name="connsiteY5" fmla="*/ 102019 h 629209"/>
              <a:gd name="connsiteX0" fmla="*/ 93785 w 633648"/>
              <a:gd name="connsiteY0" fmla="*/ 32533 h 629209"/>
              <a:gd name="connsiteX1" fmla="*/ 537139 w 633648"/>
              <a:gd name="connsiteY1" fmla="*/ 33410 h 629209"/>
              <a:gd name="connsiteX2" fmla="*/ 625377 w 633648"/>
              <a:gd name="connsiteY2" fmla="*/ 304935 h 629209"/>
              <a:gd name="connsiteX3" fmla="*/ 559358 w 633648"/>
              <a:gd name="connsiteY3" fmla="*/ 587622 h 629209"/>
              <a:gd name="connsiteX4" fmla="*/ 2719 w 633648"/>
              <a:gd name="connsiteY4" fmla="*/ 550244 h 629209"/>
              <a:gd name="connsiteX5" fmla="*/ 28352 w 633648"/>
              <a:gd name="connsiteY5" fmla="*/ 102019 h 629209"/>
              <a:gd name="connsiteX0" fmla="*/ 103603 w 643466"/>
              <a:gd name="connsiteY0" fmla="*/ 32533 h 629209"/>
              <a:gd name="connsiteX1" fmla="*/ 546957 w 643466"/>
              <a:gd name="connsiteY1" fmla="*/ 33410 h 629209"/>
              <a:gd name="connsiteX2" fmla="*/ 635195 w 643466"/>
              <a:gd name="connsiteY2" fmla="*/ 304935 h 629209"/>
              <a:gd name="connsiteX3" fmla="*/ 569176 w 643466"/>
              <a:gd name="connsiteY3" fmla="*/ 587622 h 629209"/>
              <a:gd name="connsiteX4" fmla="*/ 12537 w 643466"/>
              <a:gd name="connsiteY4" fmla="*/ 550244 h 629209"/>
              <a:gd name="connsiteX5" fmla="*/ 4334 w 643466"/>
              <a:gd name="connsiteY5" fmla="*/ 102019 h 629209"/>
              <a:gd name="connsiteX0" fmla="*/ 103603 w 643466"/>
              <a:gd name="connsiteY0" fmla="*/ 32533 h 613248"/>
              <a:gd name="connsiteX1" fmla="*/ 546957 w 643466"/>
              <a:gd name="connsiteY1" fmla="*/ 33410 h 613248"/>
              <a:gd name="connsiteX2" fmla="*/ 635195 w 643466"/>
              <a:gd name="connsiteY2" fmla="*/ 304935 h 613248"/>
              <a:gd name="connsiteX3" fmla="*/ 569176 w 643466"/>
              <a:gd name="connsiteY3" fmla="*/ 587622 h 613248"/>
              <a:gd name="connsiteX4" fmla="*/ 12537 w 643466"/>
              <a:gd name="connsiteY4" fmla="*/ 518643 h 613248"/>
              <a:gd name="connsiteX5" fmla="*/ 4334 w 643466"/>
              <a:gd name="connsiteY5" fmla="*/ 102019 h 613248"/>
              <a:gd name="connsiteX0" fmla="*/ 103603 w 622280"/>
              <a:gd name="connsiteY0" fmla="*/ 51723 h 632438"/>
              <a:gd name="connsiteX1" fmla="*/ 546957 w 622280"/>
              <a:gd name="connsiteY1" fmla="*/ 52600 h 632438"/>
              <a:gd name="connsiteX2" fmla="*/ 569176 w 622280"/>
              <a:gd name="connsiteY2" fmla="*/ 606812 h 632438"/>
              <a:gd name="connsiteX3" fmla="*/ 12537 w 622280"/>
              <a:gd name="connsiteY3" fmla="*/ 537833 h 632438"/>
              <a:gd name="connsiteX4" fmla="*/ 4334 w 622280"/>
              <a:gd name="connsiteY4" fmla="*/ 121209 h 632438"/>
              <a:gd name="connsiteX0" fmla="*/ 103603 w 640916"/>
              <a:gd name="connsiteY0" fmla="*/ 51277 h 628066"/>
              <a:gd name="connsiteX1" fmla="*/ 546957 w 640916"/>
              <a:gd name="connsiteY1" fmla="*/ 52154 h 628066"/>
              <a:gd name="connsiteX2" fmla="*/ 595444 w 640916"/>
              <a:gd name="connsiteY2" fmla="*/ 600046 h 628066"/>
              <a:gd name="connsiteX3" fmla="*/ 12537 w 640916"/>
              <a:gd name="connsiteY3" fmla="*/ 537387 h 628066"/>
              <a:gd name="connsiteX4" fmla="*/ 4334 w 640916"/>
              <a:gd name="connsiteY4" fmla="*/ 120763 h 628066"/>
              <a:gd name="connsiteX0" fmla="*/ 103603 w 629940"/>
              <a:gd name="connsiteY0" fmla="*/ 26437 h 603226"/>
              <a:gd name="connsiteX1" fmla="*/ 546957 w 629940"/>
              <a:gd name="connsiteY1" fmla="*/ 27314 h 603226"/>
              <a:gd name="connsiteX2" fmla="*/ 595444 w 629940"/>
              <a:gd name="connsiteY2" fmla="*/ 575206 h 603226"/>
              <a:gd name="connsiteX3" fmla="*/ 12537 w 629940"/>
              <a:gd name="connsiteY3" fmla="*/ 512547 h 603226"/>
              <a:gd name="connsiteX4" fmla="*/ 4334 w 629940"/>
              <a:gd name="connsiteY4" fmla="*/ 95923 h 603226"/>
              <a:gd name="connsiteX0" fmla="*/ 103603 w 651443"/>
              <a:gd name="connsiteY0" fmla="*/ 20041 h 614843"/>
              <a:gd name="connsiteX1" fmla="*/ 608249 w 651443"/>
              <a:gd name="connsiteY1" fmla="*/ 39879 h 614843"/>
              <a:gd name="connsiteX2" fmla="*/ 595444 w 651443"/>
              <a:gd name="connsiteY2" fmla="*/ 568810 h 614843"/>
              <a:gd name="connsiteX3" fmla="*/ 12537 w 651443"/>
              <a:gd name="connsiteY3" fmla="*/ 506151 h 614843"/>
              <a:gd name="connsiteX4" fmla="*/ 4334 w 651443"/>
              <a:gd name="connsiteY4" fmla="*/ 89527 h 614843"/>
              <a:gd name="connsiteX0" fmla="*/ 103603 w 640788"/>
              <a:gd name="connsiteY0" fmla="*/ 20041 h 614843"/>
              <a:gd name="connsiteX1" fmla="*/ 581981 w 640788"/>
              <a:gd name="connsiteY1" fmla="*/ 39879 h 614843"/>
              <a:gd name="connsiteX2" fmla="*/ 595444 w 640788"/>
              <a:gd name="connsiteY2" fmla="*/ 568810 h 614843"/>
              <a:gd name="connsiteX3" fmla="*/ 12537 w 640788"/>
              <a:gd name="connsiteY3" fmla="*/ 506151 h 614843"/>
              <a:gd name="connsiteX4" fmla="*/ 4334 w 640788"/>
              <a:gd name="connsiteY4" fmla="*/ 89527 h 614843"/>
              <a:gd name="connsiteX0" fmla="*/ 103603 w 673655"/>
              <a:gd name="connsiteY0" fmla="*/ 38763 h 618146"/>
              <a:gd name="connsiteX1" fmla="*/ 581981 w 673655"/>
              <a:gd name="connsiteY1" fmla="*/ 58601 h 618146"/>
              <a:gd name="connsiteX2" fmla="*/ 621713 w 673655"/>
              <a:gd name="connsiteY2" fmla="*/ 562250 h 618146"/>
              <a:gd name="connsiteX3" fmla="*/ 12537 w 673655"/>
              <a:gd name="connsiteY3" fmla="*/ 524873 h 618146"/>
              <a:gd name="connsiteX4" fmla="*/ 4334 w 673655"/>
              <a:gd name="connsiteY4" fmla="*/ 108249 h 618146"/>
              <a:gd name="connsiteX0" fmla="*/ 103603 w 654750"/>
              <a:gd name="connsiteY0" fmla="*/ 38763 h 605787"/>
              <a:gd name="connsiteX1" fmla="*/ 581981 w 654750"/>
              <a:gd name="connsiteY1" fmla="*/ 58601 h 605787"/>
              <a:gd name="connsiteX2" fmla="*/ 621713 w 654750"/>
              <a:gd name="connsiteY2" fmla="*/ 562250 h 605787"/>
              <a:gd name="connsiteX3" fmla="*/ 12537 w 654750"/>
              <a:gd name="connsiteY3" fmla="*/ 524873 h 605787"/>
              <a:gd name="connsiteX4" fmla="*/ 4334 w 654750"/>
              <a:gd name="connsiteY4" fmla="*/ 108249 h 605787"/>
              <a:gd name="connsiteX0" fmla="*/ 103603 w 643734"/>
              <a:gd name="connsiteY0" fmla="*/ 31800 h 598824"/>
              <a:gd name="connsiteX1" fmla="*/ 581981 w 643734"/>
              <a:gd name="connsiteY1" fmla="*/ 51638 h 598824"/>
              <a:gd name="connsiteX2" fmla="*/ 621713 w 643734"/>
              <a:gd name="connsiteY2" fmla="*/ 555287 h 598824"/>
              <a:gd name="connsiteX3" fmla="*/ 12537 w 643734"/>
              <a:gd name="connsiteY3" fmla="*/ 517910 h 598824"/>
              <a:gd name="connsiteX4" fmla="*/ 4334 w 643734"/>
              <a:gd name="connsiteY4" fmla="*/ 101286 h 598824"/>
              <a:gd name="connsiteX0" fmla="*/ 103603 w 643734"/>
              <a:gd name="connsiteY0" fmla="*/ 24551 h 591575"/>
              <a:gd name="connsiteX1" fmla="*/ 581981 w 643734"/>
              <a:gd name="connsiteY1" fmla="*/ 44389 h 591575"/>
              <a:gd name="connsiteX2" fmla="*/ 621713 w 643734"/>
              <a:gd name="connsiteY2" fmla="*/ 548038 h 591575"/>
              <a:gd name="connsiteX3" fmla="*/ 12537 w 643734"/>
              <a:gd name="connsiteY3" fmla="*/ 510661 h 591575"/>
              <a:gd name="connsiteX4" fmla="*/ 4334 w 643734"/>
              <a:gd name="connsiteY4" fmla="*/ 94037 h 591575"/>
              <a:gd name="connsiteX0" fmla="*/ 103603 w 643734"/>
              <a:gd name="connsiteY0" fmla="*/ 20135 h 587159"/>
              <a:gd name="connsiteX1" fmla="*/ 581981 w 643734"/>
              <a:gd name="connsiteY1" fmla="*/ 39973 h 587159"/>
              <a:gd name="connsiteX2" fmla="*/ 621713 w 643734"/>
              <a:gd name="connsiteY2" fmla="*/ 543622 h 587159"/>
              <a:gd name="connsiteX3" fmla="*/ 12537 w 643734"/>
              <a:gd name="connsiteY3" fmla="*/ 506245 h 587159"/>
              <a:gd name="connsiteX4" fmla="*/ 4334 w 643734"/>
              <a:gd name="connsiteY4" fmla="*/ 89621 h 587159"/>
              <a:gd name="connsiteX0" fmla="*/ 51067 w 657504"/>
              <a:gd name="connsiteY0" fmla="*/ 31623 h 592327"/>
              <a:gd name="connsiteX1" fmla="*/ 581981 w 657504"/>
              <a:gd name="connsiteY1" fmla="*/ 45141 h 592327"/>
              <a:gd name="connsiteX2" fmla="*/ 621713 w 657504"/>
              <a:gd name="connsiteY2" fmla="*/ 548790 h 592327"/>
              <a:gd name="connsiteX3" fmla="*/ 12537 w 657504"/>
              <a:gd name="connsiteY3" fmla="*/ 511413 h 592327"/>
              <a:gd name="connsiteX4" fmla="*/ 4334 w 657504"/>
              <a:gd name="connsiteY4" fmla="*/ 94789 h 592327"/>
              <a:gd name="connsiteX0" fmla="*/ 51067 w 676118"/>
              <a:gd name="connsiteY0" fmla="*/ 31623 h 604686"/>
              <a:gd name="connsiteX1" fmla="*/ 581981 w 676118"/>
              <a:gd name="connsiteY1" fmla="*/ 45141 h 604686"/>
              <a:gd name="connsiteX2" fmla="*/ 621713 w 676118"/>
              <a:gd name="connsiteY2" fmla="*/ 548790 h 604686"/>
              <a:gd name="connsiteX3" fmla="*/ 12537 w 676118"/>
              <a:gd name="connsiteY3" fmla="*/ 511413 h 604686"/>
              <a:gd name="connsiteX4" fmla="*/ 4334 w 676118"/>
              <a:gd name="connsiteY4" fmla="*/ 94789 h 604686"/>
              <a:gd name="connsiteX0" fmla="*/ 51067 w 659741"/>
              <a:gd name="connsiteY0" fmla="*/ 18182 h 591245"/>
              <a:gd name="connsiteX1" fmla="*/ 581981 w 659741"/>
              <a:gd name="connsiteY1" fmla="*/ 31700 h 591245"/>
              <a:gd name="connsiteX2" fmla="*/ 621713 w 659741"/>
              <a:gd name="connsiteY2" fmla="*/ 535349 h 591245"/>
              <a:gd name="connsiteX3" fmla="*/ 12537 w 659741"/>
              <a:gd name="connsiteY3" fmla="*/ 497972 h 591245"/>
              <a:gd name="connsiteX4" fmla="*/ 4334 w 659741"/>
              <a:gd name="connsiteY4" fmla="*/ 81348 h 591245"/>
              <a:gd name="connsiteX0" fmla="*/ 51067 w 671131"/>
              <a:gd name="connsiteY0" fmla="*/ 18182 h 591245"/>
              <a:gd name="connsiteX1" fmla="*/ 617005 w 671131"/>
              <a:gd name="connsiteY1" fmla="*/ 31700 h 591245"/>
              <a:gd name="connsiteX2" fmla="*/ 621713 w 671131"/>
              <a:gd name="connsiteY2" fmla="*/ 535349 h 591245"/>
              <a:gd name="connsiteX3" fmla="*/ 12537 w 671131"/>
              <a:gd name="connsiteY3" fmla="*/ 497972 h 591245"/>
              <a:gd name="connsiteX4" fmla="*/ 4334 w 671131"/>
              <a:gd name="connsiteY4" fmla="*/ 81348 h 591245"/>
              <a:gd name="connsiteX0" fmla="*/ 51067 w 648099"/>
              <a:gd name="connsiteY0" fmla="*/ 18182 h 578886"/>
              <a:gd name="connsiteX1" fmla="*/ 617005 w 648099"/>
              <a:gd name="connsiteY1" fmla="*/ 31700 h 578886"/>
              <a:gd name="connsiteX2" fmla="*/ 621713 w 648099"/>
              <a:gd name="connsiteY2" fmla="*/ 535349 h 578886"/>
              <a:gd name="connsiteX3" fmla="*/ 12537 w 648099"/>
              <a:gd name="connsiteY3" fmla="*/ 497972 h 578886"/>
              <a:gd name="connsiteX4" fmla="*/ 4334 w 648099"/>
              <a:gd name="connsiteY4" fmla="*/ 81348 h 578886"/>
              <a:gd name="connsiteX0" fmla="*/ 51067 w 648099"/>
              <a:gd name="connsiteY0" fmla="*/ 18182 h 565791"/>
              <a:gd name="connsiteX1" fmla="*/ 617005 w 648099"/>
              <a:gd name="connsiteY1" fmla="*/ 31700 h 565791"/>
              <a:gd name="connsiteX2" fmla="*/ 621713 w 648099"/>
              <a:gd name="connsiteY2" fmla="*/ 535349 h 565791"/>
              <a:gd name="connsiteX3" fmla="*/ 12537 w 648099"/>
              <a:gd name="connsiteY3" fmla="*/ 497972 h 565791"/>
              <a:gd name="connsiteX4" fmla="*/ 4334 w 648099"/>
              <a:gd name="connsiteY4" fmla="*/ 81348 h 565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noFill/>
          <a:ln w="25400" cap="rnd">
            <a:solidFill>
              <a:schemeClr val="accent4"/>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2" tIns="60941" rIns="121882" bIns="60941" numCol="1" spcCol="0" rtlCol="0" fromWordArt="0" anchor="ctr" anchorCtr="0" forceAA="0" compatLnSpc="1">
            <a:prstTxWarp prst="textNoShape">
              <a:avLst/>
            </a:prstTxWarp>
            <a:noAutofit/>
          </a:bodyPr>
          <a:lstStyle/>
          <a:p>
            <a:pPr algn="ctr"/>
            <a:endParaRPr lang="zh-CN" altLang="en-US" sz="2399">
              <a:solidFill>
                <a:schemeClr val="tx1"/>
              </a:solidFill>
              <a:latin typeface="微软雅黑" pitchFamily="34" charset="-122"/>
              <a:ea typeface="微软雅黑" pitchFamily="34" charset="-122"/>
            </a:endParaRPr>
          </a:p>
        </p:txBody>
      </p:sp>
      <p:sp>
        <p:nvSpPr>
          <p:cNvPr id="232" name="PA_矩形 231"/>
          <p:cNvSpPr/>
          <p:nvPr>
            <p:custDataLst>
              <p:tags r:id="rId11"/>
            </p:custDataLst>
          </p:nvPr>
        </p:nvSpPr>
        <p:spPr>
          <a:xfrm>
            <a:off x="8111269" y="4395649"/>
            <a:ext cx="2365838" cy="617220"/>
          </a:xfrm>
          <a:prstGeom prst="rect">
            <a:avLst/>
          </a:prstGeom>
        </p:spPr>
        <p:txBody>
          <a:bodyPr wrap="square">
            <a:spAutoFit/>
          </a:bodyPr>
          <a:lstStyle/>
          <a:p>
            <a:pPr>
              <a:lnSpc>
                <a:spcPct val="150000"/>
              </a:lnSpc>
            </a:pPr>
            <a:r>
              <a:rPr lang="zh-CN" altLang="en-US" sz="1200" dirty="0">
                <a:solidFill>
                  <a:schemeClr val="tx1">
                    <a:lumMod val="50000"/>
                    <a:lumOff val="50000"/>
                  </a:schemeClr>
                </a:solidFill>
                <a:latin typeface="微软雅黑" pitchFamily="34" charset="-122"/>
                <a:ea typeface="微软雅黑" pitchFamily="34" charset="-122"/>
              </a:rPr>
              <a:t> 请在这里输入文字信息请在这里输入文字信息请在这里输入。 </a:t>
            </a:r>
            <a:endParaRPr lang="zh-CN" altLang="en-US" sz="1200" dirty="0">
              <a:solidFill>
                <a:schemeClr val="tx1">
                  <a:lumMod val="50000"/>
                  <a:lumOff val="50000"/>
                </a:schemeClr>
              </a:solidFill>
            </a:endParaRPr>
          </a:p>
        </p:txBody>
      </p:sp>
      <p:sp>
        <p:nvSpPr>
          <p:cNvPr id="233" name="PA_文本框 232"/>
          <p:cNvSpPr txBox="1"/>
          <p:nvPr>
            <p:custDataLst>
              <p:tags r:id="rId12"/>
            </p:custDataLst>
          </p:nvPr>
        </p:nvSpPr>
        <p:spPr>
          <a:xfrm>
            <a:off x="8228355" y="3958638"/>
            <a:ext cx="2373455" cy="912814"/>
          </a:xfrm>
          <a:prstGeom prst="rect">
            <a:avLst/>
          </a:prstGeom>
          <a:noFill/>
        </p:spPr>
        <p:txBody>
          <a:bodyPr wrap="square" rtlCol="0">
            <a:spAutoFit/>
          </a:bodyPr>
          <a:lstStyle/>
          <a:p>
            <a:r>
              <a:rPr lang="en-US" altLang="zh-CN" sz="2666" dirty="0">
                <a:solidFill>
                  <a:schemeClr val="tx1">
                    <a:lumMod val="75000"/>
                    <a:lumOff val="25000"/>
                  </a:schemeClr>
                </a:solidFill>
                <a:latin typeface="落落补 汤圆" pitchFamily="2" charset="-128"/>
                <a:ea typeface="落落补 汤圆" pitchFamily="2" charset="-128"/>
                <a:cs typeface="落落补 汤圆" pitchFamily="2" charset="-128"/>
              </a:rPr>
              <a:t>POWERPOINT</a:t>
            </a:r>
            <a:endParaRPr lang="zh-CN" altLang="en-US" sz="2666" dirty="0">
              <a:solidFill>
                <a:schemeClr val="tx1">
                  <a:lumMod val="75000"/>
                  <a:lumOff val="25000"/>
                </a:schemeClr>
              </a:solidFill>
              <a:latin typeface="落落补 汤圆" pitchFamily="2" charset="-128"/>
              <a:ea typeface="落落补 汤圆" pitchFamily="2" charset="-128"/>
              <a:cs typeface="落落补 汤圆" pitchFamily="2" charset="-128"/>
            </a:endParaRPr>
          </a:p>
        </p:txBody>
      </p:sp>
      <p:cxnSp>
        <p:nvCxnSpPr>
          <p:cNvPr id="220" name="直接连接符 219">
            <a:extLst>
              <a:ext uri="{FF2B5EF4-FFF2-40B4-BE49-F238E27FC236}">
                <a16:creationId xmlns:a16="http://schemas.microsoft.com/office/drawing/2014/main" xmlns="" id="{473C8522-2BD6-4055-A100-22366E97E249}"/>
              </a:ext>
            </a:extLst>
          </p:cNvPr>
          <p:cNvCxnSpPr>
            <a:cxnSpLocks/>
          </p:cNvCxnSpPr>
          <p:nvPr/>
        </p:nvCxnSpPr>
        <p:spPr>
          <a:xfrm>
            <a:off x="298340" y="797406"/>
            <a:ext cx="7080461"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21" name="Freeform 6">
            <a:extLst>
              <a:ext uri="{FF2B5EF4-FFF2-40B4-BE49-F238E27FC236}">
                <a16:creationId xmlns:a16="http://schemas.microsoft.com/office/drawing/2014/main" xmlns="" id="{44C73659-A619-47B6-99A5-5C0AE42A3C2C}"/>
              </a:ext>
            </a:extLst>
          </p:cNvPr>
          <p:cNvSpPr>
            <a:spLocks noEditPoints="1"/>
          </p:cNvSpPr>
          <p:nvPr/>
        </p:nvSpPr>
        <p:spPr bwMode="auto">
          <a:xfrm>
            <a:off x="7378801" y="304061"/>
            <a:ext cx="477985" cy="493818"/>
          </a:xfrm>
          <a:custGeom>
            <a:avLst/>
            <a:gdLst>
              <a:gd name="T0" fmla="*/ 760 w 1905"/>
              <a:gd name="T1" fmla="*/ 1455 h 1912"/>
              <a:gd name="T2" fmla="*/ 448 w 1905"/>
              <a:gd name="T3" fmla="*/ 1143 h 1912"/>
              <a:gd name="T4" fmla="*/ 529 w 1905"/>
              <a:gd name="T5" fmla="*/ 1061 h 1912"/>
              <a:gd name="T6" fmla="*/ 841 w 1905"/>
              <a:gd name="T7" fmla="*/ 1374 h 1912"/>
              <a:gd name="T8" fmla="*/ 1802 w 1905"/>
              <a:gd name="T9" fmla="*/ 108 h 1912"/>
              <a:gd name="T10" fmla="*/ 748 w 1905"/>
              <a:gd name="T11" fmla="*/ 785 h 1912"/>
              <a:gd name="T12" fmla="*/ 55 w 1905"/>
              <a:gd name="T13" fmla="*/ 1737 h 1912"/>
              <a:gd name="T14" fmla="*/ 173 w 1905"/>
              <a:gd name="T15" fmla="*/ 1854 h 1912"/>
              <a:gd name="T16" fmla="*/ 1124 w 1905"/>
              <a:gd name="T17" fmla="*/ 1161 h 1912"/>
              <a:gd name="T18" fmla="*/ 1802 w 1905"/>
              <a:gd name="T19" fmla="*/ 108 h 1912"/>
              <a:gd name="T20" fmla="*/ 110 w 1905"/>
              <a:gd name="T21" fmla="*/ 1803 h 1912"/>
              <a:gd name="T22" fmla="*/ 0 w 1905"/>
              <a:gd name="T23" fmla="*/ 1912 h 1912"/>
              <a:gd name="T24" fmla="*/ 1758 w 1905"/>
              <a:gd name="T25" fmla="*/ 368 h 1912"/>
              <a:gd name="T26" fmla="*/ 1544 w 1905"/>
              <a:gd name="T27" fmla="*/ 153 h 1912"/>
              <a:gd name="T28" fmla="*/ 786 w 1905"/>
              <a:gd name="T29" fmla="*/ 513 h 1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5" h="1912">
                <a:moveTo>
                  <a:pt x="760" y="1455"/>
                </a:moveTo>
                <a:cubicBezTo>
                  <a:pt x="448" y="1143"/>
                  <a:pt x="448" y="1143"/>
                  <a:pt x="448" y="1143"/>
                </a:cubicBezTo>
                <a:moveTo>
                  <a:pt x="529" y="1061"/>
                </a:moveTo>
                <a:cubicBezTo>
                  <a:pt x="841" y="1374"/>
                  <a:pt x="841" y="1374"/>
                  <a:pt x="841" y="1374"/>
                </a:cubicBezTo>
                <a:moveTo>
                  <a:pt x="1802" y="108"/>
                </a:moveTo>
                <a:cubicBezTo>
                  <a:pt x="1698" y="4"/>
                  <a:pt x="1226" y="307"/>
                  <a:pt x="748" y="785"/>
                </a:cubicBezTo>
                <a:cubicBezTo>
                  <a:pt x="364" y="1169"/>
                  <a:pt x="94" y="1548"/>
                  <a:pt x="55" y="1737"/>
                </a:cubicBezTo>
                <a:cubicBezTo>
                  <a:pt x="173" y="1854"/>
                  <a:pt x="173" y="1854"/>
                  <a:pt x="173" y="1854"/>
                </a:cubicBezTo>
                <a:cubicBezTo>
                  <a:pt x="361" y="1815"/>
                  <a:pt x="740" y="1545"/>
                  <a:pt x="1124" y="1161"/>
                </a:cubicBezTo>
                <a:cubicBezTo>
                  <a:pt x="1602" y="683"/>
                  <a:pt x="1905" y="212"/>
                  <a:pt x="1802" y="108"/>
                </a:cubicBezTo>
                <a:close/>
                <a:moveTo>
                  <a:pt x="110" y="1803"/>
                </a:moveTo>
                <a:cubicBezTo>
                  <a:pt x="0" y="1912"/>
                  <a:pt x="0" y="1912"/>
                  <a:pt x="0" y="1912"/>
                </a:cubicBezTo>
                <a:moveTo>
                  <a:pt x="1758" y="368"/>
                </a:moveTo>
                <a:cubicBezTo>
                  <a:pt x="1758" y="368"/>
                  <a:pt x="1643" y="253"/>
                  <a:pt x="1544" y="153"/>
                </a:cubicBezTo>
                <a:cubicBezTo>
                  <a:pt x="1544" y="153"/>
                  <a:pt x="1319" y="0"/>
                  <a:pt x="786" y="513"/>
                </a:cubicBezTo>
              </a:path>
            </a:pathLst>
          </a:custGeom>
          <a:noFill/>
          <a:ln w="12700"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03693" tIns="51846" rIns="103693" bIns="51846" numCol="1" anchor="t" anchorCtr="0" compatLnSpc="1">
            <a:prstTxWarp prst="textNoShape">
              <a:avLst/>
            </a:prstTxWarp>
          </a:bodyPr>
          <a:lstStyle/>
          <a:p>
            <a:endParaRPr lang="zh-CN" altLang="en-US"/>
          </a:p>
        </p:txBody>
      </p:sp>
      <p:sp>
        <p:nvSpPr>
          <p:cNvPr id="222" name="TextBox 28">
            <a:extLst>
              <a:ext uri="{FF2B5EF4-FFF2-40B4-BE49-F238E27FC236}">
                <a16:creationId xmlns:a16="http://schemas.microsoft.com/office/drawing/2014/main" xmlns="" id="{E2E1A239-2D3E-4E25-8594-DC4FD2BC1655}"/>
              </a:ext>
            </a:extLst>
          </p:cNvPr>
          <p:cNvSpPr txBox="1"/>
          <p:nvPr/>
        </p:nvSpPr>
        <p:spPr>
          <a:xfrm>
            <a:off x="681253" y="275546"/>
            <a:ext cx="2423342" cy="430841"/>
          </a:xfrm>
          <a:prstGeom prst="rect">
            <a:avLst/>
          </a:prstGeom>
          <a:noFill/>
        </p:spPr>
        <p:txBody>
          <a:bodyPr wrap="square" lIns="121873" tIns="60937" rIns="121873" bIns="60937" rtlCol="0">
            <a:spAutoFit/>
          </a:bodyPr>
          <a:lstStyle/>
          <a:p>
            <a:r>
              <a:rPr lang="zh-CN" altLang="en-US" sz="2000" dirty="0">
                <a:solidFill>
                  <a:schemeClr val="tx1">
                    <a:lumMod val="65000"/>
                    <a:lumOff val="35000"/>
                  </a:schemeClr>
                </a:solidFill>
                <a:latin typeface="文鼎谁的字体" panose="020B0602010101010101" pitchFamily="33" charset="-122"/>
                <a:ea typeface="文鼎谁的字体" panose="020B0602010101010101" pitchFamily="33" charset="-122"/>
              </a:rPr>
              <a:t>点击添加您的标题</a:t>
            </a:r>
          </a:p>
        </p:txBody>
      </p:sp>
      <p:grpSp>
        <p:nvGrpSpPr>
          <p:cNvPr id="223" name="组合 222">
            <a:extLst>
              <a:ext uri="{FF2B5EF4-FFF2-40B4-BE49-F238E27FC236}">
                <a16:creationId xmlns:a16="http://schemas.microsoft.com/office/drawing/2014/main" xmlns="" id="{55E3A0D8-705C-4312-A30E-AAFD690AA5AE}"/>
              </a:ext>
            </a:extLst>
          </p:cNvPr>
          <p:cNvGrpSpPr/>
          <p:nvPr/>
        </p:nvGrpSpPr>
        <p:grpSpPr>
          <a:xfrm>
            <a:off x="214323" y="266495"/>
            <a:ext cx="406366" cy="418246"/>
            <a:chOff x="848004" y="393400"/>
            <a:chExt cx="406366" cy="418246"/>
          </a:xfrm>
          <a:effectLst>
            <a:outerShdw blurRad="165100" dist="38100" dir="6960000" sx="98000" sy="98000" algn="t" rotWithShape="0">
              <a:prstClr val="black">
                <a:alpha val="34000"/>
              </a:prstClr>
            </a:outerShdw>
          </a:effectLst>
        </p:grpSpPr>
        <p:grpSp>
          <p:nvGrpSpPr>
            <p:cNvPr id="224" name="组合 223">
              <a:extLst>
                <a:ext uri="{FF2B5EF4-FFF2-40B4-BE49-F238E27FC236}">
                  <a16:creationId xmlns:a16="http://schemas.microsoft.com/office/drawing/2014/main" xmlns="" id="{2F0623D8-0C40-46FA-8B4B-A194B206486C}"/>
                </a:ext>
              </a:extLst>
            </p:cNvPr>
            <p:cNvGrpSpPr/>
            <p:nvPr/>
          </p:nvGrpSpPr>
          <p:grpSpPr>
            <a:xfrm>
              <a:off x="848004" y="393400"/>
              <a:ext cx="406366" cy="418246"/>
              <a:chOff x="848005" y="369553"/>
              <a:chExt cx="406366" cy="418246"/>
            </a:xfrm>
          </p:grpSpPr>
          <p:sp>
            <p:nvSpPr>
              <p:cNvPr id="226" name="椭圆 225">
                <a:extLst>
                  <a:ext uri="{FF2B5EF4-FFF2-40B4-BE49-F238E27FC236}">
                    <a16:creationId xmlns:a16="http://schemas.microsoft.com/office/drawing/2014/main" xmlns="" id="{7DE1BD20-6D40-4486-A45D-BFBE2B7FD5B7}"/>
                  </a:ext>
                </a:extLst>
              </p:cNvPr>
              <p:cNvSpPr/>
              <p:nvPr/>
            </p:nvSpPr>
            <p:spPr>
              <a:xfrm>
                <a:off x="848005" y="369553"/>
                <a:ext cx="406366" cy="418246"/>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椭圆 233">
                <a:extLst>
                  <a:ext uri="{FF2B5EF4-FFF2-40B4-BE49-F238E27FC236}">
                    <a16:creationId xmlns:a16="http://schemas.microsoft.com/office/drawing/2014/main" xmlns="" id="{A92B507E-3094-41D0-8AD4-3C11E7597F84}"/>
                  </a:ext>
                </a:extLst>
              </p:cNvPr>
              <p:cNvSpPr/>
              <p:nvPr/>
            </p:nvSpPr>
            <p:spPr>
              <a:xfrm>
                <a:off x="856799" y="378604"/>
                <a:ext cx="388778" cy="400144"/>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5" name="椭圆 224">
              <a:extLst>
                <a:ext uri="{FF2B5EF4-FFF2-40B4-BE49-F238E27FC236}">
                  <a16:creationId xmlns:a16="http://schemas.microsoft.com/office/drawing/2014/main" xmlns="" id="{4667A09B-294C-430D-B22A-C8BAFE9B0459}"/>
                </a:ext>
              </a:extLst>
            </p:cNvPr>
            <p:cNvSpPr/>
            <p:nvPr/>
          </p:nvSpPr>
          <p:spPr>
            <a:xfrm>
              <a:off x="907857" y="455002"/>
              <a:ext cx="286661" cy="295042"/>
            </a:xfrm>
            <a:prstGeom prst="ellipse">
              <a:avLst/>
            </a:prstGeom>
            <a:solidFill>
              <a:srgbClr val="5092E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51846" rIns="0" bIns="51846" rtlCol="0" anchor="ctr"/>
            <a:lstStyle/>
            <a:p>
              <a:pPr algn="ctr"/>
              <a:endParaRPr lang="zh-CN" altLang="en-US" sz="3600" dirty="0">
                <a:solidFill>
                  <a:schemeClr val="bg1"/>
                </a:solidFill>
                <a:latin typeface="DIN Mittelschrift Std" pitchFamily="50" charset="0"/>
                <a:ea typeface="微软雅黑" pitchFamily="34" charset="-122"/>
              </a:endParaRPr>
            </a:p>
          </p:txBody>
        </p:sp>
      </p:grpSp>
    </p:spTree>
    <p:extLst>
      <p:ext uri="{BB962C8B-B14F-4D97-AF65-F5344CB8AC3E}">
        <p14:creationId xmlns:p14="http://schemas.microsoft.com/office/powerpoint/2010/main" val="2114870869"/>
      </p:ext>
    </p:extLst>
  </p:cSld>
  <p:clrMapOvr>
    <a:masterClrMapping/>
  </p:clrMapOvr>
  <mc:AlternateContent xmlns:mc="http://schemas.openxmlformats.org/markup-compatibility/2006" xmlns:p14="http://schemas.microsoft.com/office/powerpoint/2010/main">
    <mc:Choice Requires="p14">
      <p:transition spd="slow" p14:dur="1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30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nodeType="withEffect">
                                  <p:stCondLst>
                                    <p:cond delay="60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par>
                                <p:cTn id="15" presetID="53" presetClass="entr" presetSubtype="16" fill="hold" nodeType="withEffect">
                                  <p:stCondLst>
                                    <p:cond delay="90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par>
                                <p:cTn id="20" presetID="22" presetClass="entr" presetSubtype="8" fill="hold" grpId="0" nodeType="withEffect">
                                  <p:stCondLst>
                                    <p:cond delay="1200"/>
                                  </p:stCondLst>
                                  <p:childTnLst>
                                    <p:set>
                                      <p:cBhvr>
                                        <p:cTn id="21" dur="1" fill="hold">
                                          <p:stCondLst>
                                            <p:cond delay="0"/>
                                          </p:stCondLst>
                                        </p:cTn>
                                        <p:tgtEl>
                                          <p:spTgt spid="216"/>
                                        </p:tgtEl>
                                        <p:attrNameLst>
                                          <p:attrName>style.visibility</p:attrName>
                                        </p:attrNameLst>
                                      </p:cBhvr>
                                      <p:to>
                                        <p:strVal val="visible"/>
                                      </p:to>
                                    </p:set>
                                    <p:animEffect transition="in" filter="wipe(left)">
                                      <p:cBhvr>
                                        <p:cTn id="22" dur="500"/>
                                        <p:tgtEl>
                                          <p:spTgt spid="216"/>
                                        </p:tgtEl>
                                      </p:cBhvr>
                                    </p:animEffect>
                                  </p:childTnLst>
                                </p:cTn>
                              </p:par>
                              <p:par>
                                <p:cTn id="23" presetID="22" presetClass="entr" presetSubtype="8" fill="hold" grpId="0" nodeType="withEffect">
                                  <p:stCondLst>
                                    <p:cond delay="1500"/>
                                  </p:stCondLst>
                                  <p:childTnLst>
                                    <p:set>
                                      <p:cBhvr>
                                        <p:cTn id="24" dur="1" fill="hold">
                                          <p:stCondLst>
                                            <p:cond delay="0"/>
                                          </p:stCondLst>
                                        </p:cTn>
                                        <p:tgtEl>
                                          <p:spTgt spid="217"/>
                                        </p:tgtEl>
                                        <p:attrNameLst>
                                          <p:attrName>style.visibility</p:attrName>
                                        </p:attrNameLst>
                                      </p:cBhvr>
                                      <p:to>
                                        <p:strVal val="visible"/>
                                      </p:to>
                                    </p:set>
                                    <p:animEffect transition="in" filter="wipe(left)">
                                      <p:cBhvr>
                                        <p:cTn id="25" dur="500"/>
                                        <p:tgtEl>
                                          <p:spTgt spid="217"/>
                                        </p:tgtEl>
                                      </p:cBhvr>
                                    </p:animEffect>
                                  </p:childTnLst>
                                </p:cTn>
                              </p:par>
                              <p:par>
                                <p:cTn id="26" presetID="22" presetClass="entr" presetSubtype="8" fill="hold" grpId="0" nodeType="withEffect">
                                  <p:stCondLst>
                                    <p:cond delay="1800"/>
                                  </p:stCondLst>
                                  <p:childTnLst>
                                    <p:set>
                                      <p:cBhvr>
                                        <p:cTn id="27" dur="1" fill="hold">
                                          <p:stCondLst>
                                            <p:cond delay="0"/>
                                          </p:stCondLst>
                                        </p:cTn>
                                        <p:tgtEl>
                                          <p:spTgt spid="227"/>
                                        </p:tgtEl>
                                        <p:attrNameLst>
                                          <p:attrName>style.visibility</p:attrName>
                                        </p:attrNameLst>
                                      </p:cBhvr>
                                      <p:to>
                                        <p:strVal val="visible"/>
                                      </p:to>
                                    </p:set>
                                    <p:animEffect transition="in" filter="wipe(left)">
                                      <p:cBhvr>
                                        <p:cTn id="28" dur="500"/>
                                        <p:tgtEl>
                                          <p:spTgt spid="227"/>
                                        </p:tgtEl>
                                      </p:cBhvr>
                                    </p:animEffect>
                                  </p:childTnLst>
                                </p:cTn>
                              </p:par>
                              <p:par>
                                <p:cTn id="29" presetID="22" presetClass="entr" presetSubtype="8" fill="hold" grpId="0" nodeType="withEffect">
                                  <p:stCondLst>
                                    <p:cond delay="2100"/>
                                  </p:stCondLst>
                                  <p:childTnLst>
                                    <p:set>
                                      <p:cBhvr>
                                        <p:cTn id="30" dur="1" fill="hold">
                                          <p:stCondLst>
                                            <p:cond delay="0"/>
                                          </p:stCondLst>
                                        </p:cTn>
                                        <p:tgtEl>
                                          <p:spTgt spid="228"/>
                                        </p:tgtEl>
                                        <p:attrNameLst>
                                          <p:attrName>style.visibility</p:attrName>
                                        </p:attrNameLst>
                                      </p:cBhvr>
                                      <p:to>
                                        <p:strVal val="visible"/>
                                      </p:to>
                                    </p:set>
                                    <p:animEffect transition="in" filter="wipe(left)">
                                      <p:cBhvr>
                                        <p:cTn id="31" dur="500"/>
                                        <p:tgtEl>
                                          <p:spTgt spid="228"/>
                                        </p:tgtEl>
                                      </p:cBhvr>
                                    </p:animEffect>
                                  </p:childTnLst>
                                </p:cTn>
                              </p:par>
                              <p:par>
                                <p:cTn id="32" presetID="22" presetClass="entr" presetSubtype="8" fill="hold" grpId="0" nodeType="withEffect">
                                  <p:stCondLst>
                                    <p:cond delay="2400"/>
                                  </p:stCondLst>
                                  <p:childTnLst>
                                    <p:set>
                                      <p:cBhvr>
                                        <p:cTn id="33" dur="1" fill="hold">
                                          <p:stCondLst>
                                            <p:cond delay="0"/>
                                          </p:stCondLst>
                                        </p:cTn>
                                        <p:tgtEl>
                                          <p:spTgt spid="229"/>
                                        </p:tgtEl>
                                        <p:attrNameLst>
                                          <p:attrName>style.visibility</p:attrName>
                                        </p:attrNameLst>
                                      </p:cBhvr>
                                      <p:to>
                                        <p:strVal val="visible"/>
                                      </p:to>
                                    </p:set>
                                    <p:animEffect transition="in" filter="wipe(left)">
                                      <p:cBhvr>
                                        <p:cTn id="34" dur="500"/>
                                        <p:tgtEl>
                                          <p:spTgt spid="229"/>
                                        </p:tgtEl>
                                      </p:cBhvr>
                                    </p:animEffect>
                                  </p:childTnLst>
                                </p:cTn>
                              </p:par>
                              <p:par>
                                <p:cTn id="35" presetID="22" presetClass="entr" presetSubtype="8" fill="hold" grpId="0" nodeType="withEffect">
                                  <p:stCondLst>
                                    <p:cond delay="2700"/>
                                  </p:stCondLst>
                                  <p:childTnLst>
                                    <p:set>
                                      <p:cBhvr>
                                        <p:cTn id="36" dur="1" fill="hold">
                                          <p:stCondLst>
                                            <p:cond delay="0"/>
                                          </p:stCondLst>
                                        </p:cTn>
                                        <p:tgtEl>
                                          <p:spTgt spid="230"/>
                                        </p:tgtEl>
                                        <p:attrNameLst>
                                          <p:attrName>style.visibility</p:attrName>
                                        </p:attrNameLst>
                                      </p:cBhvr>
                                      <p:to>
                                        <p:strVal val="visible"/>
                                      </p:to>
                                    </p:set>
                                    <p:animEffect transition="in" filter="wipe(left)">
                                      <p:cBhvr>
                                        <p:cTn id="37" dur="500"/>
                                        <p:tgtEl>
                                          <p:spTgt spid="230"/>
                                        </p:tgtEl>
                                      </p:cBhvr>
                                    </p:animEffect>
                                  </p:childTnLst>
                                </p:cTn>
                              </p:par>
                              <p:par>
                                <p:cTn id="38" presetID="22" presetClass="entr" presetSubtype="8" fill="hold" grpId="0" nodeType="withEffect">
                                  <p:stCondLst>
                                    <p:cond delay="3000"/>
                                  </p:stCondLst>
                                  <p:childTnLst>
                                    <p:set>
                                      <p:cBhvr>
                                        <p:cTn id="39" dur="1" fill="hold">
                                          <p:stCondLst>
                                            <p:cond delay="0"/>
                                          </p:stCondLst>
                                        </p:cTn>
                                        <p:tgtEl>
                                          <p:spTgt spid="231"/>
                                        </p:tgtEl>
                                        <p:attrNameLst>
                                          <p:attrName>style.visibility</p:attrName>
                                        </p:attrNameLst>
                                      </p:cBhvr>
                                      <p:to>
                                        <p:strVal val="visible"/>
                                      </p:to>
                                    </p:set>
                                    <p:animEffect transition="in" filter="wipe(left)">
                                      <p:cBhvr>
                                        <p:cTn id="40" dur="500"/>
                                        <p:tgtEl>
                                          <p:spTgt spid="231"/>
                                        </p:tgtEl>
                                      </p:cBhvr>
                                    </p:animEffect>
                                  </p:childTnLst>
                                </p:cTn>
                              </p:par>
                              <p:par>
                                <p:cTn id="41" presetID="22" presetClass="entr" presetSubtype="8" fill="hold" grpId="0" nodeType="withEffect">
                                  <p:stCondLst>
                                    <p:cond delay="3300"/>
                                  </p:stCondLst>
                                  <p:childTnLst>
                                    <p:set>
                                      <p:cBhvr>
                                        <p:cTn id="42" dur="1" fill="hold">
                                          <p:stCondLst>
                                            <p:cond delay="0"/>
                                          </p:stCondLst>
                                        </p:cTn>
                                        <p:tgtEl>
                                          <p:spTgt spid="232"/>
                                        </p:tgtEl>
                                        <p:attrNameLst>
                                          <p:attrName>style.visibility</p:attrName>
                                        </p:attrNameLst>
                                      </p:cBhvr>
                                      <p:to>
                                        <p:strVal val="visible"/>
                                      </p:to>
                                    </p:set>
                                    <p:animEffect transition="in" filter="wipe(left)">
                                      <p:cBhvr>
                                        <p:cTn id="43" dur="500"/>
                                        <p:tgtEl>
                                          <p:spTgt spid="232"/>
                                        </p:tgtEl>
                                      </p:cBhvr>
                                    </p:animEffect>
                                  </p:childTnLst>
                                </p:cTn>
                              </p:par>
                              <p:par>
                                <p:cTn id="44" presetID="22" presetClass="entr" presetSubtype="8" fill="hold" grpId="0" nodeType="withEffect">
                                  <p:stCondLst>
                                    <p:cond delay="3600"/>
                                  </p:stCondLst>
                                  <p:childTnLst>
                                    <p:set>
                                      <p:cBhvr>
                                        <p:cTn id="45" dur="1" fill="hold">
                                          <p:stCondLst>
                                            <p:cond delay="0"/>
                                          </p:stCondLst>
                                        </p:cTn>
                                        <p:tgtEl>
                                          <p:spTgt spid="233"/>
                                        </p:tgtEl>
                                        <p:attrNameLst>
                                          <p:attrName>style.visibility</p:attrName>
                                        </p:attrNameLst>
                                      </p:cBhvr>
                                      <p:to>
                                        <p:strVal val="visible"/>
                                      </p:to>
                                    </p:set>
                                    <p:animEffect transition="in" filter="wipe(left)">
                                      <p:cBhvr>
                                        <p:cTn id="46" dur="500"/>
                                        <p:tgtEl>
                                          <p:spTgt spid="233"/>
                                        </p:tgtEl>
                                      </p:cBhvr>
                                    </p:animEffect>
                                  </p:childTnLst>
                                </p:cTn>
                              </p:par>
                              <p:par>
                                <p:cTn id="47" presetID="2" presetClass="entr" presetSubtype="8" fill="hold" grpId="0" nodeType="withEffect">
                                  <p:stCondLst>
                                    <p:cond delay="0"/>
                                  </p:stCondLst>
                                  <p:childTnLst>
                                    <p:set>
                                      <p:cBhvr>
                                        <p:cTn id="48" dur="1" fill="hold">
                                          <p:stCondLst>
                                            <p:cond delay="0"/>
                                          </p:stCondLst>
                                        </p:cTn>
                                        <p:tgtEl>
                                          <p:spTgt spid="221"/>
                                        </p:tgtEl>
                                        <p:attrNameLst>
                                          <p:attrName>style.visibility</p:attrName>
                                        </p:attrNameLst>
                                      </p:cBhvr>
                                      <p:to>
                                        <p:strVal val="visible"/>
                                      </p:to>
                                    </p:set>
                                    <p:anim calcmode="lin" valueType="num">
                                      <p:cBhvr additive="base">
                                        <p:cTn id="49" dur="1000" fill="hold"/>
                                        <p:tgtEl>
                                          <p:spTgt spid="221"/>
                                        </p:tgtEl>
                                        <p:attrNameLst>
                                          <p:attrName>ppt_x</p:attrName>
                                        </p:attrNameLst>
                                      </p:cBhvr>
                                      <p:tavLst>
                                        <p:tav tm="0">
                                          <p:val>
                                            <p:strVal val="0-#ppt_w/2"/>
                                          </p:val>
                                        </p:tav>
                                        <p:tav tm="100000">
                                          <p:val>
                                            <p:strVal val="#ppt_x"/>
                                          </p:val>
                                        </p:tav>
                                      </p:tavLst>
                                    </p:anim>
                                    <p:anim calcmode="lin" valueType="num">
                                      <p:cBhvr additive="base">
                                        <p:cTn id="50" dur="1000" fill="hold"/>
                                        <p:tgtEl>
                                          <p:spTgt spid="221"/>
                                        </p:tgtEl>
                                        <p:attrNameLst>
                                          <p:attrName>ppt_y</p:attrName>
                                        </p:attrNameLst>
                                      </p:cBhvr>
                                      <p:tavLst>
                                        <p:tav tm="0">
                                          <p:val>
                                            <p:strVal val="#ppt_y"/>
                                          </p:val>
                                        </p:tav>
                                        <p:tav tm="100000">
                                          <p:val>
                                            <p:strVal val="#ppt_y"/>
                                          </p:val>
                                        </p:tav>
                                      </p:tavLst>
                                    </p:anim>
                                  </p:childTnLst>
                                </p:cTn>
                              </p:par>
                              <p:par>
                                <p:cTn id="51" presetID="22" presetClass="entr" presetSubtype="8" fill="hold" nodeType="withEffect">
                                  <p:stCondLst>
                                    <p:cond delay="100"/>
                                  </p:stCondLst>
                                  <p:childTnLst>
                                    <p:set>
                                      <p:cBhvr>
                                        <p:cTn id="52" dur="1" fill="hold">
                                          <p:stCondLst>
                                            <p:cond delay="0"/>
                                          </p:stCondLst>
                                        </p:cTn>
                                        <p:tgtEl>
                                          <p:spTgt spid="220"/>
                                        </p:tgtEl>
                                        <p:attrNameLst>
                                          <p:attrName>style.visibility</p:attrName>
                                        </p:attrNameLst>
                                      </p:cBhvr>
                                      <p:to>
                                        <p:strVal val="visible"/>
                                      </p:to>
                                    </p:set>
                                    <p:animEffect transition="in" filter="wipe(left)">
                                      <p:cBhvr>
                                        <p:cTn id="53" dur="1000"/>
                                        <p:tgtEl>
                                          <p:spTgt spid="220"/>
                                        </p:tgtEl>
                                      </p:cBhvr>
                                    </p:animEffect>
                                  </p:childTnLst>
                                </p:cTn>
                              </p:par>
                              <p:par>
                                <p:cTn id="54" presetID="10" presetClass="entr" presetSubtype="0" fill="hold" nodeType="withEffect">
                                  <p:stCondLst>
                                    <p:cond delay="100"/>
                                  </p:stCondLst>
                                  <p:childTnLst>
                                    <p:set>
                                      <p:cBhvr>
                                        <p:cTn id="55" dur="1" fill="hold">
                                          <p:stCondLst>
                                            <p:cond delay="0"/>
                                          </p:stCondLst>
                                        </p:cTn>
                                        <p:tgtEl>
                                          <p:spTgt spid="223"/>
                                        </p:tgtEl>
                                        <p:attrNameLst>
                                          <p:attrName>style.visibility</p:attrName>
                                        </p:attrNameLst>
                                      </p:cBhvr>
                                      <p:to>
                                        <p:strVal val="visible"/>
                                      </p:to>
                                    </p:set>
                                    <p:animEffect transition="in" filter="fade">
                                      <p:cBhvr>
                                        <p:cTn id="56" dur="500"/>
                                        <p:tgtEl>
                                          <p:spTgt spid="223"/>
                                        </p:tgtEl>
                                      </p:cBhvr>
                                    </p:animEffect>
                                  </p:childTnLst>
                                </p:cTn>
                              </p:par>
                              <p:par>
                                <p:cTn id="57" presetID="19" presetClass="entr" presetSubtype="5" fill="hold" grpId="0" nodeType="withEffect">
                                  <p:stCondLst>
                                    <p:cond delay="100"/>
                                  </p:stCondLst>
                                  <p:iterate type="lt">
                                    <p:tmPct val="10000"/>
                                  </p:iterate>
                                  <p:childTnLst>
                                    <p:set>
                                      <p:cBhvr>
                                        <p:cTn id="58" dur="1" fill="hold">
                                          <p:stCondLst>
                                            <p:cond delay="0"/>
                                          </p:stCondLst>
                                        </p:cTn>
                                        <p:tgtEl>
                                          <p:spTgt spid="222"/>
                                        </p:tgtEl>
                                        <p:attrNameLst>
                                          <p:attrName>style.visibility</p:attrName>
                                        </p:attrNameLst>
                                      </p:cBhvr>
                                      <p:to>
                                        <p:strVal val="visible"/>
                                      </p:to>
                                    </p:set>
                                    <p:anim calcmode="lin" valueType="num">
                                      <p:cBhvr>
                                        <p:cTn id="59" dur="500" fill="hold"/>
                                        <p:tgtEl>
                                          <p:spTgt spid="222"/>
                                        </p:tgtEl>
                                        <p:attrNameLst>
                                          <p:attrName>ppt_w</p:attrName>
                                        </p:attrNameLst>
                                      </p:cBhvr>
                                      <p:tavLst>
                                        <p:tav tm="0">
                                          <p:val>
                                            <p:strVal val="#ppt_w"/>
                                          </p:val>
                                        </p:tav>
                                        <p:tav tm="100000">
                                          <p:val>
                                            <p:strVal val="#ppt_w"/>
                                          </p:val>
                                        </p:tav>
                                      </p:tavLst>
                                    </p:anim>
                                    <p:anim calcmode="lin" valueType="num">
                                      <p:cBhvr>
                                        <p:cTn id="60" dur="500" fill="hold"/>
                                        <p:tgtEl>
                                          <p:spTgt spid="222"/>
                                        </p:tgtEl>
                                        <p:attrNameLst>
                                          <p:attrName>ppt_h</p:attrName>
                                        </p:attrNameLst>
                                      </p:cBhvr>
                                      <p:tavLst>
                                        <p:tav tm="0" fmla="#ppt_h*sin(2.5*pi*$)">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 grpId="0" animBg="1"/>
      <p:bldP spid="217" grpId="0"/>
      <p:bldP spid="227" grpId="0"/>
      <p:bldP spid="228" grpId="0" animBg="1"/>
      <p:bldP spid="229" grpId="0"/>
      <p:bldP spid="230" grpId="0"/>
      <p:bldP spid="231" grpId="0" animBg="1"/>
      <p:bldP spid="232" grpId="0"/>
      <p:bldP spid="233" grpId="0"/>
      <p:bldP spid="221" grpId="0" animBg="1"/>
      <p:bldP spid="2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chenying0907 3"/>
          <p:cNvGrpSpPr/>
          <p:nvPr/>
        </p:nvGrpSpPr>
        <p:grpSpPr>
          <a:xfrm>
            <a:off x="6574744" y="3994023"/>
            <a:ext cx="1734699" cy="1296724"/>
            <a:chOff x="6574892" y="3994023"/>
            <a:chExt cx="1735234" cy="1296724"/>
          </a:xfrm>
          <a:solidFill>
            <a:srgbClr val="005188"/>
          </a:solidFill>
        </p:grpSpPr>
        <p:sp>
          <p:nvSpPr>
            <p:cNvPr id="5" name="椭圆 31"/>
            <p:cNvSpPr/>
            <p:nvPr/>
          </p:nvSpPr>
          <p:spPr>
            <a:xfrm rot="16200000">
              <a:off x="6794147" y="3774768"/>
              <a:ext cx="1296724" cy="1735234"/>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591" y="connsiteY0-592"/>
                </a:cxn>
                <a:cxn ang="0">
                  <a:pos x="connsiteX1-593" y="connsiteY1-594"/>
                </a:cxn>
                <a:cxn ang="0">
                  <a:pos x="connsiteX2-595" y="connsiteY2-596"/>
                </a:cxn>
                <a:cxn ang="0">
                  <a:pos x="connsiteX3-597" y="connsiteY3-598"/>
                </a:cxn>
                <a:cxn ang="0">
                  <a:pos x="connsiteX4-599" y="connsiteY4-60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noFill/>
            <a:ln w="25400" cap="rnd">
              <a:solidFill>
                <a:schemeClr val="accent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2" tIns="60941" rIns="121882" bIns="60941" numCol="1" spcCol="0" rtlCol="0" fromWordArt="0" anchor="ctr" anchorCtr="0" forceAA="0" compatLnSpc="1">
              <a:noAutofit/>
            </a:bodyPr>
            <a:lstStyle/>
            <a:p>
              <a:pPr algn="ctr"/>
              <a:endParaRPr lang="zh-CN" altLang="en-US" sz="1999" dirty="0">
                <a:solidFill>
                  <a:srgbClr val="605448"/>
                </a:solidFill>
                <a:latin typeface="方正静蕾简体" pitchFamily="2" charset="-122"/>
                <a:ea typeface="方正静蕾简体" pitchFamily="2" charset="-122"/>
              </a:endParaRPr>
            </a:p>
          </p:txBody>
        </p:sp>
        <p:grpSp>
          <p:nvGrpSpPr>
            <p:cNvPr id="6" name="chenying0907 5"/>
            <p:cNvGrpSpPr/>
            <p:nvPr/>
          </p:nvGrpSpPr>
          <p:grpSpPr>
            <a:xfrm>
              <a:off x="7164286" y="4286651"/>
              <a:ext cx="674484" cy="711466"/>
              <a:chOff x="4197350" y="2182813"/>
              <a:chExt cx="608013" cy="641350"/>
            </a:xfrm>
            <a:grpFill/>
          </p:grpSpPr>
          <p:sp>
            <p:nvSpPr>
              <p:cNvPr id="7" name="chenying0907 166"/>
              <p:cNvSpPr/>
              <p:nvPr/>
            </p:nvSpPr>
            <p:spPr bwMode="auto">
              <a:xfrm>
                <a:off x="4229100" y="2211388"/>
                <a:ext cx="39688" cy="157163"/>
              </a:xfrm>
              <a:custGeom>
                <a:avLst/>
                <a:gdLst/>
                <a:ahLst/>
                <a:cxnLst>
                  <a:cxn ang="0">
                    <a:pos x="63" y="2"/>
                  </a:cxn>
                  <a:cxn ang="0">
                    <a:pos x="63" y="2"/>
                  </a:cxn>
                  <a:cxn ang="0">
                    <a:pos x="58" y="14"/>
                  </a:cxn>
                  <a:cxn ang="0">
                    <a:pos x="54" y="25"/>
                  </a:cxn>
                  <a:cxn ang="0">
                    <a:pos x="47" y="49"/>
                  </a:cxn>
                  <a:cxn ang="0">
                    <a:pos x="34" y="96"/>
                  </a:cxn>
                  <a:cxn ang="0">
                    <a:pos x="34" y="96"/>
                  </a:cxn>
                  <a:cxn ang="0">
                    <a:pos x="27" y="122"/>
                  </a:cxn>
                  <a:cxn ang="0">
                    <a:pos x="21" y="149"/>
                  </a:cxn>
                  <a:cxn ang="0">
                    <a:pos x="10" y="203"/>
                  </a:cxn>
                  <a:cxn ang="0">
                    <a:pos x="10" y="203"/>
                  </a:cxn>
                  <a:cxn ang="0">
                    <a:pos x="6" y="222"/>
                  </a:cxn>
                  <a:cxn ang="0">
                    <a:pos x="3" y="243"/>
                  </a:cxn>
                  <a:cxn ang="0">
                    <a:pos x="1" y="263"/>
                  </a:cxn>
                  <a:cxn ang="0">
                    <a:pos x="0" y="283"/>
                  </a:cxn>
                  <a:cxn ang="0">
                    <a:pos x="0" y="283"/>
                  </a:cxn>
                  <a:cxn ang="0">
                    <a:pos x="1" y="290"/>
                  </a:cxn>
                  <a:cxn ang="0">
                    <a:pos x="2" y="292"/>
                  </a:cxn>
                  <a:cxn ang="0">
                    <a:pos x="3" y="294"/>
                  </a:cxn>
                  <a:cxn ang="0">
                    <a:pos x="6" y="296"/>
                  </a:cxn>
                  <a:cxn ang="0">
                    <a:pos x="8" y="296"/>
                  </a:cxn>
                  <a:cxn ang="0">
                    <a:pos x="11" y="296"/>
                  </a:cxn>
                  <a:cxn ang="0">
                    <a:pos x="14" y="294"/>
                  </a:cxn>
                  <a:cxn ang="0">
                    <a:pos x="14" y="294"/>
                  </a:cxn>
                  <a:cxn ang="0">
                    <a:pos x="15" y="293"/>
                  </a:cxn>
                  <a:cxn ang="0">
                    <a:pos x="16" y="291"/>
                  </a:cxn>
                  <a:cxn ang="0">
                    <a:pos x="15" y="287"/>
                  </a:cxn>
                  <a:cxn ang="0">
                    <a:pos x="14" y="285"/>
                  </a:cxn>
                  <a:cxn ang="0">
                    <a:pos x="12" y="285"/>
                  </a:cxn>
                  <a:cxn ang="0">
                    <a:pos x="11" y="284"/>
                  </a:cxn>
                  <a:cxn ang="0">
                    <a:pos x="9" y="285"/>
                  </a:cxn>
                  <a:cxn ang="0">
                    <a:pos x="9" y="285"/>
                  </a:cxn>
                  <a:cxn ang="0">
                    <a:pos x="11" y="282"/>
                  </a:cxn>
                  <a:cxn ang="0">
                    <a:pos x="12" y="276"/>
                  </a:cxn>
                  <a:cxn ang="0">
                    <a:pos x="14" y="259"/>
                  </a:cxn>
                  <a:cxn ang="0">
                    <a:pos x="14" y="232"/>
                  </a:cxn>
                  <a:cxn ang="0">
                    <a:pos x="14" y="232"/>
                  </a:cxn>
                  <a:cxn ang="0">
                    <a:pos x="17" y="212"/>
                  </a:cxn>
                  <a:cxn ang="0">
                    <a:pos x="21" y="193"/>
                  </a:cxn>
                  <a:cxn ang="0">
                    <a:pos x="29" y="155"/>
                  </a:cxn>
                  <a:cxn ang="0">
                    <a:pos x="29" y="155"/>
                  </a:cxn>
                  <a:cxn ang="0">
                    <a:pos x="38" y="119"/>
                  </a:cxn>
                  <a:cxn ang="0">
                    <a:pos x="48" y="83"/>
                  </a:cxn>
                  <a:cxn ang="0">
                    <a:pos x="48" y="83"/>
                  </a:cxn>
                  <a:cxn ang="0">
                    <a:pos x="58" y="45"/>
                  </a:cxn>
                  <a:cxn ang="0">
                    <a:pos x="64" y="25"/>
                  </a:cxn>
                  <a:cxn ang="0">
                    <a:pos x="68" y="16"/>
                  </a:cxn>
                  <a:cxn ang="0">
                    <a:pos x="72" y="8"/>
                  </a:cxn>
                  <a:cxn ang="0">
                    <a:pos x="72" y="8"/>
                  </a:cxn>
                  <a:cxn ang="0">
                    <a:pos x="73" y="5"/>
                  </a:cxn>
                  <a:cxn ang="0">
                    <a:pos x="73" y="3"/>
                  </a:cxn>
                  <a:cxn ang="0">
                    <a:pos x="72" y="2"/>
                  </a:cxn>
                  <a:cxn ang="0">
                    <a:pos x="71" y="1"/>
                  </a:cxn>
                  <a:cxn ang="0">
                    <a:pos x="69" y="0"/>
                  </a:cxn>
                  <a:cxn ang="0">
                    <a:pos x="67" y="0"/>
                  </a:cxn>
                  <a:cxn ang="0">
                    <a:pos x="65" y="1"/>
                  </a:cxn>
                  <a:cxn ang="0">
                    <a:pos x="63" y="2"/>
                  </a:cxn>
                  <a:cxn ang="0">
                    <a:pos x="63" y="2"/>
                  </a:cxn>
                </a:cxnLst>
                <a:rect l="0" t="0" r="r" b="b"/>
                <a:pathLst>
                  <a:path w="73" h="296">
                    <a:moveTo>
                      <a:pt x="63" y="2"/>
                    </a:moveTo>
                    <a:lnTo>
                      <a:pt x="63" y="2"/>
                    </a:lnTo>
                    <a:lnTo>
                      <a:pt x="58" y="14"/>
                    </a:lnTo>
                    <a:lnTo>
                      <a:pt x="54" y="25"/>
                    </a:lnTo>
                    <a:lnTo>
                      <a:pt x="47" y="49"/>
                    </a:lnTo>
                    <a:lnTo>
                      <a:pt x="34" y="96"/>
                    </a:lnTo>
                    <a:lnTo>
                      <a:pt x="34" y="96"/>
                    </a:lnTo>
                    <a:lnTo>
                      <a:pt x="27" y="122"/>
                    </a:lnTo>
                    <a:lnTo>
                      <a:pt x="21" y="149"/>
                    </a:lnTo>
                    <a:lnTo>
                      <a:pt x="10" y="203"/>
                    </a:lnTo>
                    <a:lnTo>
                      <a:pt x="10" y="203"/>
                    </a:lnTo>
                    <a:lnTo>
                      <a:pt x="6" y="222"/>
                    </a:lnTo>
                    <a:lnTo>
                      <a:pt x="3" y="243"/>
                    </a:lnTo>
                    <a:lnTo>
                      <a:pt x="1" y="263"/>
                    </a:lnTo>
                    <a:lnTo>
                      <a:pt x="0" y="283"/>
                    </a:lnTo>
                    <a:lnTo>
                      <a:pt x="0" y="283"/>
                    </a:lnTo>
                    <a:lnTo>
                      <a:pt x="1" y="290"/>
                    </a:lnTo>
                    <a:lnTo>
                      <a:pt x="2" y="292"/>
                    </a:lnTo>
                    <a:lnTo>
                      <a:pt x="3" y="294"/>
                    </a:lnTo>
                    <a:lnTo>
                      <a:pt x="6" y="296"/>
                    </a:lnTo>
                    <a:lnTo>
                      <a:pt x="8" y="296"/>
                    </a:lnTo>
                    <a:lnTo>
                      <a:pt x="11" y="296"/>
                    </a:lnTo>
                    <a:lnTo>
                      <a:pt x="14" y="294"/>
                    </a:lnTo>
                    <a:lnTo>
                      <a:pt x="14" y="294"/>
                    </a:lnTo>
                    <a:lnTo>
                      <a:pt x="15" y="293"/>
                    </a:lnTo>
                    <a:lnTo>
                      <a:pt x="16" y="291"/>
                    </a:lnTo>
                    <a:lnTo>
                      <a:pt x="15" y="287"/>
                    </a:lnTo>
                    <a:lnTo>
                      <a:pt x="14" y="285"/>
                    </a:lnTo>
                    <a:lnTo>
                      <a:pt x="12" y="285"/>
                    </a:lnTo>
                    <a:lnTo>
                      <a:pt x="11" y="284"/>
                    </a:lnTo>
                    <a:lnTo>
                      <a:pt x="9" y="285"/>
                    </a:lnTo>
                    <a:lnTo>
                      <a:pt x="9" y="285"/>
                    </a:lnTo>
                    <a:lnTo>
                      <a:pt x="11" y="282"/>
                    </a:lnTo>
                    <a:lnTo>
                      <a:pt x="12" y="276"/>
                    </a:lnTo>
                    <a:lnTo>
                      <a:pt x="14" y="259"/>
                    </a:lnTo>
                    <a:lnTo>
                      <a:pt x="14" y="232"/>
                    </a:lnTo>
                    <a:lnTo>
                      <a:pt x="14" y="232"/>
                    </a:lnTo>
                    <a:lnTo>
                      <a:pt x="17" y="212"/>
                    </a:lnTo>
                    <a:lnTo>
                      <a:pt x="21" y="193"/>
                    </a:lnTo>
                    <a:lnTo>
                      <a:pt x="29" y="155"/>
                    </a:lnTo>
                    <a:lnTo>
                      <a:pt x="29" y="155"/>
                    </a:lnTo>
                    <a:lnTo>
                      <a:pt x="38" y="119"/>
                    </a:lnTo>
                    <a:lnTo>
                      <a:pt x="48" y="83"/>
                    </a:lnTo>
                    <a:lnTo>
                      <a:pt x="48" y="83"/>
                    </a:lnTo>
                    <a:lnTo>
                      <a:pt x="58" y="45"/>
                    </a:lnTo>
                    <a:lnTo>
                      <a:pt x="64" y="25"/>
                    </a:lnTo>
                    <a:lnTo>
                      <a:pt x="68" y="16"/>
                    </a:lnTo>
                    <a:lnTo>
                      <a:pt x="72" y="8"/>
                    </a:lnTo>
                    <a:lnTo>
                      <a:pt x="72" y="8"/>
                    </a:lnTo>
                    <a:lnTo>
                      <a:pt x="73" y="5"/>
                    </a:lnTo>
                    <a:lnTo>
                      <a:pt x="73" y="3"/>
                    </a:lnTo>
                    <a:lnTo>
                      <a:pt x="72" y="2"/>
                    </a:lnTo>
                    <a:lnTo>
                      <a:pt x="71" y="1"/>
                    </a:lnTo>
                    <a:lnTo>
                      <a:pt x="69" y="0"/>
                    </a:lnTo>
                    <a:lnTo>
                      <a:pt x="67" y="0"/>
                    </a:lnTo>
                    <a:lnTo>
                      <a:pt x="65" y="1"/>
                    </a:lnTo>
                    <a:lnTo>
                      <a:pt x="63" y="2"/>
                    </a:lnTo>
                    <a:lnTo>
                      <a:pt x="63" y="2"/>
                    </a:lnTo>
                    <a:close/>
                  </a:path>
                </a:pathLst>
              </a:custGeom>
              <a:grpFill/>
              <a:ln w="9525">
                <a:solidFill>
                  <a:schemeClr val="accent1"/>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8" name="chenying0907 167"/>
              <p:cNvSpPr/>
              <p:nvPr/>
            </p:nvSpPr>
            <p:spPr bwMode="auto">
              <a:xfrm>
                <a:off x="4251325" y="2206625"/>
                <a:ext cx="39688" cy="177800"/>
              </a:xfrm>
              <a:custGeom>
                <a:avLst/>
                <a:gdLst/>
                <a:ahLst/>
                <a:cxnLst>
                  <a:cxn ang="0">
                    <a:pos x="66" y="3"/>
                  </a:cxn>
                  <a:cxn ang="0">
                    <a:pos x="66" y="3"/>
                  </a:cxn>
                  <a:cxn ang="0">
                    <a:pos x="51" y="40"/>
                  </a:cxn>
                  <a:cxn ang="0">
                    <a:pos x="44" y="59"/>
                  </a:cxn>
                  <a:cxn ang="0">
                    <a:pos x="38" y="78"/>
                  </a:cxn>
                  <a:cxn ang="0">
                    <a:pos x="38" y="78"/>
                  </a:cxn>
                  <a:cxn ang="0">
                    <a:pos x="33" y="101"/>
                  </a:cxn>
                  <a:cxn ang="0">
                    <a:pos x="29" y="124"/>
                  </a:cxn>
                  <a:cxn ang="0">
                    <a:pos x="20" y="170"/>
                  </a:cxn>
                  <a:cxn ang="0">
                    <a:pos x="20" y="170"/>
                  </a:cxn>
                  <a:cxn ang="0">
                    <a:pos x="5" y="249"/>
                  </a:cxn>
                  <a:cxn ang="0">
                    <a:pos x="5" y="249"/>
                  </a:cxn>
                  <a:cxn ang="0">
                    <a:pos x="2" y="270"/>
                  </a:cxn>
                  <a:cxn ang="0">
                    <a:pos x="1" y="290"/>
                  </a:cxn>
                  <a:cxn ang="0">
                    <a:pos x="0" y="311"/>
                  </a:cxn>
                  <a:cxn ang="0">
                    <a:pos x="0" y="332"/>
                  </a:cxn>
                  <a:cxn ang="0">
                    <a:pos x="0" y="332"/>
                  </a:cxn>
                  <a:cxn ang="0">
                    <a:pos x="0" y="334"/>
                  </a:cxn>
                  <a:cxn ang="0">
                    <a:pos x="1" y="336"/>
                  </a:cxn>
                  <a:cxn ang="0">
                    <a:pos x="3" y="336"/>
                  </a:cxn>
                  <a:cxn ang="0">
                    <a:pos x="5" y="337"/>
                  </a:cxn>
                  <a:cxn ang="0">
                    <a:pos x="6" y="336"/>
                  </a:cxn>
                  <a:cxn ang="0">
                    <a:pos x="8" y="336"/>
                  </a:cxn>
                  <a:cxn ang="0">
                    <a:pos x="9" y="334"/>
                  </a:cxn>
                  <a:cxn ang="0">
                    <a:pos x="9" y="332"/>
                  </a:cxn>
                  <a:cxn ang="0">
                    <a:pos x="9" y="332"/>
                  </a:cxn>
                  <a:cxn ang="0">
                    <a:pos x="9" y="310"/>
                  </a:cxn>
                  <a:cxn ang="0">
                    <a:pos x="10" y="288"/>
                  </a:cxn>
                  <a:cxn ang="0">
                    <a:pos x="12" y="265"/>
                  </a:cxn>
                  <a:cxn ang="0">
                    <a:pos x="16" y="244"/>
                  </a:cxn>
                  <a:cxn ang="0">
                    <a:pos x="16" y="244"/>
                  </a:cxn>
                  <a:cxn ang="0">
                    <a:pos x="32" y="164"/>
                  </a:cxn>
                  <a:cxn ang="0">
                    <a:pos x="32" y="164"/>
                  </a:cxn>
                  <a:cxn ang="0">
                    <a:pos x="39" y="122"/>
                  </a:cxn>
                  <a:cxn ang="0">
                    <a:pos x="47" y="81"/>
                  </a:cxn>
                  <a:cxn ang="0">
                    <a:pos x="47" y="81"/>
                  </a:cxn>
                  <a:cxn ang="0">
                    <a:pos x="52" y="61"/>
                  </a:cxn>
                  <a:cxn ang="0">
                    <a:pos x="60" y="43"/>
                  </a:cxn>
                  <a:cxn ang="0">
                    <a:pos x="75" y="6"/>
                  </a:cxn>
                  <a:cxn ang="0">
                    <a:pos x="75" y="6"/>
                  </a:cxn>
                  <a:cxn ang="0">
                    <a:pos x="76" y="4"/>
                  </a:cxn>
                  <a:cxn ang="0">
                    <a:pos x="75" y="2"/>
                  </a:cxn>
                  <a:cxn ang="0">
                    <a:pos x="74" y="1"/>
                  </a:cxn>
                  <a:cxn ang="0">
                    <a:pos x="72" y="0"/>
                  </a:cxn>
                  <a:cxn ang="0">
                    <a:pos x="69" y="1"/>
                  </a:cxn>
                  <a:cxn ang="0">
                    <a:pos x="67" y="2"/>
                  </a:cxn>
                  <a:cxn ang="0">
                    <a:pos x="66" y="3"/>
                  </a:cxn>
                  <a:cxn ang="0">
                    <a:pos x="66" y="3"/>
                  </a:cxn>
                </a:cxnLst>
                <a:rect l="0" t="0" r="r" b="b"/>
                <a:pathLst>
                  <a:path w="76" h="337">
                    <a:moveTo>
                      <a:pt x="66" y="3"/>
                    </a:moveTo>
                    <a:lnTo>
                      <a:pt x="66" y="3"/>
                    </a:lnTo>
                    <a:lnTo>
                      <a:pt x="51" y="40"/>
                    </a:lnTo>
                    <a:lnTo>
                      <a:pt x="44" y="59"/>
                    </a:lnTo>
                    <a:lnTo>
                      <a:pt x="38" y="78"/>
                    </a:lnTo>
                    <a:lnTo>
                      <a:pt x="38" y="78"/>
                    </a:lnTo>
                    <a:lnTo>
                      <a:pt x="33" y="101"/>
                    </a:lnTo>
                    <a:lnTo>
                      <a:pt x="29" y="124"/>
                    </a:lnTo>
                    <a:lnTo>
                      <a:pt x="20" y="170"/>
                    </a:lnTo>
                    <a:lnTo>
                      <a:pt x="20" y="170"/>
                    </a:lnTo>
                    <a:lnTo>
                      <a:pt x="5" y="249"/>
                    </a:lnTo>
                    <a:lnTo>
                      <a:pt x="5" y="249"/>
                    </a:lnTo>
                    <a:lnTo>
                      <a:pt x="2" y="270"/>
                    </a:lnTo>
                    <a:lnTo>
                      <a:pt x="1" y="290"/>
                    </a:lnTo>
                    <a:lnTo>
                      <a:pt x="0" y="311"/>
                    </a:lnTo>
                    <a:lnTo>
                      <a:pt x="0" y="332"/>
                    </a:lnTo>
                    <a:lnTo>
                      <a:pt x="0" y="332"/>
                    </a:lnTo>
                    <a:lnTo>
                      <a:pt x="0" y="334"/>
                    </a:lnTo>
                    <a:lnTo>
                      <a:pt x="1" y="336"/>
                    </a:lnTo>
                    <a:lnTo>
                      <a:pt x="3" y="336"/>
                    </a:lnTo>
                    <a:lnTo>
                      <a:pt x="5" y="337"/>
                    </a:lnTo>
                    <a:lnTo>
                      <a:pt x="6" y="336"/>
                    </a:lnTo>
                    <a:lnTo>
                      <a:pt x="8" y="336"/>
                    </a:lnTo>
                    <a:lnTo>
                      <a:pt x="9" y="334"/>
                    </a:lnTo>
                    <a:lnTo>
                      <a:pt x="9" y="332"/>
                    </a:lnTo>
                    <a:lnTo>
                      <a:pt x="9" y="332"/>
                    </a:lnTo>
                    <a:lnTo>
                      <a:pt x="9" y="310"/>
                    </a:lnTo>
                    <a:lnTo>
                      <a:pt x="10" y="288"/>
                    </a:lnTo>
                    <a:lnTo>
                      <a:pt x="12" y="265"/>
                    </a:lnTo>
                    <a:lnTo>
                      <a:pt x="16" y="244"/>
                    </a:lnTo>
                    <a:lnTo>
                      <a:pt x="16" y="244"/>
                    </a:lnTo>
                    <a:lnTo>
                      <a:pt x="32" y="164"/>
                    </a:lnTo>
                    <a:lnTo>
                      <a:pt x="32" y="164"/>
                    </a:lnTo>
                    <a:lnTo>
                      <a:pt x="39" y="122"/>
                    </a:lnTo>
                    <a:lnTo>
                      <a:pt x="47" y="81"/>
                    </a:lnTo>
                    <a:lnTo>
                      <a:pt x="47" y="81"/>
                    </a:lnTo>
                    <a:lnTo>
                      <a:pt x="52" y="61"/>
                    </a:lnTo>
                    <a:lnTo>
                      <a:pt x="60" y="43"/>
                    </a:lnTo>
                    <a:lnTo>
                      <a:pt x="75" y="6"/>
                    </a:lnTo>
                    <a:lnTo>
                      <a:pt x="75" y="6"/>
                    </a:lnTo>
                    <a:lnTo>
                      <a:pt x="76" y="4"/>
                    </a:lnTo>
                    <a:lnTo>
                      <a:pt x="75" y="2"/>
                    </a:lnTo>
                    <a:lnTo>
                      <a:pt x="74" y="1"/>
                    </a:lnTo>
                    <a:lnTo>
                      <a:pt x="72" y="0"/>
                    </a:lnTo>
                    <a:lnTo>
                      <a:pt x="69" y="1"/>
                    </a:lnTo>
                    <a:lnTo>
                      <a:pt x="67" y="2"/>
                    </a:lnTo>
                    <a:lnTo>
                      <a:pt x="66" y="3"/>
                    </a:lnTo>
                    <a:lnTo>
                      <a:pt x="66" y="3"/>
                    </a:lnTo>
                    <a:close/>
                  </a:path>
                </a:pathLst>
              </a:custGeom>
              <a:grpFill/>
              <a:ln w="9525">
                <a:solidFill>
                  <a:schemeClr val="accent1"/>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9" name="chenying0907 168"/>
              <p:cNvSpPr/>
              <p:nvPr/>
            </p:nvSpPr>
            <p:spPr bwMode="auto">
              <a:xfrm>
                <a:off x="4271963" y="2197100"/>
                <a:ext cx="55563" cy="195263"/>
              </a:xfrm>
              <a:custGeom>
                <a:avLst/>
                <a:gdLst/>
                <a:ahLst/>
                <a:cxnLst>
                  <a:cxn ang="0">
                    <a:pos x="98" y="2"/>
                  </a:cxn>
                  <a:cxn ang="0">
                    <a:pos x="98" y="2"/>
                  </a:cxn>
                  <a:cxn ang="0">
                    <a:pos x="84" y="26"/>
                  </a:cxn>
                  <a:cxn ang="0">
                    <a:pos x="71" y="51"/>
                  </a:cxn>
                  <a:cxn ang="0">
                    <a:pos x="61" y="77"/>
                  </a:cxn>
                  <a:cxn ang="0">
                    <a:pos x="51" y="103"/>
                  </a:cxn>
                  <a:cxn ang="0">
                    <a:pos x="42" y="128"/>
                  </a:cxn>
                  <a:cxn ang="0">
                    <a:pos x="34" y="155"/>
                  </a:cxn>
                  <a:cxn ang="0">
                    <a:pos x="27" y="182"/>
                  </a:cxn>
                  <a:cxn ang="0">
                    <a:pos x="21" y="209"/>
                  </a:cxn>
                  <a:cxn ang="0">
                    <a:pos x="21" y="209"/>
                  </a:cxn>
                  <a:cxn ang="0">
                    <a:pos x="14" y="234"/>
                  </a:cxn>
                  <a:cxn ang="0">
                    <a:pos x="9" y="259"/>
                  </a:cxn>
                  <a:cxn ang="0">
                    <a:pos x="6" y="283"/>
                  </a:cxn>
                  <a:cxn ang="0">
                    <a:pos x="3" y="308"/>
                  </a:cxn>
                  <a:cxn ang="0">
                    <a:pos x="3" y="308"/>
                  </a:cxn>
                  <a:cxn ang="0">
                    <a:pos x="1" y="323"/>
                  </a:cxn>
                  <a:cxn ang="0">
                    <a:pos x="0" y="340"/>
                  </a:cxn>
                  <a:cxn ang="0">
                    <a:pos x="0" y="349"/>
                  </a:cxn>
                  <a:cxn ang="0">
                    <a:pos x="1" y="356"/>
                  </a:cxn>
                  <a:cxn ang="0">
                    <a:pos x="4" y="363"/>
                  </a:cxn>
                  <a:cxn ang="0">
                    <a:pos x="6" y="366"/>
                  </a:cxn>
                  <a:cxn ang="0">
                    <a:pos x="8" y="368"/>
                  </a:cxn>
                  <a:cxn ang="0">
                    <a:pos x="8" y="368"/>
                  </a:cxn>
                  <a:cxn ang="0">
                    <a:pos x="11" y="370"/>
                  </a:cxn>
                  <a:cxn ang="0">
                    <a:pos x="13" y="369"/>
                  </a:cxn>
                  <a:cxn ang="0">
                    <a:pos x="15" y="368"/>
                  </a:cxn>
                  <a:cxn ang="0">
                    <a:pos x="16" y="365"/>
                  </a:cxn>
                  <a:cxn ang="0">
                    <a:pos x="16" y="361"/>
                  </a:cxn>
                  <a:cxn ang="0">
                    <a:pos x="16" y="361"/>
                  </a:cxn>
                  <a:cxn ang="0">
                    <a:pos x="16" y="359"/>
                  </a:cxn>
                  <a:cxn ang="0">
                    <a:pos x="15" y="357"/>
                  </a:cxn>
                  <a:cxn ang="0">
                    <a:pos x="13" y="356"/>
                  </a:cxn>
                  <a:cxn ang="0">
                    <a:pos x="11" y="356"/>
                  </a:cxn>
                  <a:cxn ang="0">
                    <a:pos x="11" y="356"/>
                  </a:cxn>
                  <a:cxn ang="0">
                    <a:pos x="10" y="349"/>
                  </a:cxn>
                  <a:cxn ang="0">
                    <a:pos x="10" y="339"/>
                  </a:cxn>
                  <a:cxn ang="0">
                    <a:pos x="11" y="324"/>
                  </a:cxn>
                  <a:cxn ang="0">
                    <a:pos x="11" y="324"/>
                  </a:cxn>
                  <a:cxn ang="0">
                    <a:pos x="12" y="304"/>
                  </a:cxn>
                  <a:cxn ang="0">
                    <a:pos x="14" y="283"/>
                  </a:cxn>
                  <a:cxn ang="0">
                    <a:pos x="14" y="283"/>
                  </a:cxn>
                  <a:cxn ang="0">
                    <a:pos x="19" y="259"/>
                  </a:cxn>
                  <a:cxn ang="0">
                    <a:pos x="24" y="235"/>
                  </a:cxn>
                  <a:cxn ang="0">
                    <a:pos x="35" y="185"/>
                  </a:cxn>
                  <a:cxn ang="0">
                    <a:pos x="35" y="185"/>
                  </a:cxn>
                  <a:cxn ang="0">
                    <a:pos x="47" y="143"/>
                  </a:cxn>
                  <a:cxn ang="0">
                    <a:pos x="61" y="102"/>
                  </a:cxn>
                  <a:cxn ang="0">
                    <a:pos x="61" y="102"/>
                  </a:cxn>
                  <a:cxn ang="0">
                    <a:pos x="70" y="77"/>
                  </a:cxn>
                  <a:cxn ang="0">
                    <a:pos x="80" y="53"/>
                  </a:cxn>
                  <a:cxn ang="0">
                    <a:pos x="93" y="30"/>
                  </a:cxn>
                  <a:cxn ang="0">
                    <a:pos x="106" y="8"/>
                  </a:cxn>
                  <a:cxn ang="0">
                    <a:pos x="106" y="8"/>
                  </a:cxn>
                  <a:cxn ang="0">
                    <a:pos x="106" y="6"/>
                  </a:cxn>
                  <a:cxn ang="0">
                    <a:pos x="106" y="3"/>
                  </a:cxn>
                  <a:cxn ang="0">
                    <a:pos x="105" y="2"/>
                  </a:cxn>
                  <a:cxn ang="0">
                    <a:pos x="104" y="0"/>
                  </a:cxn>
                  <a:cxn ang="0">
                    <a:pos x="102" y="0"/>
                  </a:cxn>
                  <a:cxn ang="0">
                    <a:pos x="101" y="0"/>
                  </a:cxn>
                  <a:cxn ang="0">
                    <a:pos x="99" y="0"/>
                  </a:cxn>
                  <a:cxn ang="0">
                    <a:pos x="98" y="2"/>
                  </a:cxn>
                  <a:cxn ang="0">
                    <a:pos x="98" y="2"/>
                  </a:cxn>
                </a:cxnLst>
                <a:rect l="0" t="0" r="r" b="b"/>
                <a:pathLst>
                  <a:path w="106" h="370">
                    <a:moveTo>
                      <a:pt x="98" y="2"/>
                    </a:moveTo>
                    <a:lnTo>
                      <a:pt x="98" y="2"/>
                    </a:lnTo>
                    <a:lnTo>
                      <a:pt x="84" y="26"/>
                    </a:lnTo>
                    <a:lnTo>
                      <a:pt x="71" y="51"/>
                    </a:lnTo>
                    <a:lnTo>
                      <a:pt x="61" y="77"/>
                    </a:lnTo>
                    <a:lnTo>
                      <a:pt x="51" y="103"/>
                    </a:lnTo>
                    <a:lnTo>
                      <a:pt x="42" y="128"/>
                    </a:lnTo>
                    <a:lnTo>
                      <a:pt x="34" y="155"/>
                    </a:lnTo>
                    <a:lnTo>
                      <a:pt x="27" y="182"/>
                    </a:lnTo>
                    <a:lnTo>
                      <a:pt x="21" y="209"/>
                    </a:lnTo>
                    <a:lnTo>
                      <a:pt x="21" y="209"/>
                    </a:lnTo>
                    <a:lnTo>
                      <a:pt x="14" y="234"/>
                    </a:lnTo>
                    <a:lnTo>
                      <a:pt x="9" y="259"/>
                    </a:lnTo>
                    <a:lnTo>
                      <a:pt x="6" y="283"/>
                    </a:lnTo>
                    <a:lnTo>
                      <a:pt x="3" y="308"/>
                    </a:lnTo>
                    <a:lnTo>
                      <a:pt x="3" y="308"/>
                    </a:lnTo>
                    <a:lnTo>
                      <a:pt x="1" y="323"/>
                    </a:lnTo>
                    <a:lnTo>
                      <a:pt x="0" y="340"/>
                    </a:lnTo>
                    <a:lnTo>
                      <a:pt x="0" y="349"/>
                    </a:lnTo>
                    <a:lnTo>
                      <a:pt x="1" y="356"/>
                    </a:lnTo>
                    <a:lnTo>
                      <a:pt x="4" y="363"/>
                    </a:lnTo>
                    <a:lnTo>
                      <a:pt x="6" y="366"/>
                    </a:lnTo>
                    <a:lnTo>
                      <a:pt x="8" y="368"/>
                    </a:lnTo>
                    <a:lnTo>
                      <a:pt x="8" y="368"/>
                    </a:lnTo>
                    <a:lnTo>
                      <a:pt x="11" y="370"/>
                    </a:lnTo>
                    <a:lnTo>
                      <a:pt x="13" y="369"/>
                    </a:lnTo>
                    <a:lnTo>
                      <a:pt x="15" y="368"/>
                    </a:lnTo>
                    <a:lnTo>
                      <a:pt x="16" y="365"/>
                    </a:lnTo>
                    <a:lnTo>
                      <a:pt x="16" y="361"/>
                    </a:lnTo>
                    <a:lnTo>
                      <a:pt x="16" y="361"/>
                    </a:lnTo>
                    <a:lnTo>
                      <a:pt x="16" y="359"/>
                    </a:lnTo>
                    <a:lnTo>
                      <a:pt x="15" y="357"/>
                    </a:lnTo>
                    <a:lnTo>
                      <a:pt x="13" y="356"/>
                    </a:lnTo>
                    <a:lnTo>
                      <a:pt x="11" y="356"/>
                    </a:lnTo>
                    <a:lnTo>
                      <a:pt x="11" y="356"/>
                    </a:lnTo>
                    <a:lnTo>
                      <a:pt x="10" y="349"/>
                    </a:lnTo>
                    <a:lnTo>
                      <a:pt x="10" y="339"/>
                    </a:lnTo>
                    <a:lnTo>
                      <a:pt x="11" y="324"/>
                    </a:lnTo>
                    <a:lnTo>
                      <a:pt x="11" y="324"/>
                    </a:lnTo>
                    <a:lnTo>
                      <a:pt x="12" y="304"/>
                    </a:lnTo>
                    <a:lnTo>
                      <a:pt x="14" y="283"/>
                    </a:lnTo>
                    <a:lnTo>
                      <a:pt x="14" y="283"/>
                    </a:lnTo>
                    <a:lnTo>
                      <a:pt x="19" y="259"/>
                    </a:lnTo>
                    <a:lnTo>
                      <a:pt x="24" y="235"/>
                    </a:lnTo>
                    <a:lnTo>
                      <a:pt x="35" y="185"/>
                    </a:lnTo>
                    <a:lnTo>
                      <a:pt x="35" y="185"/>
                    </a:lnTo>
                    <a:lnTo>
                      <a:pt x="47" y="143"/>
                    </a:lnTo>
                    <a:lnTo>
                      <a:pt x="61" y="102"/>
                    </a:lnTo>
                    <a:lnTo>
                      <a:pt x="61" y="102"/>
                    </a:lnTo>
                    <a:lnTo>
                      <a:pt x="70" y="77"/>
                    </a:lnTo>
                    <a:lnTo>
                      <a:pt x="80" y="53"/>
                    </a:lnTo>
                    <a:lnTo>
                      <a:pt x="93" y="30"/>
                    </a:lnTo>
                    <a:lnTo>
                      <a:pt x="106" y="8"/>
                    </a:lnTo>
                    <a:lnTo>
                      <a:pt x="106" y="8"/>
                    </a:lnTo>
                    <a:lnTo>
                      <a:pt x="106" y="6"/>
                    </a:lnTo>
                    <a:lnTo>
                      <a:pt x="106" y="3"/>
                    </a:lnTo>
                    <a:lnTo>
                      <a:pt x="105" y="2"/>
                    </a:lnTo>
                    <a:lnTo>
                      <a:pt x="104" y="0"/>
                    </a:lnTo>
                    <a:lnTo>
                      <a:pt x="102" y="0"/>
                    </a:lnTo>
                    <a:lnTo>
                      <a:pt x="101" y="0"/>
                    </a:lnTo>
                    <a:lnTo>
                      <a:pt x="99" y="0"/>
                    </a:lnTo>
                    <a:lnTo>
                      <a:pt x="98" y="2"/>
                    </a:lnTo>
                    <a:lnTo>
                      <a:pt x="98" y="2"/>
                    </a:lnTo>
                    <a:close/>
                  </a:path>
                </a:pathLst>
              </a:custGeom>
              <a:grpFill/>
              <a:ln w="9525">
                <a:solidFill>
                  <a:schemeClr val="accent1"/>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10" name="chenying0907 169"/>
              <p:cNvSpPr/>
              <p:nvPr/>
            </p:nvSpPr>
            <p:spPr bwMode="auto">
              <a:xfrm>
                <a:off x="4305300" y="2198688"/>
                <a:ext cx="39688" cy="146050"/>
              </a:xfrm>
              <a:custGeom>
                <a:avLst/>
                <a:gdLst/>
                <a:ahLst/>
                <a:cxnLst>
                  <a:cxn ang="0">
                    <a:pos x="68" y="2"/>
                  </a:cxn>
                  <a:cxn ang="0">
                    <a:pos x="68" y="2"/>
                  </a:cxn>
                  <a:cxn ang="0">
                    <a:pos x="62" y="10"/>
                  </a:cxn>
                  <a:cxn ang="0">
                    <a:pos x="57" y="20"/>
                  </a:cxn>
                  <a:cxn ang="0">
                    <a:pos x="54" y="31"/>
                  </a:cxn>
                  <a:cxn ang="0">
                    <a:pos x="53" y="41"/>
                  </a:cxn>
                  <a:cxn ang="0">
                    <a:pos x="53" y="41"/>
                  </a:cxn>
                  <a:cxn ang="0">
                    <a:pos x="51" y="51"/>
                  </a:cxn>
                  <a:cxn ang="0">
                    <a:pos x="49" y="60"/>
                  </a:cxn>
                  <a:cxn ang="0">
                    <a:pos x="42" y="80"/>
                  </a:cxn>
                  <a:cxn ang="0">
                    <a:pos x="37" y="101"/>
                  </a:cxn>
                  <a:cxn ang="0">
                    <a:pos x="32" y="120"/>
                  </a:cxn>
                  <a:cxn ang="0">
                    <a:pos x="32" y="120"/>
                  </a:cxn>
                  <a:cxn ang="0">
                    <a:pos x="14" y="191"/>
                  </a:cxn>
                  <a:cxn ang="0">
                    <a:pos x="7" y="227"/>
                  </a:cxn>
                  <a:cxn ang="0">
                    <a:pos x="3" y="244"/>
                  </a:cxn>
                  <a:cxn ang="0">
                    <a:pos x="1" y="263"/>
                  </a:cxn>
                  <a:cxn ang="0">
                    <a:pos x="1" y="263"/>
                  </a:cxn>
                  <a:cxn ang="0">
                    <a:pos x="0" y="265"/>
                  </a:cxn>
                  <a:cxn ang="0">
                    <a:pos x="0" y="270"/>
                  </a:cxn>
                  <a:cxn ang="0">
                    <a:pos x="0" y="270"/>
                  </a:cxn>
                  <a:cxn ang="0">
                    <a:pos x="0" y="272"/>
                  </a:cxn>
                  <a:cxn ang="0">
                    <a:pos x="1" y="273"/>
                  </a:cxn>
                  <a:cxn ang="0">
                    <a:pos x="3" y="274"/>
                  </a:cxn>
                  <a:cxn ang="0">
                    <a:pos x="4" y="274"/>
                  </a:cxn>
                  <a:cxn ang="0">
                    <a:pos x="7" y="273"/>
                  </a:cxn>
                  <a:cxn ang="0">
                    <a:pos x="8" y="272"/>
                  </a:cxn>
                  <a:cxn ang="0">
                    <a:pos x="9" y="270"/>
                  </a:cxn>
                  <a:cxn ang="0">
                    <a:pos x="9" y="270"/>
                  </a:cxn>
                  <a:cxn ang="0">
                    <a:pos x="11" y="254"/>
                  </a:cxn>
                  <a:cxn ang="0">
                    <a:pos x="14" y="237"/>
                  </a:cxn>
                  <a:cxn ang="0">
                    <a:pos x="22" y="204"/>
                  </a:cxn>
                  <a:cxn ang="0">
                    <a:pos x="37" y="139"/>
                  </a:cxn>
                  <a:cxn ang="0">
                    <a:pos x="37" y="139"/>
                  </a:cxn>
                  <a:cxn ang="0">
                    <a:pos x="45" y="106"/>
                  </a:cxn>
                  <a:cxn ang="0">
                    <a:pos x="54" y="73"/>
                  </a:cxn>
                  <a:cxn ang="0">
                    <a:pos x="54" y="73"/>
                  </a:cxn>
                  <a:cxn ang="0">
                    <a:pos x="58" y="56"/>
                  </a:cxn>
                  <a:cxn ang="0">
                    <a:pos x="61" y="39"/>
                  </a:cxn>
                  <a:cxn ang="0">
                    <a:pos x="64" y="31"/>
                  </a:cxn>
                  <a:cxn ang="0">
                    <a:pos x="66" y="22"/>
                  </a:cxn>
                  <a:cxn ang="0">
                    <a:pos x="70" y="14"/>
                  </a:cxn>
                  <a:cxn ang="0">
                    <a:pos x="74" y="8"/>
                  </a:cxn>
                  <a:cxn ang="0">
                    <a:pos x="74" y="8"/>
                  </a:cxn>
                  <a:cxn ang="0">
                    <a:pos x="75" y="6"/>
                  </a:cxn>
                  <a:cxn ang="0">
                    <a:pos x="75" y="5"/>
                  </a:cxn>
                  <a:cxn ang="0">
                    <a:pos x="74" y="1"/>
                  </a:cxn>
                  <a:cxn ang="0">
                    <a:pos x="72" y="0"/>
                  </a:cxn>
                  <a:cxn ang="0">
                    <a:pos x="71" y="0"/>
                  </a:cxn>
                  <a:cxn ang="0">
                    <a:pos x="69" y="0"/>
                  </a:cxn>
                  <a:cxn ang="0">
                    <a:pos x="68" y="2"/>
                  </a:cxn>
                  <a:cxn ang="0">
                    <a:pos x="68" y="2"/>
                  </a:cxn>
                </a:cxnLst>
                <a:rect l="0" t="0" r="r" b="b"/>
                <a:pathLst>
                  <a:path w="75" h="274">
                    <a:moveTo>
                      <a:pt x="68" y="2"/>
                    </a:moveTo>
                    <a:lnTo>
                      <a:pt x="68" y="2"/>
                    </a:lnTo>
                    <a:lnTo>
                      <a:pt x="62" y="10"/>
                    </a:lnTo>
                    <a:lnTo>
                      <a:pt x="57" y="20"/>
                    </a:lnTo>
                    <a:lnTo>
                      <a:pt x="54" y="31"/>
                    </a:lnTo>
                    <a:lnTo>
                      <a:pt x="53" y="41"/>
                    </a:lnTo>
                    <a:lnTo>
                      <a:pt x="53" y="41"/>
                    </a:lnTo>
                    <a:lnTo>
                      <a:pt x="51" y="51"/>
                    </a:lnTo>
                    <a:lnTo>
                      <a:pt x="49" y="60"/>
                    </a:lnTo>
                    <a:lnTo>
                      <a:pt x="42" y="80"/>
                    </a:lnTo>
                    <a:lnTo>
                      <a:pt x="37" y="101"/>
                    </a:lnTo>
                    <a:lnTo>
                      <a:pt x="32" y="120"/>
                    </a:lnTo>
                    <a:lnTo>
                      <a:pt x="32" y="120"/>
                    </a:lnTo>
                    <a:lnTo>
                      <a:pt x="14" y="191"/>
                    </a:lnTo>
                    <a:lnTo>
                      <a:pt x="7" y="227"/>
                    </a:lnTo>
                    <a:lnTo>
                      <a:pt x="3" y="244"/>
                    </a:lnTo>
                    <a:lnTo>
                      <a:pt x="1" y="263"/>
                    </a:lnTo>
                    <a:lnTo>
                      <a:pt x="1" y="263"/>
                    </a:lnTo>
                    <a:lnTo>
                      <a:pt x="0" y="265"/>
                    </a:lnTo>
                    <a:lnTo>
                      <a:pt x="0" y="270"/>
                    </a:lnTo>
                    <a:lnTo>
                      <a:pt x="0" y="270"/>
                    </a:lnTo>
                    <a:lnTo>
                      <a:pt x="0" y="272"/>
                    </a:lnTo>
                    <a:lnTo>
                      <a:pt x="1" y="273"/>
                    </a:lnTo>
                    <a:lnTo>
                      <a:pt x="3" y="274"/>
                    </a:lnTo>
                    <a:lnTo>
                      <a:pt x="4" y="274"/>
                    </a:lnTo>
                    <a:lnTo>
                      <a:pt x="7" y="273"/>
                    </a:lnTo>
                    <a:lnTo>
                      <a:pt x="8" y="272"/>
                    </a:lnTo>
                    <a:lnTo>
                      <a:pt x="9" y="270"/>
                    </a:lnTo>
                    <a:lnTo>
                      <a:pt x="9" y="270"/>
                    </a:lnTo>
                    <a:lnTo>
                      <a:pt x="11" y="254"/>
                    </a:lnTo>
                    <a:lnTo>
                      <a:pt x="14" y="237"/>
                    </a:lnTo>
                    <a:lnTo>
                      <a:pt x="22" y="204"/>
                    </a:lnTo>
                    <a:lnTo>
                      <a:pt x="37" y="139"/>
                    </a:lnTo>
                    <a:lnTo>
                      <a:pt x="37" y="139"/>
                    </a:lnTo>
                    <a:lnTo>
                      <a:pt x="45" y="106"/>
                    </a:lnTo>
                    <a:lnTo>
                      <a:pt x="54" y="73"/>
                    </a:lnTo>
                    <a:lnTo>
                      <a:pt x="54" y="73"/>
                    </a:lnTo>
                    <a:lnTo>
                      <a:pt x="58" y="56"/>
                    </a:lnTo>
                    <a:lnTo>
                      <a:pt x="61" y="39"/>
                    </a:lnTo>
                    <a:lnTo>
                      <a:pt x="64" y="31"/>
                    </a:lnTo>
                    <a:lnTo>
                      <a:pt x="66" y="22"/>
                    </a:lnTo>
                    <a:lnTo>
                      <a:pt x="70" y="14"/>
                    </a:lnTo>
                    <a:lnTo>
                      <a:pt x="74" y="8"/>
                    </a:lnTo>
                    <a:lnTo>
                      <a:pt x="74" y="8"/>
                    </a:lnTo>
                    <a:lnTo>
                      <a:pt x="75" y="6"/>
                    </a:lnTo>
                    <a:lnTo>
                      <a:pt x="75" y="5"/>
                    </a:lnTo>
                    <a:lnTo>
                      <a:pt x="74" y="1"/>
                    </a:lnTo>
                    <a:lnTo>
                      <a:pt x="72" y="0"/>
                    </a:lnTo>
                    <a:lnTo>
                      <a:pt x="71" y="0"/>
                    </a:lnTo>
                    <a:lnTo>
                      <a:pt x="69" y="0"/>
                    </a:lnTo>
                    <a:lnTo>
                      <a:pt x="68" y="2"/>
                    </a:lnTo>
                    <a:lnTo>
                      <a:pt x="68" y="2"/>
                    </a:lnTo>
                    <a:close/>
                  </a:path>
                </a:pathLst>
              </a:custGeom>
              <a:grpFill/>
              <a:ln w="9525">
                <a:solidFill>
                  <a:schemeClr val="accent1"/>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11" name="chenying0907 170"/>
              <p:cNvSpPr/>
              <p:nvPr/>
            </p:nvSpPr>
            <p:spPr bwMode="auto">
              <a:xfrm>
                <a:off x="4338638" y="2201863"/>
                <a:ext cx="31750" cy="112713"/>
              </a:xfrm>
              <a:custGeom>
                <a:avLst/>
                <a:gdLst/>
                <a:ahLst/>
                <a:cxnLst>
                  <a:cxn ang="0">
                    <a:pos x="52" y="4"/>
                  </a:cxn>
                  <a:cxn ang="0">
                    <a:pos x="52" y="4"/>
                  </a:cxn>
                  <a:cxn ang="0">
                    <a:pos x="51" y="10"/>
                  </a:cxn>
                  <a:cxn ang="0">
                    <a:pos x="48" y="16"/>
                  </a:cxn>
                  <a:cxn ang="0">
                    <a:pos x="43" y="29"/>
                  </a:cxn>
                  <a:cxn ang="0">
                    <a:pos x="38" y="41"/>
                  </a:cxn>
                  <a:cxn ang="0">
                    <a:pos x="36" y="47"/>
                  </a:cxn>
                  <a:cxn ang="0">
                    <a:pos x="34" y="54"/>
                  </a:cxn>
                  <a:cxn ang="0">
                    <a:pos x="34" y="54"/>
                  </a:cxn>
                  <a:cxn ang="0">
                    <a:pos x="25" y="103"/>
                  </a:cxn>
                  <a:cxn ang="0">
                    <a:pos x="25" y="103"/>
                  </a:cxn>
                  <a:cxn ang="0">
                    <a:pos x="23" y="116"/>
                  </a:cxn>
                  <a:cxn ang="0">
                    <a:pos x="19" y="129"/>
                  </a:cxn>
                  <a:cxn ang="0">
                    <a:pos x="10" y="156"/>
                  </a:cxn>
                  <a:cxn ang="0">
                    <a:pos x="3" y="181"/>
                  </a:cxn>
                  <a:cxn ang="0">
                    <a:pos x="1" y="195"/>
                  </a:cxn>
                  <a:cxn ang="0">
                    <a:pos x="0" y="208"/>
                  </a:cxn>
                  <a:cxn ang="0">
                    <a:pos x="0" y="208"/>
                  </a:cxn>
                  <a:cxn ang="0">
                    <a:pos x="0" y="210"/>
                  </a:cxn>
                  <a:cxn ang="0">
                    <a:pos x="1" y="211"/>
                  </a:cxn>
                  <a:cxn ang="0">
                    <a:pos x="2" y="212"/>
                  </a:cxn>
                  <a:cxn ang="0">
                    <a:pos x="4" y="212"/>
                  </a:cxn>
                  <a:cxn ang="0">
                    <a:pos x="6" y="212"/>
                  </a:cxn>
                  <a:cxn ang="0">
                    <a:pos x="7" y="211"/>
                  </a:cxn>
                  <a:cxn ang="0">
                    <a:pos x="8" y="210"/>
                  </a:cxn>
                  <a:cxn ang="0">
                    <a:pos x="9" y="208"/>
                  </a:cxn>
                  <a:cxn ang="0">
                    <a:pos x="9" y="208"/>
                  </a:cxn>
                  <a:cxn ang="0">
                    <a:pos x="10" y="200"/>
                  </a:cxn>
                  <a:cxn ang="0">
                    <a:pos x="11" y="192"/>
                  </a:cxn>
                  <a:cxn ang="0">
                    <a:pos x="15" y="176"/>
                  </a:cxn>
                  <a:cxn ang="0">
                    <a:pos x="26" y="144"/>
                  </a:cxn>
                  <a:cxn ang="0">
                    <a:pos x="26" y="144"/>
                  </a:cxn>
                  <a:cxn ang="0">
                    <a:pos x="29" y="131"/>
                  </a:cxn>
                  <a:cxn ang="0">
                    <a:pos x="32" y="117"/>
                  </a:cxn>
                  <a:cxn ang="0">
                    <a:pos x="37" y="91"/>
                  </a:cxn>
                  <a:cxn ang="0">
                    <a:pos x="37" y="91"/>
                  </a:cxn>
                  <a:cxn ang="0">
                    <a:pos x="41" y="67"/>
                  </a:cxn>
                  <a:cxn ang="0">
                    <a:pos x="46" y="42"/>
                  </a:cxn>
                  <a:cxn ang="0">
                    <a:pos x="46" y="42"/>
                  </a:cxn>
                  <a:cxn ang="0">
                    <a:pos x="50" y="33"/>
                  </a:cxn>
                  <a:cxn ang="0">
                    <a:pos x="55" y="23"/>
                  </a:cxn>
                  <a:cxn ang="0">
                    <a:pos x="59" y="14"/>
                  </a:cxn>
                  <a:cxn ang="0">
                    <a:pos x="60" y="9"/>
                  </a:cxn>
                  <a:cxn ang="0">
                    <a:pos x="61" y="4"/>
                  </a:cxn>
                  <a:cxn ang="0">
                    <a:pos x="61" y="4"/>
                  </a:cxn>
                  <a:cxn ang="0">
                    <a:pos x="61" y="3"/>
                  </a:cxn>
                  <a:cxn ang="0">
                    <a:pos x="60" y="1"/>
                  </a:cxn>
                  <a:cxn ang="0">
                    <a:pos x="59" y="0"/>
                  </a:cxn>
                  <a:cxn ang="0">
                    <a:pos x="57" y="0"/>
                  </a:cxn>
                  <a:cxn ang="0">
                    <a:pos x="54" y="1"/>
                  </a:cxn>
                  <a:cxn ang="0">
                    <a:pos x="53" y="3"/>
                  </a:cxn>
                  <a:cxn ang="0">
                    <a:pos x="52" y="4"/>
                  </a:cxn>
                  <a:cxn ang="0">
                    <a:pos x="52" y="4"/>
                  </a:cxn>
                </a:cxnLst>
                <a:rect l="0" t="0" r="r" b="b"/>
                <a:pathLst>
                  <a:path w="61" h="212">
                    <a:moveTo>
                      <a:pt x="52" y="4"/>
                    </a:moveTo>
                    <a:lnTo>
                      <a:pt x="52" y="4"/>
                    </a:lnTo>
                    <a:lnTo>
                      <a:pt x="51" y="10"/>
                    </a:lnTo>
                    <a:lnTo>
                      <a:pt x="48" y="16"/>
                    </a:lnTo>
                    <a:lnTo>
                      <a:pt x="43" y="29"/>
                    </a:lnTo>
                    <a:lnTo>
                      <a:pt x="38" y="41"/>
                    </a:lnTo>
                    <a:lnTo>
                      <a:pt x="36" y="47"/>
                    </a:lnTo>
                    <a:lnTo>
                      <a:pt x="34" y="54"/>
                    </a:lnTo>
                    <a:lnTo>
                      <a:pt x="34" y="54"/>
                    </a:lnTo>
                    <a:lnTo>
                      <a:pt x="25" y="103"/>
                    </a:lnTo>
                    <a:lnTo>
                      <a:pt x="25" y="103"/>
                    </a:lnTo>
                    <a:lnTo>
                      <a:pt x="23" y="116"/>
                    </a:lnTo>
                    <a:lnTo>
                      <a:pt x="19" y="129"/>
                    </a:lnTo>
                    <a:lnTo>
                      <a:pt x="10" y="156"/>
                    </a:lnTo>
                    <a:lnTo>
                      <a:pt x="3" y="181"/>
                    </a:lnTo>
                    <a:lnTo>
                      <a:pt x="1" y="195"/>
                    </a:lnTo>
                    <a:lnTo>
                      <a:pt x="0" y="208"/>
                    </a:lnTo>
                    <a:lnTo>
                      <a:pt x="0" y="208"/>
                    </a:lnTo>
                    <a:lnTo>
                      <a:pt x="0" y="210"/>
                    </a:lnTo>
                    <a:lnTo>
                      <a:pt x="1" y="211"/>
                    </a:lnTo>
                    <a:lnTo>
                      <a:pt x="2" y="212"/>
                    </a:lnTo>
                    <a:lnTo>
                      <a:pt x="4" y="212"/>
                    </a:lnTo>
                    <a:lnTo>
                      <a:pt x="6" y="212"/>
                    </a:lnTo>
                    <a:lnTo>
                      <a:pt x="7" y="211"/>
                    </a:lnTo>
                    <a:lnTo>
                      <a:pt x="8" y="210"/>
                    </a:lnTo>
                    <a:lnTo>
                      <a:pt x="9" y="208"/>
                    </a:lnTo>
                    <a:lnTo>
                      <a:pt x="9" y="208"/>
                    </a:lnTo>
                    <a:lnTo>
                      <a:pt x="10" y="200"/>
                    </a:lnTo>
                    <a:lnTo>
                      <a:pt x="11" y="192"/>
                    </a:lnTo>
                    <a:lnTo>
                      <a:pt x="15" y="176"/>
                    </a:lnTo>
                    <a:lnTo>
                      <a:pt x="26" y="144"/>
                    </a:lnTo>
                    <a:lnTo>
                      <a:pt x="26" y="144"/>
                    </a:lnTo>
                    <a:lnTo>
                      <a:pt x="29" y="131"/>
                    </a:lnTo>
                    <a:lnTo>
                      <a:pt x="32" y="117"/>
                    </a:lnTo>
                    <a:lnTo>
                      <a:pt x="37" y="91"/>
                    </a:lnTo>
                    <a:lnTo>
                      <a:pt x="37" y="91"/>
                    </a:lnTo>
                    <a:lnTo>
                      <a:pt x="41" y="67"/>
                    </a:lnTo>
                    <a:lnTo>
                      <a:pt x="46" y="42"/>
                    </a:lnTo>
                    <a:lnTo>
                      <a:pt x="46" y="42"/>
                    </a:lnTo>
                    <a:lnTo>
                      <a:pt x="50" y="33"/>
                    </a:lnTo>
                    <a:lnTo>
                      <a:pt x="55" y="23"/>
                    </a:lnTo>
                    <a:lnTo>
                      <a:pt x="59" y="14"/>
                    </a:lnTo>
                    <a:lnTo>
                      <a:pt x="60" y="9"/>
                    </a:lnTo>
                    <a:lnTo>
                      <a:pt x="61" y="4"/>
                    </a:lnTo>
                    <a:lnTo>
                      <a:pt x="61" y="4"/>
                    </a:lnTo>
                    <a:lnTo>
                      <a:pt x="61" y="3"/>
                    </a:lnTo>
                    <a:lnTo>
                      <a:pt x="60" y="1"/>
                    </a:lnTo>
                    <a:lnTo>
                      <a:pt x="59" y="0"/>
                    </a:lnTo>
                    <a:lnTo>
                      <a:pt x="57" y="0"/>
                    </a:lnTo>
                    <a:lnTo>
                      <a:pt x="54" y="1"/>
                    </a:lnTo>
                    <a:lnTo>
                      <a:pt x="53" y="3"/>
                    </a:lnTo>
                    <a:lnTo>
                      <a:pt x="52" y="4"/>
                    </a:lnTo>
                    <a:lnTo>
                      <a:pt x="52" y="4"/>
                    </a:lnTo>
                    <a:close/>
                  </a:path>
                </a:pathLst>
              </a:custGeom>
              <a:grpFill/>
              <a:ln w="9525">
                <a:solidFill>
                  <a:schemeClr val="accent1"/>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12" name="chenying0907 171"/>
              <p:cNvSpPr/>
              <p:nvPr/>
            </p:nvSpPr>
            <p:spPr bwMode="auto">
              <a:xfrm>
                <a:off x="4357688" y="2209800"/>
                <a:ext cx="36513" cy="90488"/>
              </a:xfrm>
              <a:custGeom>
                <a:avLst/>
                <a:gdLst/>
                <a:ahLst/>
                <a:cxnLst>
                  <a:cxn ang="0">
                    <a:pos x="60" y="1"/>
                  </a:cxn>
                  <a:cxn ang="0">
                    <a:pos x="60" y="1"/>
                  </a:cxn>
                  <a:cxn ang="0">
                    <a:pos x="51" y="10"/>
                  </a:cxn>
                  <a:cxn ang="0">
                    <a:pos x="43" y="22"/>
                  </a:cxn>
                  <a:cxn ang="0">
                    <a:pos x="37" y="34"/>
                  </a:cxn>
                  <a:cxn ang="0">
                    <a:pos x="33" y="48"/>
                  </a:cxn>
                  <a:cxn ang="0">
                    <a:pos x="29" y="61"/>
                  </a:cxn>
                  <a:cxn ang="0">
                    <a:pos x="25" y="75"/>
                  </a:cxn>
                  <a:cxn ang="0">
                    <a:pos x="20" y="100"/>
                  </a:cxn>
                  <a:cxn ang="0">
                    <a:pos x="20" y="100"/>
                  </a:cxn>
                  <a:cxn ang="0">
                    <a:pos x="15" y="115"/>
                  </a:cxn>
                  <a:cxn ang="0">
                    <a:pos x="6" y="135"/>
                  </a:cxn>
                  <a:cxn ang="0">
                    <a:pos x="3" y="147"/>
                  </a:cxn>
                  <a:cxn ang="0">
                    <a:pos x="0" y="156"/>
                  </a:cxn>
                  <a:cxn ang="0">
                    <a:pos x="0" y="164"/>
                  </a:cxn>
                  <a:cxn ang="0">
                    <a:pos x="1" y="166"/>
                  </a:cxn>
                  <a:cxn ang="0">
                    <a:pos x="3" y="170"/>
                  </a:cxn>
                  <a:cxn ang="0">
                    <a:pos x="3" y="170"/>
                  </a:cxn>
                  <a:cxn ang="0">
                    <a:pos x="4" y="170"/>
                  </a:cxn>
                  <a:cxn ang="0">
                    <a:pos x="6" y="171"/>
                  </a:cxn>
                  <a:cxn ang="0">
                    <a:pos x="9" y="169"/>
                  </a:cxn>
                  <a:cxn ang="0">
                    <a:pos x="10" y="167"/>
                  </a:cxn>
                  <a:cxn ang="0">
                    <a:pos x="11" y="165"/>
                  </a:cxn>
                  <a:cxn ang="0">
                    <a:pos x="10" y="164"/>
                  </a:cxn>
                  <a:cxn ang="0">
                    <a:pos x="9" y="162"/>
                  </a:cxn>
                  <a:cxn ang="0">
                    <a:pos x="9" y="162"/>
                  </a:cxn>
                  <a:cxn ang="0">
                    <a:pos x="10" y="159"/>
                  </a:cxn>
                  <a:cxn ang="0">
                    <a:pos x="14" y="152"/>
                  </a:cxn>
                  <a:cxn ang="0">
                    <a:pos x="18" y="138"/>
                  </a:cxn>
                  <a:cxn ang="0">
                    <a:pos x="18" y="138"/>
                  </a:cxn>
                  <a:cxn ang="0">
                    <a:pos x="24" y="119"/>
                  </a:cxn>
                  <a:cxn ang="0">
                    <a:pos x="29" y="100"/>
                  </a:cxn>
                  <a:cxn ang="0">
                    <a:pos x="29" y="100"/>
                  </a:cxn>
                  <a:cxn ang="0">
                    <a:pos x="34" y="76"/>
                  </a:cxn>
                  <a:cxn ang="0">
                    <a:pos x="38" y="63"/>
                  </a:cxn>
                  <a:cxn ang="0">
                    <a:pos x="41" y="51"/>
                  </a:cxn>
                  <a:cxn ang="0">
                    <a:pos x="47" y="38"/>
                  </a:cxn>
                  <a:cxn ang="0">
                    <a:pos x="52" y="27"/>
                  </a:cxn>
                  <a:cxn ang="0">
                    <a:pos x="58" y="17"/>
                  </a:cxn>
                  <a:cxn ang="0">
                    <a:pos x="66" y="7"/>
                  </a:cxn>
                  <a:cxn ang="0">
                    <a:pos x="66" y="7"/>
                  </a:cxn>
                  <a:cxn ang="0">
                    <a:pos x="67" y="6"/>
                  </a:cxn>
                  <a:cxn ang="0">
                    <a:pos x="68" y="4"/>
                  </a:cxn>
                  <a:cxn ang="0">
                    <a:pos x="67" y="3"/>
                  </a:cxn>
                  <a:cxn ang="0">
                    <a:pos x="66" y="1"/>
                  </a:cxn>
                  <a:cxn ang="0">
                    <a:pos x="65" y="0"/>
                  </a:cxn>
                  <a:cxn ang="0">
                    <a:pos x="63" y="0"/>
                  </a:cxn>
                  <a:cxn ang="0">
                    <a:pos x="61" y="0"/>
                  </a:cxn>
                  <a:cxn ang="0">
                    <a:pos x="60" y="1"/>
                  </a:cxn>
                  <a:cxn ang="0">
                    <a:pos x="60" y="1"/>
                  </a:cxn>
                </a:cxnLst>
                <a:rect l="0" t="0" r="r" b="b"/>
                <a:pathLst>
                  <a:path w="68" h="171">
                    <a:moveTo>
                      <a:pt x="60" y="1"/>
                    </a:moveTo>
                    <a:lnTo>
                      <a:pt x="60" y="1"/>
                    </a:lnTo>
                    <a:lnTo>
                      <a:pt x="51" y="10"/>
                    </a:lnTo>
                    <a:lnTo>
                      <a:pt x="43" y="22"/>
                    </a:lnTo>
                    <a:lnTo>
                      <a:pt x="37" y="34"/>
                    </a:lnTo>
                    <a:lnTo>
                      <a:pt x="33" y="48"/>
                    </a:lnTo>
                    <a:lnTo>
                      <a:pt x="29" y="61"/>
                    </a:lnTo>
                    <a:lnTo>
                      <a:pt x="25" y="75"/>
                    </a:lnTo>
                    <a:lnTo>
                      <a:pt x="20" y="100"/>
                    </a:lnTo>
                    <a:lnTo>
                      <a:pt x="20" y="100"/>
                    </a:lnTo>
                    <a:lnTo>
                      <a:pt x="15" y="115"/>
                    </a:lnTo>
                    <a:lnTo>
                      <a:pt x="6" y="135"/>
                    </a:lnTo>
                    <a:lnTo>
                      <a:pt x="3" y="147"/>
                    </a:lnTo>
                    <a:lnTo>
                      <a:pt x="0" y="156"/>
                    </a:lnTo>
                    <a:lnTo>
                      <a:pt x="0" y="164"/>
                    </a:lnTo>
                    <a:lnTo>
                      <a:pt x="1" y="166"/>
                    </a:lnTo>
                    <a:lnTo>
                      <a:pt x="3" y="170"/>
                    </a:lnTo>
                    <a:lnTo>
                      <a:pt x="3" y="170"/>
                    </a:lnTo>
                    <a:lnTo>
                      <a:pt x="4" y="170"/>
                    </a:lnTo>
                    <a:lnTo>
                      <a:pt x="6" y="171"/>
                    </a:lnTo>
                    <a:lnTo>
                      <a:pt x="9" y="169"/>
                    </a:lnTo>
                    <a:lnTo>
                      <a:pt x="10" y="167"/>
                    </a:lnTo>
                    <a:lnTo>
                      <a:pt x="11" y="165"/>
                    </a:lnTo>
                    <a:lnTo>
                      <a:pt x="10" y="164"/>
                    </a:lnTo>
                    <a:lnTo>
                      <a:pt x="9" y="162"/>
                    </a:lnTo>
                    <a:lnTo>
                      <a:pt x="9" y="162"/>
                    </a:lnTo>
                    <a:lnTo>
                      <a:pt x="10" y="159"/>
                    </a:lnTo>
                    <a:lnTo>
                      <a:pt x="14" y="152"/>
                    </a:lnTo>
                    <a:lnTo>
                      <a:pt x="18" y="138"/>
                    </a:lnTo>
                    <a:lnTo>
                      <a:pt x="18" y="138"/>
                    </a:lnTo>
                    <a:lnTo>
                      <a:pt x="24" y="119"/>
                    </a:lnTo>
                    <a:lnTo>
                      <a:pt x="29" y="100"/>
                    </a:lnTo>
                    <a:lnTo>
                      <a:pt x="29" y="100"/>
                    </a:lnTo>
                    <a:lnTo>
                      <a:pt x="34" y="76"/>
                    </a:lnTo>
                    <a:lnTo>
                      <a:pt x="38" y="63"/>
                    </a:lnTo>
                    <a:lnTo>
                      <a:pt x="41" y="51"/>
                    </a:lnTo>
                    <a:lnTo>
                      <a:pt x="47" y="38"/>
                    </a:lnTo>
                    <a:lnTo>
                      <a:pt x="52" y="27"/>
                    </a:lnTo>
                    <a:lnTo>
                      <a:pt x="58" y="17"/>
                    </a:lnTo>
                    <a:lnTo>
                      <a:pt x="66" y="7"/>
                    </a:lnTo>
                    <a:lnTo>
                      <a:pt x="66" y="7"/>
                    </a:lnTo>
                    <a:lnTo>
                      <a:pt x="67" y="6"/>
                    </a:lnTo>
                    <a:lnTo>
                      <a:pt x="68" y="4"/>
                    </a:lnTo>
                    <a:lnTo>
                      <a:pt x="67" y="3"/>
                    </a:lnTo>
                    <a:lnTo>
                      <a:pt x="66" y="1"/>
                    </a:lnTo>
                    <a:lnTo>
                      <a:pt x="65" y="0"/>
                    </a:lnTo>
                    <a:lnTo>
                      <a:pt x="63" y="0"/>
                    </a:lnTo>
                    <a:lnTo>
                      <a:pt x="61" y="0"/>
                    </a:lnTo>
                    <a:lnTo>
                      <a:pt x="60" y="1"/>
                    </a:lnTo>
                    <a:lnTo>
                      <a:pt x="60" y="1"/>
                    </a:lnTo>
                    <a:close/>
                  </a:path>
                </a:pathLst>
              </a:custGeom>
              <a:grpFill/>
              <a:ln w="9525">
                <a:solidFill>
                  <a:schemeClr val="accent1"/>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13" name="chenying0907 172"/>
              <p:cNvSpPr/>
              <p:nvPr/>
            </p:nvSpPr>
            <p:spPr bwMode="auto">
              <a:xfrm>
                <a:off x="4383088" y="2219325"/>
                <a:ext cx="33338" cy="63500"/>
              </a:xfrm>
              <a:custGeom>
                <a:avLst/>
                <a:gdLst/>
                <a:ahLst/>
                <a:cxnLst>
                  <a:cxn ang="0">
                    <a:pos x="55" y="0"/>
                  </a:cxn>
                  <a:cxn ang="0">
                    <a:pos x="55" y="0"/>
                  </a:cxn>
                  <a:cxn ang="0">
                    <a:pos x="50" y="2"/>
                  </a:cxn>
                  <a:cxn ang="0">
                    <a:pos x="46" y="5"/>
                  </a:cxn>
                  <a:cxn ang="0">
                    <a:pos x="42" y="8"/>
                  </a:cxn>
                  <a:cxn ang="0">
                    <a:pos x="39" y="11"/>
                  </a:cxn>
                  <a:cxn ang="0">
                    <a:pos x="33" y="19"/>
                  </a:cxn>
                  <a:cxn ang="0">
                    <a:pos x="29" y="30"/>
                  </a:cxn>
                  <a:cxn ang="0">
                    <a:pos x="29" y="30"/>
                  </a:cxn>
                  <a:cxn ang="0">
                    <a:pos x="13" y="70"/>
                  </a:cxn>
                  <a:cxn ang="0">
                    <a:pos x="6" y="91"/>
                  </a:cxn>
                  <a:cxn ang="0">
                    <a:pos x="0" y="112"/>
                  </a:cxn>
                  <a:cxn ang="0">
                    <a:pos x="0" y="112"/>
                  </a:cxn>
                  <a:cxn ang="0">
                    <a:pos x="0" y="114"/>
                  </a:cxn>
                  <a:cxn ang="0">
                    <a:pos x="1" y="116"/>
                  </a:cxn>
                  <a:cxn ang="0">
                    <a:pos x="2" y="118"/>
                  </a:cxn>
                  <a:cxn ang="0">
                    <a:pos x="4" y="118"/>
                  </a:cxn>
                  <a:cxn ang="0">
                    <a:pos x="6" y="119"/>
                  </a:cxn>
                  <a:cxn ang="0">
                    <a:pos x="7" y="118"/>
                  </a:cxn>
                  <a:cxn ang="0">
                    <a:pos x="8" y="116"/>
                  </a:cxn>
                  <a:cxn ang="0">
                    <a:pos x="9" y="114"/>
                  </a:cxn>
                  <a:cxn ang="0">
                    <a:pos x="9" y="114"/>
                  </a:cxn>
                  <a:cxn ang="0">
                    <a:pos x="13" y="100"/>
                  </a:cxn>
                  <a:cxn ang="0">
                    <a:pos x="17" y="84"/>
                  </a:cxn>
                  <a:cxn ang="0">
                    <a:pos x="23" y="70"/>
                  </a:cxn>
                  <a:cxn ang="0">
                    <a:pos x="30" y="56"/>
                  </a:cxn>
                  <a:cxn ang="0">
                    <a:pos x="30" y="56"/>
                  </a:cxn>
                  <a:cxn ang="0">
                    <a:pos x="34" y="42"/>
                  </a:cxn>
                  <a:cxn ang="0">
                    <a:pos x="39" y="29"/>
                  </a:cxn>
                  <a:cxn ang="0">
                    <a:pos x="42" y="22"/>
                  </a:cxn>
                  <a:cxn ang="0">
                    <a:pos x="46" y="17"/>
                  </a:cxn>
                  <a:cxn ang="0">
                    <a:pos x="51" y="12"/>
                  </a:cxn>
                  <a:cxn ang="0">
                    <a:pos x="57" y="9"/>
                  </a:cxn>
                  <a:cxn ang="0">
                    <a:pos x="57" y="9"/>
                  </a:cxn>
                  <a:cxn ang="0">
                    <a:pos x="60" y="8"/>
                  </a:cxn>
                  <a:cxn ang="0">
                    <a:pos x="61" y="7"/>
                  </a:cxn>
                  <a:cxn ang="0">
                    <a:pos x="62" y="5"/>
                  </a:cxn>
                  <a:cxn ang="0">
                    <a:pos x="61" y="3"/>
                  </a:cxn>
                  <a:cxn ang="0">
                    <a:pos x="61" y="2"/>
                  </a:cxn>
                  <a:cxn ang="0">
                    <a:pos x="60" y="0"/>
                  </a:cxn>
                  <a:cxn ang="0">
                    <a:pos x="57" y="0"/>
                  </a:cxn>
                  <a:cxn ang="0">
                    <a:pos x="55" y="0"/>
                  </a:cxn>
                  <a:cxn ang="0">
                    <a:pos x="55" y="0"/>
                  </a:cxn>
                </a:cxnLst>
                <a:rect l="0" t="0" r="r" b="b"/>
                <a:pathLst>
                  <a:path w="62" h="119">
                    <a:moveTo>
                      <a:pt x="55" y="0"/>
                    </a:moveTo>
                    <a:lnTo>
                      <a:pt x="55" y="0"/>
                    </a:lnTo>
                    <a:lnTo>
                      <a:pt x="50" y="2"/>
                    </a:lnTo>
                    <a:lnTo>
                      <a:pt x="46" y="5"/>
                    </a:lnTo>
                    <a:lnTo>
                      <a:pt x="42" y="8"/>
                    </a:lnTo>
                    <a:lnTo>
                      <a:pt x="39" y="11"/>
                    </a:lnTo>
                    <a:lnTo>
                      <a:pt x="33" y="19"/>
                    </a:lnTo>
                    <a:lnTo>
                      <a:pt x="29" y="30"/>
                    </a:lnTo>
                    <a:lnTo>
                      <a:pt x="29" y="30"/>
                    </a:lnTo>
                    <a:lnTo>
                      <a:pt x="13" y="70"/>
                    </a:lnTo>
                    <a:lnTo>
                      <a:pt x="6" y="91"/>
                    </a:lnTo>
                    <a:lnTo>
                      <a:pt x="0" y="112"/>
                    </a:lnTo>
                    <a:lnTo>
                      <a:pt x="0" y="112"/>
                    </a:lnTo>
                    <a:lnTo>
                      <a:pt x="0" y="114"/>
                    </a:lnTo>
                    <a:lnTo>
                      <a:pt x="1" y="116"/>
                    </a:lnTo>
                    <a:lnTo>
                      <a:pt x="2" y="118"/>
                    </a:lnTo>
                    <a:lnTo>
                      <a:pt x="4" y="118"/>
                    </a:lnTo>
                    <a:lnTo>
                      <a:pt x="6" y="119"/>
                    </a:lnTo>
                    <a:lnTo>
                      <a:pt x="7" y="118"/>
                    </a:lnTo>
                    <a:lnTo>
                      <a:pt x="8" y="116"/>
                    </a:lnTo>
                    <a:lnTo>
                      <a:pt x="9" y="114"/>
                    </a:lnTo>
                    <a:lnTo>
                      <a:pt x="9" y="114"/>
                    </a:lnTo>
                    <a:lnTo>
                      <a:pt x="13" y="100"/>
                    </a:lnTo>
                    <a:lnTo>
                      <a:pt x="17" y="84"/>
                    </a:lnTo>
                    <a:lnTo>
                      <a:pt x="23" y="70"/>
                    </a:lnTo>
                    <a:lnTo>
                      <a:pt x="30" y="56"/>
                    </a:lnTo>
                    <a:lnTo>
                      <a:pt x="30" y="56"/>
                    </a:lnTo>
                    <a:lnTo>
                      <a:pt x="34" y="42"/>
                    </a:lnTo>
                    <a:lnTo>
                      <a:pt x="39" y="29"/>
                    </a:lnTo>
                    <a:lnTo>
                      <a:pt x="42" y="22"/>
                    </a:lnTo>
                    <a:lnTo>
                      <a:pt x="46" y="17"/>
                    </a:lnTo>
                    <a:lnTo>
                      <a:pt x="51" y="12"/>
                    </a:lnTo>
                    <a:lnTo>
                      <a:pt x="57" y="9"/>
                    </a:lnTo>
                    <a:lnTo>
                      <a:pt x="57" y="9"/>
                    </a:lnTo>
                    <a:lnTo>
                      <a:pt x="60" y="8"/>
                    </a:lnTo>
                    <a:lnTo>
                      <a:pt x="61" y="7"/>
                    </a:lnTo>
                    <a:lnTo>
                      <a:pt x="62" y="5"/>
                    </a:lnTo>
                    <a:lnTo>
                      <a:pt x="61" y="3"/>
                    </a:lnTo>
                    <a:lnTo>
                      <a:pt x="61" y="2"/>
                    </a:lnTo>
                    <a:lnTo>
                      <a:pt x="60" y="0"/>
                    </a:lnTo>
                    <a:lnTo>
                      <a:pt x="57" y="0"/>
                    </a:lnTo>
                    <a:lnTo>
                      <a:pt x="55" y="0"/>
                    </a:lnTo>
                    <a:lnTo>
                      <a:pt x="55" y="0"/>
                    </a:lnTo>
                    <a:close/>
                  </a:path>
                </a:pathLst>
              </a:custGeom>
              <a:grpFill/>
              <a:ln w="9525">
                <a:solidFill>
                  <a:schemeClr val="accent1"/>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14" name="chenying0907 173"/>
              <p:cNvSpPr/>
              <p:nvPr/>
            </p:nvSpPr>
            <p:spPr bwMode="auto">
              <a:xfrm>
                <a:off x="4403725" y="2228850"/>
                <a:ext cx="17463" cy="52388"/>
              </a:xfrm>
              <a:custGeom>
                <a:avLst/>
                <a:gdLst/>
                <a:ahLst/>
                <a:cxnLst>
                  <a:cxn ang="0">
                    <a:pos x="27" y="1"/>
                  </a:cxn>
                  <a:cxn ang="0">
                    <a:pos x="27" y="1"/>
                  </a:cxn>
                  <a:cxn ang="0">
                    <a:pos x="24" y="2"/>
                  </a:cxn>
                  <a:cxn ang="0">
                    <a:pos x="22" y="6"/>
                  </a:cxn>
                  <a:cxn ang="0">
                    <a:pos x="17" y="12"/>
                  </a:cxn>
                  <a:cxn ang="0">
                    <a:pos x="15" y="20"/>
                  </a:cxn>
                  <a:cxn ang="0">
                    <a:pos x="14" y="27"/>
                  </a:cxn>
                  <a:cxn ang="0">
                    <a:pos x="14" y="27"/>
                  </a:cxn>
                  <a:cxn ang="0">
                    <a:pos x="12" y="45"/>
                  </a:cxn>
                  <a:cxn ang="0">
                    <a:pos x="10" y="61"/>
                  </a:cxn>
                  <a:cxn ang="0">
                    <a:pos x="6" y="78"/>
                  </a:cxn>
                  <a:cxn ang="0">
                    <a:pos x="0" y="94"/>
                  </a:cxn>
                  <a:cxn ang="0">
                    <a:pos x="0" y="94"/>
                  </a:cxn>
                  <a:cxn ang="0">
                    <a:pos x="0" y="96"/>
                  </a:cxn>
                  <a:cxn ang="0">
                    <a:pos x="0" y="97"/>
                  </a:cxn>
                  <a:cxn ang="0">
                    <a:pos x="1" y="100"/>
                  </a:cxn>
                  <a:cxn ang="0">
                    <a:pos x="3" y="100"/>
                  </a:cxn>
                  <a:cxn ang="0">
                    <a:pos x="6" y="100"/>
                  </a:cxn>
                  <a:cxn ang="0">
                    <a:pos x="8" y="98"/>
                  </a:cxn>
                  <a:cxn ang="0">
                    <a:pos x="9" y="96"/>
                  </a:cxn>
                  <a:cxn ang="0">
                    <a:pos x="9" y="96"/>
                  </a:cxn>
                  <a:cxn ang="0">
                    <a:pos x="13" y="85"/>
                  </a:cxn>
                  <a:cxn ang="0">
                    <a:pos x="15" y="80"/>
                  </a:cxn>
                  <a:cxn ang="0">
                    <a:pos x="18" y="75"/>
                  </a:cxn>
                  <a:cxn ang="0">
                    <a:pos x="18" y="75"/>
                  </a:cxn>
                  <a:cxn ang="0">
                    <a:pos x="19" y="72"/>
                  </a:cxn>
                  <a:cxn ang="0">
                    <a:pos x="21" y="69"/>
                  </a:cxn>
                  <a:cxn ang="0">
                    <a:pos x="21" y="62"/>
                  </a:cxn>
                  <a:cxn ang="0">
                    <a:pos x="22" y="49"/>
                  </a:cxn>
                  <a:cxn ang="0">
                    <a:pos x="22" y="49"/>
                  </a:cxn>
                  <a:cxn ang="0">
                    <a:pos x="23" y="28"/>
                  </a:cxn>
                  <a:cxn ang="0">
                    <a:pos x="24" y="22"/>
                  </a:cxn>
                  <a:cxn ang="0">
                    <a:pos x="25" y="17"/>
                  </a:cxn>
                  <a:cxn ang="0">
                    <a:pos x="27" y="13"/>
                  </a:cxn>
                  <a:cxn ang="0">
                    <a:pos x="30" y="10"/>
                  </a:cxn>
                  <a:cxn ang="0">
                    <a:pos x="30" y="10"/>
                  </a:cxn>
                  <a:cxn ang="0">
                    <a:pos x="31" y="9"/>
                  </a:cxn>
                  <a:cxn ang="0">
                    <a:pos x="32" y="8"/>
                  </a:cxn>
                  <a:cxn ang="0">
                    <a:pos x="33" y="3"/>
                  </a:cxn>
                  <a:cxn ang="0">
                    <a:pos x="32" y="2"/>
                  </a:cxn>
                  <a:cxn ang="0">
                    <a:pos x="31" y="1"/>
                  </a:cxn>
                  <a:cxn ang="0">
                    <a:pos x="29" y="0"/>
                  </a:cxn>
                  <a:cxn ang="0">
                    <a:pos x="27" y="1"/>
                  </a:cxn>
                  <a:cxn ang="0">
                    <a:pos x="27" y="1"/>
                  </a:cxn>
                </a:cxnLst>
                <a:rect l="0" t="0" r="r" b="b"/>
                <a:pathLst>
                  <a:path w="33" h="100">
                    <a:moveTo>
                      <a:pt x="27" y="1"/>
                    </a:moveTo>
                    <a:lnTo>
                      <a:pt x="27" y="1"/>
                    </a:lnTo>
                    <a:lnTo>
                      <a:pt x="24" y="2"/>
                    </a:lnTo>
                    <a:lnTo>
                      <a:pt x="22" y="6"/>
                    </a:lnTo>
                    <a:lnTo>
                      <a:pt x="17" y="12"/>
                    </a:lnTo>
                    <a:lnTo>
                      <a:pt x="15" y="20"/>
                    </a:lnTo>
                    <a:lnTo>
                      <a:pt x="14" y="27"/>
                    </a:lnTo>
                    <a:lnTo>
                      <a:pt x="14" y="27"/>
                    </a:lnTo>
                    <a:lnTo>
                      <a:pt x="12" y="45"/>
                    </a:lnTo>
                    <a:lnTo>
                      <a:pt x="10" y="61"/>
                    </a:lnTo>
                    <a:lnTo>
                      <a:pt x="6" y="78"/>
                    </a:lnTo>
                    <a:lnTo>
                      <a:pt x="0" y="94"/>
                    </a:lnTo>
                    <a:lnTo>
                      <a:pt x="0" y="94"/>
                    </a:lnTo>
                    <a:lnTo>
                      <a:pt x="0" y="96"/>
                    </a:lnTo>
                    <a:lnTo>
                      <a:pt x="0" y="97"/>
                    </a:lnTo>
                    <a:lnTo>
                      <a:pt x="1" y="100"/>
                    </a:lnTo>
                    <a:lnTo>
                      <a:pt x="3" y="100"/>
                    </a:lnTo>
                    <a:lnTo>
                      <a:pt x="6" y="100"/>
                    </a:lnTo>
                    <a:lnTo>
                      <a:pt x="8" y="98"/>
                    </a:lnTo>
                    <a:lnTo>
                      <a:pt x="9" y="96"/>
                    </a:lnTo>
                    <a:lnTo>
                      <a:pt x="9" y="96"/>
                    </a:lnTo>
                    <a:lnTo>
                      <a:pt x="13" y="85"/>
                    </a:lnTo>
                    <a:lnTo>
                      <a:pt x="15" y="80"/>
                    </a:lnTo>
                    <a:lnTo>
                      <a:pt x="18" y="75"/>
                    </a:lnTo>
                    <a:lnTo>
                      <a:pt x="18" y="75"/>
                    </a:lnTo>
                    <a:lnTo>
                      <a:pt x="19" y="72"/>
                    </a:lnTo>
                    <a:lnTo>
                      <a:pt x="21" y="69"/>
                    </a:lnTo>
                    <a:lnTo>
                      <a:pt x="21" y="62"/>
                    </a:lnTo>
                    <a:lnTo>
                      <a:pt x="22" y="49"/>
                    </a:lnTo>
                    <a:lnTo>
                      <a:pt x="22" y="49"/>
                    </a:lnTo>
                    <a:lnTo>
                      <a:pt x="23" y="28"/>
                    </a:lnTo>
                    <a:lnTo>
                      <a:pt x="24" y="22"/>
                    </a:lnTo>
                    <a:lnTo>
                      <a:pt x="25" y="17"/>
                    </a:lnTo>
                    <a:lnTo>
                      <a:pt x="27" y="13"/>
                    </a:lnTo>
                    <a:lnTo>
                      <a:pt x="30" y="10"/>
                    </a:lnTo>
                    <a:lnTo>
                      <a:pt x="30" y="10"/>
                    </a:lnTo>
                    <a:lnTo>
                      <a:pt x="31" y="9"/>
                    </a:lnTo>
                    <a:lnTo>
                      <a:pt x="32" y="8"/>
                    </a:lnTo>
                    <a:lnTo>
                      <a:pt x="33" y="3"/>
                    </a:lnTo>
                    <a:lnTo>
                      <a:pt x="32" y="2"/>
                    </a:lnTo>
                    <a:lnTo>
                      <a:pt x="31" y="1"/>
                    </a:lnTo>
                    <a:lnTo>
                      <a:pt x="29" y="0"/>
                    </a:lnTo>
                    <a:lnTo>
                      <a:pt x="27" y="1"/>
                    </a:lnTo>
                    <a:lnTo>
                      <a:pt x="27" y="1"/>
                    </a:lnTo>
                    <a:close/>
                  </a:path>
                </a:pathLst>
              </a:custGeom>
              <a:grpFill/>
              <a:ln w="9525">
                <a:solidFill>
                  <a:schemeClr val="accent1"/>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15" name="chenying0907 174"/>
              <p:cNvSpPr/>
              <p:nvPr/>
            </p:nvSpPr>
            <p:spPr bwMode="auto">
              <a:xfrm>
                <a:off x="4340225" y="2436813"/>
                <a:ext cx="4763" cy="42863"/>
              </a:xfrm>
              <a:custGeom>
                <a:avLst/>
                <a:gdLst/>
                <a:ahLst/>
                <a:cxnLst>
                  <a:cxn ang="0">
                    <a:pos x="0" y="5"/>
                  </a:cxn>
                  <a:cxn ang="0">
                    <a:pos x="0" y="76"/>
                  </a:cxn>
                  <a:cxn ang="0">
                    <a:pos x="0" y="76"/>
                  </a:cxn>
                  <a:cxn ang="0">
                    <a:pos x="1" y="78"/>
                  </a:cxn>
                  <a:cxn ang="0">
                    <a:pos x="2" y="79"/>
                  </a:cxn>
                  <a:cxn ang="0">
                    <a:pos x="3" y="80"/>
                  </a:cxn>
                  <a:cxn ang="0">
                    <a:pos x="5" y="80"/>
                  </a:cxn>
                  <a:cxn ang="0">
                    <a:pos x="6" y="80"/>
                  </a:cxn>
                  <a:cxn ang="0">
                    <a:pos x="8" y="79"/>
                  </a:cxn>
                  <a:cxn ang="0">
                    <a:pos x="9" y="78"/>
                  </a:cxn>
                  <a:cxn ang="0">
                    <a:pos x="9" y="76"/>
                  </a:cxn>
                  <a:cxn ang="0">
                    <a:pos x="9" y="5"/>
                  </a:cxn>
                  <a:cxn ang="0">
                    <a:pos x="9" y="5"/>
                  </a:cxn>
                  <a:cxn ang="0">
                    <a:pos x="9" y="3"/>
                  </a:cxn>
                  <a:cxn ang="0">
                    <a:pos x="8" y="2"/>
                  </a:cxn>
                  <a:cxn ang="0">
                    <a:pos x="6" y="1"/>
                  </a:cxn>
                  <a:cxn ang="0">
                    <a:pos x="5" y="0"/>
                  </a:cxn>
                  <a:cxn ang="0">
                    <a:pos x="3" y="1"/>
                  </a:cxn>
                  <a:cxn ang="0">
                    <a:pos x="2" y="2"/>
                  </a:cxn>
                  <a:cxn ang="0">
                    <a:pos x="1" y="3"/>
                  </a:cxn>
                  <a:cxn ang="0">
                    <a:pos x="0" y="5"/>
                  </a:cxn>
                  <a:cxn ang="0">
                    <a:pos x="0" y="5"/>
                  </a:cxn>
                </a:cxnLst>
                <a:rect l="0" t="0" r="r" b="b"/>
                <a:pathLst>
                  <a:path w="9" h="80">
                    <a:moveTo>
                      <a:pt x="0" y="5"/>
                    </a:moveTo>
                    <a:lnTo>
                      <a:pt x="0" y="76"/>
                    </a:lnTo>
                    <a:lnTo>
                      <a:pt x="0" y="76"/>
                    </a:lnTo>
                    <a:lnTo>
                      <a:pt x="1" y="78"/>
                    </a:lnTo>
                    <a:lnTo>
                      <a:pt x="2" y="79"/>
                    </a:lnTo>
                    <a:lnTo>
                      <a:pt x="3" y="80"/>
                    </a:lnTo>
                    <a:lnTo>
                      <a:pt x="5" y="80"/>
                    </a:lnTo>
                    <a:lnTo>
                      <a:pt x="6" y="80"/>
                    </a:lnTo>
                    <a:lnTo>
                      <a:pt x="8" y="79"/>
                    </a:lnTo>
                    <a:lnTo>
                      <a:pt x="9" y="78"/>
                    </a:lnTo>
                    <a:lnTo>
                      <a:pt x="9" y="76"/>
                    </a:lnTo>
                    <a:lnTo>
                      <a:pt x="9" y="5"/>
                    </a:lnTo>
                    <a:lnTo>
                      <a:pt x="9" y="5"/>
                    </a:lnTo>
                    <a:lnTo>
                      <a:pt x="9" y="3"/>
                    </a:lnTo>
                    <a:lnTo>
                      <a:pt x="8" y="2"/>
                    </a:lnTo>
                    <a:lnTo>
                      <a:pt x="6" y="1"/>
                    </a:lnTo>
                    <a:lnTo>
                      <a:pt x="5" y="0"/>
                    </a:lnTo>
                    <a:lnTo>
                      <a:pt x="3" y="1"/>
                    </a:lnTo>
                    <a:lnTo>
                      <a:pt x="2" y="2"/>
                    </a:lnTo>
                    <a:lnTo>
                      <a:pt x="1" y="3"/>
                    </a:lnTo>
                    <a:lnTo>
                      <a:pt x="0" y="5"/>
                    </a:lnTo>
                    <a:lnTo>
                      <a:pt x="0" y="5"/>
                    </a:lnTo>
                    <a:close/>
                  </a:path>
                </a:pathLst>
              </a:custGeom>
              <a:grpFill/>
              <a:ln w="9525">
                <a:solidFill>
                  <a:schemeClr val="accent1"/>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16" name="chenying0907 175"/>
              <p:cNvSpPr/>
              <p:nvPr/>
            </p:nvSpPr>
            <p:spPr bwMode="auto">
              <a:xfrm>
                <a:off x="4370388" y="2460625"/>
                <a:ext cx="11113" cy="65088"/>
              </a:xfrm>
              <a:custGeom>
                <a:avLst/>
                <a:gdLst/>
                <a:ahLst/>
                <a:cxnLst>
                  <a:cxn ang="0">
                    <a:pos x="12" y="2"/>
                  </a:cxn>
                  <a:cxn ang="0">
                    <a:pos x="12" y="2"/>
                  </a:cxn>
                  <a:cxn ang="0">
                    <a:pos x="9" y="9"/>
                  </a:cxn>
                  <a:cxn ang="0">
                    <a:pos x="7" y="15"/>
                  </a:cxn>
                  <a:cxn ang="0">
                    <a:pos x="3" y="29"/>
                  </a:cxn>
                  <a:cxn ang="0">
                    <a:pos x="1" y="44"/>
                  </a:cxn>
                  <a:cxn ang="0">
                    <a:pos x="0" y="59"/>
                  </a:cxn>
                  <a:cxn ang="0">
                    <a:pos x="1" y="90"/>
                  </a:cxn>
                  <a:cxn ang="0">
                    <a:pos x="2" y="118"/>
                  </a:cxn>
                  <a:cxn ang="0">
                    <a:pos x="2" y="118"/>
                  </a:cxn>
                  <a:cxn ang="0">
                    <a:pos x="3" y="120"/>
                  </a:cxn>
                  <a:cxn ang="0">
                    <a:pos x="4" y="122"/>
                  </a:cxn>
                  <a:cxn ang="0">
                    <a:pos x="5" y="123"/>
                  </a:cxn>
                  <a:cxn ang="0">
                    <a:pos x="7" y="123"/>
                  </a:cxn>
                  <a:cxn ang="0">
                    <a:pos x="9" y="123"/>
                  </a:cxn>
                  <a:cxn ang="0">
                    <a:pos x="10" y="122"/>
                  </a:cxn>
                  <a:cxn ang="0">
                    <a:pos x="11" y="120"/>
                  </a:cxn>
                  <a:cxn ang="0">
                    <a:pos x="11" y="118"/>
                  </a:cxn>
                  <a:cxn ang="0">
                    <a:pos x="11" y="118"/>
                  </a:cxn>
                  <a:cxn ang="0">
                    <a:pos x="10" y="91"/>
                  </a:cxn>
                  <a:cxn ang="0">
                    <a:pos x="10" y="61"/>
                  </a:cxn>
                  <a:cxn ang="0">
                    <a:pos x="10" y="47"/>
                  </a:cxn>
                  <a:cxn ang="0">
                    <a:pos x="12" y="32"/>
                  </a:cxn>
                  <a:cxn ang="0">
                    <a:pos x="15" y="19"/>
                  </a:cxn>
                  <a:cxn ang="0">
                    <a:pos x="17" y="13"/>
                  </a:cxn>
                  <a:cxn ang="0">
                    <a:pos x="20" y="8"/>
                  </a:cxn>
                  <a:cxn ang="0">
                    <a:pos x="20" y="8"/>
                  </a:cxn>
                  <a:cxn ang="0">
                    <a:pos x="22" y="5"/>
                  </a:cxn>
                  <a:cxn ang="0">
                    <a:pos x="20" y="3"/>
                  </a:cxn>
                  <a:cxn ang="0">
                    <a:pos x="19" y="1"/>
                  </a:cxn>
                  <a:cxn ang="0">
                    <a:pos x="18" y="0"/>
                  </a:cxn>
                  <a:cxn ang="0">
                    <a:pos x="17" y="0"/>
                  </a:cxn>
                  <a:cxn ang="0">
                    <a:pos x="15" y="0"/>
                  </a:cxn>
                  <a:cxn ang="0">
                    <a:pos x="13" y="0"/>
                  </a:cxn>
                  <a:cxn ang="0">
                    <a:pos x="12" y="2"/>
                  </a:cxn>
                  <a:cxn ang="0">
                    <a:pos x="12" y="2"/>
                  </a:cxn>
                </a:cxnLst>
                <a:rect l="0" t="0" r="r" b="b"/>
                <a:pathLst>
                  <a:path w="22" h="123">
                    <a:moveTo>
                      <a:pt x="12" y="2"/>
                    </a:moveTo>
                    <a:lnTo>
                      <a:pt x="12" y="2"/>
                    </a:lnTo>
                    <a:lnTo>
                      <a:pt x="9" y="9"/>
                    </a:lnTo>
                    <a:lnTo>
                      <a:pt x="7" y="15"/>
                    </a:lnTo>
                    <a:lnTo>
                      <a:pt x="3" y="29"/>
                    </a:lnTo>
                    <a:lnTo>
                      <a:pt x="1" y="44"/>
                    </a:lnTo>
                    <a:lnTo>
                      <a:pt x="0" y="59"/>
                    </a:lnTo>
                    <a:lnTo>
                      <a:pt x="1" y="90"/>
                    </a:lnTo>
                    <a:lnTo>
                      <a:pt x="2" y="118"/>
                    </a:lnTo>
                    <a:lnTo>
                      <a:pt x="2" y="118"/>
                    </a:lnTo>
                    <a:lnTo>
                      <a:pt x="3" y="120"/>
                    </a:lnTo>
                    <a:lnTo>
                      <a:pt x="4" y="122"/>
                    </a:lnTo>
                    <a:lnTo>
                      <a:pt x="5" y="123"/>
                    </a:lnTo>
                    <a:lnTo>
                      <a:pt x="7" y="123"/>
                    </a:lnTo>
                    <a:lnTo>
                      <a:pt x="9" y="123"/>
                    </a:lnTo>
                    <a:lnTo>
                      <a:pt x="10" y="122"/>
                    </a:lnTo>
                    <a:lnTo>
                      <a:pt x="11" y="120"/>
                    </a:lnTo>
                    <a:lnTo>
                      <a:pt x="11" y="118"/>
                    </a:lnTo>
                    <a:lnTo>
                      <a:pt x="11" y="118"/>
                    </a:lnTo>
                    <a:lnTo>
                      <a:pt x="10" y="91"/>
                    </a:lnTo>
                    <a:lnTo>
                      <a:pt x="10" y="61"/>
                    </a:lnTo>
                    <a:lnTo>
                      <a:pt x="10" y="47"/>
                    </a:lnTo>
                    <a:lnTo>
                      <a:pt x="12" y="32"/>
                    </a:lnTo>
                    <a:lnTo>
                      <a:pt x="15" y="19"/>
                    </a:lnTo>
                    <a:lnTo>
                      <a:pt x="17" y="13"/>
                    </a:lnTo>
                    <a:lnTo>
                      <a:pt x="20" y="8"/>
                    </a:lnTo>
                    <a:lnTo>
                      <a:pt x="20" y="8"/>
                    </a:lnTo>
                    <a:lnTo>
                      <a:pt x="22" y="5"/>
                    </a:lnTo>
                    <a:lnTo>
                      <a:pt x="20" y="3"/>
                    </a:lnTo>
                    <a:lnTo>
                      <a:pt x="19" y="1"/>
                    </a:lnTo>
                    <a:lnTo>
                      <a:pt x="18" y="0"/>
                    </a:lnTo>
                    <a:lnTo>
                      <a:pt x="17" y="0"/>
                    </a:lnTo>
                    <a:lnTo>
                      <a:pt x="15" y="0"/>
                    </a:lnTo>
                    <a:lnTo>
                      <a:pt x="13" y="0"/>
                    </a:lnTo>
                    <a:lnTo>
                      <a:pt x="12" y="2"/>
                    </a:lnTo>
                    <a:lnTo>
                      <a:pt x="12" y="2"/>
                    </a:lnTo>
                    <a:close/>
                  </a:path>
                </a:pathLst>
              </a:custGeom>
              <a:grpFill/>
              <a:ln w="9525">
                <a:solidFill>
                  <a:schemeClr val="accent1"/>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17" name="chenying0907 176"/>
              <p:cNvSpPr/>
              <p:nvPr/>
            </p:nvSpPr>
            <p:spPr bwMode="auto">
              <a:xfrm>
                <a:off x="4395788" y="2492375"/>
                <a:ext cx="7938" cy="55563"/>
              </a:xfrm>
              <a:custGeom>
                <a:avLst/>
                <a:gdLst/>
                <a:ahLst/>
                <a:cxnLst>
                  <a:cxn ang="0">
                    <a:pos x="6" y="5"/>
                  </a:cxn>
                  <a:cxn ang="0">
                    <a:pos x="6" y="5"/>
                  </a:cxn>
                  <a:cxn ang="0">
                    <a:pos x="5" y="29"/>
                  </a:cxn>
                  <a:cxn ang="0">
                    <a:pos x="2" y="53"/>
                  </a:cxn>
                  <a:cxn ang="0">
                    <a:pos x="1" y="77"/>
                  </a:cxn>
                  <a:cxn ang="0">
                    <a:pos x="0" y="100"/>
                  </a:cxn>
                  <a:cxn ang="0">
                    <a:pos x="0" y="100"/>
                  </a:cxn>
                  <a:cxn ang="0">
                    <a:pos x="1" y="102"/>
                  </a:cxn>
                  <a:cxn ang="0">
                    <a:pos x="2" y="104"/>
                  </a:cxn>
                  <a:cxn ang="0">
                    <a:pos x="4" y="105"/>
                  </a:cxn>
                  <a:cxn ang="0">
                    <a:pos x="6" y="105"/>
                  </a:cxn>
                  <a:cxn ang="0">
                    <a:pos x="7" y="105"/>
                  </a:cxn>
                  <a:cxn ang="0">
                    <a:pos x="9" y="104"/>
                  </a:cxn>
                  <a:cxn ang="0">
                    <a:pos x="10" y="102"/>
                  </a:cxn>
                  <a:cxn ang="0">
                    <a:pos x="10" y="100"/>
                  </a:cxn>
                  <a:cxn ang="0">
                    <a:pos x="10" y="100"/>
                  </a:cxn>
                  <a:cxn ang="0">
                    <a:pos x="11" y="77"/>
                  </a:cxn>
                  <a:cxn ang="0">
                    <a:pos x="13" y="53"/>
                  </a:cxn>
                  <a:cxn ang="0">
                    <a:pos x="14" y="29"/>
                  </a:cxn>
                  <a:cxn ang="0">
                    <a:pos x="15" y="5"/>
                  </a:cxn>
                  <a:cxn ang="0">
                    <a:pos x="15" y="5"/>
                  </a:cxn>
                  <a:cxn ang="0">
                    <a:pos x="15" y="3"/>
                  </a:cxn>
                  <a:cxn ang="0">
                    <a:pos x="14" y="2"/>
                  </a:cxn>
                  <a:cxn ang="0">
                    <a:pos x="12" y="1"/>
                  </a:cxn>
                  <a:cxn ang="0">
                    <a:pos x="10" y="0"/>
                  </a:cxn>
                  <a:cxn ang="0">
                    <a:pos x="9" y="1"/>
                  </a:cxn>
                  <a:cxn ang="0">
                    <a:pos x="7" y="2"/>
                  </a:cxn>
                  <a:cxn ang="0">
                    <a:pos x="6" y="3"/>
                  </a:cxn>
                  <a:cxn ang="0">
                    <a:pos x="6" y="5"/>
                  </a:cxn>
                  <a:cxn ang="0">
                    <a:pos x="6" y="5"/>
                  </a:cxn>
                </a:cxnLst>
                <a:rect l="0" t="0" r="r" b="b"/>
                <a:pathLst>
                  <a:path w="15" h="105">
                    <a:moveTo>
                      <a:pt x="6" y="5"/>
                    </a:moveTo>
                    <a:lnTo>
                      <a:pt x="6" y="5"/>
                    </a:lnTo>
                    <a:lnTo>
                      <a:pt x="5" y="29"/>
                    </a:lnTo>
                    <a:lnTo>
                      <a:pt x="2" y="53"/>
                    </a:lnTo>
                    <a:lnTo>
                      <a:pt x="1" y="77"/>
                    </a:lnTo>
                    <a:lnTo>
                      <a:pt x="0" y="100"/>
                    </a:lnTo>
                    <a:lnTo>
                      <a:pt x="0" y="100"/>
                    </a:lnTo>
                    <a:lnTo>
                      <a:pt x="1" y="102"/>
                    </a:lnTo>
                    <a:lnTo>
                      <a:pt x="2" y="104"/>
                    </a:lnTo>
                    <a:lnTo>
                      <a:pt x="4" y="105"/>
                    </a:lnTo>
                    <a:lnTo>
                      <a:pt x="6" y="105"/>
                    </a:lnTo>
                    <a:lnTo>
                      <a:pt x="7" y="105"/>
                    </a:lnTo>
                    <a:lnTo>
                      <a:pt x="9" y="104"/>
                    </a:lnTo>
                    <a:lnTo>
                      <a:pt x="10" y="102"/>
                    </a:lnTo>
                    <a:lnTo>
                      <a:pt x="10" y="100"/>
                    </a:lnTo>
                    <a:lnTo>
                      <a:pt x="10" y="100"/>
                    </a:lnTo>
                    <a:lnTo>
                      <a:pt x="11" y="77"/>
                    </a:lnTo>
                    <a:lnTo>
                      <a:pt x="13" y="53"/>
                    </a:lnTo>
                    <a:lnTo>
                      <a:pt x="14" y="29"/>
                    </a:lnTo>
                    <a:lnTo>
                      <a:pt x="15" y="5"/>
                    </a:lnTo>
                    <a:lnTo>
                      <a:pt x="15" y="5"/>
                    </a:lnTo>
                    <a:lnTo>
                      <a:pt x="15" y="3"/>
                    </a:lnTo>
                    <a:lnTo>
                      <a:pt x="14" y="2"/>
                    </a:lnTo>
                    <a:lnTo>
                      <a:pt x="12" y="1"/>
                    </a:lnTo>
                    <a:lnTo>
                      <a:pt x="10" y="0"/>
                    </a:lnTo>
                    <a:lnTo>
                      <a:pt x="9" y="1"/>
                    </a:lnTo>
                    <a:lnTo>
                      <a:pt x="7" y="2"/>
                    </a:lnTo>
                    <a:lnTo>
                      <a:pt x="6" y="3"/>
                    </a:lnTo>
                    <a:lnTo>
                      <a:pt x="6" y="5"/>
                    </a:lnTo>
                    <a:lnTo>
                      <a:pt x="6" y="5"/>
                    </a:lnTo>
                    <a:close/>
                  </a:path>
                </a:pathLst>
              </a:custGeom>
              <a:grpFill/>
              <a:ln w="9525">
                <a:solidFill>
                  <a:schemeClr val="accent1"/>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18" name="chenying0907 177"/>
              <p:cNvSpPr/>
              <p:nvPr/>
            </p:nvSpPr>
            <p:spPr bwMode="auto">
              <a:xfrm>
                <a:off x="4424363" y="2520950"/>
                <a:ext cx="4763" cy="71438"/>
              </a:xfrm>
              <a:custGeom>
                <a:avLst/>
                <a:gdLst/>
                <a:ahLst/>
                <a:cxnLst>
                  <a:cxn ang="0">
                    <a:pos x="0" y="4"/>
                  </a:cxn>
                  <a:cxn ang="0">
                    <a:pos x="0" y="132"/>
                  </a:cxn>
                  <a:cxn ang="0">
                    <a:pos x="0" y="132"/>
                  </a:cxn>
                  <a:cxn ang="0">
                    <a:pos x="0" y="134"/>
                  </a:cxn>
                  <a:cxn ang="0">
                    <a:pos x="1" y="136"/>
                  </a:cxn>
                  <a:cxn ang="0">
                    <a:pos x="3" y="136"/>
                  </a:cxn>
                  <a:cxn ang="0">
                    <a:pos x="4" y="137"/>
                  </a:cxn>
                  <a:cxn ang="0">
                    <a:pos x="6" y="136"/>
                  </a:cxn>
                  <a:cxn ang="0">
                    <a:pos x="7" y="136"/>
                  </a:cxn>
                  <a:cxn ang="0">
                    <a:pos x="8" y="134"/>
                  </a:cxn>
                  <a:cxn ang="0">
                    <a:pos x="9" y="132"/>
                  </a:cxn>
                  <a:cxn ang="0">
                    <a:pos x="9" y="4"/>
                  </a:cxn>
                  <a:cxn ang="0">
                    <a:pos x="9" y="4"/>
                  </a:cxn>
                  <a:cxn ang="0">
                    <a:pos x="8" y="2"/>
                  </a:cxn>
                  <a:cxn ang="0">
                    <a:pos x="7" y="1"/>
                  </a:cxn>
                  <a:cxn ang="0">
                    <a:pos x="6" y="0"/>
                  </a:cxn>
                  <a:cxn ang="0">
                    <a:pos x="4" y="0"/>
                  </a:cxn>
                  <a:cxn ang="0">
                    <a:pos x="3" y="0"/>
                  </a:cxn>
                  <a:cxn ang="0">
                    <a:pos x="1" y="1"/>
                  </a:cxn>
                  <a:cxn ang="0">
                    <a:pos x="0" y="2"/>
                  </a:cxn>
                  <a:cxn ang="0">
                    <a:pos x="0" y="4"/>
                  </a:cxn>
                  <a:cxn ang="0">
                    <a:pos x="0" y="4"/>
                  </a:cxn>
                </a:cxnLst>
                <a:rect l="0" t="0" r="r" b="b"/>
                <a:pathLst>
                  <a:path w="9" h="137">
                    <a:moveTo>
                      <a:pt x="0" y="4"/>
                    </a:moveTo>
                    <a:lnTo>
                      <a:pt x="0" y="132"/>
                    </a:lnTo>
                    <a:lnTo>
                      <a:pt x="0" y="132"/>
                    </a:lnTo>
                    <a:lnTo>
                      <a:pt x="0" y="134"/>
                    </a:lnTo>
                    <a:lnTo>
                      <a:pt x="1" y="136"/>
                    </a:lnTo>
                    <a:lnTo>
                      <a:pt x="3" y="136"/>
                    </a:lnTo>
                    <a:lnTo>
                      <a:pt x="4" y="137"/>
                    </a:lnTo>
                    <a:lnTo>
                      <a:pt x="6" y="136"/>
                    </a:lnTo>
                    <a:lnTo>
                      <a:pt x="7" y="136"/>
                    </a:lnTo>
                    <a:lnTo>
                      <a:pt x="8" y="134"/>
                    </a:lnTo>
                    <a:lnTo>
                      <a:pt x="9" y="132"/>
                    </a:lnTo>
                    <a:lnTo>
                      <a:pt x="9" y="4"/>
                    </a:lnTo>
                    <a:lnTo>
                      <a:pt x="9" y="4"/>
                    </a:lnTo>
                    <a:lnTo>
                      <a:pt x="8" y="2"/>
                    </a:lnTo>
                    <a:lnTo>
                      <a:pt x="7" y="1"/>
                    </a:lnTo>
                    <a:lnTo>
                      <a:pt x="6" y="0"/>
                    </a:lnTo>
                    <a:lnTo>
                      <a:pt x="4" y="0"/>
                    </a:lnTo>
                    <a:lnTo>
                      <a:pt x="3" y="0"/>
                    </a:lnTo>
                    <a:lnTo>
                      <a:pt x="1" y="1"/>
                    </a:lnTo>
                    <a:lnTo>
                      <a:pt x="0" y="2"/>
                    </a:lnTo>
                    <a:lnTo>
                      <a:pt x="0" y="4"/>
                    </a:lnTo>
                    <a:lnTo>
                      <a:pt x="0" y="4"/>
                    </a:lnTo>
                    <a:close/>
                  </a:path>
                </a:pathLst>
              </a:custGeom>
              <a:grpFill/>
              <a:ln w="9525">
                <a:solidFill>
                  <a:schemeClr val="accent1"/>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19" name="chenying0907 178"/>
              <p:cNvSpPr/>
              <p:nvPr/>
            </p:nvSpPr>
            <p:spPr bwMode="auto">
              <a:xfrm>
                <a:off x="4451350" y="2547938"/>
                <a:ext cx="7938" cy="68263"/>
              </a:xfrm>
              <a:custGeom>
                <a:avLst/>
                <a:gdLst/>
                <a:ahLst/>
                <a:cxnLst>
                  <a:cxn ang="0">
                    <a:pos x="5" y="5"/>
                  </a:cxn>
                  <a:cxn ang="0">
                    <a:pos x="5" y="5"/>
                  </a:cxn>
                  <a:cxn ang="0">
                    <a:pos x="2" y="33"/>
                  </a:cxn>
                  <a:cxn ang="0">
                    <a:pos x="1" y="47"/>
                  </a:cxn>
                  <a:cxn ang="0">
                    <a:pos x="0" y="62"/>
                  </a:cxn>
                  <a:cxn ang="0">
                    <a:pos x="0" y="124"/>
                  </a:cxn>
                  <a:cxn ang="0">
                    <a:pos x="0" y="124"/>
                  </a:cxn>
                  <a:cxn ang="0">
                    <a:pos x="1" y="126"/>
                  </a:cxn>
                  <a:cxn ang="0">
                    <a:pos x="2" y="127"/>
                  </a:cxn>
                  <a:cxn ang="0">
                    <a:pos x="3" y="128"/>
                  </a:cxn>
                  <a:cxn ang="0">
                    <a:pos x="5" y="128"/>
                  </a:cxn>
                  <a:cxn ang="0">
                    <a:pos x="6" y="128"/>
                  </a:cxn>
                  <a:cxn ang="0">
                    <a:pos x="8" y="127"/>
                  </a:cxn>
                  <a:cxn ang="0">
                    <a:pos x="9" y="126"/>
                  </a:cxn>
                  <a:cxn ang="0">
                    <a:pos x="9" y="124"/>
                  </a:cxn>
                  <a:cxn ang="0">
                    <a:pos x="9" y="69"/>
                  </a:cxn>
                  <a:cxn ang="0">
                    <a:pos x="9" y="69"/>
                  </a:cxn>
                  <a:cxn ang="0">
                    <a:pos x="10" y="52"/>
                  </a:cxn>
                  <a:cxn ang="0">
                    <a:pos x="11" y="37"/>
                  </a:cxn>
                  <a:cxn ang="0">
                    <a:pos x="14" y="5"/>
                  </a:cxn>
                  <a:cxn ang="0">
                    <a:pos x="14" y="5"/>
                  </a:cxn>
                  <a:cxn ang="0">
                    <a:pos x="14" y="3"/>
                  </a:cxn>
                  <a:cxn ang="0">
                    <a:pos x="13" y="2"/>
                  </a:cxn>
                  <a:cxn ang="0">
                    <a:pos x="11" y="1"/>
                  </a:cxn>
                  <a:cxn ang="0">
                    <a:pos x="10" y="0"/>
                  </a:cxn>
                  <a:cxn ang="0">
                    <a:pos x="6" y="2"/>
                  </a:cxn>
                  <a:cxn ang="0">
                    <a:pos x="5" y="3"/>
                  </a:cxn>
                  <a:cxn ang="0">
                    <a:pos x="5" y="5"/>
                  </a:cxn>
                  <a:cxn ang="0">
                    <a:pos x="5" y="5"/>
                  </a:cxn>
                </a:cxnLst>
                <a:rect l="0" t="0" r="r" b="b"/>
                <a:pathLst>
                  <a:path w="14" h="128">
                    <a:moveTo>
                      <a:pt x="5" y="5"/>
                    </a:moveTo>
                    <a:lnTo>
                      <a:pt x="5" y="5"/>
                    </a:lnTo>
                    <a:lnTo>
                      <a:pt x="2" y="33"/>
                    </a:lnTo>
                    <a:lnTo>
                      <a:pt x="1" y="47"/>
                    </a:lnTo>
                    <a:lnTo>
                      <a:pt x="0" y="62"/>
                    </a:lnTo>
                    <a:lnTo>
                      <a:pt x="0" y="124"/>
                    </a:lnTo>
                    <a:lnTo>
                      <a:pt x="0" y="124"/>
                    </a:lnTo>
                    <a:lnTo>
                      <a:pt x="1" y="126"/>
                    </a:lnTo>
                    <a:lnTo>
                      <a:pt x="2" y="127"/>
                    </a:lnTo>
                    <a:lnTo>
                      <a:pt x="3" y="128"/>
                    </a:lnTo>
                    <a:lnTo>
                      <a:pt x="5" y="128"/>
                    </a:lnTo>
                    <a:lnTo>
                      <a:pt x="6" y="128"/>
                    </a:lnTo>
                    <a:lnTo>
                      <a:pt x="8" y="127"/>
                    </a:lnTo>
                    <a:lnTo>
                      <a:pt x="9" y="126"/>
                    </a:lnTo>
                    <a:lnTo>
                      <a:pt x="9" y="124"/>
                    </a:lnTo>
                    <a:lnTo>
                      <a:pt x="9" y="69"/>
                    </a:lnTo>
                    <a:lnTo>
                      <a:pt x="9" y="69"/>
                    </a:lnTo>
                    <a:lnTo>
                      <a:pt x="10" y="52"/>
                    </a:lnTo>
                    <a:lnTo>
                      <a:pt x="11" y="37"/>
                    </a:lnTo>
                    <a:lnTo>
                      <a:pt x="14" y="5"/>
                    </a:lnTo>
                    <a:lnTo>
                      <a:pt x="14" y="5"/>
                    </a:lnTo>
                    <a:lnTo>
                      <a:pt x="14" y="3"/>
                    </a:lnTo>
                    <a:lnTo>
                      <a:pt x="13" y="2"/>
                    </a:lnTo>
                    <a:lnTo>
                      <a:pt x="11" y="1"/>
                    </a:lnTo>
                    <a:lnTo>
                      <a:pt x="10" y="0"/>
                    </a:lnTo>
                    <a:lnTo>
                      <a:pt x="6" y="2"/>
                    </a:lnTo>
                    <a:lnTo>
                      <a:pt x="5" y="3"/>
                    </a:lnTo>
                    <a:lnTo>
                      <a:pt x="5" y="5"/>
                    </a:lnTo>
                    <a:lnTo>
                      <a:pt x="5" y="5"/>
                    </a:lnTo>
                    <a:close/>
                  </a:path>
                </a:pathLst>
              </a:custGeom>
              <a:grpFill/>
              <a:ln w="9525">
                <a:solidFill>
                  <a:schemeClr val="accent1"/>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20" name="chenying0907 179"/>
              <p:cNvSpPr/>
              <p:nvPr/>
            </p:nvSpPr>
            <p:spPr bwMode="auto">
              <a:xfrm>
                <a:off x="4478338" y="2578100"/>
                <a:ext cx="6350" cy="55563"/>
              </a:xfrm>
              <a:custGeom>
                <a:avLst/>
                <a:gdLst/>
                <a:ahLst/>
                <a:cxnLst>
                  <a:cxn ang="0">
                    <a:pos x="0" y="5"/>
                  </a:cxn>
                  <a:cxn ang="0">
                    <a:pos x="0" y="100"/>
                  </a:cxn>
                  <a:cxn ang="0">
                    <a:pos x="0" y="100"/>
                  </a:cxn>
                  <a:cxn ang="0">
                    <a:pos x="0" y="102"/>
                  </a:cxn>
                  <a:cxn ang="0">
                    <a:pos x="1" y="103"/>
                  </a:cxn>
                  <a:cxn ang="0">
                    <a:pos x="4" y="104"/>
                  </a:cxn>
                  <a:cxn ang="0">
                    <a:pos x="5" y="104"/>
                  </a:cxn>
                  <a:cxn ang="0">
                    <a:pos x="7" y="104"/>
                  </a:cxn>
                  <a:cxn ang="0">
                    <a:pos x="8" y="103"/>
                  </a:cxn>
                  <a:cxn ang="0">
                    <a:pos x="9" y="102"/>
                  </a:cxn>
                  <a:cxn ang="0">
                    <a:pos x="10" y="100"/>
                  </a:cxn>
                  <a:cxn ang="0">
                    <a:pos x="10" y="5"/>
                  </a:cxn>
                  <a:cxn ang="0">
                    <a:pos x="10" y="5"/>
                  </a:cxn>
                  <a:cxn ang="0">
                    <a:pos x="9" y="2"/>
                  </a:cxn>
                  <a:cxn ang="0">
                    <a:pos x="8" y="1"/>
                  </a:cxn>
                  <a:cxn ang="0">
                    <a:pos x="7" y="0"/>
                  </a:cxn>
                  <a:cxn ang="0">
                    <a:pos x="5" y="0"/>
                  </a:cxn>
                  <a:cxn ang="0">
                    <a:pos x="4" y="0"/>
                  </a:cxn>
                  <a:cxn ang="0">
                    <a:pos x="1" y="1"/>
                  </a:cxn>
                  <a:cxn ang="0">
                    <a:pos x="0" y="2"/>
                  </a:cxn>
                  <a:cxn ang="0">
                    <a:pos x="0" y="5"/>
                  </a:cxn>
                  <a:cxn ang="0">
                    <a:pos x="0" y="5"/>
                  </a:cxn>
                </a:cxnLst>
                <a:rect l="0" t="0" r="r" b="b"/>
                <a:pathLst>
                  <a:path w="10" h="104">
                    <a:moveTo>
                      <a:pt x="0" y="5"/>
                    </a:moveTo>
                    <a:lnTo>
                      <a:pt x="0" y="100"/>
                    </a:lnTo>
                    <a:lnTo>
                      <a:pt x="0" y="100"/>
                    </a:lnTo>
                    <a:lnTo>
                      <a:pt x="0" y="102"/>
                    </a:lnTo>
                    <a:lnTo>
                      <a:pt x="1" y="103"/>
                    </a:lnTo>
                    <a:lnTo>
                      <a:pt x="4" y="104"/>
                    </a:lnTo>
                    <a:lnTo>
                      <a:pt x="5" y="104"/>
                    </a:lnTo>
                    <a:lnTo>
                      <a:pt x="7" y="104"/>
                    </a:lnTo>
                    <a:lnTo>
                      <a:pt x="8" y="103"/>
                    </a:lnTo>
                    <a:lnTo>
                      <a:pt x="9" y="102"/>
                    </a:lnTo>
                    <a:lnTo>
                      <a:pt x="10" y="100"/>
                    </a:lnTo>
                    <a:lnTo>
                      <a:pt x="10" y="5"/>
                    </a:lnTo>
                    <a:lnTo>
                      <a:pt x="10" y="5"/>
                    </a:lnTo>
                    <a:lnTo>
                      <a:pt x="9" y="2"/>
                    </a:lnTo>
                    <a:lnTo>
                      <a:pt x="8" y="1"/>
                    </a:lnTo>
                    <a:lnTo>
                      <a:pt x="7" y="0"/>
                    </a:lnTo>
                    <a:lnTo>
                      <a:pt x="5" y="0"/>
                    </a:lnTo>
                    <a:lnTo>
                      <a:pt x="4" y="0"/>
                    </a:lnTo>
                    <a:lnTo>
                      <a:pt x="1" y="1"/>
                    </a:lnTo>
                    <a:lnTo>
                      <a:pt x="0" y="2"/>
                    </a:lnTo>
                    <a:lnTo>
                      <a:pt x="0" y="5"/>
                    </a:lnTo>
                    <a:lnTo>
                      <a:pt x="0" y="5"/>
                    </a:lnTo>
                    <a:close/>
                  </a:path>
                </a:pathLst>
              </a:custGeom>
              <a:grpFill/>
              <a:ln w="9525">
                <a:solidFill>
                  <a:schemeClr val="accent1"/>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21" name="chenying0907 180"/>
              <p:cNvSpPr/>
              <p:nvPr/>
            </p:nvSpPr>
            <p:spPr bwMode="auto">
              <a:xfrm>
                <a:off x="4500563" y="2608263"/>
                <a:ext cx="7938" cy="49213"/>
              </a:xfrm>
              <a:custGeom>
                <a:avLst/>
                <a:gdLst/>
                <a:ahLst/>
                <a:cxnLst>
                  <a:cxn ang="0">
                    <a:pos x="15" y="88"/>
                  </a:cxn>
                  <a:cxn ang="0">
                    <a:pos x="15" y="88"/>
                  </a:cxn>
                  <a:cxn ang="0">
                    <a:pos x="12" y="79"/>
                  </a:cxn>
                  <a:cxn ang="0">
                    <a:pos x="10" y="68"/>
                  </a:cxn>
                  <a:cxn ang="0">
                    <a:pos x="9" y="57"/>
                  </a:cxn>
                  <a:cxn ang="0">
                    <a:pos x="9" y="47"/>
                  </a:cxn>
                  <a:cxn ang="0">
                    <a:pos x="9" y="25"/>
                  </a:cxn>
                  <a:cxn ang="0">
                    <a:pos x="10" y="4"/>
                  </a:cxn>
                  <a:cxn ang="0">
                    <a:pos x="10" y="4"/>
                  </a:cxn>
                  <a:cxn ang="0">
                    <a:pos x="10" y="2"/>
                  </a:cxn>
                  <a:cxn ang="0">
                    <a:pos x="9" y="1"/>
                  </a:cxn>
                  <a:cxn ang="0">
                    <a:pos x="7" y="0"/>
                  </a:cxn>
                  <a:cxn ang="0">
                    <a:pos x="6" y="0"/>
                  </a:cxn>
                  <a:cxn ang="0">
                    <a:pos x="4" y="0"/>
                  </a:cxn>
                  <a:cxn ang="0">
                    <a:pos x="2" y="1"/>
                  </a:cxn>
                  <a:cxn ang="0">
                    <a:pos x="1" y="2"/>
                  </a:cxn>
                  <a:cxn ang="0">
                    <a:pos x="1" y="4"/>
                  </a:cxn>
                  <a:cxn ang="0">
                    <a:pos x="1" y="4"/>
                  </a:cxn>
                  <a:cxn ang="0">
                    <a:pos x="0" y="26"/>
                  </a:cxn>
                  <a:cxn ang="0">
                    <a:pos x="0" y="48"/>
                  </a:cxn>
                  <a:cxn ang="0">
                    <a:pos x="0" y="59"/>
                  </a:cxn>
                  <a:cxn ang="0">
                    <a:pos x="1" y="69"/>
                  </a:cxn>
                  <a:cxn ang="0">
                    <a:pos x="3" y="81"/>
                  </a:cxn>
                  <a:cxn ang="0">
                    <a:pos x="6" y="91"/>
                  </a:cxn>
                  <a:cxn ang="0">
                    <a:pos x="6" y="91"/>
                  </a:cxn>
                  <a:cxn ang="0">
                    <a:pos x="7" y="93"/>
                  </a:cxn>
                  <a:cxn ang="0">
                    <a:pos x="8" y="94"/>
                  </a:cxn>
                  <a:cxn ang="0">
                    <a:pos x="10" y="94"/>
                  </a:cxn>
                  <a:cxn ang="0">
                    <a:pos x="12" y="94"/>
                  </a:cxn>
                  <a:cxn ang="0">
                    <a:pos x="13" y="93"/>
                  </a:cxn>
                  <a:cxn ang="0">
                    <a:pos x="14" y="92"/>
                  </a:cxn>
                  <a:cxn ang="0">
                    <a:pos x="15" y="90"/>
                  </a:cxn>
                  <a:cxn ang="0">
                    <a:pos x="15" y="88"/>
                  </a:cxn>
                  <a:cxn ang="0">
                    <a:pos x="15" y="88"/>
                  </a:cxn>
                </a:cxnLst>
                <a:rect l="0" t="0" r="r" b="b"/>
                <a:pathLst>
                  <a:path w="15" h="94">
                    <a:moveTo>
                      <a:pt x="15" y="88"/>
                    </a:moveTo>
                    <a:lnTo>
                      <a:pt x="15" y="88"/>
                    </a:lnTo>
                    <a:lnTo>
                      <a:pt x="12" y="79"/>
                    </a:lnTo>
                    <a:lnTo>
                      <a:pt x="10" y="68"/>
                    </a:lnTo>
                    <a:lnTo>
                      <a:pt x="9" y="57"/>
                    </a:lnTo>
                    <a:lnTo>
                      <a:pt x="9" y="47"/>
                    </a:lnTo>
                    <a:lnTo>
                      <a:pt x="9" y="25"/>
                    </a:lnTo>
                    <a:lnTo>
                      <a:pt x="10" y="4"/>
                    </a:lnTo>
                    <a:lnTo>
                      <a:pt x="10" y="4"/>
                    </a:lnTo>
                    <a:lnTo>
                      <a:pt x="10" y="2"/>
                    </a:lnTo>
                    <a:lnTo>
                      <a:pt x="9" y="1"/>
                    </a:lnTo>
                    <a:lnTo>
                      <a:pt x="7" y="0"/>
                    </a:lnTo>
                    <a:lnTo>
                      <a:pt x="6" y="0"/>
                    </a:lnTo>
                    <a:lnTo>
                      <a:pt x="4" y="0"/>
                    </a:lnTo>
                    <a:lnTo>
                      <a:pt x="2" y="1"/>
                    </a:lnTo>
                    <a:lnTo>
                      <a:pt x="1" y="2"/>
                    </a:lnTo>
                    <a:lnTo>
                      <a:pt x="1" y="4"/>
                    </a:lnTo>
                    <a:lnTo>
                      <a:pt x="1" y="4"/>
                    </a:lnTo>
                    <a:lnTo>
                      <a:pt x="0" y="26"/>
                    </a:lnTo>
                    <a:lnTo>
                      <a:pt x="0" y="48"/>
                    </a:lnTo>
                    <a:lnTo>
                      <a:pt x="0" y="59"/>
                    </a:lnTo>
                    <a:lnTo>
                      <a:pt x="1" y="69"/>
                    </a:lnTo>
                    <a:lnTo>
                      <a:pt x="3" y="81"/>
                    </a:lnTo>
                    <a:lnTo>
                      <a:pt x="6" y="91"/>
                    </a:lnTo>
                    <a:lnTo>
                      <a:pt x="6" y="91"/>
                    </a:lnTo>
                    <a:lnTo>
                      <a:pt x="7" y="93"/>
                    </a:lnTo>
                    <a:lnTo>
                      <a:pt x="8" y="94"/>
                    </a:lnTo>
                    <a:lnTo>
                      <a:pt x="10" y="94"/>
                    </a:lnTo>
                    <a:lnTo>
                      <a:pt x="12" y="94"/>
                    </a:lnTo>
                    <a:lnTo>
                      <a:pt x="13" y="93"/>
                    </a:lnTo>
                    <a:lnTo>
                      <a:pt x="14" y="92"/>
                    </a:lnTo>
                    <a:lnTo>
                      <a:pt x="15" y="90"/>
                    </a:lnTo>
                    <a:lnTo>
                      <a:pt x="15" y="88"/>
                    </a:lnTo>
                    <a:lnTo>
                      <a:pt x="15" y="88"/>
                    </a:lnTo>
                    <a:close/>
                  </a:path>
                </a:pathLst>
              </a:custGeom>
              <a:grpFill/>
              <a:ln w="9525">
                <a:solidFill>
                  <a:schemeClr val="accent1"/>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22" name="chenying0907 181"/>
              <p:cNvSpPr/>
              <p:nvPr/>
            </p:nvSpPr>
            <p:spPr bwMode="auto">
              <a:xfrm>
                <a:off x="4529138" y="2622550"/>
                <a:ext cx="7938" cy="63500"/>
              </a:xfrm>
              <a:custGeom>
                <a:avLst/>
                <a:gdLst/>
                <a:ahLst/>
                <a:cxnLst>
                  <a:cxn ang="0">
                    <a:pos x="6" y="5"/>
                  </a:cxn>
                  <a:cxn ang="0">
                    <a:pos x="6" y="5"/>
                  </a:cxn>
                  <a:cxn ang="0">
                    <a:pos x="5" y="18"/>
                  </a:cxn>
                  <a:cxn ang="0">
                    <a:pos x="3" y="31"/>
                  </a:cxn>
                  <a:cxn ang="0">
                    <a:pos x="1" y="43"/>
                  </a:cxn>
                  <a:cxn ang="0">
                    <a:pos x="0" y="57"/>
                  </a:cxn>
                  <a:cxn ang="0">
                    <a:pos x="0" y="57"/>
                  </a:cxn>
                  <a:cxn ang="0">
                    <a:pos x="0" y="86"/>
                  </a:cxn>
                  <a:cxn ang="0">
                    <a:pos x="0" y="114"/>
                  </a:cxn>
                  <a:cxn ang="0">
                    <a:pos x="0" y="114"/>
                  </a:cxn>
                  <a:cxn ang="0">
                    <a:pos x="1" y="116"/>
                  </a:cxn>
                  <a:cxn ang="0">
                    <a:pos x="2" y="117"/>
                  </a:cxn>
                  <a:cxn ang="0">
                    <a:pos x="3" y="118"/>
                  </a:cxn>
                  <a:cxn ang="0">
                    <a:pos x="6" y="119"/>
                  </a:cxn>
                  <a:cxn ang="0">
                    <a:pos x="8" y="118"/>
                  </a:cxn>
                  <a:cxn ang="0">
                    <a:pos x="9" y="117"/>
                  </a:cxn>
                  <a:cxn ang="0">
                    <a:pos x="10" y="116"/>
                  </a:cxn>
                  <a:cxn ang="0">
                    <a:pos x="11" y="114"/>
                  </a:cxn>
                  <a:cxn ang="0">
                    <a:pos x="11" y="57"/>
                  </a:cxn>
                  <a:cxn ang="0">
                    <a:pos x="11" y="57"/>
                  </a:cxn>
                  <a:cxn ang="0">
                    <a:pos x="11" y="43"/>
                  </a:cxn>
                  <a:cxn ang="0">
                    <a:pos x="13" y="31"/>
                  </a:cxn>
                  <a:cxn ang="0">
                    <a:pos x="14" y="18"/>
                  </a:cxn>
                  <a:cxn ang="0">
                    <a:pos x="15" y="5"/>
                  </a:cxn>
                  <a:cxn ang="0">
                    <a:pos x="15" y="5"/>
                  </a:cxn>
                  <a:cxn ang="0">
                    <a:pos x="15" y="3"/>
                  </a:cxn>
                  <a:cxn ang="0">
                    <a:pos x="14" y="1"/>
                  </a:cxn>
                  <a:cxn ang="0">
                    <a:pos x="12" y="0"/>
                  </a:cxn>
                  <a:cxn ang="0">
                    <a:pos x="11" y="0"/>
                  </a:cxn>
                  <a:cxn ang="0">
                    <a:pos x="9" y="0"/>
                  </a:cxn>
                  <a:cxn ang="0">
                    <a:pos x="8" y="1"/>
                  </a:cxn>
                  <a:cxn ang="0">
                    <a:pos x="6" y="3"/>
                  </a:cxn>
                  <a:cxn ang="0">
                    <a:pos x="6" y="5"/>
                  </a:cxn>
                  <a:cxn ang="0">
                    <a:pos x="6" y="5"/>
                  </a:cxn>
                </a:cxnLst>
                <a:rect l="0" t="0" r="r" b="b"/>
                <a:pathLst>
                  <a:path w="15" h="119">
                    <a:moveTo>
                      <a:pt x="6" y="5"/>
                    </a:moveTo>
                    <a:lnTo>
                      <a:pt x="6" y="5"/>
                    </a:lnTo>
                    <a:lnTo>
                      <a:pt x="5" y="18"/>
                    </a:lnTo>
                    <a:lnTo>
                      <a:pt x="3" y="31"/>
                    </a:lnTo>
                    <a:lnTo>
                      <a:pt x="1" y="43"/>
                    </a:lnTo>
                    <a:lnTo>
                      <a:pt x="0" y="57"/>
                    </a:lnTo>
                    <a:lnTo>
                      <a:pt x="0" y="57"/>
                    </a:lnTo>
                    <a:lnTo>
                      <a:pt x="0" y="86"/>
                    </a:lnTo>
                    <a:lnTo>
                      <a:pt x="0" y="114"/>
                    </a:lnTo>
                    <a:lnTo>
                      <a:pt x="0" y="114"/>
                    </a:lnTo>
                    <a:lnTo>
                      <a:pt x="1" y="116"/>
                    </a:lnTo>
                    <a:lnTo>
                      <a:pt x="2" y="117"/>
                    </a:lnTo>
                    <a:lnTo>
                      <a:pt x="3" y="118"/>
                    </a:lnTo>
                    <a:lnTo>
                      <a:pt x="6" y="119"/>
                    </a:lnTo>
                    <a:lnTo>
                      <a:pt x="8" y="118"/>
                    </a:lnTo>
                    <a:lnTo>
                      <a:pt x="9" y="117"/>
                    </a:lnTo>
                    <a:lnTo>
                      <a:pt x="10" y="116"/>
                    </a:lnTo>
                    <a:lnTo>
                      <a:pt x="11" y="114"/>
                    </a:lnTo>
                    <a:lnTo>
                      <a:pt x="11" y="57"/>
                    </a:lnTo>
                    <a:lnTo>
                      <a:pt x="11" y="57"/>
                    </a:lnTo>
                    <a:lnTo>
                      <a:pt x="11" y="43"/>
                    </a:lnTo>
                    <a:lnTo>
                      <a:pt x="13" y="31"/>
                    </a:lnTo>
                    <a:lnTo>
                      <a:pt x="14" y="18"/>
                    </a:lnTo>
                    <a:lnTo>
                      <a:pt x="15" y="5"/>
                    </a:lnTo>
                    <a:lnTo>
                      <a:pt x="15" y="5"/>
                    </a:lnTo>
                    <a:lnTo>
                      <a:pt x="15" y="3"/>
                    </a:lnTo>
                    <a:lnTo>
                      <a:pt x="14" y="1"/>
                    </a:lnTo>
                    <a:lnTo>
                      <a:pt x="12" y="0"/>
                    </a:lnTo>
                    <a:lnTo>
                      <a:pt x="11" y="0"/>
                    </a:lnTo>
                    <a:lnTo>
                      <a:pt x="9" y="0"/>
                    </a:lnTo>
                    <a:lnTo>
                      <a:pt x="8" y="1"/>
                    </a:lnTo>
                    <a:lnTo>
                      <a:pt x="6" y="3"/>
                    </a:lnTo>
                    <a:lnTo>
                      <a:pt x="6" y="5"/>
                    </a:lnTo>
                    <a:lnTo>
                      <a:pt x="6" y="5"/>
                    </a:lnTo>
                    <a:close/>
                  </a:path>
                </a:pathLst>
              </a:custGeom>
              <a:grpFill/>
              <a:ln w="9525">
                <a:solidFill>
                  <a:schemeClr val="accent1"/>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23" name="chenying0907 182"/>
              <p:cNvSpPr/>
              <p:nvPr/>
            </p:nvSpPr>
            <p:spPr bwMode="auto">
              <a:xfrm>
                <a:off x="4551363" y="2652713"/>
                <a:ext cx="4763" cy="55563"/>
              </a:xfrm>
              <a:custGeom>
                <a:avLst/>
                <a:gdLst/>
                <a:ahLst/>
                <a:cxnLst>
                  <a:cxn ang="0">
                    <a:pos x="11" y="5"/>
                  </a:cxn>
                  <a:cxn ang="0">
                    <a:pos x="11" y="5"/>
                  </a:cxn>
                  <a:cxn ang="0">
                    <a:pos x="11" y="3"/>
                  </a:cxn>
                  <a:cxn ang="0">
                    <a:pos x="10" y="1"/>
                  </a:cxn>
                  <a:cxn ang="0">
                    <a:pos x="8" y="0"/>
                  </a:cxn>
                  <a:cxn ang="0">
                    <a:pos x="6" y="0"/>
                  </a:cxn>
                  <a:cxn ang="0">
                    <a:pos x="5" y="0"/>
                  </a:cxn>
                  <a:cxn ang="0">
                    <a:pos x="3" y="1"/>
                  </a:cxn>
                  <a:cxn ang="0">
                    <a:pos x="2" y="3"/>
                  </a:cxn>
                  <a:cxn ang="0">
                    <a:pos x="2" y="5"/>
                  </a:cxn>
                  <a:cxn ang="0">
                    <a:pos x="2" y="5"/>
                  </a:cxn>
                  <a:cxn ang="0">
                    <a:pos x="0" y="53"/>
                  </a:cxn>
                  <a:cxn ang="0">
                    <a:pos x="0" y="75"/>
                  </a:cxn>
                  <a:cxn ang="0">
                    <a:pos x="2" y="99"/>
                  </a:cxn>
                  <a:cxn ang="0">
                    <a:pos x="2" y="99"/>
                  </a:cxn>
                  <a:cxn ang="0">
                    <a:pos x="2" y="101"/>
                  </a:cxn>
                  <a:cxn ang="0">
                    <a:pos x="4" y="103"/>
                  </a:cxn>
                  <a:cxn ang="0">
                    <a:pos x="7" y="104"/>
                  </a:cxn>
                  <a:cxn ang="0">
                    <a:pos x="9" y="104"/>
                  </a:cxn>
                  <a:cxn ang="0">
                    <a:pos x="10" y="103"/>
                  </a:cxn>
                  <a:cxn ang="0">
                    <a:pos x="11" y="101"/>
                  </a:cxn>
                  <a:cxn ang="0">
                    <a:pos x="11" y="99"/>
                  </a:cxn>
                  <a:cxn ang="0">
                    <a:pos x="11" y="99"/>
                  </a:cxn>
                  <a:cxn ang="0">
                    <a:pos x="9" y="75"/>
                  </a:cxn>
                  <a:cxn ang="0">
                    <a:pos x="9" y="53"/>
                  </a:cxn>
                  <a:cxn ang="0">
                    <a:pos x="11" y="5"/>
                  </a:cxn>
                  <a:cxn ang="0">
                    <a:pos x="11" y="5"/>
                  </a:cxn>
                </a:cxnLst>
                <a:rect l="0" t="0" r="r" b="b"/>
                <a:pathLst>
                  <a:path w="11" h="104">
                    <a:moveTo>
                      <a:pt x="11" y="5"/>
                    </a:moveTo>
                    <a:lnTo>
                      <a:pt x="11" y="5"/>
                    </a:lnTo>
                    <a:lnTo>
                      <a:pt x="11" y="3"/>
                    </a:lnTo>
                    <a:lnTo>
                      <a:pt x="10" y="1"/>
                    </a:lnTo>
                    <a:lnTo>
                      <a:pt x="8" y="0"/>
                    </a:lnTo>
                    <a:lnTo>
                      <a:pt x="6" y="0"/>
                    </a:lnTo>
                    <a:lnTo>
                      <a:pt x="5" y="0"/>
                    </a:lnTo>
                    <a:lnTo>
                      <a:pt x="3" y="1"/>
                    </a:lnTo>
                    <a:lnTo>
                      <a:pt x="2" y="3"/>
                    </a:lnTo>
                    <a:lnTo>
                      <a:pt x="2" y="5"/>
                    </a:lnTo>
                    <a:lnTo>
                      <a:pt x="2" y="5"/>
                    </a:lnTo>
                    <a:lnTo>
                      <a:pt x="0" y="53"/>
                    </a:lnTo>
                    <a:lnTo>
                      <a:pt x="0" y="75"/>
                    </a:lnTo>
                    <a:lnTo>
                      <a:pt x="2" y="99"/>
                    </a:lnTo>
                    <a:lnTo>
                      <a:pt x="2" y="99"/>
                    </a:lnTo>
                    <a:lnTo>
                      <a:pt x="2" y="101"/>
                    </a:lnTo>
                    <a:lnTo>
                      <a:pt x="4" y="103"/>
                    </a:lnTo>
                    <a:lnTo>
                      <a:pt x="7" y="104"/>
                    </a:lnTo>
                    <a:lnTo>
                      <a:pt x="9" y="104"/>
                    </a:lnTo>
                    <a:lnTo>
                      <a:pt x="10" y="103"/>
                    </a:lnTo>
                    <a:lnTo>
                      <a:pt x="11" y="101"/>
                    </a:lnTo>
                    <a:lnTo>
                      <a:pt x="11" y="99"/>
                    </a:lnTo>
                    <a:lnTo>
                      <a:pt x="11" y="99"/>
                    </a:lnTo>
                    <a:lnTo>
                      <a:pt x="9" y="75"/>
                    </a:lnTo>
                    <a:lnTo>
                      <a:pt x="9" y="53"/>
                    </a:lnTo>
                    <a:lnTo>
                      <a:pt x="11" y="5"/>
                    </a:lnTo>
                    <a:lnTo>
                      <a:pt x="11" y="5"/>
                    </a:lnTo>
                    <a:close/>
                  </a:path>
                </a:pathLst>
              </a:custGeom>
              <a:grpFill/>
              <a:ln w="9525">
                <a:solidFill>
                  <a:schemeClr val="accent1"/>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24" name="chenying0907 183"/>
              <p:cNvSpPr/>
              <p:nvPr/>
            </p:nvSpPr>
            <p:spPr bwMode="auto">
              <a:xfrm>
                <a:off x="4572000" y="2676525"/>
                <a:ext cx="6350" cy="58738"/>
              </a:xfrm>
              <a:custGeom>
                <a:avLst/>
                <a:gdLst/>
                <a:ahLst/>
                <a:cxnLst>
                  <a:cxn ang="0">
                    <a:pos x="10" y="4"/>
                  </a:cxn>
                  <a:cxn ang="0">
                    <a:pos x="10" y="4"/>
                  </a:cxn>
                  <a:cxn ang="0">
                    <a:pos x="9" y="2"/>
                  </a:cxn>
                  <a:cxn ang="0">
                    <a:pos x="8" y="1"/>
                  </a:cxn>
                  <a:cxn ang="0">
                    <a:pos x="7" y="0"/>
                  </a:cxn>
                  <a:cxn ang="0">
                    <a:pos x="5" y="0"/>
                  </a:cxn>
                  <a:cxn ang="0">
                    <a:pos x="3" y="0"/>
                  </a:cxn>
                  <a:cxn ang="0">
                    <a:pos x="2" y="1"/>
                  </a:cxn>
                  <a:cxn ang="0">
                    <a:pos x="1" y="2"/>
                  </a:cxn>
                  <a:cxn ang="0">
                    <a:pos x="0" y="4"/>
                  </a:cxn>
                  <a:cxn ang="0">
                    <a:pos x="0" y="4"/>
                  </a:cxn>
                  <a:cxn ang="0">
                    <a:pos x="1" y="57"/>
                  </a:cxn>
                  <a:cxn ang="0">
                    <a:pos x="2" y="83"/>
                  </a:cxn>
                  <a:cxn ang="0">
                    <a:pos x="5" y="109"/>
                  </a:cxn>
                  <a:cxn ang="0">
                    <a:pos x="5" y="109"/>
                  </a:cxn>
                  <a:cxn ang="0">
                    <a:pos x="6" y="111"/>
                  </a:cxn>
                  <a:cxn ang="0">
                    <a:pos x="7" y="112"/>
                  </a:cxn>
                  <a:cxn ang="0">
                    <a:pos x="10" y="113"/>
                  </a:cxn>
                  <a:cxn ang="0">
                    <a:pos x="12" y="113"/>
                  </a:cxn>
                  <a:cxn ang="0">
                    <a:pos x="13" y="112"/>
                  </a:cxn>
                  <a:cxn ang="0">
                    <a:pos x="14" y="111"/>
                  </a:cxn>
                  <a:cxn ang="0">
                    <a:pos x="14" y="109"/>
                  </a:cxn>
                  <a:cxn ang="0">
                    <a:pos x="14" y="109"/>
                  </a:cxn>
                  <a:cxn ang="0">
                    <a:pos x="12" y="83"/>
                  </a:cxn>
                  <a:cxn ang="0">
                    <a:pos x="10" y="57"/>
                  </a:cxn>
                  <a:cxn ang="0">
                    <a:pos x="10" y="4"/>
                  </a:cxn>
                  <a:cxn ang="0">
                    <a:pos x="10" y="4"/>
                  </a:cxn>
                </a:cxnLst>
                <a:rect l="0" t="0" r="r" b="b"/>
                <a:pathLst>
                  <a:path w="14" h="113">
                    <a:moveTo>
                      <a:pt x="10" y="4"/>
                    </a:moveTo>
                    <a:lnTo>
                      <a:pt x="10" y="4"/>
                    </a:lnTo>
                    <a:lnTo>
                      <a:pt x="9" y="2"/>
                    </a:lnTo>
                    <a:lnTo>
                      <a:pt x="8" y="1"/>
                    </a:lnTo>
                    <a:lnTo>
                      <a:pt x="7" y="0"/>
                    </a:lnTo>
                    <a:lnTo>
                      <a:pt x="5" y="0"/>
                    </a:lnTo>
                    <a:lnTo>
                      <a:pt x="3" y="0"/>
                    </a:lnTo>
                    <a:lnTo>
                      <a:pt x="2" y="1"/>
                    </a:lnTo>
                    <a:lnTo>
                      <a:pt x="1" y="2"/>
                    </a:lnTo>
                    <a:lnTo>
                      <a:pt x="0" y="4"/>
                    </a:lnTo>
                    <a:lnTo>
                      <a:pt x="0" y="4"/>
                    </a:lnTo>
                    <a:lnTo>
                      <a:pt x="1" y="57"/>
                    </a:lnTo>
                    <a:lnTo>
                      <a:pt x="2" y="83"/>
                    </a:lnTo>
                    <a:lnTo>
                      <a:pt x="5" y="109"/>
                    </a:lnTo>
                    <a:lnTo>
                      <a:pt x="5" y="109"/>
                    </a:lnTo>
                    <a:lnTo>
                      <a:pt x="6" y="111"/>
                    </a:lnTo>
                    <a:lnTo>
                      <a:pt x="7" y="112"/>
                    </a:lnTo>
                    <a:lnTo>
                      <a:pt x="10" y="113"/>
                    </a:lnTo>
                    <a:lnTo>
                      <a:pt x="12" y="113"/>
                    </a:lnTo>
                    <a:lnTo>
                      <a:pt x="13" y="112"/>
                    </a:lnTo>
                    <a:lnTo>
                      <a:pt x="14" y="111"/>
                    </a:lnTo>
                    <a:lnTo>
                      <a:pt x="14" y="109"/>
                    </a:lnTo>
                    <a:lnTo>
                      <a:pt x="14" y="109"/>
                    </a:lnTo>
                    <a:lnTo>
                      <a:pt x="12" y="83"/>
                    </a:lnTo>
                    <a:lnTo>
                      <a:pt x="10" y="57"/>
                    </a:lnTo>
                    <a:lnTo>
                      <a:pt x="10" y="4"/>
                    </a:lnTo>
                    <a:lnTo>
                      <a:pt x="10" y="4"/>
                    </a:lnTo>
                    <a:close/>
                  </a:path>
                </a:pathLst>
              </a:custGeom>
              <a:grpFill/>
              <a:ln w="9525">
                <a:solidFill>
                  <a:schemeClr val="accent1"/>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25" name="chenying0907 184"/>
              <p:cNvSpPr/>
              <p:nvPr/>
            </p:nvSpPr>
            <p:spPr bwMode="auto">
              <a:xfrm>
                <a:off x="4481513" y="2305050"/>
                <a:ext cx="12700" cy="61913"/>
              </a:xfrm>
              <a:custGeom>
                <a:avLst/>
                <a:gdLst/>
                <a:ahLst/>
                <a:cxnLst>
                  <a:cxn ang="0">
                    <a:pos x="21" y="109"/>
                  </a:cxn>
                  <a:cxn ang="0">
                    <a:pos x="21" y="109"/>
                  </a:cxn>
                  <a:cxn ang="0">
                    <a:pos x="16" y="105"/>
                  </a:cxn>
                  <a:cxn ang="0">
                    <a:pos x="13" y="101"/>
                  </a:cxn>
                  <a:cxn ang="0">
                    <a:pos x="11" y="95"/>
                  </a:cxn>
                  <a:cxn ang="0">
                    <a:pos x="9" y="89"/>
                  </a:cxn>
                  <a:cxn ang="0">
                    <a:pos x="9" y="76"/>
                  </a:cxn>
                  <a:cxn ang="0">
                    <a:pos x="9" y="64"/>
                  </a:cxn>
                  <a:cxn ang="0">
                    <a:pos x="9" y="64"/>
                  </a:cxn>
                  <a:cxn ang="0">
                    <a:pos x="10" y="34"/>
                  </a:cxn>
                  <a:cxn ang="0">
                    <a:pos x="9" y="5"/>
                  </a:cxn>
                  <a:cxn ang="0">
                    <a:pos x="9" y="5"/>
                  </a:cxn>
                  <a:cxn ang="0">
                    <a:pos x="9" y="3"/>
                  </a:cxn>
                  <a:cxn ang="0">
                    <a:pos x="8" y="1"/>
                  </a:cxn>
                  <a:cxn ang="0">
                    <a:pos x="6" y="0"/>
                  </a:cxn>
                  <a:cxn ang="0">
                    <a:pos x="5" y="0"/>
                  </a:cxn>
                  <a:cxn ang="0">
                    <a:pos x="3" y="0"/>
                  </a:cxn>
                  <a:cxn ang="0">
                    <a:pos x="2" y="1"/>
                  </a:cxn>
                  <a:cxn ang="0">
                    <a:pos x="1" y="3"/>
                  </a:cxn>
                  <a:cxn ang="0">
                    <a:pos x="0" y="5"/>
                  </a:cxn>
                  <a:cxn ang="0">
                    <a:pos x="0" y="5"/>
                  </a:cxn>
                  <a:cxn ang="0">
                    <a:pos x="0" y="77"/>
                  </a:cxn>
                  <a:cxn ang="0">
                    <a:pos x="0" y="77"/>
                  </a:cxn>
                  <a:cxn ang="0">
                    <a:pos x="0" y="89"/>
                  </a:cxn>
                  <a:cxn ang="0">
                    <a:pos x="1" y="95"/>
                  </a:cxn>
                  <a:cxn ang="0">
                    <a:pos x="3" y="100"/>
                  </a:cxn>
                  <a:cxn ang="0">
                    <a:pos x="5" y="105"/>
                  </a:cxn>
                  <a:cxn ang="0">
                    <a:pos x="8" y="110"/>
                  </a:cxn>
                  <a:cxn ang="0">
                    <a:pos x="12" y="115"/>
                  </a:cxn>
                  <a:cxn ang="0">
                    <a:pos x="16" y="118"/>
                  </a:cxn>
                  <a:cxn ang="0">
                    <a:pos x="16" y="118"/>
                  </a:cxn>
                  <a:cxn ang="0">
                    <a:pos x="18" y="119"/>
                  </a:cxn>
                  <a:cxn ang="0">
                    <a:pos x="20" y="119"/>
                  </a:cxn>
                  <a:cxn ang="0">
                    <a:pos x="21" y="118"/>
                  </a:cxn>
                  <a:cxn ang="0">
                    <a:pos x="22" y="117"/>
                  </a:cxn>
                  <a:cxn ang="0">
                    <a:pos x="23" y="115"/>
                  </a:cxn>
                  <a:cxn ang="0">
                    <a:pos x="23" y="112"/>
                  </a:cxn>
                  <a:cxn ang="0">
                    <a:pos x="22" y="111"/>
                  </a:cxn>
                  <a:cxn ang="0">
                    <a:pos x="21" y="109"/>
                  </a:cxn>
                  <a:cxn ang="0">
                    <a:pos x="21" y="109"/>
                  </a:cxn>
                </a:cxnLst>
                <a:rect l="0" t="0" r="r" b="b"/>
                <a:pathLst>
                  <a:path w="23" h="119">
                    <a:moveTo>
                      <a:pt x="21" y="109"/>
                    </a:moveTo>
                    <a:lnTo>
                      <a:pt x="21" y="109"/>
                    </a:lnTo>
                    <a:lnTo>
                      <a:pt x="16" y="105"/>
                    </a:lnTo>
                    <a:lnTo>
                      <a:pt x="13" y="101"/>
                    </a:lnTo>
                    <a:lnTo>
                      <a:pt x="11" y="95"/>
                    </a:lnTo>
                    <a:lnTo>
                      <a:pt x="9" y="89"/>
                    </a:lnTo>
                    <a:lnTo>
                      <a:pt x="9" y="76"/>
                    </a:lnTo>
                    <a:lnTo>
                      <a:pt x="9" y="64"/>
                    </a:lnTo>
                    <a:lnTo>
                      <a:pt x="9" y="64"/>
                    </a:lnTo>
                    <a:lnTo>
                      <a:pt x="10" y="34"/>
                    </a:lnTo>
                    <a:lnTo>
                      <a:pt x="9" y="5"/>
                    </a:lnTo>
                    <a:lnTo>
                      <a:pt x="9" y="5"/>
                    </a:lnTo>
                    <a:lnTo>
                      <a:pt x="9" y="3"/>
                    </a:lnTo>
                    <a:lnTo>
                      <a:pt x="8" y="1"/>
                    </a:lnTo>
                    <a:lnTo>
                      <a:pt x="6" y="0"/>
                    </a:lnTo>
                    <a:lnTo>
                      <a:pt x="5" y="0"/>
                    </a:lnTo>
                    <a:lnTo>
                      <a:pt x="3" y="0"/>
                    </a:lnTo>
                    <a:lnTo>
                      <a:pt x="2" y="1"/>
                    </a:lnTo>
                    <a:lnTo>
                      <a:pt x="1" y="3"/>
                    </a:lnTo>
                    <a:lnTo>
                      <a:pt x="0" y="5"/>
                    </a:lnTo>
                    <a:lnTo>
                      <a:pt x="0" y="5"/>
                    </a:lnTo>
                    <a:lnTo>
                      <a:pt x="0" y="77"/>
                    </a:lnTo>
                    <a:lnTo>
                      <a:pt x="0" y="77"/>
                    </a:lnTo>
                    <a:lnTo>
                      <a:pt x="0" y="89"/>
                    </a:lnTo>
                    <a:lnTo>
                      <a:pt x="1" y="95"/>
                    </a:lnTo>
                    <a:lnTo>
                      <a:pt x="3" y="100"/>
                    </a:lnTo>
                    <a:lnTo>
                      <a:pt x="5" y="105"/>
                    </a:lnTo>
                    <a:lnTo>
                      <a:pt x="8" y="110"/>
                    </a:lnTo>
                    <a:lnTo>
                      <a:pt x="12" y="115"/>
                    </a:lnTo>
                    <a:lnTo>
                      <a:pt x="16" y="118"/>
                    </a:lnTo>
                    <a:lnTo>
                      <a:pt x="16" y="118"/>
                    </a:lnTo>
                    <a:lnTo>
                      <a:pt x="18" y="119"/>
                    </a:lnTo>
                    <a:lnTo>
                      <a:pt x="20" y="119"/>
                    </a:lnTo>
                    <a:lnTo>
                      <a:pt x="21" y="118"/>
                    </a:lnTo>
                    <a:lnTo>
                      <a:pt x="22" y="117"/>
                    </a:lnTo>
                    <a:lnTo>
                      <a:pt x="23" y="115"/>
                    </a:lnTo>
                    <a:lnTo>
                      <a:pt x="23" y="112"/>
                    </a:lnTo>
                    <a:lnTo>
                      <a:pt x="22" y="111"/>
                    </a:lnTo>
                    <a:lnTo>
                      <a:pt x="21" y="109"/>
                    </a:lnTo>
                    <a:lnTo>
                      <a:pt x="21" y="109"/>
                    </a:lnTo>
                    <a:close/>
                  </a:path>
                </a:pathLst>
              </a:custGeom>
              <a:grpFill/>
              <a:ln w="9525">
                <a:solidFill>
                  <a:schemeClr val="accent1"/>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26" name="chenying0907 185"/>
              <p:cNvSpPr/>
              <p:nvPr/>
            </p:nvSpPr>
            <p:spPr bwMode="auto">
              <a:xfrm>
                <a:off x="4519613" y="2336800"/>
                <a:ext cx="9525" cy="55563"/>
              </a:xfrm>
              <a:custGeom>
                <a:avLst/>
                <a:gdLst/>
                <a:ahLst/>
                <a:cxnLst>
                  <a:cxn ang="0">
                    <a:pos x="9" y="3"/>
                  </a:cxn>
                  <a:cxn ang="0">
                    <a:pos x="9" y="3"/>
                  </a:cxn>
                  <a:cxn ang="0">
                    <a:pos x="7" y="15"/>
                  </a:cxn>
                  <a:cxn ang="0">
                    <a:pos x="4" y="27"/>
                  </a:cxn>
                  <a:cxn ang="0">
                    <a:pos x="2" y="50"/>
                  </a:cxn>
                  <a:cxn ang="0">
                    <a:pos x="0" y="75"/>
                  </a:cxn>
                  <a:cxn ang="0">
                    <a:pos x="0" y="99"/>
                  </a:cxn>
                  <a:cxn ang="0">
                    <a:pos x="0" y="99"/>
                  </a:cxn>
                  <a:cxn ang="0">
                    <a:pos x="0" y="101"/>
                  </a:cxn>
                  <a:cxn ang="0">
                    <a:pos x="1" y="102"/>
                  </a:cxn>
                  <a:cxn ang="0">
                    <a:pos x="3" y="103"/>
                  </a:cxn>
                  <a:cxn ang="0">
                    <a:pos x="5" y="104"/>
                  </a:cxn>
                  <a:cxn ang="0">
                    <a:pos x="6" y="103"/>
                  </a:cxn>
                  <a:cxn ang="0">
                    <a:pos x="8" y="102"/>
                  </a:cxn>
                  <a:cxn ang="0">
                    <a:pos x="9" y="101"/>
                  </a:cxn>
                  <a:cxn ang="0">
                    <a:pos x="9" y="99"/>
                  </a:cxn>
                  <a:cxn ang="0">
                    <a:pos x="9" y="99"/>
                  </a:cxn>
                  <a:cxn ang="0">
                    <a:pos x="10" y="75"/>
                  </a:cxn>
                  <a:cxn ang="0">
                    <a:pos x="11" y="52"/>
                  </a:cxn>
                  <a:cxn ang="0">
                    <a:pos x="13" y="29"/>
                  </a:cxn>
                  <a:cxn ang="0">
                    <a:pos x="16" y="17"/>
                  </a:cxn>
                  <a:cxn ang="0">
                    <a:pos x="18" y="6"/>
                  </a:cxn>
                  <a:cxn ang="0">
                    <a:pos x="18" y="6"/>
                  </a:cxn>
                  <a:cxn ang="0">
                    <a:pos x="18" y="4"/>
                  </a:cxn>
                  <a:cxn ang="0">
                    <a:pos x="18" y="2"/>
                  </a:cxn>
                  <a:cxn ang="0">
                    <a:pos x="17" y="1"/>
                  </a:cxn>
                  <a:cxn ang="0">
                    <a:pos x="15" y="0"/>
                  </a:cxn>
                  <a:cxn ang="0">
                    <a:pos x="13" y="0"/>
                  </a:cxn>
                  <a:cxn ang="0">
                    <a:pos x="12" y="0"/>
                  </a:cxn>
                  <a:cxn ang="0">
                    <a:pos x="10" y="1"/>
                  </a:cxn>
                  <a:cxn ang="0">
                    <a:pos x="9" y="3"/>
                  </a:cxn>
                  <a:cxn ang="0">
                    <a:pos x="9" y="3"/>
                  </a:cxn>
                </a:cxnLst>
                <a:rect l="0" t="0" r="r" b="b"/>
                <a:pathLst>
                  <a:path w="18" h="104">
                    <a:moveTo>
                      <a:pt x="9" y="3"/>
                    </a:moveTo>
                    <a:lnTo>
                      <a:pt x="9" y="3"/>
                    </a:lnTo>
                    <a:lnTo>
                      <a:pt x="7" y="15"/>
                    </a:lnTo>
                    <a:lnTo>
                      <a:pt x="4" y="27"/>
                    </a:lnTo>
                    <a:lnTo>
                      <a:pt x="2" y="50"/>
                    </a:lnTo>
                    <a:lnTo>
                      <a:pt x="0" y="75"/>
                    </a:lnTo>
                    <a:lnTo>
                      <a:pt x="0" y="99"/>
                    </a:lnTo>
                    <a:lnTo>
                      <a:pt x="0" y="99"/>
                    </a:lnTo>
                    <a:lnTo>
                      <a:pt x="0" y="101"/>
                    </a:lnTo>
                    <a:lnTo>
                      <a:pt x="1" y="102"/>
                    </a:lnTo>
                    <a:lnTo>
                      <a:pt x="3" y="103"/>
                    </a:lnTo>
                    <a:lnTo>
                      <a:pt x="5" y="104"/>
                    </a:lnTo>
                    <a:lnTo>
                      <a:pt x="6" y="103"/>
                    </a:lnTo>
                    <a:lnTo>
                      <a:pt x="8" y="102"/>
                    </a:lnTo>
                    <a:lnTo>
                      <a:pt x="9" y="101"/>
                    </a:lnTo>
                    <a:lnTo>
                      <a:pt x="9" y="99"/>
                    </a:lnTo>
                    <a:lnTo>
                      <a:pt x="9" y="99"/>
                    </a:lnTo>
                    <a:lnTo>
                      <a:pt x="10" y="75"/>
                    </a:lnTo>
                    <a:lnTo>
                      <a:pt x="11" y="52"/>
                    </a:lnTo>
                    <a:lnTo>
                      <a:pt x="13" y="29"/>
                    </a:lnTo>
                    <a:lnTo>
                      <a:pt x="16" y="17"/>
                    </a:lnTo>
                    <a:lnTo>
                      <a:pt x="18" y="6"/>
                    </a:lnTo>
                    <a:lnTo>
                      <a:pt x="18" y="6"/>
                    </a:lnTo>
                    <a:lnTo>
                      <a:pt x="18" y="4"/>
                    </a:lnTo>
                    <a:lnTo>
                      <a:pt x="18" y="2"/>
                    </a:lnTo>
                    <a:lnTo>
                      <a:pt x="17" y="1"/>
                    </a:lnTo>
                    <a:lnTo>
                      <a:pt x="15" y="0"/>
                    </a:lnTo>
                    <a:lnTo>
                      <a:pt x="13" y="0"/>
                    </a:lnTo>
                    <a:lnTo>
                      <a:pt x="12" y="0"/>
                    </a:lnTo>
                    <a:lnTo>
                      <a:pt x="10" y="1"/>
                    </a:lnTo>
                    <a:lnTo>
                      <a:pt x="9" y="3"/>
                    </a:lnTo>
                    <a:lnTo>
                      <a:pt x="9" y="3"/>
                    </a:lnTo>
                    <a:close/>
                  </a:path>
                </a:pathLst>
              </a:custGeom>
              <a:grpFill/>
              <a:ln w="9525">
                <a:solidFill>
                  <a:schemeClr val="accent1"/>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27" name="chenying0907 186"/>
              <p:cNvSpPr/>
              <p:nvPr/>
            </p:nvSpPr>
            <p:spPr bwMode="auto">
              <a:xfrm>
                <a:off x="4543425" y="2370138"/>
                <a:ext cx="7938" cy="71438"/>
              </a:xfrm>
              <a:custGeom>
                <a:avLst/>
                <a:gdLst/>
                <a:ahLst/>
                <a:cxnLst>
                  <a:cxn ang="0">
                    <a:pos x="5" y="4"/>
                  </a:cxn>
                  <a:cxn ang="0">
                    <a:pos x="5" y="4"/>
                  </a:cxn>
                  <a:cxn ang="0">
                    <a:pos x="4" y="36"/>
                  </a:cxn>
                  <a:cxn ang="0">
                    <a:pos x="3" y="68"/>
                  </a:cxn>
                  <a:cxn ang="0">
                    <a:pos x="1" y="100"/>
                  </a:cxn>
                  <a:cxn ang="0">
                    <a:pos x="0" y="132"/>
                  </a:cxn>
                  <a:cxn ang="0">
                    <a:pos x="0" y="132"/>
                  </a:cxn>
                  <a:cxn ang="0">
                    <a:pos x="0" y="134"/>
                  </a:cxn>
                  <a:cxn ang="0">
                    <a:pos x="1" y="135"/>
                  </a:cxn>
                  <a:cxn ang="0">
                    <a:pos x="3" y="136"/>
                  </a:cxn>
                  <a:cxn ang="0">
                    <a:pos x="4" y="136"/>
                  </a:cxn>
                  <a:cxn ang="0">
                    <a:pos x="7" y="136"/>
                  </a:cxn>
                  <a:cxn ang="0">
                    <a:pos x="9" y="135"/>
                  </a:cxn>
                  <a:cxn ang="0">
                    <a:pos x="10" y="134"/>
                  </a:cxn>
                  <a:cxn ang="0">
                    <a:pos x="10" y="132"/>
                  </a:cxn>
                  <a:cxn ang="0">
                    <a:pos x="10" y="132"/>
                  </a:cxn>
                  <a:cxn ang="0">
                    <a:pos x="11" y="100"/>
                  </a:cxn>
                  <a:cxn ang="0">
                    <a:pos x="13" y="68"/>
                  </a:cxn>
                  <a:cxn ang="0">
                    <a:pos x="14" y="36"/>
                  </a:cxn>
                  <a:cxn ang="0">
                    <a:pos x="15" y="4"/>
                  </a:cxn>
                  <a:cxn ang="0">
                    <a:pos x="15" y="4"/>
                  </a:cxn>
                  <a:cxn ang="0">
                    <a:pos x="14" y="2"/>
                  </a:cxn>
                  <a:cxn ang="0">
                    <a:pos x="13" y="1"/>
                  </a:cxn>
                  <a:cxn ang="0">
                    <a:pos x="12" y="0"/>
                  </a:cxn>
                  <a:cxn ang="0">
                    <a:pos x="10" y="0"/>
                  </a:cxn>
                  <a:cxn ang="0">
                    <a:pos x="8" y="0"/>
                  </a:cxn>
                  <a:cxn ang="0">
                    <a:pos x="7" y="1"/>
                  </a:cxn>
                  <a:cxn ang="0">
                    <a:pos x="5" y="2"/>
                  </a:cxn>
                  <a:cxn ang="0">
                    <a:pos x="5" y="4"/>
                  </a:cxn>
                  <a:cxn ang="0">
                    <a:pos x="5" y="4"/>
                  </a:cxn>
                </a:cxnLst>
                <a:rect l="0" t="0" r="r" b="b"/>
                <a:pathLst>
                  <a:path w="15" h="136">
                    <a:moveTo>
                      <a:pt x="5" y="4"/>
                    </a:moveTo>
                    <a:lnTo>
                      <a:pt x="5" y="4"/>
                    </a:lnTo>
                    <a:lnTo>
                      <a:pt x="4" y="36"/>
                    </a:lnTo>
                    <a:lnTo>
                      <a:pt x="3" y="68"/>
                    </a:lnTo>
                    <a:lnTo>
                      <a:pt x="1" y="100"/>
                    </a:lnTo>
                    <a:lnTo>
                      <a:pt x="0" y="132"/>
                    </a:lnTo>
                    <a:lnTo>
                      <a:pt x="0" y="132"/>
                    </a:lnTo>
                    <a:lnTo>
                      <a:pt x="0" y="134"/>
                    </a:lnTo>
                    <a:lnTo>
                      <a:pt x="1" y="135"/>
                    </a:lnTo>
                    <a:lnTo>
                      <a:pt x="3" y="136"/>
                    </a:lnTo>
                    <a:lnTo>
                      <a:pt x="4" y="136"/>
                    </a:lnTo>
                    <a:lnTo>
                      <a:pt x="7" y="136"/>
                    </a:lnTo>
                    <a:lnTo>
                      <a:pt x="9" y="135"/>
                    </a:lnTo>
                    <a:lnTo>
                      <a:pt x="10" y="134"/>
                    </a:lnTo>
                    <a:lnTo>
                      <a:pt x="10" y="132"/>
                    </a:lnTo>
                    <a:lnTo>
                      <a:pt x="10" y="132"/>
                    </a:lnTo>
                    <a:lnTo>
                      <a:pt x="11" y="100"/>
                    </a:lnTo>
                    <a:lnTo>
                      <a:pt x="13" y="68"/>
                    </a:lnTo>
                    <a:lnTo>
                      <a:pt x="14" y="36"/>
                    </a:lnTo>
                    <a:lnTo>
                      <a:pt x="15" y="4"/>
                    </a:lnTo>
                    <a:lnTo>
                      <a:pt x="15" y="4"/>
                    </a:lnTo>
                    <a:lnTo>
                      <a:pt x="14" y="2"/>
                    </a:lnTo>
                    <a:lnTo>
                      <a:pt x="13" y="1"/>
                    </a:lnTo>
                    <a:lnTo>
                      <a:pt x="12" y="0"/>
                    </a:lnTo>
                    <a:lnTo>
                      <a:pt x="10" y="0"/>
                    </a:lnTo>
                    <a:lnTo>
                      <a:pt x="8" y="0"/>
                    </a:lnTo>
                    <a:lnTo>
                      <a:pt x="7" y="1"/>
                    </a:lnTo>
                    <a:lnTo>
                      <a:pt x="5" y="2"/>
                    </a:lnTo>
                    <a:lnTo>
                      <a:pt x="5" y="4"/>
                    </a:lnTo>
                    <a:lnTo>
                      <a:pt x="5" y="4"/>
                    </a:lnTo>
                    <a:close/>
                  </a:path>
                </a:pathLst>
              </a:custGeom>
              <a:grpFill/>
              <a:ln w="9525">
                <a:solidFill>
                  <a:schemeClr val="accent1"/>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28" name="chenying0907 187"/>
              <p:cNvSpPr/>
              <p:nvPr/>
            </p:nvSpPr>
            <p:spPr bwMode="auto">
              <a:xfrm>
                <a:off x="4573588" y="2406650"/>
                <a:ext cx="4763" cy="71438"/>
              </a:xfrm>
              <a:custGeom>
                <a:avLst/>
                <a:gdLst/>
                <a:ahLst/>
                <a:cxnLst>
                  <a:cxn ang="0">
                    <a:pos x="0" y="5"/>
                  </a:cxn>
                  <a:cxn ang="0">
                    <a:pos x="0" y="128"/>
                  </a:cxn>
                  <a:cxn ang="0">
                    <a:pos x="0" y="128"/>
                  </a:cxn>
                  <a:cxn ang="0">
                    <a:pos x="0" y="130"/>
                  </a:cxn>
                  <a:cxn ang="0">
                    <a:pos x="1" y="131"/>
                  </a:cxn>
                  <a:cxn ang="0">
                    <a:pos x="3" y="132"/>
                  </a:cxn>
                  <a:cxn ang="0">
                    <a:pos x="5" y="133"/>
                  </a:cxn>
                  <a:cxn ang="0">
                    <a:pos x="6" y="132"/>
                  </a:cxn>
                  <a:cxn ang="0">
                    <a:pos x="8" y="131"/>
                  </a:cxn>
                  <a:cxn ang="0">
                    <a:pos x="9" y="130"/>
                  </a:cxn>
                  <a:cxn ang="0">
                    <a:pos x="9" y="128"/>
                  </a:cxn>
                  <a:cxn ang="0">
                    <a:pos x="9" y="5"/>
                  </a:cxn>
                  <a:cxn ang="0">
                    <a:pos x="9" y="5"/>
                  </a:cxn>
                  <a:cxn ang="0">
                    <a:pos x="9" y="3"/>
                  </a:cxn>
                  <a:cxn ang="0">
                    <a:pos x="8" y="1"/>
                  </a:cxn>
                  <a:cxn ang="0">
                    <a:pos x="6" y="1"/>
                  </a:cxn>
                  <a:cxn ang="0">
                    <a:pos x="5" y="0"/>
                  </a:cxn>
                  <a:cxn ang="0">
                    <a:pos x="3" y="1"/>
                  </a:cxn>
                  <a:cxn ang="0">
                    <a:pos x="1" y="1"/>
                  </a:cxn>
                  <a:cxn ang="0">
                    <a:pos x="0" y="3"/>
                  </a:cxn>
                  <a:cxn ang="0">
                    <a:pos x="0" y="5"/>
                  </a:cxn>
                  <a:cxn ang="0">
                    <a:pos x="0" y="5"/>
                  </a:cxn>
                </a:cxnLst>
                <a:rect l="0" t="0" r="r" b="b"/>
                <a:pathLst>
                  <a:path w="9" h="133">
                    <a:moveTo>
                      <a:pt x="0" y="5"/>
                    </a:moveTo>
                    <a:lnTo>
                      <a:pt x="0" y="128"/>
                    </a:lnTo>
                    <a:lnTo>
                      <a:pt x="0" y="128"/>
                    </a:lnTo>
                    <a:lnTo>
                      <a:pt x="0" y="130"/>
                    </a:lnTo>
                    <a:lnTo>
                      <a:pt x="1" y="131"/>
                    </a:lnTo>
                    <a:lnTo>
                      <a:pt x="3" y="132"/>
                    </a:lnTo>
                    <a:lnTo>
                      <a:pt x="5" y="133"/>
                    </a:lnTo>
                    <a:lnTo>
                      <a:pt x="6" y="132"/>
                    </a:lnTo>
                    <a:lnTo>
                      <a:pt x="8" y="131"/>
                    </a:lnTo>
                    <a:lnTo>
                      <a:pt x="9" y="130"/>
                    </a:lnTo>
                    <a:lnTo>
                      <a:pt x="9" y="128"/>
                    </a:lnTo>
                    <a:lnTo>
                      <a:pt x="9" y="5"/>
                    </a:lnTo>
                    <a:lnTo>
                      <a:pt x="9" y="5"/>
                    </a:lnTo>
                    <a:lnTo>
                      <a:pt x="9" y="3"/>
                    </a:lnTo>
                    <a:lnTo>
                      <a:pt x="8" y="1"/>
                    </a:lnTo>
                    <a:lnTo>
                      <a:pt x="6" y="1"/>
                    </a:lnTo>
                    <a:lnTo>
                      <a:pt x="5" y="0"/>
                    </a:lnTo>
                    <a:lnTo>
                      <a:pt x="3" y="1"/>
                    </a:lnTo>
                    <a:lnTo>
                      <a:pt x="1" y="1"/>
                    </a:lnTo>
                    <a:lnTo>
                      <a:pt x="0" y="3"/>
                    </a:lnTo>
                    <a:lnTo>
                      <a:pt x="0" y="5"/>
                    </a:lnTo>
                    <a:lnTo>
                      <a:pt x="0" y="5"/>
                    </a:lnTo>
                    <a:close/>
                  </a:path>
                </a:pathLst>
              </a:custGeom>
              <a:grpFill/>
              <a:ln w="9525">
                <a:solidFill>
                  <a:schemeClr val="accent1"/>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29" name="chenying0907 188"/>
              <p:cNvSpPr/>
              <p:nvPr/>
            </p:nvSpPr>
            <p:spPr bwMode="auto">
              <a:xfrm>
                <a:off x="4602163" y="2432050"/>
                <a:ext cx="4763" cy="65088"/>
              </a:xfrm>
              <a:custGeom>
                <a:avLst/>
                <a:gdLst/>
                <a:ahLst/>
                <a:cxnLst>
                  <a:cxn ang="0">
                    <a:pos x="0" y="5"/>
                  </a:cxn>
                  <a:cxn ang="0">
                    <a:pos x="0" y="118"/>
                  </a:cxn>
                  <a:cxn ang="0">
                    <a:pos x="0" y="118"/>
                  </a:cxn>
                  <a:cxn ang="0">
                    <a:pos x="0" y="120"/>
                  </a:cxn>
                  <a:cxn ang="0">
                    <a:pos x="1" y="121"/>
                  </a:cxn>
                  <a:cxn ang="0">
                    <a:pos x="2" y="123"/>
                  </a:cxn>
                  <a:cxn ang="0">
                    <a:pos x="4" y="123"/>
                  </a:cxn>
                  <a:cxn ang="0">
                    <a:pos x="6" y="123"/>
                  </a:cxn>
                  <a:cxn ang="0">
                    <a:pos x="7" y="121"/>
                  </a:cxn>
                  <a:cxn ang="0">
                    <a:pos x="8" y="120"/>
                  </a:cxn>
                  <a:cxn ang="0">
                    <a:pos x="9" y="118"/>
                  </a:cxn>
                  <a:cxn ang="0">
                    <a:pos x="9" y="5"/>
                  </a:cxn>
                  <a:cxn ang="0">
                    <a:pos x="9" y="5"/>
                  </a:cxn>
                  <a:cxn ang="0">
                    <a:pos x="8" y="3"/>
                  </a:cxn>
                  <a:cxn ang="0">
                    <a:pos x="7" y="1"/>
                  </a:cxn>
                  <a:cxn ang="0">
                    <a:pos x="6" y="1"/>
                  </a:cxn>
                  <a:cxn ang="0">
                    <a:pos x="4" y="0"/>
                  </a:cxn>
                  <a:cxn ang="0">
                    <a:pos x="2" y="1"/>
                  </a:cxn>
                  <a:cxn ang="0">
                    <a:pos x="1" y="1"/>
                  </a:cxn>
                  <a:cxn ang="0">
                    <a:pos x="0" y="3"/>
                  </a:cxn>
                  <a:cxn ang="0">
                    <a:pos x="0" y="5"/>
                  </a:cxn>
                  <a:cxn ang="0">
                    <a:pos x="0" y="5"/>
                  </a:cxn>
                </a:cxnLst>
                <a:rect l="0" t="0" r="r" b="b"/>
                <a:pathLst>
                  <a:path w="9" h="123">
                    <a:moveTo>
                      <a:pt x="0" y="5"/>
                    </a:moveTo>
                    <a:lnTo>
                      <a:pt x="0" y="118"/>
                    </a:lnTo>
                    <a:lnTo>
                      <a:pt x="0" y="118"/>
                    </a:lnTo>
                    <a:lnTo>
                      <a:pt x="0" y="120"/>
                    </a:lnTo>
                    <a:lnTo>
                      <a:pt x="1" y="121"/>
                    </a:lnTo>
                    <a:lnTo>
                      <a:pt x="2" y="123"/>
                    </a:lnTo>
                    <a:lnTo>
                      <a:pt x="4" y="123"/>
                    </a:lnTo>
                    <a:lnTo>
                      <a:pt x="6" y="123"/>
                    </a:lnTo>
                    <a:lnTo>
                      <a:pt x="7" y="121"/>
                    </a:lnTo>
                    <a:lnTo>
                      <a:pt x="8" y="120"/>
                    </a:lnTo>
                    <a:lnTo>
                      <a:pt x="9" y="118"/>
                    </a:lnTo>
                    <a:lnTo>
                      <a:pt x="9" y="5"/>
                    </a:lnTo>
                    <a:lnTo>
                      <a:pt x="9" y="5"/>
                    </a:lnTo>
                    <a:lnTo>
                      <a:pt x="8" y="3"/>
                    </a:lnTo>
                    <a:lnTo>
                      <a:pt x="7" y="1"/>
                    </a:lnTo>
                    <a:lnTo>
                      <a:pt x="6" y="1"/>
                    </a:lnTo>
                    <a:lnTo>
                      <a:pt x="4" y="0"/>
                    </a:lnTo>
                    <a:lnTo>
                      <a:pt x="2" y="1"/>
                    </a:lnTo>
                    <a:lnTo>
                      <a:pt x="1" y="1"/>
                    </a:lnTo>
                    <a:lnTo>
                      <a:pt x="0" y="3"/>
                    </a:lnTo>
                    <a:lnTo>
                      <a:pt x="0" y="5"/>
                    </a:lnTo>
                    <a:lnTo>
                      <a:pt x="0" y="5"/>
                    </a:lnTo>
                    <a:close/>
                  </a:path>
                </a:pathLst>
              </a:custGeom>
              <a:grpFill/>
              <a:ln w="9525">
                <a:solidFill>
                  <a:schemeClr val="accent1"/>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30" name="chenying0907 189"/>
              <p:cNvSpPr/>
              <p:nvPr/>
            </p:nvSpPr>
            <p:spPr bwMode="auto">
              <a:xfrm>
                <a:off x="4624388" y="2457450"/>
                <a:ext cx="4763" cy="65088"/>
              </a:xfrm>
              <a:custGeom>
                <a:avLst/>
                <a:gdLst/>
                <a:ahLst/>
                <a:cxnLst>
                  <a:cxn ang="0">
                    <a:pos x="0" y="5"/>
                  </a:cxn>
                  <a:cxn ang="0">
                    <a:pos x="0" y="119"/>
                  </a:cxn>
                  <a:cxn ang="0">
                    <a:pos x="0" y="119"/>
                  </a:cxn>
                  <a:cxn ang="0">
                    <a:pos x="0" y="121"/>
                  </a:cxn>
                  <a:cxn ang="0">
                    <a:pos x="1" y="122"/>
                  </a:cxn>
                  <a:cxn ang="0">
                    <a:pos x="3" y="123"/>
                  </a:cxn>
                  <a:cxn ang="0">
                    <a:pos x="4" y="123"/>
                  </a:cxn>
                  <a:cxn ang="0">
                    <a:pos x="6" y="123"/>
                  </a:cxn>
                  <a:cxn ang="0">
                    <a:pos x="8" y="122"/>
                  </a:cxn>
                  <a:cxn ang="0">
                    <a:pos x="9" y="121"/>
                  </a:cxn>
                  <a:cxn ang="0">
                    <a:pos x="9" y="119"/>
                  </a:cxn>
                  <a:cxn ang="0">
                    <a:pos x="9" y="5"/>
                  </a:cxn>
                  <a:cxn ang="0">
                    <a:pos x="9" y="5"/>
                  </a:cxn>
                  <a:cxn ang="0">
                    <a:pos x="9" y="3"/>
                  </a:cxn>
                  <a:cxn ang="0">
                    <a:pos x="8" y="1"/>
                  </a:cxn>
                  <a:cxn ang="0">
                    <a:pos x="6" y="0"/>
                  </a:cxn>
                  <a:cxn ang="0">
                    <a:pos x="4" y="0"/>
                  </a:cxn>
                  <a:cxn ang="0">
                    <a:pos x="3" y="0"/>
                  </a:cxn>
                  <a:cxn ang="0">
                    <a:pos x="1" y="1"/>
                  </a:cxn>
                  <a:cxn ang="0">
                    <a:pos x="0" y="3"/>
                  </a:cxn>
                  <a:cxn ang="0">
                    <a:pos x="0" y="5"/>
                  </a:cxn>
                  <a:cxn ang="0">
                    <a:pos x="0" y="5"/>
                  </a:cxn>
                </a:cxnLst>
                <a:rect l="0" t="0" r="r" b="b"/>
                <a:pathLst>
                  <a:path w="9" h="123">
                    <a:moveTo>
                      <a:pt x="0" y="5"/>
                    </a:moveTo>
                    <a:lnTo>
                      <a:pt x="0" y="119"/>
                    </a:lnTo>
                    <a:lnTo>
                      <a:pt x="0" y="119"/>
                    </a:lnTo>
                    <a:lnTo>
                      <a:pt x="0" y="121"/>
                    </a:lnTo>
                    <a:lnTo>
                      <a:pt x="1" y="122"/>
                    </a:lnTo>
                    <a:lnTo>
                      <a:pt x="3" y="123"/>
                    </a:lnTo>
                    <a:lnTo>
                      <a:pt x="4" y="123"/>
                    </a:lnTo>
                    <a:lnTo>
                      <a:pt x="6" y="123"/>
                    </a:lnTo>
                    <a:lnTo>
                      <a:pt x="8" y="122"/>
                    </a:lnTo>
                    <a:lnTo>
                      <a:pt x="9" y="121"/>
                    </a:lnTo>
                    <a:lnTo>
                      <a:pt x="9" y="119"/>
                    </a:lnTo>
                    <a:lnTo>
                      <a:pt x="9" y="5"/>
                    </a:lnTo>
                    <a:lnTo>
                      <a:pt x="9" y="5"/>
                    </a:lnTo>
                    <a:lnTo>
                      <a:pt x="9" y="3"/>
                    </a:lnTo>
                    <a:lnTo>
                      <a:pt x="8" y="1"/>
                    </a:lnTo>
                    <a:lnTo>
                      <a:pt x="6" y="0"/>
                    </a:lnTo>
                    <a:lnTo>
                      <a:pt x="4" y="0"/>
                    </a:lnTo>
                    <a:lnTo>
                      <a:pt x="3" y="0"/>
                    </a:lnTo>
                    <a:lnTo>
                      <a:pt x="1" y="1"/>
                    </a:lnTo>
                    <a:lnTo>
                      <a:pt x="0" y="3"/>
                    </a:lnTo>
                    <a:lnTo>
                      <a:pt x="0" y="5"/>
                    </a:lnTo>
                    <a:lnTo>
                      <a:pt x="0" y="5"/>
                    </a:lnTo>
                    <a:close/>
                  </a:path>
                </a:pathLst>
              </a:custGeom>
              <a:grpFill/>
              <a:ln w="9525">
                <a:solidFill>
                  <a:schemeClr val="accent1"/>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31" name="chenying0907 190"/>
              <p:cNvSpPr/>
              <p:nvPr/>
            </p:nvSpPr>
            <p:spPr bwMode="auto">
              <a:xfrm>
                <a:off x="4651375" y="2482850"/>
                <a:ext cx="7938" cy="73025"/>
              </a:xfrm>
              <a:custGeom>
                <a:avLst/>
                <a:gdLst/>
                <a:ahLst/>
                <a:cxnLst>
                  <a:cxn ang="0">
                    <a:pos x="5" y="5"/>
                  </a:cxn>
                  <a:cxn ang="0">
                    <a:pos x="5" y="5"/>
                  </a:cxn>
                  <a:cxn ang="0">
                    <a:pos x="2" y="30"/>
                  </a:cxn>
                  <a:cxn ang="0">
                    <a:pos x="1" y="42"/>
                  </a:cxn>
                  <a:cxn ang="0">
                    <a:pos x="0" y="55"/>
                  </a:cxn>
                  <a:cxn ang="0">
                    <a:pos x="0" y="132"/>
                  </a:cxn>
                  <a:cxn ang="0">
                    <a:pos x="0" y="132"/>
                  </a:cxn>
                  <a:cxn ang="0">
                    <a:pos x="1" y="134"/>
                  </a:cxn>
                  <a:cxn ang="0">
                    <a:pos x="2" y="136"/>
                  </a:cxn>
                  <a:cxn ang="0">
                    <a:pos x="3" y="137"/>
                  </a:cxn>
                  <a:cxn ang="0">
                    <a:pos x="5" y="137"/>
                  </a:cxn>
                  <a:cxn ang="0">
                    <a:pos x="7" y="137"/>
                  </a:cxn>
                  <a:cxn ang="0">
                    <a:pos x="8" y="136"/>
                  </a:cxn>
                  <a:cxn ang="0">
                    <a:pos x="9" y="134"/>
                  </a:cxn>
                  <a:cxn ang="0">
                    <a:pos x="10" y="132"/>
                  </a:cxn>
                  <a:cxn ang="0">
                    <a:pos x="10" y="62"/>
                  </a:cxn>
                  <a:cxn ang="0">
                    <a:pos x="10" y="62"/>
                  </a:cxn>
                  <a:cxn ang="0">
                    <a:pos x="10" y="47"/>
                  </a:cxn>
                  <a:cxn ang="0">
                    <a:pos x="11" y="33"/>
                  </a:cxn>
                  <a:cxn ang="0">
                    <a:pos x="14" y="5"/>
                  </a:cxn>
                  <a:cxn ang="0">
                    <a:pos x="14" y="5"/>
                  </a:cxn>
                  <a:cxn ang="0">
                    <a:pos x="14" y="3"/>
                  </a:cxn>
                  <a:cxn ang="0">
                    <a:pos x="13" y="1"/>
                  </a:cxn>
                  <a:cxn ang="0">
                    <a:pos x="12" y="0"/>
                  </a:cxn>
                  <a:cxn ang="0">
                    <a:pos x="10" y="0"/>
                  </a:cxn>
                  <a:cxn ang="0">
                    <a:pos x="7" y="1"/>
                  </a:cxn>
                  <a:cxn ang="0">
                    <a:pos x="6" y="3"/>
                  </a:cxn>
                  <a:cxn ang="0">
                    <a:pos x="5" y="5"/>
                  </a:cxn>
                  <a:cxn ang="0">
                    <a:pos x="5" y="5"/>
                  </a:cxn>
                </a:cxnLst>
                <a:rect l="0" t="0" r="r" b="b"/>
                <a:pathLst>
                  <a:path w="14" h="137">
                    <a:moveTo>
                      <a:pt x="5" y="5"/>
                    </a:moveTo>
                    <a:lnTo>
                      <a:pt x="5" y="5"/>
                    </a:lnTo>
                    <a:lnTo>
                      <a:pt x="2" y="30"/>
                    </a:lnTo>
                    <a:lnTo>
                      <a:pt x="1" y="42"/>
                    </a:lnTo>
                    <a:lnTo>
                      <a:pt x="0" y="55"/>
                    </a:lnTo>
                    <a:lnTo>
                      <a:pt x="0" y="132"/>
                    </a:lnTo>
                    <a:lnTo>
                      <a:pt x="0" y="132"/>
                    </a:lnTo>
                    <a:lnTo>
                      <a:pt x="1" y="134"/>
                    </a:lnTo>
                    <a:lnTo>
                      <a:pt x="2" y="136"/>
                    </a:lnTo>
                    <a:lnTo>
                      <a:pt x="3" y="137"/>
                    </a:lnTo>
                    <a:lnTo>
                      <a:pt x="5" y="137"/>
                    </a:lnTo>
                    <a:lnTo>
                      <a:pt x="7" y="137"/>
                    </a:lnTo>
                    <a:lnTo>
                      <a:pt x="8" y="136"/>
                    </a:lnTo>
                    <a:lnTo>
                      <a:pt x="9" y="134"/>
                    </a:lnTo>
                    <a:lnTo>
                      <a:pt x="10" y="132"/>
                    </a:lnTo>
                    <a:lnTo>
                      <a:pt x="10" y="62"/>
                    </a:lnTo>
                    <a:lnTo>
                      <a:pt x="10" y="62"/>
                    </a:lnTo>
                    <a:lnTo>
                      <a:pt x="10" y="47"/>
                    </a:lnTo>
                    <a:lnTo>
                      <a:pt x="11" y="33"/>
                    </a:lnTo>
                    <a:lnTo>
                      <a:pt x="14" y="5"/>
                    </a:lnTo>
                    <a:lnTo>
                      <a:pt x="14" y="5"/>
                    </a:lnTo>
                    <a:lnTo>
                      <a:pt x="14" y="3"/>
                    </a:lnTo>
                    <a:lnTo>
                      <a:pt x="13" y="1"/>
                    </a:lnTo>
                    <a:lnTo>
                      <a:pt x="12" y="0"/>
                    </a:lnTo>
                    <a:lnTo>
                      <a:pt x="10" y="0"/>
                    </a:lnTo>
                    <a:lnTo>
                      <a:pt x="7" y="1"/>
                    </a:lnTo>
                    <a:lnTo>
                      <a:pt x="6" y="3"/>
                    </a:lnTo>
                    <a:lnTo>
                      <a:pt x="5" y="5"/>
                    </a:lnTo>
                    <a:lnTo>
                      <a:pt x="5" y="5"/>
                    </a:lnTo>
                    <a:close/>
                  </a:path>
                </a:pathLst>
              </a:custGeom>
              <a:grpFill/>
              <a:ln w="9525">
                <a:solidFill>
                  <a:schemeClr val="accent1"/>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32" name="chenying0907 191"/>
              <p:cNvSpPr/>
              <p:nvPr/>
            </p:nvSpPr>
            <p:spPr bwMode="auto">
              <a:xfrm>
                <a:off x="4684713" y="2500313"/>
                <a:ext cx="4763" cy="87313"/>
              </a:xfrm>
              <a:custGeom>
                <a:avLst/>
                <a:gdLst/>
                <a:ahLst/>
                <a:cxnLst>
                  <a:cxn ang="0">
                    <a:pos x="0" y="5"/>
                  </a:cxn>
                  <a:cxn ang="0">
                    <a:pos x="0" y="161"/>
                  </a:cxn>
                  <a:cxn ang="0">
                    <a:pos x="0" y="161"/>
                  </a:cxn>
                  <a:cxn ang="0">
                    <a:pos x="0" y="163"/>
                  </a:cxn>
                  <a:cxn ang="0">
                    <a:pos x="1" y="164"/>
                  </a:cxn>
                  <a:cxn ang="0">
                    <a:pos x="3" y="165"/>
                  </a:cxn>
                  <a:cxn ang="0">
                    <a:pos x="5" y="166"/>
                  </a:cxn>
                  <a:cxn ang="0">
                    <a:pos x="6" y="165"/>
                  </a:cxn>
                  <a:cxn ang="0">
                    <a:pos x="8" y="164"/>
                  </a:cxn>
                  <a:cxn ang="0">
                    <a:pos x="9" y="163"/>
                  </a:cxn>
                  <a:cxn ang="0">
                    <a:pos x="9" y="161"/>
                  </a:cxn>
                  <a:cxn ang="0">
                    <a:pos x="9" y="5"/>
                  </a:cxn>
                  <a:cxn ang="0">
                    <a:pos x="9" y="5"/>
                  </a:cxn>
                  <a:cxn ang="0">
                    <a:pos x="9" y="3"/>
                  </a:cxn>
                  <a:cxn ang="0">
                    <a:pos x="8" y="1"/>
                  </a:cxn>
                  <a:cxn ang="0">
                    <a:pos x="6" y="0"/>
                  </a:cxn>
                  <a:cxn ang="0">
                    <a:pos x="5" y="0"/>
                  </a:cxn>
                  <a:cxn ang="0">
                    <a:pos x="3" y="0"/>
                  </a:cxn>
                  <a:cxn ang="0">
                    <a:pos x="1" y="1"/>
                  </a:cxn>
                  <a:cxn ang="0">
                    <a:pos x="0" y="3"/>
                  </a:cxn>
                  <a:cxn ang="0">
                    <a:pos x="0" y="5"/>
                  </a:cxn>
                  <a:cxn ang="0">
                    <a:pos x="0" y="5"/>
                  </a:cxn>
                </a:cxnLst>
                <a:rect l="0" t="0" r="r" b="b"/>
                <a:pathLst>
                  <a:path w="9" h="166">
                    <a:moveTo>
                      <a:pt x="0" y="5"/>
                    </a:moveTo>
                    <a:lnTo>
                      <a:pt x="0" y="161"/>
                    </a:lnTo>
                    <a:lnTo>
                      <a:pt x="0" y="161"/>
                    </a:lnTo>
                    <a:lnTo>
                      <a:pt x="0" y="163"/>
                    </a:lnTo>
                    <a:lnTo>
                      <a:pt x="1" y="164"/>
                    </a:lnTo>
                    <a:lnTo>
                      <a:pt x="3" y="165"/>
                    </a:lnTo>
                    <a:lnTo>
                      <a:pt x="5" y="166"/>
                    </a:lnTo>
                    <a:lnTo>
                      <a:pt x="6" y="165"/>
                    </a:lnTo>
                    <a:lnTo>
                      <a:pt x="8" y="164"/>
                    </a:lnTo>
                    <a:lnTo>
                      <a:pt x="9" y="163"/>
                    </a:lnTo>
                    <a:lnTo>
                      <a:pt x="9" y="161"/>
                    </a:lnTo>
                    <a:lnTo>
                      <a:pt x="9" y="5"/>
                    </a:lnTo>
                    <a:lnTo>
                      <a:pt x="9" y="5"/>
                    </a:lnTo>
                    <a:lnTo>
                      <a:pt x="9" y="3"/>
                    </a:lnTo>
                    <a:lnTo>
                      <a:pt x="8" y="1"/>
                    </a:lnTo>
                    <a:lnTo>
                      <a:pt x="6" y="0"/>
                    </a:lnTo>
                    <a:lnTo>
                      <a:pt x="5" y="0"/>
                    </a:lnTo>
                    <a:lnTo>
                      <a:pt x="3" y="0"/>
                    </a:lnTo>
                    <a:lnTo>
                      <a:pt x="1" y="1"/>
                    </a:lnTo>
                    <a:lnTo>
                      <a:pt x="0" y="3"/>
                    </a:lnTo>
                    <a:lnTo>
                      <a:pt x="0" y="5"/>
                    </a:lnTo>
                    <a:lnTo>
                      <a:pt x="0" y="5"/>
                    </a:lnTo>
                    <a:close/>
                  </a:path>
                </a:pathLst>
              </a:custGeom>
              <a:grpFill/>
              <a:ln w="9525">
                <a:solidFill>
                  <a:schemeClr val="accent1"/>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33" name="chenying0907 192"/>
              <p:cNvSpPr/>
              <p:nvPr/>
            </p:nvSpPr>
            <p:spPr bwMode="auto">
              <a:xfrm>
                <a:off x="4702175" y="2540000"/>
                <a:ext cx="7938" cy="69850"/>
              </a:xfrm>
              <a:custGeom>
                <a:avLst/>
                <a:gdLst/>
                <a:ahLst/>
                <a:cxnLst>
                  <a:cxn ang="0">
                    <a:pos x="6" y="3"/>
                  </a:cxn>
                  <a:cxn ang="0">
                    <a:pos x="6" y="3"/>
                  </a:cxn>
                  <a:cxn ang="0">
                    <a:pos x="3" y="19"/>
                  </a:cxn>
                  <a:cxn ang="0">
                    <a:pos x="1" y="34"/>
                  </a:cxn>
                  <a:cxn ang="0">
                    <a:pos x="0" y="50"/>
                  </a:cxn>
                  <a:cxn ang="0">
                    <a:pos x="0" y="65"/>
                  </a:cxn>
                  <a:cxn ang="0">
                    <a:pos x="1" y="96"/>
                  </a:cxn>
                  <a:cxn ang="0">
                    <a:pos x="1" y="127"/>
                  </a:cxn>
                  <a:cxn ang="0">
                    <a:pos x="1" y="127"/>
                  </a:cxn>
                  <a:cxn ang="0">
                    <a:pos x="2" y="129"/>
                  </a:cxn>
                  <a:cxn ang="0">
                    <a:pos x="3" y="131"/>
                  </a:cxn>
                  <a:cxn ang="0">
                    <a:pos x="4" y="132"/>
                  </a:cxn>
                  <a:cxn ang="0">
                    <a:pos x="6" y="132"/>
                  </a:cxn>
                  <a:cxn ang="0">
                    <a:pos x="7" y="132"/>
                  </a:cxn>
                  <a:cxn ang="0">
                    <a:pos x="9" y="131"/>
                  </a:cxn>
                  <a:cxn ang="0">
                    <a:pos x="10" y="129"/>
                  </a:cxn>
                  <a:cxn ang="0">
                    <a:pos x="10" y="127"/>
                  </a:cxn>
                  <a:cxn ang="0">
                    <a:pos x="10" y="127"/>
                  </a:cxn>
                  <a:cxn ang="0">
                    <a:pos x="10" y="97"/>
                  </a:cxn>
                  <a:cxn ang="0">
                    <a:pos x="9" y="66"/>
                  </a:cxn>
                  <a:cxn ang="0">
                    <a:pos x="9" y="51"/>
                  </a:cxn>
                  <a:cxn ang="0">
                    <a:pos x="10" y="36"/>
                  </a:cxn>
                  <a:cxn ang="0">
                    <a:pos x="12" y="21"/>
                  </a:cxn>
                  <a:cxn ang="0">
                    <a:pos x="15" y="5"/>
                  </a:cxn>
                  <a:cxn ang="0">
                    <a:pos x="15" y="5"/>
                  </a:cxn>
                  <a:cxn ang="0">
                    <a:pos x="15" y="3"/>
                  </a:cxn>
                  <a:cxn ang="0">
                    <a:pos x="14" y="2"/>
                  </a:cxn>
                  <a:cxn ang="0">
                    <a:pos x="13" y="0"/>
                  </a:cxn>
                  <a:cxn ang="0">
                    <a:pos x="11" y="0"/>
                  </a:cxn>
                  <a:cxn ang="0">
                    <a:pos x="10" y="0"/>
                  </a:cxn>
                  <a:cxn ang="0">
                    <a:pos x="8" y="0"/>
                  </a:cxn>
                  <a:cxn ang="0">
                    <a:pos x="7" y="1"/>
                  </a:cxn>
                  <a:cxn ang="0">
                    <a:pos x="6" y="3"/>
                  </a:cxn>
                  <a:cxn ang="0">
                    <a:pos x="6" y="3"/>
                  </a:cxn>
                </a:cxnLst>
                <a:rect l="0" t="0" r="r" b="b"/>
                <a:pathLst>
                  <a:path w="15" h="132">
                    <a:moveTo>
                      <a:pt x="6" y="3"/>
                    </a:moveTo>
                    <a:lnTo>
                      <a:pt x="6" y="3"/>
                    </a:lnTo>
                    <a:lnTo>
                      <a:pt x="3" y="19"/>
                    </a:lnTo>
                    <a:lnTo>
                      <a:pt x="1" y="34"/>
                    </a:lnTo>
                    <a:lnTo>
                      <a:pt x="0" y="50"/>
                    </a:lnTo>
                    <a:lnTo>
                      <a:pt x="0" y="65"/>
                    </a:lnTo>
                    <a:lnTo>
                      <a:pt x="1" y="96"/>
                    </a:lnTo>
                    <a:lnTo>
                      <a:pt x="1" y="127"/>
                    </a:lnTo>
                    <a:lnTo>
                      <a:pt x="1" y="127"/>
                    </a:lnTo>
                    <a:lnTo>
                      <a:pt x="2" y="129"/>
                    </a:lnTo>
                    <a:lnTo>
                      <a:pt x="3" y="131"/>
                    </a:lnTo>
                    <a:lnTo>
                      <a:pt x="4" y="132"/>
                    </a:lnTo>
                    <a:lnTo>
                      <a:pt x="6" y="132"/>
                    </a:lnTo>
                    <a:lnTo>
                      <a:pt x="7" y="132"/>
                    </a:lnTo>
                    <a:lnTo>
                      <a:pt x="9" y="131"/>
                    </a:lnTo>
                    <a:lnTo>
                      <a:pt x="10" y="129"/>
                    </a:lnTo>
                    <a:lnTo>
                      <a:pt x="10" y="127"/>
                    </a:lnTo>
                    <a:lnTo>
                      <a:pt x="10" y="127"/>
                    </a:lnTo>
                    <a:lnTo>
                      <a:pt x="10" y="97"/>
                    </a:lnTo>
                    <a:lnTo>
                      <a:pt x="9" y="66"/>
                    </a:lnTo>
                    <a:lnTo>
                      <a:pt x="9" y="51"/>
                    </a:lnTo>
                    <a:lnTo>
                      <a:pt x="10" y="36"/>
                    </a:lnTo>
                    <a:lnTo>
                      <a:pt x="12" y="21"/>
                    </a:lnTo>
                    <a:lnTo>
                      <a:pt x="15" y="5"/>
                    </a:lnTo>
                    <a:lnTo>
                      <a:pt x="15" y="5"/>
                    </a:lnTo>
                    <a:lnTo>
                      <a:pt x="15" y="3"/>
                    </a:lnTo>
                    <a:lnTo>
                      <a:pt x="14" y="2"/>
                    </a:lnTo>
                    <a:lnTo>
                      <a:pt x="13" y="0"/>
                    </a:lnTo>
                    <a:lnTo>
                      <a:pt x="11" y="0"/>
                    </a:lnTo>
                    <a:lnTo>
                      <a:pt x="10" y="0"/>
                    </a:lnTo>
                    <a:lnTo>
                      <a:pt x="8" y="0"/>
                    </a:lnTo>
                    <a:lnTo>
                      <a:pt x="7" y="1"/>
                    </a:lnTo>
                    <a:lnTo>
                      <a:pt x="6" y="3"/>
                    </a:lnTo>
                    <a:lnTo>
                      <a:pt x="6" y="3"/>
                    </a:lnTo>
                    <a:close/>
                  </a:path>
                </a:pathLst>
              </a:custGeom>
              <a:grpFill/>
              <a:ln w="9525">
                <a:solidFill>
                  <a:schemeClr val="accent1"/>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34" name="chenying0907 193"/>
              <p:cNvSpPr/>
              <p:nvPr/>
            </p:nvSpPr>
            <p:spPr bwMode="auto">
              <a:xfrm>
                <a:off x="4727575" y="2568575"/>
                <a:ext cx="9525" cy="52388"/>
              </a:xfrm>
              <a:custGeom>
                <a:avLst/>
                <a:gdLst/>
                <a:ahLst/>
                <a:cxnLst>
                  <a:cxn ang="0">
                    <a:pos x="10" y="3"/>
                  </a:cxn>
                  <a:cxn ang="0">
                    <a:pos x="10" y="3"/>
                  </a:cxn>
                  <a:cxn ang="0">
                    <a:pos x="3" y="48"/>
                  </a:cxn>
                  <a:cxn ang="0">
                    <a:pos x="1" y="72"/>
                  </a:cxn>
                  <a:cxn ang="0">
                    <a:pos x="0" y="95"/>
                  </a:cxn>
                  <a:cxn ang="0">
                    <a:pos x="0" y="95"/>
                  </a:cxn>
                  <a:cxn ang="0">
                    <a:pos x="0" y="97"/>
                  </a:cxn>
                  <a:cxn ang="0">
                    <a:pos x="1" y="98"/>
                  </a:cxn>
                  <a:cxn ang="0">
                    <a:pos x="3" y="99"/>
                  </a:cxn>
                  <a:cxn ang="0">
                    <a:pos x="6" y="99"/>
                  </a:cxn>
                  <a:cxn ang="0">
                    <a:pos x="7" y="99"/>
                  </a:cxn>
                  <a:cxn ang="0">
                    <a:pos x="9" y="98"/>
                  </a:cxn>
                  <a:cxn ang="0">
                    <a:pos x="10" y="97"/>
                  </a:cxn>
                  <a:cxn ang="0">
                    <a:pos x="10" y="95"/>
                  </a:cxn>
                  <a:cxn ang="0">
                    <a:pos x="10" y="95"/>
                  </a:cxn>
                  <a:cxn ang="0">
                    <a:pos x="11" y="72"/>
                  </a:cxn>
                  <a:cxn ang="0">
                    <a:pos x="13" y="50"/>
                  </a:cxn>
                  <a:cxn ang="0">
                    <a:pos x="19" y="6"/>
                  </a:cxn>
                  <a:cxn ang="0">
                    <a:pos x="19" y="6"/>
                  </a:cxn>
                  <a:cxn ang="0">
                    <a:pos x="19" y="4"/>
                  </a:cxn>
                  <a:cxn ang="0">
                    <a:pos x="18" y="2"/>
                  </a:cxn>
                  <a:cxn ang="0">
                    <a:pos x="15" y="0"/>
                  </a:cxn>
                  <a:cxn ang="0">
                    <a:pos x="14" y="0"/>
                  </a:cxn>
                  <a:cxn ang="0">
                    <a:pos x="12" y="0"/>
                  </a:cxn>
                  <a:cxn ang="0">
                    <a:pos x="11" y="2"/>
                  </a:cxn>
                  <a:cxn ang="0">
                    <a:pos x="10" y="3"/>
                  </a:cxn>
                  <a:cxn ang="0">
                    <a:pos x="10" y="3"/>
                  </a:cxn>
                </a:cxnLst>
                <a:rect l="0" t="0" r="r" b="b"/>
                <a:pathLst>
                  <a:path w="19" h="99">
                    <a:moveTo>
                      <a:pt x="10" y="3"/>
                    </a:moveTo>
                    <a:lnTo>
                      <a:pt x="10" y="3"/>
                    </a:lnTo>
                    <a:lnTo>
                      <a:pt x="3" y="48"/>
                    </a:lnTo>
                    <a:lnTo>
                      <a:pt x="1" y="72"/>
                    </a:lnTo>
                    <a:lnTo>
                      <a:pt x="0" y="95"/>
                    </a:lnTo>
                    <a:lnTo>
                      <a:pt x="0" y="95"/>
                    </a:lnTo>
                    <a:lnTo>
                      <a:pt x="0" y="97"/>
                    </a:lnTo>
                    <a:lnTo>
                      <a:pt x="1" y="98"/>
                    </a:lnTo>
                    <a:lnTo>
                      <a:pt x="3" y="99"/>
                    </a:lnTo>
                    <a:lnTo>
                      <a:pt x="6" y="99"/>
                    </a:lnTo>
                    <a:lnTo>
                      <a:pt x="7" y="99"/>
                    </a:lnTo>
                    <a:lnTo>
                      <a:pt x="9" y="98"/>
                    </a:lnTo>
                    <a:lnTo>
                      <a:pt x="10" y="97"/>
                    </a:lnTo>
                    <a:lnTo>
                      <a:pt x="10" y="95"/>
                    </a:lnTo>
                    <a:lnTo>
                      <a:pt x="10" y="95"/>
                    </a:lnTo>
                    <a:lnTo>
                      <a:pt x="11" y="72"/>
                    </a:lnTo>
                    <a:lnTo>
                      <a:pt x="13" y="50"/>
                    </a:lnTo>
                    <a:lnTo>
                      <a:pt x="19" y="6"/>
                    </a:lnTo>
                    <a:lnTo>
                      <a:pt x="19" y="6"/>
                    </a:lnTo>
                    <a:lnTo>
                      <a:pt x="19" y="4"/>
                    </a:lnTo>
                    <a:lnTo>
                      <a:pt x="18" y="2"/>
                    </a:lnTo>
                    <a:lnTo>
                      <a:pt x="15" y="0"/>
                    </a:lnTo>
                    <a:lnTo>
                      <a:pt x="14" y="0"/>
                    </a:lnTo>
                    <a:lnTo>
                      <a:pt x="12" y="0"/>
                    </a:lnTo>
                    <a:lnTo>
                      <a:pt x="11" y="2"/>
                    </a:lnTo>
                    <a:lnTo>
                      <a:pt x="10" y="3"/>
                    </a:lnTo>
                    <a:lnTo>
                      <a:pt x="10" y="3"/>
                    </a:lnTo>
                    <a:close/>
                  </a:path>
                </a:pathLst>
              </a:custGeom>
              <a:grpFill/>
              <a:ln w="9525">
                <a:solidFill>
                  <a:schemeClr val="accent1"/>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35" name="chenying0907 194"/>
              <p:cNvSpPr/>
              <p:nvPr/>
            </p:nvSpPr>
            <p:spPr bwMode="auto">
              <a:xfrm>
                <a:off x="4748213" y="2590800"/>
                <a:ext cx="4763" cy="57150"/>
              </a:xfrm>
              <a:custGeom>
                <a:avLst/>
                <a:gdLst/>
                <a:ahLst/>
                <a:cxnLst>
                  <a:cxn ang="0">
                    <a:pos x="0" y="5"/>
                  </a:cxn>
                  <a:cxn ang="0">
                    <a:pos x="0" y="104"/>
                  </a:cxn>
                  <a:cxn ang="0">
                    <a:pos x="0" y="104"/>
                  </a:cxn>
                  <a:cxn ang="0">
                    <a:pos x="0" y="107"/>
                  </a:cxn>
                  <a:cxn ang="0">
                    <a:pos x="1" y="109"/>
                  </a:cxn>
                  <a:cxn ang="0">
                    <a:pos x="3" y="109"/>
                  </a:cxn>
                  <a:cxn ang="0">
                    <a:pos x="4" y="110"/>
                  </a:cxn>
                  <a:cxn ang="0">
                    <a:pos x="6" y="109"/>
                  </a:cxn>
                  <a:cxn ang="0">
                    <a:pos x="7" y="109"/>
                  </a:cxn>
                  <a:cxn ang="0">
                    <a:pos x="9" y="107"/>
                  </a:cxn>
                  <a:cxn ang="0">
                    <a:pos x="9" y="104"/>
                  </a:cxn>
                  <a:cxn ang="0">
                    <a:pos x="9" y="5"/>
                  </a:cxn>
                  <a:cxn ang="0">
                    <a:pos x="9" y="5"/>
                  </a:cxn>
                  <a:cxn ang="0">
                    <a:pos x="9" y="3"/>
                  </a:cxn>
                  <a:cxn ang="0">
                    <a:pos x="7" y="2"/>
                  </a:cxn>
                  <a:cxn ang="0">
                    <a:pos x="6" y="1"/>
                  </a:cxn>
                  <a:cxn ang="0">
                    <a:pos x="4" y="0"/>
                  </a:cxn>
                  <a:cxn ang="0">
                    <a:pos x="3" y="1"/>
                  </a:cxn>
                  <a:cxn ang="0">
                    <a:pos x="1" y="2"/>
                  </a:cxn>
                  <a:cxn ang="0">
                    <a:pos x="0" y="3"/>
                  </a:cxn>
                  <a:cxn ang="0">
                    <a:pos x="0" y="5"/>
                  </a:cxn>
                  <a:cxn ang="0">
                    <a:pos x="0" y="5"/>
                  </a:cxn>
                </a:cxnLst>
                <a:rect l="0" t="0" r="r" b="b"/>
                <a:pathLst>
                  <a:path w="9" h="110">
                    <a:moveTo>
                      <a:pt x="0" y="5"/>
                    </a:moveTo>
                    <a:lnTo>
                      <a:pt x="0" y="104"/>
                    </a:lnTo>
                    <a:lnTo>
                      <a:pt x="0" y="104"/>
                    </a:lnTo>
                    <a:lnTo>
                      <a:pt x="0" y="107"/>
                    </a:lnTo>
                    <a:lnTo>
                      <a:pt x="1" y="109"/>
                    </a:lnTo>
                    <a:lnTo>
                      <a:pt x="3" y="109"/>
                    </a:lnTo>
                    <a:lnTo>
                      <a:pt x="4" y="110"/>
                    </a:lnTo>
                    <a:lnTo>
                      <a:pt x="6" y="109"/>
                    </a:lnTo>
                    <a:lnTo>
                      <a:pt x="7" y="109"/>
                    </a:lnTo>
                    <a:lnTo>
                      <a:pt x="9" y="107"/>
                    </a:lnTo>
                    <a:lnTo>
                      <a:pt x="9" y="104"/>
                    </a:lnTo>
                    <a:lnTo>
                      <a:pt x="9" y="5"/>
                    </a:lnTo>
                    <a:lnTo>
                      <a:pt x="9" y="5"/>
                    </a:lnTo>
                    <a:lnTo>
                      <a:pt x="9" y="3"/>
                    </a:lnTo>
                    <a:lnTo>
                      <a:pt x="7" y="2"/>
                    </a:lnTo>
                    <a:lnTo>
                      <a:pt x="6" y="1"/>
                    </a:lnTo>
                    <a:lnTo>
                      <a:pt x="4" y="0"/>
                    </a:lnTo>
                    <a:lnTo>
                      <a:pt x="3" y="1"/>
                    </a:lnTo>
                    <a:lnTo>
                      <a:pt x="1" y="2"/>
                    </a:lnTo>
                    <a:lnTo>
                      <a:pt x="0" y="3"/>
                    </a:lnTo>
                    <a:lnTo>
                      <a:pt x="0" y="5"/>
                    </a:lnTo>
                    <a:lnTo>
                      <a:pt x="0" y="5"/>
                    </a:lnTo>
                    <a:close/>
                  </a:path>
                </a:pathLst>
              </a:custGeom>
              <a:grpFill/>
              <a:ln w="9525">
                <a:solidFill>
                  <a:schemeClr val="accent1"/>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36" name="chenying0907 195"/>
              <p:cNvSpPr/>
              <p:nvPr/>
            </p:nvSpPr>
            <p:spPr bwMode="auto">
              <a:xfrm>
                <a:off x="4641850" y="2751138"/>
                <a:ext cx="7938" cy="26988"/>
              </a:xfrm>
              <a:custGeom>
                <a:avLst/>
                <a:gdLst/>
                <a:ahLst/>
                <a:cxnLst>
                  <a:cxn ang="0">
                    <a:pos x="15" y="46"/>
                  </a:cxn>
                  <a:cxn ang="0">
                    <a:pos x="15" y="46"/>
                  </a:cxn>
                  <a:cxn ang="0">
                    <a:pos x="12" y="36"/>
                  </a:cxn>
                  <a:cxn ang="0">
                    <a:pos x="11" y="26"/>
                  </a:cxn>
                  <a:cxn ang="0">
                    <a:pos x="10" y="5"/>
                  </a:cxn>
                  <a:cxn ang="0">
                    <a:pos x="10" y="5"/>
                  </a:cxn>
                  <a:cxn ang="0">
                    <a:pos x="10" y="3"/>
                  </a:cxn>
                  <a:cxn ang="0">
                    <a:pos x="8" y="1"/>
                  </a:cxn>
                  <a:cxn ang="0">
                    <a:pos x="6" y="1"/>
                  </a:cxn>
                  <a:cxn ang="0">
                    <a:pos x="5" y="0"/>
                  </a:cxn>
                  <a:cxn ang="0">
                    <a:pos x="3" y="1"/>
                  </a:cxn>
                  <a:cxn ang="0">
                    <a:pos x="1" y="1"/>
                  </a:cxn>
                  <a:cxn ang="0">
                    <a:pos x="0" y="3"/>
                  </a:cxn>
                  <a:cxn ang="0">
                    <a:pos x="0" y="5"/>
                  </a:cxn>
                  <a:cxn ang="0">
                    <a:pos x="0" y="5"/>
                  </a:cxn>
                  <a:cxn ang="0">
                    <a:pos x="1" y="27"/>
                  </a:cxn>
                  <a:cxn ang="0">
                    <a:pos x="2" y="38"/>
                  </a:cxn>
                  <a:cxn ang="0">
                    <a:pos x="5" y="48"/>
                  </a:cxn>
                  <a:cxn ang="0">
                    <a:pos x="5" y="48"/>
                  </a:cxn>
                  <a:cxn ang="0">
                    <a:pos x="6" y="50"/>
                  </a:cxn>
                  <a:cxn ang="0">
                    <a:pos x="7" y="51"/>
                  </a:cxn>
                  <a:cxn ang="0">
                    <a:pos x="10" y="51"/>
                  </a:cxn>
                  <a:cxn ang="0">
                    <a:pos x="11" y="51"/>
                  </a:cxn>
                  <a:cxn ang="0">
                    <a:pos x="13" y="51"/>
                  </a:cxn>
                  <a:cxn ang="0">
                    <a:pos x="14" y="49"/>
                  </a:cxn>
                  <a:cxn ang="0">
                    <a:pos x="15" y="48"/>
                  </a:cxn>
                  <a:cxn ang="0">
                    <a:pos x="15" y="46"/>
                  </a:cxn>
                  <a:cxn ang="0">
                    <a:pos x="15" y="46"/>
                  </a:cxn>
                </a:cxnLst>
                <a:rect l="0" t="0" r="r" b="b"/>
                <a:pathLst>
                  <a:path w="15" h="51">
                    <a:moveTo>
                      <a:pt x="15" y="46"/>
                    </a:moveTo>
                    <a:lnTo>
                      <a:pt x="15" y="46"/>
                    </a:lnTo>
                    <a:lnTo>
                      <a:pt x="12" y="36"/>
                    </a:lnTo>
                    <a:lnTo>
                      <a:pt x="11" y="26"/>
                    </a:lnTo>
                    <a:lnTo>
                      <a:pt x="10" y="5"/>
                    </a:lnTo>
                    <a:lnTo>
                      <a:pt x="10" y="5"/>
                    </a:lnTo>
                    <a:lnTo>
                      <a:pt x="10" y="3"/>
                    </a:lnTo>
                    <a:lnTo>
                      <a:pt x="8" y="1"/>
                    </a:lnTo>
                    <a:lnTo>
                      <a:pt x="6" y="1"/>
                    </a:lnTo>
                    <a:lnTo>
                      <a:pt x="5" y="0"/>
                    </a:lnTo>
                    <a:lnTo>
                      <a:pt x="3" y="1"/>
                    </a:lnTo>
                    <a:lnTo>
                      <a:pt x="1" y="1"/>
                    </a:lnTo>
                    <a:lnTo>
                      <a:pt x="0" y="3"/>
                    </a:lnTo>
                    <a:lnTo>
                      <a:pt x="0" y="5"/>
                    </a:lnTo>
                    <a:lnTo>
                      <a:pt x="0" y="5"/>
                    </a:lnTo>
                    <a:lnTo>
                      <a:pt x="1" y="27"/>
                    </a:lnTo>
                    <a:lnTo>
                      <a:pt x="2" y="38"/>
                    </a:lnTo>
                    <a:lnTo>
                      <a:pt x="5" y="48"/>
                    </a:lnTo>
                    <a:lnTo>
                      <a:pt x="5" y="48"/>
                    </a:lnTo>
                    <a:lnTo>
                      <a:pt x="6" y="50"/>
                    </a:lnTo>
                    <a:lnTo>
                      <a:pt x="7" y="51"/>
                    </a:lnTo>
                    <a:lnTo>
                      <a:pt x="10" y="51"/>
                    </a:lnTo>
                    <a:lnTo>
                      <a:pt x="11" y="51"/>
                    </a:lnTo>
                    <a:lnTo>
                      <a:pt x="13" y="51"/>
                    </a:lnTo>
                    <a:lnTo>
                      <a:pt x="14" y="49"/>
                    </a:lnTo>
                    <a:lnTo>
                      <a:pt x="15" y="48"/>
                    </a:lnTo>
                    <a:lnTo>
                      <a:pt x="15" y="46"/>
                    </a:lnTo>
                    <a:lnTo>
                      <a:pt x="15" y="46"/>
                    </a:lnTo>
                    <a:close/>
                  </a:path>
                </a:pathLst>
              </a:custGeom>
              <a:grpFill/>
              <a:ln w="9525">
                <a:solidFill>
                  <a:schemeClr val="accent1"/>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37" name="chenying0907 196"/>
              <p:cNvSpPr/>
              <p:nvPr/>
            </p:nvSpPr>
            <p:spPr bwMode="auto">
              <a:xfrm>
                <a:off x="4675188" y="2751138"/>
                <a:ext cx="12700" cy="34925"/>
              </a:xfrm>
              <a:custGeom>
                <a:avLst/>
                <a:gdLst/>
                <a:ahLst/>
                <a:cxnLst>
                  <a:cxn ang="0">
                    <a:pos x="18" y="39"/>
                  </a:cxn>
                  <a:cxn ang="0">
                    <a:pos x="18" y="39"/>
                  </a:cxn>
                  <a:cxn ang="0">
                    <a:pos x="14" y="31"/>
                  </a:cxn>
                  <a:cxn ang="0">
                    <a:pos x="12" y="23"/>
                  </a:cxn>
                  <a:cxn ang="0">
                    <a:pos x="9" y="13"/>
                  </a:cxn>
                  <a:cxn ang="0">
                    <a:pos x="9" y="5"/>
                  </a:cxn>
                  <a:cxn ang="0">
                    <a:pos x="9" y="5"/>
                  </a:cxn>
                  <a:cxn ang="0">
                    <a:pos x="8" y="3"/>
                  </a:cxn>
                  <a:cxn ang="0">
                    <a:pos x="7" y="1"/>
                  </a:cxn>
                  <a:cxn ang="0">
                    <a:pos x="6" y="1"/>
                  </a:cxn>
                  <a:cxn ang="0">
                    <a:pos x="4" y="0"/>
                  </a:cxn>
                  <a:cxn ang="0">
                    <a:pos x="3" y="1"/>
                  </a:cxn>
                  <a:cxn ang="0">
                    <a:pos x="1" y="1"/>
                  </a:cxn>
                  <a:cxn ang="0">
                    <a:pos x="0" y="3"/>
                  </a:cxn>
                  <a:cxn ang="0">
                    <a:pos x="0" y="5"/>
                  </a:cxn>
                  <a:cxn ang="0">
                    <a:pos x="0" y="5"/>
                  </a:cxn>
                  <a:cxn ang="0">
                    <a:pos x="0" y="17"/>
                  </a:cxn>
                  <a:cxn ang="0">
                    <a:pos x="1" y="24"/>
                  </a:cxn>
                  <a:cxn ang="0">
                    <a:pos x="3" y="30"/>
                  </a:cxn>
                  <a:cxn ang="0">
                    <a:pos x="3" y="30"/>
                  </a:cxn>
                  <a:cxn ang="0">
                    <a:pos x="6" y="38"/>
                  </a:cxn>
                  <a:cxn ang="0">
                    <a:pos x="9" y="45"/>
                  </a:cxn>
                  <a:cxn ang="0">
                    <a:pos x="13" y="54"/>
                  </a:cxn>
                  <a:cxn ang="0">
                    <a:pos x="14" y="62"/>
                  </a:cxn>
                  <a:cxn ang="0">
                    <a:pos x="14" y="62"/>
                  </a:cxn>
                  <a:cxn ang="0">
                    <a:pos x="15" y="64"/>
                  </a:cxn>
                  <a:cxn ang="0">
                    <a:pos x="16" y="65"/>
                  </a:cxn>
                  <a:cxn ang="0">
                    <a:pos x="18" y="66"/>
                  </a:cxn>
                  <a:cxn ang="0">
                    <a:pos x="19" y="66"/>
                  </a:cxn>
                  <a:cxn ang="0">
                    <a:pos x="21" y="66"/>
                  </a:cxn>
                  <a:cxn ang="0">
                    <a:pos x="22" y="65"/>
                  </a:cxn>
                  <a:cxn ang="0">
                    <a:pos x="23" y="64"/>
                  </a:cxn>
                  <a:cxn ang="0">
                    <a:pos x="24" y="62"/>
                  </a:cxn>
                  <a:cxn ang="0">
                    <a:pos x="24" y="62"/>
                  </a:cxn>
                  <a:cxn ang="0">
                    <a:pos x="23" y="56"/>
                  </a:cxn>
                  <a:cxn ang="0">
                    <a:pos x="22" y="49"/>
                  </a:cxn>
                  <a:cxn ang="0">
                    <a:pos x="18" y="39"/>
                  </a:cxn>
                  <a:cxn ang="0">
                    <a:pos x="18" y="39"/>
                  </a:cxn>
                </a:cxnLst>
                <a:rect l="0" t="0" r="r" b="b"/>
                <a:pathLst>
                  <a:path w="24" h="66">
                    <a:moveTo>
                      <a:pt x="18" y="39"/>
                    </a:moveTo>
                    <a:lnTo>
                      <a:pt x="18" y="39"/>
                    </a:lnTo>
                    <a:lnTo>
                      <a:pt x="14" y="31"/>
                    </a:lnTo>
                    <a:lnTo>
                      <a:pt x="12" y="23"/>
                    </a:lnTo>
                    <a:lnTo>
                      <a:pt x="9" y="13"/>
                    </a:lnTo>
                    <a:lnTo>
                      <a:pt x="9" y="5"/>
                    </a:lnTo>
                    <a:lnTo>
                      <a:pt x="9" y="5"/>
                    </a:lnTo>
                    <a:lnTo>
                      <a:pt x="8" y="3"/>
                    </a:lnTo>
                    <a:lnTo>
                      <a:pt x="7" y="1"/>
                    </a:lnTo>
                    <a:lnTo>
                      <a:pt x="6" y="1"/>
                    </a:lnTo>
                    <a:lnTo>
                      <a:pt x="4" y="0"/>
                    </a:lnTo>
                    <a:lnTo>
                      <a:pt x="3" y="1"/>
                    </a:lnTo>
                    <a:lnTo>
                      <a:pt x="1" y="1"/>
                    </a:lnTo>
                    <a:lnTo>
                      <a:pt x="0" y="3"/>
                    </a:lnTo>
                    <a:lnTo>
                      <a:pt x="0" y="5"/>
                    </a:lnTo>
                    <a:lnTo>
                      <a:pt x="0" y="5"/>
                    </a:lnTo>
                    <a:lnTo>
                      <a:pt x="0" y="17"/>
                    </a:lnTo>
                    <a:lnTo>
                      <a:pt x="1" y="24"/>
                    </a:lnTo>
                    <a:lnTo>
                      <a:pt x="3" y="30"/>
                    </a:lnTo>
                    <a:lnTo>
                      <a:pt x="3" y="30"/>
                    </a:lnTo>
                    <a:lnTo>
                      <a:pt x="6" y="38"/>
                    </a:lnTo>
                    <a:lnTo>
                      <a:pt x="9" y="45"/>
                    </a:lnTo>
                    <a:lnTo>
                      <a:pt x="13" y="54"/>
                    </a:lnTo>
                    <a:lnTo>
                      <a:pt x="14" y="62"/>
                    </a:lnTo>
                    <a:lnTo>
                      <a:pt x="14" y="62"/>
                    </a:lnTo>
                    <a:lnTo>
                      <a:pt x="15" y="64"/>
                    </a:lnTo>
                    <a:lnTo>
                      <a:pt x="16" y="65"/>
                    </a:lnTo>
                    <a:lnTo>
                      <a:pt x="18" y="66"/>
                    </a:lnTo>
                    <a:lnTo>
                      <a:pt x="19" y="66"/>
                    </a:lnTo>
                    <a:lnTo>
                      <a:pt x="21" y="66"/>
                    </a:lnTo>
                    <a:lnTo>
                      <a:pt x="22" y="65"/>
                    </a:lnTo>
                    <a:lnTo>
                      <a:pt x="23" y="64"/>
                    </a:lnTo>
                    <a:lnTo>
                      <a:pt x="24" y="62"/>
                    </a:lnTo>
                    <a:lnTo>
                      <a:pt x="24" y="62"/>
                    </a:lnTo>
                    <a:lnTo>
                      <a:pt x="23" y="56"/>
                    </a:lnTo>
                    <a:lnTo>
                      <a:pt x="22" y="49"/>
                    </a:lnTo>
                    <a:lnTo>
                      <a:pt x="18" y="39"/>
                    </a:lnTo>
                    <a:lnTo>
                      <a:pt x="18" y="39"/>
                    </a:lnTo>
                    <a:close/>
                  </a:path>
                </a:pathLst>
              </a:custGeom>
              <a:grpFill/>
              <a:ln w="9525">
                <a:solidFill>
                  <a:schemeClr val="accent1"/>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38" name="chenying0907 197"/>
              <p:cNvSpPr/>
              <p:nvPr/>
            </p:nvSpPr>
            <p:spPr bwMode="auto">
              <a:xfrm>
                <a:off x="4710113" y="2759075"/>
                <a:ext cx="9525" cy="44450"/>
              </a:xfrm>
              <a:custGeom>
                <a:avLst/>
                <a:gdLst/>
                <a:ahLst/>
                <a:cxnLst>
                  <a:cxn ang="0">
                    <a:pos x="10" y="4"/>
                  </a:cxn>
                  <a:cxn ang="0">
                    <a:pos x="10" y="4"/>
                  </a:cxn>
                  <a:cxn ang="0">
                    <a:pos x="10" y="2"/>
                  </a:cxn>
                  <a:cxn ang="0">
                    <a:pos x="9" y="1"/>
                  </a:cxn>
                  <a:cxn ang="0">
                    <a:pos x="6" y="0"/>
                  </a:cxn>
                  <a:cxn ang="0">
                    <a:pos x="4" y="0"/>
                  </a:cxn>
                  <a:cxn ang="0">
                    <a:pos x="3" y="0"/>
                  </a:cxn>
                  <a:cxn ang="0">
                    <a:pos x="1" y="1"/>
                  </a:cxn>
                  <a:cxn ang="0">
                    <a:pos x="0" y="2"/>
                  </a:cxn>
                  <a:cxn ang="0">
                    <a:pos x="0" y="4"/>
                  </a:cxn>
                  <a:cxn ang="0">
                    <a:pos x="0" y="4"/>
                  </a:cxn>
                  <a:cxn ang="0">
                    <a:pos x="1" y="24"/>
                  </a:cxn>
                  <a:cxn ang="0">
                    <a:pos x="3" y="44"/>
                  </a:cxn>
                  <a:cxn ang="0">
                    <a:pos x="6" y="63"/>
                  </a:cxn>
                  <a:cxn ang="0">
                    <a:pos x="10" y="82"/>
                  </a:cxn>
                  <a:cxn ang="0">
                    <a:pos x="10" y="82"/>
                  </a:cxn>
                  <a:cxn ang="0">
                    <a:pos x="11" y="84"/>
                  </a:cxn>
                  <a:cxn ang="0">
                    <a:pos x="12" y="85"/>
                  </a:cxn>
                  <a:cxn ang="0">
                    <a:pos x="14" y="85"/>
                  </a:cxn>
                  <a:cxn ang="0">
                    <a:pos x="16" y="85"/>
                  </a:cxn>
                  <a:cxn ang="0">
                    <a:pos x="17" y="84"/>
                  </a:cxn>
                  <a:cxn ang="0">
                    <a:pos x="18" y="83"/>
                  </a:cxn>
                  <a:cxn ang="0">
                    <a:pos x="19" y="82"/>
                  </a:cxn>
                  <a:cxn ang="0">
                    <a:pos x="19" y="80"/>
                  </a:cxn>
                  <a:cxn ang="0">
                    <a:pos x="19" y="80"/>
                  </a:cxn>
                  <a:cxn ang="0">
                    <a:pos x="16" y="61"/>
                  </a:cxn>
                  <a:cxn ang="0">
                    <a:pos x="13" y="43"/>
                  </a:cxn>
                  <a:cxn ang="0">
                    <a:pos x="11" y="24"/>
                  </a:cxn>
                  <a:cxn ang="0">
                    <a:pos x="10" y="4"/>
                  </a:cxn>
                  <a:cxn ang="0">
                    <a:pos x="10" y="4"/>
                  </a:cxn>
                </a:cxnLst>
                <a:rect l="0" t="0" r="r" b="b"/>
                <a:pathLst>
                  <a:path w="19" h="85">
                    <a:moveTo>
                      <a:pt x="10" y="4"/>
                    </a:moveTo>
                    <a:lnTo>
                      <a:pt x="10" y="4"/>
                    </a:lnTo>
                    <a:lnTo>
                      <a:pt x="10" y="2"/>
                    </a:lnTo>
                    <a:lnTo>
                      <a:pt x="9" y="1"/>
                    </a:lnTo>
                    <a:lnTo>
                      <a:pt x="6" y="0"/>
                    </a:lnTo>
                    <a:lnTo>
                      <a:pt x="4" y="0"/>
                    </a:lnTo>
                    <a:lnTo>
                      <a:pt x="3" y="0"/>
                    </a:lnTo>
                    <a:lnTo>
                      <a:pt x="1" y="1"/>
                    </a:lnTo>
                    <a:lnTo>
                      <a:pt x="0" y="2"/>
                    </a:lnTo>
                    <a:lnTo>
                      <a:pt x="0" y="4"/>
                    </a:lnTo>
                    <a:lnTo>
                      <a:pt x="0" y="4"/>
                    </a:lnTo>
                    <a:lnTo>
                      <a:pt x="1" y="24"/>
                    </a:lnTo>
                    <a:lnTo>
                      <a:pt x="3" y="44"/>
                    </a:lnTo>
                    <a:lnTo>
                      <a:pt x="6" y="63"/>
                    </a:lnTo>
                    <a:lnTo>
                      <a:pt x="10" y="82"/>
                    </a:lnTo>
                    <a:lnTo>
                      <a:pt x="10" y="82"/>
                    </a:lnTo>
                    <a:lnTo>
                      <a:pt x="11" y="84"/>
                    </a:lnTo>
                    <a:lnTo>
                      <a:pt x="12" y="85"/>
                    </a:lnTo>
                    <a:lnTo>
                      <a:pt x="14" y="85"/>
                    </a:lnTo>
                    <a:lnTo>
                      <a:pt x="16" y="85"/>
                    </a:lnTo>
                    <a:lnTo>
                      <a:pt x="17" y="84"/>
                    </a:lnTo>
                    <a:lnTo>
                      <a:pt x="18" y="83"/>
                    </a:lnTo>
                    <a:lnTo>
                      <a:pt x="19" y="82"/>
                    </a:lnTo>
                    <a:lnTo>
                      <a:pt x="19" y="80"/>
                    </a:lnTo>
                    <a:lnTo>
                      <a:pt x="19" y="80"/>
                    </a:lnTo>
                    <a:lnTo>
                      <a:pt x="16" y="61"/>
                    </a:lnTo>
                    <a:lnTo>
                      <a:pt x="13" y="43"/>
                    </a:lnTo>
                    <a:lnTo>
                      <a:pt x="11" y="24"/>
                    </a:lnTo>
                    <a:lnTo>
                      <a:pt x="10" y="4"/>
                    </a:lnTo>
                    <a:lnTo>
                      <a:pt x="10" y="4"/>
                    </a:lnTo>
                    <a:close/>
                  </a:path>
                </a:pathLst>
              </a:custGeom>
              <a:grpFill/>
              <a:ln w="9525">
                <a:solidFill>
                  <a:schemeClr val="accent1"/>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39" name="chenying0907 198"/>
              <p:cNvSpPr/>
              <p:nvPr/>
            </p:nvSpPr>
            <p:spPr bwMode="auto">
              <a:xfrm>
                <a:off x="4416425" y="2370138"/>
                <a:ext cx="15875" cy="106363"/>
              </a:xfrm>
              <a:custGeom>
                <a:avLst/>
                <a:gdLst/>
                <a:ahLst/>
                <a:cxnLst>
                  <a:cxn ang="0">
                    <a:pos x="19" y="3"/>
                  </a:cxn>
                  <a:cxn ang="0">
                    <a:pos x="19" y="3"/>
                  </a:cxn>
                  <a:cxn ang="0">
                    <a:pos x="14" y="24"/>
                  </a:cxn>
                  <a:cxn ang="0">
                    <a:pos x="13" y="34"/>
                  </a:cxn>
                  <a:cxn ang="0">
                    <a:pos x="13" y="45"/>
                  </a:cxn>
                  <a:cxn ang="0">
                    <a:pos x="13" y="98"/>
                  </a:cxn>
                  <a:cxn ang="0">
                    <a:pos x="13" y="98"/>
                  </a:cxn>
                  <a:cxn ang="0">
                    <a:pos x="13" y="124"/>
                  </a:cxn>
                  <a:cxn ang="0">
                    <a:pos x="12" y="136"/>
                  </a:cxn>
                  <a:cxn ang="0">
                    <a:pos x="10" y="149"/>
                  </a:cxn>
                  <a:cxn ang="0">
                    <a:pos x="10" y="149"/>
                  </a:cxn>
                  <a:cxn ang="0">
                    <a:pos x="4" y="171"/>
                  </a:cxn>
                  <a:cxn ang="0">
                    <a:pos x="2" y="183"/>
                  </a:cxn>
                  <a:cxn ang="0">
                    <a:pos x="0" y="194"/>
                  </a:cxn>
                  <a:cxn ang="0">
                    <a:pos x="0" y="194"/>
                  </a:cxn>
                  <a:cxn ang="0">
                    <a:pos x="1" y="196"/>
                  </a:cxn>
                  <a:cxn ang="0">
                    <a:pos x="2" y="197"/>
                  </a:cxn>
                  <a:cxn ang="0">
                    <a:pos x="3" y="198"/>
                  </a:cxn>
                  <a:cxn ang="0">
                    <a:pos x="5" y="199"/>
                  </a:cxn>
                  <a:cxn ang="0">
                    <a:pos x="6" y="198"/>
                  </a:cxn>
                  <a:cxn ang="0">
                    <a:pos x="8" y="197"/>
                  </a:cxn>
                  <a:cxn ang="0">
                    <a:pos x="9" y="196"/>
                  </a:cxn>
                  <a:cxn ang="0">
                    <a:pos x="10" y="194"/>
                  </a:cxn>
                  <a:cxn ang="0">
                    <a:pos x="10" y="194"/>
                  </a:cxn>
                  <a:cxn ang="0">
                    <a:pos x="11" y="182"/>
                  </a:cxn>
                  <a:cxn ang="0">
                    <a:pos x="14" y="169"/>
                  </a:cxn>
                  <a:cxn ang="0">
                    <a:pos x="20" y="144"/>
                  </a:cxn>
                  <a:cxn ang="0">
                    <a:pos x="20" y="144"/>
                  </a:cxn>
                  <a:cxn ang="0">
                    <a:pos x="22" y="135"/>
                  </a:cxn>
                  <a:cxn ang="0">
                    <a:pos x="22" y="125"/>
                  </a:cxn>
                  <a:cxn ang="0">
                    <a:pos x="22" y="105"/>
                  </a:cxn>
                  <a:cxn ang="0">
                    <a:pos x="22" y="105"/>
                  </a:cxn>
                  <a:cxn ang="0">
                    <a:pos x="22" y="80"/>
                  </a:cxn>
                  <a:cxn ang="0">
                    <a:pos x="22" y="55"/>
                  </a:cxn>
                  <a:cxn ang="0">
                    <a:pos x="23" y="31"/>
                  </a:cxn>
                  <a:cxn ang="0">
                    <a:pos x="25" y="18"/>
                  </a:cxn>
                  <a:cxn ang="0">
                    <a:pos x="29" y="6"/>
                  </a:cxn>
                  <a:cxn ang="0">
                    <a:pos x="29" y="6"/>
                  </a:cxn>
                  <a:cxn ang="0">
                    <a:pos x="29" y="4"/>
                  </a:cxn>
                  <a:cxn ang="0">
                    <a:pos x="28" y="2"/>
                  </a:cxn>
                  <a:cxn ang="0">
                    <a:pos x="27" y="1"/>
                  </a:cxn>
                  <a:cxn ang="0">
                    <a:pos x="24" y="0"/>
                  </a:cxn>
                  <a:cxn ang="0">
                    <a:pos x="23" y="0"/>
                  </a:cxn>
                  <a:cxn ang="0">
                    <a:pos x="21" y="0"/>
                  </a:cxn>
                  <a:cxn ang="0">
                    <a:pos x="20" y="2"/>
                  </a:cxn>
                  <a:cxn ang="0">
                    <a:pos x="19" y="3"/>
                  </a:cxn>
                  <a:cxn ang="0">
                    <a:pos x="19" y="3"/>
                  </a:cxn>
                </a:cxnLst>
                <a:rect l="0" t="0" r="r" b="b"/>
                <a:pathLst>
                  <a:path w="29" h="199">
                    <a:moveTo>
                      <a:pt x="19" y="3"/>
                    </a:moveTo>
                    <a:lnTo>
                      <a:pt x="19" y="3"/>
                    </a:lnTo>
                    <a:lnTo>
                      <a:pt x="14" y="24"/>
                    </a:lnTo>
                    <a:lnTo>
                      <a:pt x="13" y="34"/>
                    </a:lnTo>
                    <a:lnTo>
                      <a:pt x="13" y="45"/>
                    </a:lnTo>
                    <a:lnTo>
                      <a:pt x="13" y="98"/>
                    </a:lnTo>
                    <a:lnTo>
                      <a:pt x="13" y="98"/>
                    </a:lnTo>
                    <a:lnTo>
                      <a:pt x="13" y="124"/>
                    </a:lnTo>
                    <a:lnTo>
                      <a:pt x="12" y="136"/>
                    </a:lnTo>
                    <a:lnTo>
                      <a:pt x="10" y="149"/>
                    </a:lnTo>
                    <a:lnTo>
                      <a:pt x="10" y="149"/>
                    </a:lnTo>
                    <a:lnTo>
                      <a:pt x="4" y="171"/>
                    </a:lnTo>
                    <a:lnTo>
                      <a:pt x="2" y="183"/>
                    </a:lnTo>
                    <a:lnTo>
                      <a:pt x="0" y="194"/>
                    </a:lnTo>
                    <a:lnTo>
                      <a:pt x="0" y="194"/>
                    </a:lnTo>
                    <a:lnTo>
                      <a:pt x="1" y="196"/>
                    </a:lnTo>
                    <a:lnTo>
                      <a:pt x="2" y="197"/>
                    </a:lnTo>
                    <a:lnTo>
                      <a:pt x="3" y="198"/>
                    </a:lnTo>
                    <a:lnTo>
                      <a:pt x="5" y="199"/>
                    </a:lnTo>
                    <a:lnTo>
                      <a:pt x="6" y="198"/>
                    </a:lnTo>
                    <a:lnTo>
                      <a:pt x="8" y="197"/>
                    </a:lnTo>
                    <a:lnTo>
                      <a:pt x="9" y="196"/>
                    </a:lnTo>
                    <a:lnTo>
                      <a:pt x="10" y="194"/>
                    </a:lnTo>
                    <a:lnTo>
                      <a:pt x="10" y="194"/>
                    </a:lnTo>
                    <a:lnTo>
                      <a:pt x="11" y="182"/>
                    </a:lnTo>
                    <a:lnTo>
                      <a:pt x="14" y="169"/>
                    </a:lnTo>
                    <a:lnTo>
                      <a:pt x="20" y="144"/>
                    </a:lnTo>
                    <a:lnTo>
                      <a:pt x="20" y="144"/>
                    </a:lnTo>
                    <a:lnTo>
                      <a:pt x="22" y="135"/>
                    </a:lnTo>
                    <a:lnTo>
                      <a:pt x="22" y="125"/>
                    </a:lnTo>
                    <a:lnTo>
                      <a:pt x="22" y="105"/>
                    </a:lnTo>
                    <a:lnTo>
                      <a:pt x="22" y="105"/>
                    </a:lnTo>
                    <a:lnTo>
                      <a:pt x="22" y="80"/>
                    </a:lnTo>
                    <a:lnTo>
                      <a:pt x="22" y="55"/>
                    </a:lnTo>
                    <a:lnTo>
                      <a:pt x="23" y="31"/>
                    </a:lnTo>
                    <a:lnTo>
                      <a:pt x="25" y="18"/>
                    </a:lnTo>
                    <a:lnTo>
                      <a:pt x="29" y="6"/>
                    </a:lnTo>
                    <a:lnTo>
                      <a:pt x="29" y="6"/>
                    </a:lnTo>
                    <a:lnTo>
                      <a:pt x="29" y="4"/>
                    </a:lnTo>
                    <a:lnTo>
                      <a:pt x="28" y="2"/>
                    </a:lnTo>
                    <a:lnTo>
                      <a:pt x="27" y="1"/>
                    </a:lnTo>
                    <a:lnTo>
                      <a:pt x="24" y="0"/>
                    </a:lnTo>
                    <a:lnTo>
                      <a:pt x="23" y="0"/>
                    </a:lnTo>
                    <a:lnTo>
                      <a:pt x="21" y="0"/>
                    </a:lnTo>
                    <a:lnTo>
                      <a:pt x="20" y="2"/>
                    </a:lnTo>
                    <a:lnTo>
                      <a:pt x="19" y="3"/>
                    </a:lnTo>
                    <a:lnTo>
                      <a:pt x="19" y="3"/>
                    </a:lnTo>
                    <a:close/>
                  </a:path>
                </a:pathLst>
              </a:custGeom>
              <a:grpFill/>
              <a:ln w="9525">
                <a:solidFill>
                  <a:schemeClr val="accent1"/>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40" name="chenying0907 199"/>
              <p:cNvSpPr/>
              <p:nvPr/>
            </p:nvSpPr>
            <p:spPr bwMode="auto">
              <a:xfrm>
                <a:off x="4464050" y="2424113"/>
                <a:ext cx="19050" cy="88900"/>
              </a:xfrm>
              <a:custGeom>
                <a:avLst/>
                <a:gdLst/>
                <a:ahLst/>
                <a:cxnLst>
                  <a:cxn ang="0">
                    <a:pos x="26" y="3"/>
                  </a:cxn>
                  <a:cxn ang="0">
                    <a:pos x="26" y="3"/>
                  </a:cxn>
                  <a:cxn ang="0">
                    <a:pos x="18" y="42"/>
                  </a:cxn>
                  <a:cxn ang="0">
                    <a:pos x="11" y="83"/>
                  </a:cxn>
                  <a:cxn ang="0">
                    <a:pos x="6" y="123"/>
                  </a:cxn>
                  <a:cxn ang="0">
                    <a:pos x="0" y="162"/>
                  </a:cxn>
                  <a:cxn ang="0">
                    <a:pos x="0" y="162"/>
                  </a:cxn>
                  <a:cxn ang="0">
                    <a:pos x="0" y="164"/>
                  </a:cxn>
                  <a:cxn ang="0">
                    <a:pos x="2" y="166"/>
                  </a:cxn>
                  <a:cxn ang="0">
                    <a:pos x="3" y="167"/>
                  </a:cxn>
                  <a:cxn ang="0">
                    <a:pos x="5" y="167"/>
                  </a:cxn>
                  <a:cxn ang="0">
                    <a:pos x="8" y="166"/>
                  </a:cxn>
                  <a:cxn ang="0">
                    <a:pos x="10" y="164"/>
                  </a:cxn>
                  <a:cxn ang="0">
                    <a:pos x="10" y="162"/>
                  </a:cxn>
                  <a:cxn ang="0">
                    <a:pos x="10" y="162"/>
                  </a:cxn>
                  <a:cxn ang="0">
                    <a:pos x="15" y="123"/>
                  </a:cxn>
                  <a:cxn ang="0">
                    <a:pos x="20" y="84"/>
                  </a:cxn>
                  <a:cxn ang="0">
                    <a:pos x="26" y="45"/>
                  </a:cxn>
                  <a:cxn ang="0">
                    <a:pos x="36" y="6"/>
                  </a:cxn>
                  <a:cxn ang="0">
                    <a:pos x="36" y="6"/>
                  </a:cxn>
                  <a:cxn ang="0">
                    <a:pos x="36" y="4"/>
                  </a:cxn>
                  <a:cxn ang="0">
                    <a:pos x="35" y="2"/>
                  </a:cxn>
                  <a:cxn ang="0">
                    <a:pos x="34" y="1"/>
                  </a:cxn>
                  <a:cxn ang="0">
                    <a:pos x="31" y="0"/>
                  </a:cxn>
                  <a:cxn ang="0">
                    <a:pos x="29" y="0"/>
                  </a:cxn>
                  <a:cxn ang="0">
                    <a:pos x="28" y="0"/>
                  </a:cxn>
                  <a:cxn ang="0">
                    <a:pos x="26" y="1"/>
                  </a:cxn>
                  <a:cxn ang="0">
                    <a:pos x="26" y="3"/>
                  </a:cxn>
                  <a:cxn ang="0">
                    <a:pos x="26" y="3"/>
                  </a:cxn>
                </a:cxnLst>
                <a:rect l="0" t="0" r="r" b="b"/>
                <a:pathLst>
                  <a:path w="36" h="167">
                    <a:moveTo>
                      <a:pt x="26" y="3"/>
                    </a:moveTo>
                    <a:lnTo>
                      <a:pt x="26" y="3"/>
                    </a:lnTo>
                    <a:lnTo>
                      <a:pt x="18" y="42"/>
                    </a:lnTo>
                    <a:lnTo>
                      <a:pt x="11" y="83"/>
                    </a:lnTo>
                    <a:lnTo>
                      <a:pt x="6" y="123"/>
                    </a:lnTo>
                    <a:lnTo>
                      <a:pt x="0" y="162"/>
                    </a:lnTo>
                    <a:lnTo>
                      <a:pt x="0" y="162"/>
                    </a:lnTo>
                    <a:lnTo>
                      <a:pt x="0" y="164"/>
                    </a:lnTo>
                    <a:lnTo>
                      <a:pt x="2" y="166"/>
                    </a:lnTo>
                    <a:lnTo>
                      <a:pt x="3" y="167"/>
                    </a:lnTo>
                    <a:lnTo>
                      <a:pt x="5" y="167"/>
                    </a:lnTo>
                    <a:lnTo>
                      <a:pt x="8" y="166"/>
                    </a:lnTo>
                    <a:lnTo>
                      <a:pt x="10" y="164"/>
                    </a:lnTo>
                    <a:lnTo>
                      <a:pt x="10" y="162"/>
                    </a:lnTo>
                    <a:lnTo>
                      <a:pt x="10" y="162"/>
                    </a:lnTo>
                    <a:lnTo>
                      <a:pt x="15" y="123"/>
                    </a:lnTo>
                    <a:lnTo>
                      <a:pt x="20" y="84"/>
                    </a:lnTo>
                    <a:lnTo>
                      <a:pt x="26" y="45"/>
                    </a:lnTo>
                    <a:lnTo>
                      <a:pt x="36" y="6"/>
                    </a:lnTo>
                    <a:lnTo>
                      <a:pt x="36" y="6"/>
                    </a:lnTo>
                    <a:lnTo>
                      <a:pt x="36" y="4"/>
                    </a:lnTo>
                    <a:lnTo>
                      <a:pt x="35" y="2"/>
                    </a:lnTo>
                    <a:lnTo>
                      <a:pt x="34" y="1"/>
                    </a:lnTo>
                    <a:lnTo>
                      <a:pt x="31" y="0"/>
                    </a:lnTo>
                    <a:lnTo>
                      <a:pt x="29" y="0"/>
                    </a:lnTo>
                    <a:lnTo>
                      <a:pt x="28" y="0"/>
                    </a:lnTo>
                    <a:lnTo>
                      <a:pt x="26" y="1"/>
                    </a:lnTo>
                    <a:lnTo>
                      <a:pt x="26" y="3"/>
                    </a:lnTo>
                    <a:lnTo>
                      <a:pt x="26" y="3"/>
                    </a:lnTo>
                    <a:close/>
                  </a:path>
                </a:pathLst>
              </a:custGeom>
              <a:grpFill/>
              <a:ln w="9525">
                <a:solidFill>
                  <a:schemeClr val="accent1"/>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41" name="chenying0907 200"/>
              <p:cNvSpPr/>
              <p:nvPr/>
            </p:nvSpPr>
            <p:spPr bwMode="auto">
              <a:xfrm>
                <a:off x="4521200" y="2484438"/>
                <a:ext cx="17463" cy="95250"/>
              </a:xfrm>
              <a:custGeom>
                <a:avLst/>
                <a:gdLst/>
                <a:ahLst/>
                <a:cxnLst>
                  <a:cxn ang="0">
                    <a:pos x="26" y="5"/>
                  </a:cxn>
                  <a:cxn ang="0">
                    <a:pos x="26" y="5"/>
                  </a:cxn>
                  <a:cxn ang="0">
                    <a:pos x="25" y="26"/>
                  </a:cxn>
                  <a:cxn ang="0">
                    <a:pos x="23" y="46"/>
                  </a:cxn>
                  <a:cxn ang="0">
                    <a:pos x="20" y="67"/>
                  </a:cxn>
                  <a:cxn ang="0">
                    <a:pos x="14" y="88"/>
                  </a:cxn>
                  <a:cxn ang="0">
                    <a:pos x="14" y="88"/>
                  </a:cxn>
                  <a:cxn ang="0">
                    <a:pos x="11" y="98"/>
                  </a:cxn>
                  <a:cxn ang="0">
                    <a:pos x="9" y="109"/>
                  </a:cxn>
                  <a:cxn ang="0">
                    <a:pos x="6" y="131"/>
                  </a:cxn>
                  <a:cxn ang="0">
                    <a:pos x="3" y="153"/>
                  </a:cxn>
                  <a:cxn ang="0">
                    <a:pos x="0" y="174"/>
                  </a:cxn>
                  <a:cxn ang="0">
                    <a:pos x="0" y="174"/>
                  </a:cxn>
                  <a:cxn ang="0">
                    <a:pos x="0" y="176"/>
                  </a:cxn>
                  <a:cxn ang="0">
                    <a:pos x="1" y="177"/>
                  </a:cxn>
                  <a:cxn ang="0">
                    <a:pos x="4" y="179"/>
                  </a:cxn>
                  <a:cxn ang="0">
                    <a:pos x="6" y="179"/>
                  </a:cxn>
                  <a:cxn ang="0">
                    <a:pos x="7" y="179"/>
                  </a:cxn>
                  <a:cxn ang="0">
                    <a:pos x="8" y="178"/>
                  </a:cxn>
                  <a:cxn ang="0">
                    <a:pos x="9" y="176"/>
                  </a:cxn>
                  <a:cxn ang="0">
                    <a:pos x="9" y="176"/>
                  </a:cxn>
                  <a:cxn ang="0">
                    <a:pos x="12" y="155"/>
                  </a:cxn>
                  <a:cxn ang="0">
                    <a:pos x="15" y="133"/>
                  </a:cxn>
                  <a:cxn ang="0">
                    <a:pos x="18" y="111"/>
                  </a:cxn>
                  <a:cxn ang="0">
                    <a:pos x="24" y="91"/>
                  </a:cxn>
                  <a:cxn ang="0">
                    <a:pos x="24" y="91"/>
                  </a:cxn>
                  <a:cxn ang="0">
                    <a:pos x="28" y="69"/>
                  </a:cxn>
                  <a:cxn ang="0">
                    <a:pos x="32" y="48"/>
                  </a:cxn>
                  <a:cxn ang="0">
                    <a:pos x="34" y="27"/>
                  </a:cxn>
                  <a:cxn ang="0">
                    <a:pos x="35" y="5"/>
                  </a:cxn>
                  <a:cxn ang="0">
                    <a:pos x="35" y="5"/>
                  </a:cxn>
                  <a:cxn ang="0">
                    <a:pos x="34" y="3"/>
                  </a:cxn>
                  <a:cxn ang="0">
                    <a:pos x="33" y="1"/>
                  </a:cxn>
                  <a:cxn ang="0">
                    <a:pos x="32" y="0"/>
                  </a:cxn>
                  <a:cxn ang="0">
                    <a:pos x="30" y="0"/>
                  </a:cxn>
                  <a:cxn ang="0">
                    <a:pos x="28" y="0"/>
                  </a:cxn>
                  <a:cxn ang="0">
                    <a:pos x="27" y="1"/>
                  </a:cxn>
                  <a:cxn ang="0">
                    <a:pos x="26" y="3"/>
                  </a:cxn>
                  <a:cxn ang="0">
                    <a:pos x="26" y="5"/>
                  </a:cxn>
                  <a:cxn ang="0">
                    <a:pos x="26" y="5"/>
                  </a:cxn>
                </a:cxnLst>
                <a:rect l="0" t="0" r="r" b="b"/>
                <a:pathLst>
                  <a:path w="35" h="179">
                    <a:moveTo>
                      <a:pt x="26" y="5"/>
                    </a:moveTo>
                    <a:lnTo>
                      <a:pt x="26" y="5"/>
                    </a:lnTo>
                    <a:lnTo>
                      <a:pt x="25" y="26"/>
                    </a:lnTo>
                    <a:lnTo>
                      <a:pt x="23" y="46"/>
                    </a:lnTo>
                    <a:lnTo>
                      <a:pt x="20" y="67"/>
                    </a:lnTo>
                    <a:lnTo>
                      <a:pt x="14" y="88"/>
                    </a:lnTo>
                    <a:lnTo>
                      <a:pt x="14" y="88"/>
                    </a:lnTo>
                    <a:lnTo>
                      <a:pt x="11" y="98"/>
                    </a:lnTo>
                    <a:lnTo>
                      <a:pt x="9" y="109"/>
                    </a:lnTo>
                    <a:lnTo>
                      <a:pt x="6" y="131"/>
                    </a:lnTo>
                    <a:lnTo>
                      <a:pt x="3" y="153"/>
                    </a:lnTo>
                    <a:lnTo>
                      <a:pt x="0" y="174"/>
                    </a:lnTo>
                    <a:lnTo>
                      <a:pt x="0" y="174"/>
                    </a:lnTo>
                    <a:lnTo>
                      <a:pt x="0" y="176"/>
                    </a:lnTo>
                    <a:lnTo>
                      <a:pt x="1" y="177"/>
                    </a:lnTo>
                    <a:lnTo>
                      <a:pt x="4" y="179"/>
                    </a:lnTo>
                    <a:lnTo>
                      <a:pt x="6" y="179"/>
                    </a:lnTo>
                    <a:lnTo>
                      <a:pt x="7" y="179"/>
                    </a:lnTo>
                    <a:lnTo>
                      <a:pt x="8" y="178"/>
                    </a:lnTo>
                    <a:lnTo>
                      <a:pt x="9" y="176"/>
                    </a:lnTo>
                    <a:lnTo>
                      <a:pt x="9" y="176"/>
                    </a:lnTo>
                    <a:lnTo>
                      <a:pt x="12" y="155"/>
                    </a:lnTo>
                    <a:lnTo>
                      <a:pt x="15" y="133"/>
                    </a:lnTo>
                    <a:lnTo>
                      <a:pt x="18" y="111"/>
                    </a:lnTo>
                    <a:lnTo>
                      <a:pt x="24" y="91"/>
                    </a:lnTo>
                    <a:lnTo>
                      <a:pt x="24" y="91"/>
                    </a:lnTo>
                    <a:lnTo>
                      <a:pt x="28" y="69"/>
                    </a:lnTo>
                    <a:lnTo>
                      <a:pt x="32" y="48"/>
                    </a:lnTo>
                    <a:lnTo>
                      <a:pt x="34" y="27"/>
                    </a:lnTo>
                    <a:lnTo>
                      <a:pt x="35" y="5"/>
                    </a:lnTo>
                    <a:lnTo>
                      <a:pt x="35" y="5"/>
                    </a:lnTo>
                    <a:lnTo>
                      <a:pt x="34" y="3"/>
                    </a:lnTo>
                    <a:lnTo>
                      <a:pt x="33" y="1"/>
                    </a:lnTo>
                    <a:lnTo>
                      <a:pt x="32" y="0"/>
                    </a:lnTo>
                    <a:lnTo>
                      <a:pt x="30" y="0"/>
                    </a:lnTo>
                    <a:lnTo>
                      <a:pt x="28" y="0"/>
                    </a:lnTo>
                    <a:lnTo>
                      <a:pt x="27" y="1"/>
                    </a:lnTo>
                    <a:lnTo>
                      <a:pt x="26" y="3"/>
                    </a:lnTo>
                    <a:lnTo>
                      <a:pt x="26" y="5"/>
                    </a:lnTo>
                    <a:lnTo>
                      <a:pt x="26" y="5"/>
                    </a:lnTo>
                    <a:close/>
                  </a:path>
                </a:pathLst>
              </a:custGeom>
              <a:grpFill/>
              <a:ln w="9525">
                <a:solidFill>
                  <a:schemeClr val="accent1"/>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42" name="chenying0907 201"/>
              <p:cNvSpPr/>
              <p:nvPr/>
            </p:nvSpPr>
            <p:spPr bwMode="auto">
              <a:xfrm>
                <a:off x="4570413" y="2508250"/>
                <a:ext cx="12700" cy="41275"/>
              </a:xfrm>
              <a:custGeom>
                <a:avLst/>
                <a:gdLst/>
                <a:ahLst/>
                <a:cxnLst>
                  <a:cxn ang="0">
                    <a:pos x="12" y="3"/>
                  </a:cxn>
                  <a:cxn ang="0">
                    <a:pos x="12" y="3"/>
                  </a:cxn>
                  <a:cxn ang="0">
                    <a:pos x="8" y="21"/>
                  </a:cxn>
                  <a:cxn ang="0">
                    <a:pos x="6" y="38"/>
                  </a:cxn>
                  <a:cxn ang="0">
                    <a:pos x="3" y="56"/>
                  </a:cxn>
                  <a:cxn ang="0">
                    <a:pos x="0" y="73"/>
                  </a:cxn>
                  <a:cxn ang="0">
                    <a:pos x="0" y="73"/>
                  </a:cxn>
                  <a:cxn ang="0">
                    <a:pos x="0" y="76"/>
                  </a:cxn>
                  <a:cxn ang="0">
                    <a:pos x="1" y="77"/>
                  </a:cxn>
                  <a:cxn ang="0">
                    <a:pos x="2" y="78"/>
                  </a:cxn>
                  <a:cxn ang="0">
                    <a:pos x="3" y="79"/>
                  </a:cxn>
                  <a:cxn ang="0">
                    <a:pos x="5" y="79"/>
                  </a:cxn>
                  <a:cxn ang="0">
                    <a:pos x="7" y="79"/>
                  </a:cxn>
                  <a:cxn ang="0">
                    <a:pos x="8" y="78"/>
                  </a:cxn>
                  <a:cxn ang="0">
                    <a:pos x="9" y="76"/>
                  </a:cxn>
                  <a:cxn ang="0">
                    <a:pos x="9" y="76"/>
                  </a:cxn>
                  <a:cxn ang="0">
                    <a:pos x="12" y="58"/>
                  </a:cxn>
                  <a:cxn ang="0">
                    <a:pos x="14" y="40"/>
                  </a:cxn>
                  <a:cxn ang="0">
                    <a:pos x="17" y="23"/>
                  </a:cxn>
                  <a:cxn ang="0">
                    <a:pos x="22" y="6"/>
                  </a:cxn>
                  <a:cxn ang="0">
                    <a:pos x="22" y="6"/>
                  </a:cxn>
                  <a:cxn ang="0">
                    <a:pos x="22" y="4"/>
                  </a:cxn>
                  <a:cxn ang="0">
                    <a:pos x="22" y="2"/>
                  </a:cxn>
                  <a:cxn ang="0">
                    <a:pos x="21" y="1"/>
                  </a:cxn>
                  <a:cxn ang="0">
                    <a:pos x="19" y="0"/>
                  </a:cxn>
                  <a:cxn ang="0">
                    <a:pos x="16" y="0"/>
                  </a:cxn>
                  <a:cxn ang="0">
                    <a:pos x="15" y="0"/>
                  </a:cxn>
                  <a:cxn ang="0">
                    <a:pos x="13" y="1"/>
                  </a:cxn>
                  <a:cxn ang="0">
                    <a:pos x="12" y="3"/>
                  </a:cxn>
                  <a:cxn ang="0">
                    <a:pos x="12" y="3"/>
                  </a:cxn>
                </a:cxnLst>
                <a:rect l="0" t="0" r="r" b="b"/>
                <a:pathLst>
                  <a:path w="22" h="79">
                    <a:moveTo>
                      <a:pt x="12" y="3"/>
                    </a:moveTo>
                    <a:lnTo>
                      <a:pt x="12" y="3"/>
                    </a:lnTo>
                    <a:lnTo>
                      <a:pt x="8" y="21"/>
                    </a:lnTo>
                    <a:lnTo>
                      <a:pt x="6" y="38"/>
                    </a:lnTo>
                    <a:lnTo>
                      <a:pt x="3" y="56"/>
                    </a:lnTo>
                    <a:lnTo>
                      <a:pt x="0" y="73"/>
                    </a:lnTo>
                    <a:lnTo>
                      <a:pt x="0" y="73"/>
                    </a:lnTo>
                    <a:lnTo>
                      <a:pt x="0" y="76"/>
                    </a:lnTo>
                    <a:lnTo>
                      <a:pt x="1" y="77"/>
                    </a:lnTo>
                    <a:lnTo>
                      <a:pt x="2" y="78"/>
                    </a:lnTo>
                    <a:lnTo>
                      <a:pt x="3" y="79"/>
                    </a:lnTo>
                    <a:lnTo>
                      <a:pt x="5" y="79"/>
                    </a:lnTo>
                    <a:lnTo>
                      <a:pt x="7" y="79"/>
                    </a:lnTo>
                    <a:lnTo>
                      <a:pt x="8" y="78"/>
                    </a:lnTo>
                    <a:lnTo>
                      <a:pt x="9" y="76"/>
                    </a:lnTo>
                    <a:lnTo>
                      <a:pt x="9" y="76"/>
                    </a:lnTo>
                    <a:lnTo>
                      <a:pt x="12" y="58"/>
                    </a:lnTo>
                    <a:lnTo>
                      <a:pt x="14" y="40"/>
                    </a:lnTo>
                    <a:lnTo>
                      <a:pt x="17" y="23"/>
                    </a:lnTo>
                    <a:lnTo>
                      <a:pt x="22" y="6"/>
                    </a:lnTo>
                    <a:lnTo>
                      <a:pt x="22" y="6"/>
                    </a:lnTo>
                    <a:lnTo>
                      <a:pt x="22" y="4"/>
                    </a:lnTo>
                    <a:lnTo>
                      <a:pt x="22" y="2"/>
                    </a:lnTo>
                    <a:lnTo>
                      <a:pt x="21" y="1"/>
                    </a:lnTo>
                    <a:lnTo>
                      <a:pt x="19" y="0"/>
                    </a:lnTo>
                    <a:lnTo>
                      <a:pt x="16" y="0"/>
                    </a:lnTo>
                    <a:lnTo>
                      <a:pt x="15" y="0"/>
                    </a:lnTo>
                    <a:lnTo>
                      <a:pt x="13" y="1"/>
                    </a:lnTo>
                    <a:lnTo>
                      <a:pt x="12" y="3"/>
                    </a:lnTo>
                    <a:lnTo>
                      <a:pt x="12" y="3"/>
                    </a:lnTo>
                    <a:close/>
                  </a:path>
                </a:pathLst>
              </a:custGeom>
              <a:grpFill/>
              <a:ln w="9525">
                <a:solidFill>
                  <a:schemeClr val="accent1"/>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43" name="chenying0907 202"/>
              <p:cNvSpPr/>
              <p:nvPr/>
            </p:nvSpPr>
            <p:spPr bwMode="auto">
              <a:xfrm>
                <a:off x="4603750" y="2557463"/>
                <a:ext cx="15875" cy="46038"/>
              </a:xfrm>
              <a:custGeom>
                <a:avLst/>
                <a:gdLst/>
                <a:ahLst/>
                <a:cxnLst>
                  <a:cxn ang="0">
                    <a:pos x="20" y="3"/>
                  </a:cxn>
                  <a:cxn ang="0">
                    <a:pos x="20" y="3"/>
                  </a:cxn>
                  <a:cxn ang="0">
                    <a:pos x="0" y="79"/>
                  </a:cxn>
                  <a:cxn ang="0">
                    <a:pos x="0" y="79"/>
                  </a:cxn>
                  <a:cxn ang="0">
                    <a:pos x="0" y="81"/>
                  </a:cxn>
                  <a:cxn ang="0">
                    <a:pos x="1" y="83"/>
                  </a:cxn>
                  <a:cxn ang="0">
                    <a:pos x="2" y="84"/>
                  </a:cxn>
                  <a:cxn ang="0">
                    <a:pos x="4" y="85"/>
                  </a:cxn>
                  <a:cxn ang="0">
                    <a:pos x="5" y="85"/>
                  </a:cxn>
                  <a:cxn ang="0">
                    <a:pos x="7" y="85"/>
                  </a:cxn>
                  <a:cxn ang="0">
                    <a:pos x="8" y="84"/>
                  </a:cxn>
                  <a:cxn ang="0">
                    <a:pos x="9" y="82"/>
                  </a:cxn>
                  <a:cxn ang="0">
                    <a:pos x="9" y="82"/>
                  </a:cxn>
                  <a:cxn ang="0">
                    <a:pos x="28" y="5"/>
                  </a:cxn>
                  <a:cxn ang="0">
                    <a:pos x="28" y="5"/>
                  </a:cxn>
                  <a:cxn ang="0">
                    <a:pos x="29" y="3"/>
                  </a:cxn>
                  <a:cxn ang="0">
                    <a:pos x="28" y="2"/>
                  </a:cxn>
                  <a:cxn ang="0">
                    <a:pos x="27" y="1"/>
                  </a:cxn>
                  <a:cxn ang="0">
                    <a:pos x="25" y="0"/>
                  </a:cxn>
                  <a:cxn ang="0">
                    <a:pos x="23" y="0"/>
                  </a:cxn>
                  <a:cxn ang="0">
                    <a:pos x="22" y="0"/>
                  </a:cxn>
                  <a:cxn ang="0">
                    <a:pos x="20" y="1"/>
                  </a:cxn>
                  <a:cxn ang="0">
                    <a:pos x="20" y="3"/>
                  </a:cxn>
                  <a:cxn ang="0">
                    <a:pos x="20" y="3"/>
                  </a:cxn>
                </a:cxnLst>
                <a:rect l="0" t="0" r="r" b="b"/>
                <a:pathLst>
                  <a:path w="29" h="85">
                    <a:moveTo>
                      <a:pt x="20" y="3"/>
                    </a:moveTo>
                    <a:lnTo>
                      <a:pt x="20" y="3"/>
                    </a:lnTo>
                    <a:lnTo>
                      <a:pt x="0" y="79"/>
                    </a:lnTo>
                    <a:lnTo>
                      <a:pt x="0" y="79"/>
                    </a:lnTo>
                    <a:lnTo>
                      <a:pt x="0" y="81"/>
                    </a:lnTo>
                    <a:lnTo>
                      <a:pt x="1" y="83"/>
                    </a:lnTo>
                    <a:lnTo>
                      <a:pt x="2" y="84"/>
                    </a:lnTo>
                    <a:lnTo>
                      <a:pt x="4" y="85"/>
                    </a:lnTo>
                    <a:lnTo>
                      <a:pt x="5" y="85"/>
                    </a:lnTo>
                    <a:lnTo>
                      <a:pt x="7" y="85"/>
                    </a:lnTo>
                    <a:lnTo>
                      <a:pt x="8" y="84"/>
                    </a:lnTo>
                    <a:lnTo>
                      <a:pt x="9" y="82"/>
                    </a:lnTo>
                    <a:lnTo>
                      <a:pt x="9" y="82"/>
                    </a:lnTo>
                    <a:lnTo>
                      <a:pt x="28" y="5"/>
                    </a:lnTo>
                    <a:lnTo>
                      <a:pt x="28" y="5"/>
                    </a:lnTo>
                    <a:lnTo>
                      <a:pt x="29" y="3"/>
                    </a:lnTo>
                    <a:lnTo>
                      <a:pt x="28" y="2"/>
                    </a:lnTo>
                    <a:lnTo>
                      <a:pt x="27" y="1"/>
                    </a:lnTo>
                    <a:lnTo>
                      <a:pt x="25" y="0"/>
                    </a:lnTo>
                    <a:lnTo>
                      <a:pt x="23" y="0"/>
                    </a:lnTo>
                    <a:lnTo>
                      <a:pt x="22" y="0"/>
                    </a:lnTo>
                    <a:lnTo>
                      <a:pt x="20" y="1"/>
                    </a:lnTo>
                    <a:lnTo>
                      <a:pt x="20" y="3"/>
                    </a:lnTo>
                    <a:lnTo>
                      <a:pt x="20" y="3"/>
                    </a:lnTo>
                    <a:close/>
                  </a:path>
                </a:pathLst>
              </a:custGeom>
              <a:grpFill/>
              <a:ln w="9525">
                <a:solidFill>
                  <a:schemeClr val="accent1"/>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44" name="chenying0907 203"/>
              <p:cNvSpPr/>
              <p:nvPr/>
            </p:nvSpPr>
            <p:spPr bwMode="auto">
              <a:xfrm>
                <a:off x="4687888" y="2668588"/>
                <a:ext cx="15875" cy="61913"/>
              </a:xfrm>
              <a:custGeom>
                <a:avLst/>
                <a:gdLst/>
                <a:ahLst/>
                <a:cxnLst>
                  <a:cxn ang="0">
                    <a:pos x="19" y="4"/>
                  </a:cxn>
                  <a:cxn ang="0">
                    <a:pos x="19" y="4"/>
                  </a:cxn>
                  <a:cxn ang="0">
                    <a:pos x="19" y="12"/>
                  </a:cxn>
                  <a:cxn ang="0">
                    <a:pos x="17" y="19"/>
                  </a:cxn>
                  <a:cxn ang="0">
                    <a:pos x="12" y="35"/>
                  </a:cxn>
                  <a:cxn ang="0">
                    <a:pos x="8" y="50"/>
                  </a:cxn>
                  <a:cxn ang="0">
                    <a:pos x="7" y="58"/>
                  </a:cxn>
                  <a:cxn ang="0">
                    <a:pos x="6" y="65"/>
                  </a:cxn>
                  <a:cxn ang="0">
                    <a:pos x="6" y="65"/>
                  </a:cxn>
                  <a:cxn ang="0">
                    <a:pos x="6" y="76"/>
                  </a:cxn>
                  <a:cxn ang="0">
                    <a:pos x="5" y="89"/>
                  </a:cxn>
                  <a:cxn ang="0">
                    <a:pos x="4" y="99"/>
                  </a:cxn>
                  <a:cxn ang="0">
                    <a:pos x="0" y="110"/>
                  </a:cxn>
                  <a:cxn ang="0">
                    <a:pos x="0" y="110"/>
                  </a:cxn>
                  <a:cxn ang="0">
                    <a:pos x="0" y="112"/>
                  </a:cxn>
                  <a:cxn ang="0">
                    <a:pos x="0" y="113"/>
                  </a:cxn>
                  <a:cxn ang="0">
                    <a:pos x="1" y="116"/>
                  </a:cxn>
                  <a:cxn ang="0">
                    <a:pos x="3" y="116"/>
                  </a:cxn>
                  <a:cxn ang="0">
                    <a:pos x="6" y="116"/>
                  </a:cxn>
                  <a:cxn ang="0">
                    <a:pos x="8" y="114"/>
                  </a:cxn>
                  <a:cxn ang="0">
                    <a:pos x="9" y="112"/>
                  </a:cxn>
                  <a:cxn ang="0">
                    <a:pos x="9" y="112"/>
                  </a:cxn>
                  <a:cxn ang="0">
                    <a:pos x="12" y="102"/>
                  </a:cxn>
                  <a:cxn ang="0">
                    <a:pos x="14" y="92"/>
                  </a:cxn>
                  <a:cxn ang="0">
                    <a:pos x="15" y="80"/>
                  </a:cxn>
                  <a:cxn ang="0">
                    <a:pos x="15" y="70"/>
                  </a:cxn>
                  <a:cxn ang="0">
                    <a:pos x="15" y="70"/>
                  </a:cxn>
                  <a:cxn ang="0">
                    <a:pos x="17" y="62"/>
                  </a:cxn>
                  <a:cxn ang="0">
                    <a:pos x="18" y="54"/>
                  </a:cxn>
                  <a:cxn ang="0">
                    <a:pos x="22" y="37"/>
                  </a:cxn>
                  <a:cxn ang="0">
                    <a:pos x="26" y="20"/>
                  </a:cxn>
                  <a:cxn ang="0">
                    <a:pos x="28" y="12"/>
                  </a:cxn>
                  <a:cxn ang="0">
                    <a:pos x="29" y="4"/>
                  </a:cxn>
                  <a:cxn ang="0">
                    <a:pos x="29" y="4"/>
                  </a:cxn>
                  <a:cxn ang="0">
                    <a:pos x="28" y="2"/>
                  </a:cxn>
                  <a:cxn ang="0">
                    <a:pos x="27" y="1"/>
                  </a:cxn>
                  <a:cxn ang="0">
                    <a:pos x="26" y="0"/>
                  </a:cxn>
                  <a:cxn ang="0">
                    <a:pos x="24" y="0"/>
                  </a:cxn>
                  <a:cxn ang="0">
                    <a:pos x="22" y="0"/>
                  </a:cxn>
                  <a:cxn ang="0">
                    <a:pos x="21" y="1"/>
                  </a:cxn>
                  <a:cxn ang="0">
                    <a:pos x="20" y="2"/>
                  </a:cxn>
                  <a:cxn ang="0">
                    <a:pos x="19" y="4"/>
                  </a:cxn>
                  <a:cxn ang="0">
                    <a:pos x="19" y="4"/>
                  </a:cxn>
                </a:cxnLst>
                <a:rect l="0" t="0" r="r" b="b"/>
                <a:pathLst>
                  <a:path w="29" h="116">
                    <a:moveTo>
                      <a:pt x="19" y="4"/>
                    </a:moveTo>
                    <a:lnTo>
                      <a:pt x="19" y="4"/>
                    </a:lnTo>
                    <a:lnTo>
                      <a:pt x="19" y="12"/>
                    </a:lnTo>
                    <a:lnTo>
                      <a:pt x="17" y="19"/>
                    </a:lnTo>
                    <a:lnTo>
                      <a:pt x="12" y="35"/>
                    </a:lnTo>
                    <a:lnTo>
                      <a:pt x="8" y="50"/>
                    </a:lnTo>
                    <a:lnTo>
                      <a:pt x="7" y="58"/>
                    </a:lnTo>
                    <a:lnTo>
                      <a:pt x="6" y="65"/>
                    </a:lnTo>
                    <a:lnTo>
                      <a:pt x="6" y="65"/>
                    </a:lnTo>
                    <a:lnTo>
                      <a:pt x="6" y="76"/>
                    </a:lnTo>
                    <a:lnTo>
                      <a:pt x="5" y="89"/>
                    </a:lnTo>
                    <a:lnTo>
                      <a:pt x="4" y="99"/>
                    </a:lnTo>
                    <a:lnTo>
                      <a:pt x="0" y="110"/>
                    </a:lnTo>
                    <a:lnTo>
                      <a:pt x="0" y="110"/>
                    </a:lnTo>
                    <a:lnTo>
                      <a:pt x="0" y="112"/>
                    </a:lnTo>
                    <a:lnTo>
                      <a:pt x="0" y="113"/>
                    </a:lnTo>
                    <a:lnTo>
                      <a:pt x="1" y="116"/>
                    </a:lnTo>
                    <a:lnTo>
                      <a:pt x="3" y="116"/>
                    </a:lnTo>
                    <a:lnTo>
                      <a:pt x="6" y="116"/>
                    </a:lnTo>
                    <a:lnTo>
                      <a:pt x="8" y="114"/>
                    </a:lnTo>
                    <a:lnTo>
                      <a:pt x="9" y="112"/>
                    </a:lnTo>
                    <a:lnTo>
                      <a:pt x="9" y="112"/>
                    </a:lnTo>
                    <a:lnTo>
                      <a:pt x="12" y="102"/>
                    </a:lnTo>
                    <a:lnTo>
                      <a:pt x="14" y="92"/>
                    </a:lnTo>
                    <a:lnTo>
                      <a:pt x="15" y="80"/>
                    </a:lnTo>
                    <a:lnTo>
                      <a:pt x="15" y="70"/>
                    </a:lnTo>
                    <a:lnTo>
                      <a:pt x="15" y="70"/>
                    </a:lnTo>
                    <a:lnTo>
                      <a:pt x="17" y="62"/>
                    </a:lnTo>
                    <a:lnTo>
                      <a:pt x="18" y="54"/>
                    </a:lnTo>
                    <a:lnTo>
                      <a:pt x="22" y="37"/>
                    </a:lnTo>
                    <a:lnTo>
                      <a:pt x="26" y="20"/>
                    </a:lnTo>
                    <a:lnTo>
                      <a:pt x="28" y="12"/>
                    </a:lnTo>
                    <a:lnTo>
                      <a:pt x="29" y="4"/>
                    </a:lnTo>
                    <a:lnTo>
                      <a:pt x="29" y="4"/>
                    </a:lnTo>
                    <a:lnTo>
                      <a:pt x="28" y="2"/>
                    </a:lnTo>
                    <a:lnTo>
                      <a:pt x="27" y="1"/>
                    </a:lnTo>
                    <a:lnTo>
                      <a:pt x="26" y="0"/>
                    </a:lnTo>
                    <a:lnTo>
                      <a:pt x="24" y="0"/>
                    </a:lnTo>
                    <a:lnTo>
                      <a:pt x="22" y="0"/>
                    </a:lnTo>
                    <a:lnTo>
                      <a:pt x="21" y="1"/>
                    </a:lnTo>
                    <a:lnTo>
                      <a:pt x="20" y="2"/>
                    </a:lnTo>
                    <a:lnTo>
                      <a:pt x="19" y="4"/>
                    </a:lnTo>
                    <a:lnTo>
                      <a:pt x="19" y="4"/>
                    </a:lnTo>
                    <a:close/>
                  </a:path>
                </a:pathLst>
              </a:custGeom>
              <a:grpFill/>
              <a:ln w="9525">
                <a:solidFill>
                  <a:schemeClr val="accent1"/>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45" name="chenying0907 204"/>
              <p:cNvSpPr/>
              <p:nvPr/>
            </p:nvSpPr>
            <p:spPr bwMode="auto">
              <a:xfrm>
                <a:off x="4714875" y="2657475"/>
                <a:ext cx="11113" cy="61913"/>
              </a:xfrm>
              <a:custGeom>
                <a:avLst/>
                <a:gdLst/>
                <a:ahLst/>
                <a:cxnLst>
                  <a:cxn ang="0">
                    <a:pos x="12" y="5"/>
                  </a:cxn>
                  <a:cxn ang="0">
                    <a:pos x="12" y="5"/>
                  </a:cxn>
                  <a:cxn ang="0">
                    <a:pos x="10" y="32"/>
                  </a:cxn>
                  <a:cxn ang="0">
                    <a:pos x="6" y="59"/>
                  </a:cxn>
                  <a:cxn ang="0">
                    <a:pos x="2" y="86"/>
                  </a:cxn>
                  <a:cxn ang="0">
                    <a:pos x="0" y="113"/>
                  </a:cxn>
                  <a:cxn ang="0">
                    <a:pos x="0" y="113"/>
                  </a:cxn>
                  <a:cxn ang="0">
                    <a:pos x="0" y="115"/>
                  </a:cxn>
                  <a:cxn ang="0">
                    <a:pos x="1" y="116"/>
                  </a:cxn>
                  <a:cxn ang="0">
                    <a:pos x="3" y="117"/>
                  </a:cxn>
                  <a:cxn ang="0">
                    <a:pos x="4" y="117"/>
                  </a:cxn>
                  <a:cxn ang="0">
                    <a:pos x="6" y="117"/>
                  </a:cxn>
                  <a:cxn ang="0">
                    <a:pos x="8" y="116"/>
                  </a:cxn>
                  <a:cxn ang="0">
                    <a:pos x="9" y="115"/>
                  </a:cxn>
                  <a:cxn ang="0">
                    <a:pos x="9" y="113"/>
                  </a:cxn>
                  <a:cxn ang="0">
                    <a:pos x="9" y="113"/>
                  </a:cxn>
                  <a:cxn ang="0">
                    <a:pos x="11" y="86"/>
                  </a:cxn>
                  <a:cxn ang="0">
                    <a:pos x="15" y="59"/>
                  </a:cxn>
                  <a:cxn ang="0">
                    <a:pos x="19" y="32"/>
                  </a:cxn>
                  <a:cxn ang="0">
                    <a:pos x="21" y="5"/>
                  </a:cxn>
                  <a:cxn ang="0">
                    <a:pos x="21" y="5"/>
                  </a:cxn>
                  <a:cxn ang="0">
                    <a:pos x="21" y="3"/>
                  </a:cxn>
                  <a:cxn ang="0">
                    <a:pos x="20" y="2"/>
                  </a:cxn>
                  <a:cxn ang="0">
                    <a:pos x="19" y="1"/>
                  </a:cxn>
                  <a:cxn ang="0">
                    <a:pos x="17" y="0"/>
                  </a:cxn>
                  <a:cxn ang="0">
                    <a:pos x="15" y="1"/>
                  </a:cxn>
                  <a:cxn ang="0">
                    <a:pos x="14" y="2"/>
                  </a:cxn>
                  <a:cxn ang="0">
                    <a:pos x="13" y="3"/>
                  </a:cxn>
                  <a:cxn ang="0">
                    <a:pos x="12" y="5"/>
                  </a:cxn>
                  <a:cxn ang="0">
                    <a:pos x="12" y="5"/>
                  </a:cxn>
                </a:cxnLst>
                <a:rect l="0" t="0" r="r" b="b"/>
                <a:pathLst>
                  <a:path w="21" h="117">
                    <a:moveTo>
                      <a:pt x="12" y="5"/>
                    </a:moveTo>
                    <a:lnTo>
                      <a:pt x="12" y="5"/>
                    </a:lnTo>
                    <a:lnTo>
                      <a:pt x="10" y="32"/>
                    </a:lnTo>
                    <a:lnTo>
                      <a:pt x="6" y="59"/>
                    </a:lnTo>
                    <a:lnTo>
                      <a:pt x="2" y="86"/>
                    </a:lnTo>
                    <a:lnTo>
                      <a:pt x="0" y="113"/>
                    </a:lnTo>
                    <a:lnTo>
                      <a:pt x="0" y="113"/>
                    </a:lnTo>
                    <a:lnTo>
                      <a:pt x="0" y="115"/>
                    </a:lnTo>
                    <a:lnTo>
                      <a:pt x="1" y="116"/>
                    </a:lnTo>
                    <a:lnTo>
                      <a:pt x="3" y="117"/>
                    </a:lnTo>
                    <a:lnTo>
                      <a:pt x="4" y="117"/>
                    </a:lnTo>
                    <a:lnTo>
                      <a:pt x="6" y="117"/>
                    </a:lnTo>
                    <a:lnTo>
                      <a:pt x="8" y="116"/>
                    </a:lnTo>
                    <a:lnTo>
                      <a:pt x="9" y="115"/>
                    </a:lnTo>
                    <a:lnTo>
                      <a:pt x="9" y="113"/>
                    </a:lnTo>
                    <a:lnTo>
                      <a:pt x="9" y="113"/>
                    </a:lnTo>
                    <a:lnTo>
                      <a:pt x="11" y="86"/>
                    </a:lnTo>
                    <a:lnTo>
                      <a:pt x="15" y="59"/>
                    </a:lnTo>
                    <a:lnTo>
                      <a:pt x="19" y="32"/>
                    </a:lnTo>
                    <a:lnTo>
                      <a:pt x="21" y="5"/>
                    </a:lnTo>
                    <a:lnTo>
                      <a:pt x="21" y="5"/>
                    </a:lnTo>
                    <a:lnTo>
                      <a:pt x="21" y="3"/>
                    </a:lnTo>
                    <a:lnTo>
                      <a:pt x="20" y="2"/>
                    </a:lnTo>
                    <a:lnTo>
                      <a:pt x="19" y="1"/>
                    </a:lnTo>
                    <a:lnTo>
                      <a:pt x="17" y="0"/>
                    </a:lnTo>
                    <a:lnTo>
                      <a:pt x="15" y="1"/>
                    </a:lnTo>
                    <a:lnTo>
                      <a:pt x="14" y="2"/>
                    </a:lnTo>
                    <a:lnTo>
                      <a:pt x="13" y="3"/>
                    </a:lnTo>
                    <a:lnTo>
                      <a:pt x="12" y="5"/>
                    </a:lnTo>
                    <a:lnTo>
                      <a:pt x="12" y="5"/>
                    </a:lnTo>
                    <a:close/>
                  </a:path>
                </a:pathLst>
              </a:custGeom>
              <a:grpFill/>
              <a:ln w="9525">
                <a:solidFill>
                  <a:schemeClr val="accent1"/>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46" name="chenying0907 206"/>
              <p:cNvSpPr>
                <a:spLocks noEditPoints="1"/>
              </p:cNvSpPr>
              <p:nvPr/>
            </p:nvSpPr>
            <p:spPr bwMode="auto">
              <a:xfrm>
                <a:off x="4249738" y="2249488"/>
                <a:ext cx="555625" cy="574675"/>
              </a:xfrm>
              <a:custGeom>
                <a:avLst/>
                <a:gdLst/>
                <a:ahLst/>
                <a:cxnLst>
                  <a:cxn ang="0">
                    <a:pos x="817" y="1056"/>
                  </a:cxn>
                  <a:cxn ang="0">
                    <a:pos x="716" y="1035"/>
                  </a:cxn>
                  <a:cxn ang="0">
                    <a:pos x="659" y="1016"/>
                  </a:cxn>
                  <a:cxn ang="0">
                    <a:pos x="645" y="1010"/>
                  </a:cxn>
                  <a:cxn ang="0">
                    <a:pos x="623" y="986"/>
                  </a:cxn>
                  <a:cxn ang="0">
                    <a:pos x="608" y="970"/>
                  </a:cxn>
                  <a:cxn ang="0">
                    <a:pos x="577" y="929"/>
                  </a:cxn>
                  <a:cxn ang="0">
                    <a:pos x="513" y="864"/>
                  </a:cxn>
                  <a:cxn ang="0">
                    <a:pos x="403" y="767"/>
                  </a:cxn>
                  <a:cxn ang="0">
                    <a:pos x="307" y="683"/>
                  </a:cxn>
                  <a:cxn ang="0">
                    <a:pos x="222" y="574"/>
                  </a:cxn>
                  <a:cxn ang="0">
                    <a:pos x="139" y="472"/>
                  </a:cxn>
                  <a:cxn ang="0">
                    <a:pos x="97" y="439"/>
                  </a:cxn>
                  <a:cxn ang="0">
                    <a:pos x="31" y="360"/>
                  </a:cxn>
                  <a:cxn ang="0">
                    <a:pos x="27" y="300"/>
                  </a:cxn>
                  <a:cxn ang="0">
                    <a:pos x="84" y="371"/>
                  </a:cxn>
                  <a:cxn ang="0">
                    <a:pos x="141" y="426"/>
                  </a:cxn>
                  <a:cxn ang="0">
                    <a:pos x="208" y="491"/>
                  </a:cxn>
                  <a:cxn ang="0">
                    <a:pos x="305" y="624"/>
                  </a:cxn>
                  <a:cxn ang="0">
                    <a:pos x="398" y="714"/>
                  </a:cxn>
                  <a:cxn ang="0">
                    <a:pos x="481" y="790"/>
                  </a:cxn>
                  <a:cxn ang="0">
                    <a:pos x="571" y="872"/>
                  </a:cxn>
                  <a:cxn ang="0">
                    <a:pos x="646" y="943"/>
                  </a:cxn>
                  <a:cxn ang="0">
                    <a:pos x="724" y="871"/>
                  </a:cxn>
                  <a:cxn ang="0">
                    <a:pos x="843" y="787"/>
                  </a:cxn>
                  <a:cxn ang="0">
                    <a:pos x="981" y="693"/>
                  </a:cxn>
                  <a:cxn ang="0">
                    <a:pos x="917" y="620"/>
                  </a:cxn>
                  <a:cxn ang="0">
                    <a:pos x="751" y="446"/>
                  </a:cxn>
                  <a:cxn ang="0">
                    <a:pos x="583" y="291"/>
                  </a:cxn>
                  <a:cxn ang="0">
                    <a:pos x="501" y="195"/>
                  </a:cxn>
                  <a:cxn ang="0">
                    <a:pos x="431" y="116"/>
                  </a:cxn>
                  <a:cxn ang="0">
                    <a:pos x="378" y="54"/>
                  </a:cxn>
                  <a:cxn ang="0">
                    <a:pos x="377" y="0"/>
                  </a:cxn>
                  <a:cxn ang="0">
                    <a:pos x="496" y="134"/>
                  </a:cxn>
                  <a:cxn ang="0">
                    <a:pos x="631" y="290"/>
                  </a:cxn>
                  <a:cxn ang="0">
                    <a:pos x="729" y="380"/>
                  </a:cxn>
                  <a:cxn ang="0">
                    <a:pos x="900" y="546"/>
                  </a:cxn>
                  <a:cxn ang="0">
                    <a:pos x="980" y="641"/>
                  </a:cxn>
                  <a:cxn ang="0">
                    <a:pos x="1020" y="678"/>
                  </a:cxn>
                  <a:cxn ang="0">
                    <a:pos x="1032" y="689"/>
                  </a:cxn>
                  <a:cxn ang="0">
                    <a:pos x="1037" y="700"/>
                  </a:cxn>
                  <a:cxn ang="0">
                    <a:pos x="1051" y="800"/>
                  </a:cxn>
                  <a:cxn ang="0">
                    <a:pos x="1037" y="911"/>
                  </a:cxn>
                  <a:cxn ang="0">
                    <a:pos x="1029" y="991"/>
                  </a:cxn>
                  <a:cxn ang="0">
                    <a:pos x="1023" y="1039"/>
                  </a:cxn>
                  <a:cxn ang="0">
                    <a:pos x="1016" y="1079"/>
                  </a:cxn>
                  <a:cxn ang="0">
                    <a:pos x="1002" y="1088"/>
                  </a:cxn>
                  <a:cxn ang="0">
                    <a:pos x="996" y="1087"/>
                  </a:cxn>
                  <a:cxn ang="0">
                    <a:pos x="954" y="761"/>
                  </a:cxn>
                  <a:cxn ang="0">
                    <a:pos x="842" y="830"/>
                  </a:cxn>
                  <a:cxn ang="0">
                    <a:pos x="729" y="917"/>
                  </a:cxn>
                  <a:cxn ang="0">
                    <a:pos x="672" y="967"/>
                  </a:cxn>
                  <a:cxn ang="0">
                    <a:pos x="699" y="991"/>
                  </a:cxn>
                  <a:cxn ang="0">
                    <a:pos x="772" y="1010"/>
                  </a:cxn>
                  <a:cxn ang="0">
                    <a:pos x="941" y="1046"/>
                  </a:cxn>
                  <a:cxn ang="0">
                    <a:pos x="989" y="1039"/>
                  </a:cxn>
                  <a:cxn ang="0">
                    <a:pos x="990" y="1018"/>
                  </a:cxn>
                  <a:cxn ang="0">
                    <a:pos x="995" y="957"/>
                  </a:cxn>
                  <a:cxn ang="0">
                    <a:pos x="1010" y="856"/>
                  </a:cxn>
                  <a:cxn ang="0">
                    <a:pos x="1010" y="734"/>
                  </a:cxn>
                </a:cxnLst>
                <a:rect l="0" t="0" r="r" b="b"/>
                <a:pathLst>
                  <a:path w="1051" h="1088">
                    <a:moveTo>
                      <a:pt x="991" y="1088"/>
                    </a:moveTo>
                    <a:lnTo>
                      <a:pt x="991" y="1088"/>
                    </a:lnTo>
                    <a:lnTo>
                      <a:pt x="952" y="1084"/>
                    </a:lnTo>
                    <a:lnTo>
                      <a:pt x="911" y="1078"/>
                    </a:lnTo>
                    <a:lnTo>
                      <a:pt x="866" y="1069"/>
                    </a:lnTo>
                    <a:lnTo>
                      <a:pt x="817" y="1056"/>
                    </a:lnTo>
                    <a:lnTo>
                      <a:pt x="817" y="1056"/>
                    </a:lnTo>
                    <a:lnTo>
                      <a:pt x="773" y="1046"/>
                    </a:lnTo>
                    <a:lnTo>
                      <a:pt x="751" y="1041"/>
                    </a:lnTo>
                    <a:lnTo>
                      <a:pt x="728" y="1037"/>
                    </a:lnTo>
                    <a:lnTo>
                      <a:pt x="728" y="1037"/>
                    </a:lnTo>
                    <a:lnTo>
                      <a:pt x="716" y="1035"/>
                    </a:lnTo>
                    <a:lnTo>
                      <a:pt x="706" y="1031"/>
                    </a:lnTo>
                    <a:lnTo>
                      <a:pt x="686" y="1025"/>
                    </a:lnTo>
                    <a:lnTo>
                      <a:pt x="686" y="1025"/>
                    </a:lnTo>
                    <a:lnTo>
                      <a:pt x="673" y="1020"/>
                    </a:lnTo>
                    <a:lnTo>
                      <a:pt x="659" y="1016"/>
                    </a:lnTo>
                    <a:lnTo>
                      <a:pt x="659" y="1016"/>
                    </a:lnTo>
                    <a:lnTo>
                      <a:pt x="654" y="1015"/>
                    </a:lnTo>
                    <a:lnTo>
                      <a:pt x="651" y="1013"/>
                    </a:lnTo>
                    <a:lnTo>
                      <a:pt x="650" y="1012"/>
                    </a:lnTo>
                    <a:lnTo>
                      <a:pt x="649" y="1011"/>
                    </a:lnTo>
                    <a:lnTo>
                      <a:pt x="649" y="1011"/>
                    </a:lnTo>
                    <a:lnTo>
                      <a:pt x="645" y="1010"/>
                    </a:lnTo>
                    <a:lnTo>
                      <a:pt x="645" y="1010"/>
                    </a:lnTo>
                    <a:lnTo>
                      <a:pt x="640" y="1006"/>
                    </a:lnTo>
                    <a:lnTo>
                      <a:pt x="635" y="1001"/>
                    </a:lnTo>
                    <a:lnTo>
                      <a:pt x="628" y="991"/>
                    </a:lnTo>
                    <a:lnTo>
                      <a:pt x="623" y="986"/>
                    </a:lnTo>
                    <a:lnTo>
                      <a:pt x="623" y="986"/>
                    </a:lnTo>
                    <a:lnTo>
                      <a:pt x="620" y="983"/>
                    </a:lnTo>
                    <a:lnTo>
                      <a:pt x="619" y="982"/>
                    </a:lnTo>
                    <a:lnTo>
                      <a:pt x="619" y="982"/>
                    </a:lnTo>
                    <a:lnTo>
                      <a:pt x="614" y="979"/>
                    </a:lnTo>
                    <a:lnTo>
                      <a:pt x="611" y="976"/>
                    </a:lnTo>
                    <a:lnTo>
                      <a:pt x="608" y="970"/>
                    </a:lnTo>
                    <a:lnTo>
                      <a:pt x="608" y="965"/>
                    </a:lnTo>
                    <a:lnTo>
                      <a:pt x="608" y="963"/>
                    </a:lnTo>
                    <a:lnTo>
                      <a:pt x="606" y="961"/>
                    </a:lnTo>
                    <a:lnTo>
                      <a:pt x="606" y="961"/>
                    </a:lnTo>
                    <a:lnTo>
                      <a:pt x="591" y="946"/>
                    </a:lnTo>
                    <a:lnTo>
                      <a:pt x="577" y="929"/>
                    </a:lnTo>
                    <a:lnTo>
                      <a:pt x="577" y="929"/>
                    </a:lnTo>
                    <a:lnTo>
                      <a:pt x="561" y="912"/>
                    </a:lnTo>
                    <a:lnTo>
                      <a:pt x="546" y="895"/>
                    </a:lnTo>
                    <a:lnTo>
                      <a:pt x="529" y="879"/>
                    </a:lnTo>
                    <a:lnTo>
                      <a:pt x="513" y="864"/>
                    </a:lnTo>
                    <a:lnTo>
                      <a:pt x="513" y="864"/>
                    </a:lnTo>
                    <a:lnTo>
                      <a:pt x="490" y="846"/>
                    </a:lnTo>
                    <a:lnTo>
                      <a:pt x="469" y="827"/>
                    </a:lnTo>
                    <a:lnTo>
                      <a:pt x="428" y="789"/>
                    </a:lnTo>
                    <a:lnTo>
                      <a:pt x="428" y="789"/>
                    </a:lnTo>
                    <a:lnTo>
                      <a:pt x="416" y="777"/>
                    </a:lnTo>
                    <a:lnTo>
                      <a:pt x="403" y="767"/>
                    </a:lnTo>
                    <a:lnTo>
                      <a:pt x="378" y="745"/>
                    </a:lnTo>
                    <a:lnTo>
                      <a:pt x="378" y="745"/>
                    </a:lnTo>
                    <a:lnTo>
                      <a:pt x="356" y="729"/>
                    </a:lnTo>
                    <a:lnTo>
                      <a:pt x="336" y="711"/>
                    </a:lnTo>
                    <a:lnTo>
                      <a:pt x="317" y="693"/>
                    </a:lnTo>
                    <a:lnTo>
                      <a:pt x="307" y="683"/>
                    </a:lnTo>
                    <a:lnTo>
                      <a:pt x="299" y="673"/>
                    </a:lnTo>
                    <a:lnTo>
                      <a:pt x="299" y="673"/>
                    </a:lnTo>
                    <a:lnTo>
                      <a:pt x="271" y="638"/>
                    </a:lnTo>
                    <a:lnTo>
                      <a:pt x="271" y="638"/>
                    </a:lnTo>
                    <a:lnTo>
                      <a:pt x="238" y="596"/>
                    </a:lnTo>
                    <a:lnTo>
                      <a:pt x="222" y="574"/>
                    </a:lnTo>
                    <a:lnTo>
                      <a:pt x="207" y="552"/>
                    </a:lnTo>
                    <a:lnTo>
                      <a:pt x="207" y="552"/>
                    </a:lnTo>
                    <a:lnTo>
                      <a:pt x="194" y="534"/>
                    </a:lnTo>
                    <a:lnTo>
                      <a:pt x="178" y="514"/>
                    </a:lnTo>
                    <a:lnTo>
                      <a:pt x="160" y="493"/>
                    </a:lnTo>
                    <a:lnTo>
                      <a:pt x="139" y="472"/>
                    </a:lnTo>
                    <a:lnTo>
                      <a:pt x="139" y="472"/>
                    </a:lnTo>
                    <a:lnTo>
                      <a:pt x="128" y="461"/>
                    </a:lnTo>
                    <a:lnTo>
                      <a:pt x="115" y="453"/>
                    </a:lnTo>
                    <a:lnTo>
                      <a:pt x="115" y="453"/>
                    </a:lnTo>
                    <a:lnTo>
                      <a:pt x="103" y="444"/>
                    </a:lnTo>
                    <a:lnTo>
                      <a:pt x="97" y="439"/>
                    </a:lnTo>
                    <a:lnTo>
                      <a:pt x="92" y="433"/>
                    </a:lnTo>
                    <a:lnTo>
                      <a:pt x="92" y="433"/>
                    </a:lnTo>
                    <a:lnTo>
                      <a:pt x="74" y="414"/>
                    </a:lnTo>
                    <a:lnTo>
                      <a:pt x="57" y="393"/>
                    </a:lnTo>
                    <a:lnTo>
                      <a:pt x="57" y="393"/>
                    </a:lnTo>
                    <a:lnTo>
                      <a:pt x="31" y="360"/>
                    </a:lnTo>
                    <a:lnTo>
                      <a:pt x="16" y="345"/>
                    </a:lnTo>
                    <a:lnTo>
                      <a:pt x="2" y="329"/>
                    </a:lnTo>
                    <a:lnTo>
                      <a:pt x="2" y="329"/>
                    </a:lnTo>
                    <a:lnTo>
                      <a:pt x="0" y="327"/>
                    </a:lnTo>
                    <a:lnTo>
                      <a:pt x="0" y="327"/>
                    </a:lnTo>
                    <a:lnTo>
                      <a:pt x="27" y="300"/>
                    </a:lnTo>
                    <a:lnTo>
                      <a:pt x="27" y="300"/>
                    </a:lnTo>
                    <a:lnTo>
                      <a:pt x="45" y="322"/>
                    </a:lnTo>
                    <a:lnTo>
                      <a:pt x="45" y="322"/>
                    </a:lnTo>
                    <a:lnTo>
                      <a:pt x="68" y="351"/>
                    </a:lnTo>
                    <a:lnTo>
                      <a:pt x="68" y="351"/>
                    </a:lnTo>
                    <a:lnTo>
                      <a:pt x="84" y="371"/>
                    </a:lnTo>
                    <a:lnTo>
                      <a:pt x="102" y="392"/>
                    </a:lnTo>
                    <a:lnTo>
                      <a:pt x="111" y="401"/>
                    </a:lnTo>
                    <a:lnTo>
                      <a:pt x="120" y="411"/>
                    </a:lnTo>
                    <a:lnTo>
                      <a:pt x="131" y="419"/>
                    </a:lnTo>
                    <a:lnTo>
                      <a:pt x="141" y="426"/>
                    </a:lnTo>
                    <a:lnTo>
                      <a:pt x="141" y="426"/>
                    </a:lnTo>
                    <a:lnTo>
                      <a:pt x="151" y="434"/>
                    </a:lnTo>
                    <a:lnTo>
                      <a:pt x="163" y="444"/>
                    </a:lnTo>
                    <a:lnTo>
                      <a:pt x="174" y="454"/>
                    </a:lnTo>
                    <a:lnTo>
                      <a:pt x="186" y="465"/>
                    </a:lnTo>
                    <a:lnTo>
                      <a:pt x="197" y="478"/>
                    </a:lnTo>
                    <a:lnTo>
                      <a:pt x="208" y="491"/>
                    </a:lnTo>
                    <a:lnTo>
                      <a:pt x="219" y="506"/>
                    </a:lnTo>
                    <a:lnTo>
                      <a:pt x="229" y="521"/>
                    </a:lnTo>
                    <a:lnTo>
                      <a:pt x="229" y="521"/>
                    </a:lnTo>
                    <a:lnTo>
                      <a:pt x="261" y="567"/>
                    </a:lnTo>
                    <a:lnTo>
                      <a:pt x="291" y="607"/>
                    </a:lnTo>
                    <a:lnTo>
                      <a:pt x="305" y="624"/>
                    </a:lnTo>
                    <a:lnTo>
                      <a:pt x="319" y="640"/>
                    </a:lnTo>
                    <a:lnTo>
                      <a:pt x="332" y="654"/>
                    </a:lnTo>
                    <a:lnTo>
                      <a:pt x="346" y="668"/>
                    </a:lnTo>
                    <a:lnTo>
                      <a:pt x="346" y="668"/>
                    </a:lnTo>
                    <a:lnTo>
                      <a:pt x="371" y="692"/>
                    </a:lnTo>
                    <a:lnTo>
                      <a:pt x="398" y="714"/>
                    </a:lnTo>
                    <a:lnTo>
                      <a:pt x="398" y="714"/>
                    </a:lnTo>
                    <a:lnTo>
                      <a:pt x="429" y="741"/>
                    </a:lnTo>
                    <a:lnTo>
                      <a:pt x="445" y="755"/>
                    </a:lnTo>
                    <a:lnTo>
                      <a:pt x="459" y="769"/>
                    </a:lnTo>
                    <a:lnTo>
                      <a:pt x="459" y="769"/>
                    </a:lnTo>
                    <a:lnTo>
                      <a:pt x="481" y="790"/>
                    </a:lnTo>
                    <a:lnTo>
                      <a:pt x="504" y="809"/>
                    </a:lnTo>
                    <a:lnTo>
                      <a:pt x="504" y="809"/>
                    </a:lnTo>
                    <a:lnTo>
                      <a:pt x="526" y="828"/>
                    </a:lnTo>
                    <a:lnTo>
                      <a:pt x="548" y="849"/>
                    </a:lnTo>
                    <a:lnTo>
                      <a:pt x="548" y="849"/>
                    </a:lnTo>
                    <a:lnTo>
                      <a:pt x="571" y="872"/>
                    </a:lnTo>
                    <a:lnTo>
                      <a:pt x="594" y="896"/>
                    </a:lnTo>
                    <a:lnTo>
                      <a:pt x="594" y="896"/>
                    </a:lnTo>
                    <a:lnTo>
                      <a:pt x="615" y="920"/>
                    </a:lnTo>
                    <a:lnTo>
                      <a:pt x="638" y="943"/>
                    </a:lnTo>
                    <a:lnTo>
                      <a:pt x="643" y="948"/>
                    </a:lnTo>
                    <a:lnTo>
                      <a:pt x="646" y="943"/>
                    </a:lnTo>
                    <a:lnTo>
                      <a:pt x="646" y="943"/>
                    </a:lnTo>
                    <a:lnTo>
                      <a:pt x="658" y="929"/>
                    </a:lnTo>
                    <a:lnTo>
                      <a:pt x="669" y="917"/>
                    </a:lnTo>
                    <a:lnTo>
                      <a:pt x="682" y="904"/>
                    </a:lnTo>
                    <a:lnTo>
                      <a:pt x="696" y="893"/>
                    </a:lnTo>
                    <a:lnTo>
                      <a:pt x="724" y="871"/>
                    </a:lnTo>
                    <a:lnTo>
                      <a:pt x="753" y="851"/>
                    </a:lnTo>
                    <a:lnTo>
                      <a:pt x="753" y="851"/>
                    </a:lnTo>
                    <a:lnTo>
                      <a:pt x="784" y="829"/>
                    </a:lnTo>
                    <a:lnTo>
                      <a:pt x="784" y="829"/>
                    </a:lnTo>
                    <a:lnTo>
                      <a:pt x="812" y="807"/>
                    </a:lnTo>
                    <a:lnTo>
                      <a:pt x="843" y="787"/>
                    </a:lnTo>
                    <a:lnTo>
                      <a:pt x="906" y="748"/>
                    </a:lnTo>
                    <a:lnTo>
                      <a:pt x="906" y="748"/>
                    </a:lnTo>
                    <a:lnTo>
                      <a:pt x="944" y="725"/>
                    </a:lnTo>
                    <a:lnTo>
                      <a:pt x="980" y="702"/>
                    </a:lnTo>
                    <a:lnTo>
                      <a:pt x="986" y="698"/>
                    </a:lnTo>
                    <a:lnTo>
                      <a:pt x="981" y="693"/>
                    </a:lnTo>
                    <a:lnTo>
                      <a:pt x="981" y="693"/>
                    </a:lnTo>
                    <a:lnTo>
                      <a:pt x="964" y="676"/>
                    </a:lnTo>
                    <a:lnTo>
                      <a:pt x="949" y="660"/>
                    </a:lnTo>
                    <a:lnTo>
                      <a:pt x="920" y="624"/>
                    </a:lnTo>
                    <a:lnTo>
                      <a:pt x="917" y="620"/>
                    </a:lnTo>
                    <a:lnTo>
                      <a:pt x="917" y="620"/>
                    </a:lnTo>
                    <a:lnTo>
                      <a:pt x="882" y="579"/>
                    </a:lnTo>
                    <a:lnTo>
                      <a:pt x="850" y="543"/>
                    </a:lnTo>
                    <a:lnTo>
                      <a:pt x="819" y="510"/>
                    </a:lnTo>
                    <a:lnTo>
                      <a:pt x="789" y="480"/>
                    </a:lnTo>
                    <a:lnTo>
                      <a:pt x="789" y="480"/>
                    </a:lnTo>
                    <a:lnTo>
                      <a:pt x="751" y="446"/>
                    </a:lnTo>
                    <a:lnTo>
                      <a:pt x="712" y="412"/>
                    </a:lnTo>
                    <a:lnTo>
                      <a:pt x="712" y="412"/>
                    </a:lnTo>
                    <a:lnTo>
                      <a:pt x="668" y="372"/>
                    </a:lnTo>
                    <a:lnTo>
                      <a:pt x="624" y="332"/>
                    </a:lnTo>
                    <a:lnTo>
                      <a:pt x="604" y="313"/>
                    </a:lnTo>
                    <a:lnTo>
                      <a:pt x="583" y="291"/>
                    </a:lnTo>
                    <a:lnTo>
                      <a:pt x="564" y="269"/>
                    </a:lnTo>
                    <a:lnTo>
                      <a:pt x="544" y="246"/>
                    </a:lnTo>
                    <a:lnTo>
                      <a:pt x="544" y="246"/>
                    </a:lnTo>
                    <a:lnTo>
                      <a:pt x="522" y="221"/>
                    </a:lnTo>
                    <a:lnTo>
                      <a:pt x="501" y="195"/>
                    </a:lnTo>
                    <a:lnTo>
                      <a:pt x="501" y="195"/>
                    </a:lnTo>
                    <a:lnTo>
                      <a:pt x="475" y="165"/>
                    </a:lnTo>
                    <a:lnTo>
                      <a:pt x="450" y="135"/>
                    </a:lnTo>
                    <a:lnTo>
                      <a:pt x="450" y="135"/>
                    </a:lnTo>
                    <a:lnTo>
                      <a:pt x="441" y="125"/>
                    </a:lnTo>
                    <a:lnTo>
                      <a:pt x="431" y="116"/>
                    </a:lnTo>
                    <a:lnTo>
                      <a:pt x="431" y="116"/>
                    </a:lnTo>
                    <a:lnTo>
                      <a:pt x="422" y="107"/>
                    </a:lnTo>
                    <a:lnTo>
                      <a:pt x="413" y="98"/>
                    </a:lnTo>
                    <a:lnTo>
                      <a:pt x="413" y="98"/>
                    </a:lnTo>
                    <a:lnTo>
                      <a:pt x="400" y="81"/>
                    </a:lnTo>
                    <a:lnTo>
                      <a:pt x="389" y="67"/>
                    </a:lnTo>
                    <a:lnTo>
                      <a:pt x="378" y="54"/>
                    </a:lnTo>
                    <a:lnTo>
                      <a:pt x="366" y="44"/>
                    </a:lnTo>
                    <a:lnTo>
                      <a:pt x="366" y="44"/>
                    </a:lnTo>
                    <a:lnTo>
                      <a:pt x="355" y="33"/>
                    </a:lnTo>
                    <a:lnTo>
                      <a:pt x="346" y="21"/>
                    </a:lnTo>
                    <a:lnTo>
                      <a:pt x="346" y="21"/>
                    </a:lnTo>
                    <a:lnTo>
                      <a:pt x="377" y="0"/>
                    </a:lnTo>
                    <a:lnTo>
                      <a:pt x="377" y="0"/>
                    </a:lnTo>
                    <a:lnTo>
                      <a:pt x="382" y="6"/>
                    </a:lnTo>
                    <a:lnTo>
                      <a:pt x="382" y="6"/>
                    </a:lnTo>
                    <a:lnTo>
                      <a:pt x="433" y="64"/>
                    </a:lnTo>
                    <a:lnTo>
                      <a:pt x="433" y="64"/>
                    </a:lnTo>
                    <a:lnTo>
                      <a:pt x="496" y="134"/>
                    </a:lnTo>
                    <a:lnTo>
                      <a:pt x="527" y="170"/>
                    </a:lnTo>
                    <a:lnTo>
                      <a:pt x="558" y="207"/>
                    </a:lnTo>
                    <a:lnTo>
                      <a:pt x="558" y="207"/>
                    </a:lnTo>
                    <a:lnTo>
                      <a:pt x="585" y="239"/>
                    </a:lnTo>
                    <a:lnTo>
                      <a:pt x="614" y="273"/>
                    </a:lnTo>
                    <a:lnTo>
                      <a:pt x="631" y="290"/>
                    </a:lnTo>
                    <a:lnTo>
                      <a:pt x="647" y="307"/>
                    </a:lnTo>
                    <a:lnTo>
                      <a:pt x="665" y="324"/>
                    </a:lnTo>
                    <a:lnTo>
                      <a:pt x="683" y="341"/>
                    </a:lnTo>
                    <a:lnTo>
                      <a:pt x="683" y="341"/>
                    </a:lnTo>
                    <a:lnTo>
                      <a:pt x="729" y="380"/>
                    </a:lnTo>
                    <a:lnTo>
                      <a:pt x="729" y="380"/>
                    </a:lnTo>
                    <a:lnTo>
                      <a:pt x="765" y="411"/>
                    </a:lnTo>
                    <a:lnTo>
                      <a:pt x="801" y="444"/>
                    </a:lnTo>
                    <a:lnTo>
                      <a:pt x="801" y="444"/>
                    </a:lnTo>
                    <a:lnTo>
                      <a:pt x="836" y="477"/>
                    </a:lnTo>
                    <a:lnTo>
                      <a:pt x="869" y="511"/>
                    </a:lnTo>
                    <a:lnTo>
                      <a:pt x="900" y="546"/>
                    </a:lnTo>
                    <a:lnTo>
                      <a:pt x="930" y="581"/>
                    </a:lnTo>
                    <a:lnTo>
                      <a:pt x="930" y="581"/>
                    </a:lnTo>
                    <a:lnTo>
                      <a:pt x="946" y="600"/>
                    </a:lnTo>
                    <a:lnTo>
                      <a:pt x="946" y="600"/>
                    </a:lnTo>
                    <a:lnTo>
                      <a:pt x="962" y="620"/>
                    </a:lnTo>
                    <a:lnTo>
                      <a:pt x="980" y="641"/>
                    </a:lnTo>
                    <a:lnTo>
                      <a:pt x="998" y="661"/>
                    </a:lnTo>
                    <a:lnTo>
                      <a:pt x="1008" y="669"/>
                    </a:lnTo>
                    <a:lnTo>
                      <a:pt x="1018" y="677"/>
                    </a:lnTo>
                    <a:lnTo>
                      <a:pt x="1019" y="678"/>
                    </a:lnTo>
                    <a:lnTo>
                      <a:pt x="1020" y="678"/>
                    </a:lnTo>
                    <a:lnTo>
                      <a:pt x="1020" y="678"/>
                    </a:lnTo>
                    <a:lnTo>
                      <a:pt x="1025" y="680"/>
                    </a:lnTo>
                    <a:lnTo>
                      <a:pt x="1029" y="684"/>
                    </a:lnTo>
                    <a:lnTo>
                      <a:pt x="1029" y="685"/>
                    </a:lnTo>
                    <a:lnTo>
                      <a:pt x="1030" y="686"/>
                    </a:lnTo>
                    <a:lnTo>
                      <a:pt x="1030" y="686"/>
                    </a:lnTo>
                    <a:lnTo>
                      <a:pt x="1032" y="689"/>
                    </a:lnTo>
                    <a:lnTo>
                      <a:pt x="1035" y="692"/>
                    </a:lnTo>
                    <a:lnTo>
                      <a:pt x="1036" y="695"/>
                    </a:lnTo>
                    <a:lnTo>
                      <a:pt x="1037" y="698"/>
                    </a:lnTo>
                    <a:lnTo>
                      <a:pt x="1037" y="699"/>
                    </a:lnTo>
                    <a:lnTo>
                      <a:pt x="1037" y="700"/>
                    </a:lnTo>
                    <a:lnTo>
                      <a:pt x="1037" y="700"/>
                    </a:lnTo>
                    <a:lnTo>
                      <a:pt x="1041" y="711"/>
                    </a:lnTo>
                    <a:lnTo>
                      <a:pt x="1045" y="723"/>
                    </a:lnTo>
                    <a:lnTo>
                      <a:pt x="1047" y="735"/>
                    </a:lnTo>
                    <a:lnTo>
                      <a:pt x="1049" y="748"/>
                    </a:lnTo>
                    <a:lnTo>
                      <a:pt x="1051" y="774"/>
                    </a:lnTo>
                    <a:lnTo>
                      <a:pt x="1051" y="800"/>
                    </a:lnTo>
                    <a:lnTo>
                      <a:pt x="1050" y="826"/>
                    </a:lnTo>
                    <a:lnTo>
                      <a:pt x="1047" y="851"/>
                    </a:lnTo>
                    <a:lnTo>
                      <a:pt x="1044" y="872"/>
                    </a:lnTo>
                    <a:lnTo>
                      <a:pt x="1040" y="892"/>
                    </a:lnTo>
                    <a:lnTo>
                      <a:pt x="1040" y="892"/>
                    </a:lnTo>
                    <a:lnTo>
                      <a:pt x="1037" y="911"/>
                    </a:lnTo>
                    <a:lnTo>
                      <a:pt x="1035" y="929"/>
                    </a:lnTo>
                    <a:lnTo>
                      <a:pt x="1030" y="967"/>
                    </a:lnTo>
                    <a:lnTo>
                      <a:pt x="1030" y="973"/>
                    </a:lnTo>
                    <a:lnTo>
                      <a:pt x="1030" y="973"/>
                    </a:lnTo>
                    <a:lnTo>
                      <a:pt x="1029" y="991"/>
                    </a:lnTo>
                    <a:lnTo>
                      <a:pt x="1029" y="991"/>
                    </a:lnTo>
                    <a:lnTo>
                      <a:pt x="1029" y="1009"/>
                    </a:lnTo>
                    <a:lnTo>
                      <a:pt x="1028" y="1017"/>
                    </a:lnTo>
                    <a:lnTo>
                      <a:pt x="1026" y="1024"/>
                    </a:lnTo>
                    <a:lnTo>
                      <a:pt x="1026" y="1024"/>
                    </a:lnTo>
                    <a:lnTo>
                      <a:pt x="1024" y="1031"/>
                    </a:lnTo>
                    <a:lnTo>
                      <a:pt x="1023" y="1039"/>
                    </a:lnTo>
                    <a:lnTo>
                      <a:pt x="1023" y="1051"/>
                    </a:lnTo>
                    <a:lnTo>
                      <a:pt x="1023" y="1051"/>
                    </a:lnTo>
                    <a:lnTo>
                      <a:pt x="1023" y="1059"/>
                    </a:lnTo>
                    <a:lnTo>
                      <a:pt x="1021" y="1068"/>
                    </a:lnTo>
                    <a:lnTo>
                      <a:pt x="1019" y="1075"/>
                    </a:lnTo>
                    <a:lnTo>
                      <a:pt x="1016" y="1079"/>
                    </a:lnTo>
                    <a:lnTo>
                      <a:pt x="1013" y="1083"/>
                    </a:lnTo>
                    <a:lnTo>
                      <a:pt x="1013" y="1083"/>
                    </a:lnTo>
                    <a:lnTo>
                      <a:pt x="1010" y="1085"/>
                    </a:lnTo>
                    <a:lnTo>
                      <a:pt x="1008" y="1086"/>
                    </a:lnTo>
                    <a:lnTo>
                      <a:pt x="1005" y="1087"/>
                    </a:lnTo>
                    <a:lnTo>
                      <a:pt x="1002" y="1088"/>
                    </a:lnTo>
                    <a:lnTo>
                      <a:pt x="1002" y="1088"/>
                    </a:lnTo>
                    <a:lnTo>
                      <a:pt x="1002" y="1088"/>
                    </a:lnTo>
                    <a:lnTo>
                      <a:pt x="998" y="1087"/>
                    </a:lnTo>
                    <a:lnTo>
                      <a:pt x="997" y="1087"/>
                    </a:lnTo>
                    <a:lnTo>
                      <a:pt x="996" y="1087"/>
                    </a:lnTo>
                    <a:lnTo>
                      <a:pt x="996" y="1087"/>
                    </a:lnTo>
                    <a:lnTo>
                      <a:pt x="992" y="1088"/>
                    </a:lnTo>
                    <a:lnTo>
                      <a:pt x="991" y="1088"/>
                    </a:lnTo>
                    <a:close/>
                    <a:moveTo>
                      <a:pt x="1002" y="731"/>
                    </a:moveTo>
                    <a:lnTo>
                      <a:pt x="1002" y="731"/>
                    </a:lnTo>
                    <a:lnTo>
                      <a:pt x="954" y="761"/>
                    </a:lnTo>
                    <a:lnTo>
                      <a:pt x="954" y="761"/>
                    </a:lnTo>
                    <a:lnTo>
                      <a:pt x="918" y="784"/>
                    </a:lnTo>
                    <a:lnTo>
                      <a:pt x="918" y="784"/>
                    </a:lnTo>
                    <a:lnTo>
                      <a:pt x="885" y="803"/>
                    </a:lnTo>
                    <a:lnTo>
                      <a:pt x="885" y="803"/>
                    </a:lnTo>
                    <a:lnTo>
                      <a:pt x="856" y="821"/>
                    </a:lnTo>
                    <a:lnTo>
                      <a:pt x="842" y="830"/>
                    </a:lnTo>
                    <a:lnTo>
                      <a:pt x="829" y="839"/>
                    </a:lnTo>
                    <a:lnTo>
                      <a:pt x="819" y="847"/>
                    </a:lnTo>
                    <a:lnTo>
                      <a:pt x="819" y="847"/>
                    </a:lnTo>
                    <a:lnTo>
                      <a:pt x="773" y="881"/>
                    </a:lnTo>
                    <a:lnTo>
                      <a:pt x="729" y="917"/>
                    </a:lnTo>
                    <a:lnTo>
                      <a:pt x="729" y="917"/>
                    </a:lnTo>
                    <a:lnTo>
                      <a:pt x="717" y="925"/>
                    </a:lnTo>
                    <a:lnTo>
                      <a:pt x="717" y="925"/>
                    </a:lnTo>
                    <a:lnTo>
                      <a:pt x="704" y="936"/>
                    </a:lnTo>
                    <a:lnTo>
                      <a:pt x="691" y="948"/>
                    </a:lnTo>
                    <a:lnTo>
                      <a:pt x="678" y="960"/>
                    </a:lnTo>
                    <a:lnTo>
                      <a:pt x="672" y="967"/>
                    </a:lnTo>
                    <a:lnTo>
                      <a:pt x="668" y="974"/>
                    </a:lnTo>
                    <a:lnTo>
                      <a:pt x="664" y="980"/>
                    </a:lnTo>
                    <a:lnTo>
                      <a:pt x="671" y="982"/>
                    </a:lnTo>
                    <a:lnTo>
                      <a:pt x="671" y="982"/>
                    </a:lnTo>
                    <a:lnTo>
                      <a:pt x="699" y="991"/>
                    </a:lnTo>
                    <a:lnTo>
                      <a:pt x="699" y="991"/>
                    </a:lnTo>
                    <a:lnTo>
                      <a:pt x="718" y="996"/>
                    </a:lnTo>
                    <a:lnTo>
                      <a:pt x="738" y="1003"/>
                    </a:lnTo>
                    <a:lnTo>
                      <a:pt x="738" y="1003"/>
                    </a:lnTo>
                    <a:lnTo>
                      <a:pt x="756" y="1007"/>
                    </a:lnTo>
                    <a:lnTo>
                      <a:pt x="772" y="1010"/>
                    </a:lnTo>
                    <a:lnTo>
                      <a:pt x="772" y="1010"/>
                    </a:lnTo>
                    <a:lnTo>
                      <a:pt x="792" y="1014"/>
                    </a:lnTo>
                    <a:lnTo>
                      <a:pt x="811" y="1018"/>
                    </a:lnTo>
                    <a:lnTo>
                      <a:pt x="811" y="1018"/>
                    </a:lnTo>
                    <a:lnTo>
                      <a:pt x="854" y="1028"/>
                    </a:lnTo>
                    <a:lnTo>
                      <a:pt x="897" y="1039"/>
                    </a:lnTo>
                    <a:lnTo>
                      <a:pt x="941" y="1046"/>
                    </a:lnTo>
                    <a:lnTo>
                      <a:pt x="962" y="1049"/>
                    </a:lnTo>
                    <a:lnTo>
                      <a:pt x="984" y="1051"/>
                    </a:lnTo>
                    <a:lnTo>
                      <a:pt x="991" y="1052"/>
                    </a:lnTo>
                    <a:lnTo>
                      <a:pt x="990" y="1045"/>
                    </a:lnTo>
                    <a:lnTo>
                      <a:pt x="990" y="1045"/>
                    </a:lnTo>
                    <a:lnTo>
                      <a:pt x="989" y="1039"/>
                    </a:lnTo>
                    <a:lnTo>
                      <a:pt x="989" y="1039"/>
                    </a:lnTo>
                    <a:lnTo>
                      <a:pt x="987" y="1032"/>
                    </a:lnTo>
                    <a:lnTo>
                      <a:pt x="987" y="1029"/>
                    </a:lnTo>
                    <a:lnTo>
                      <a:pt x="987" y="1027"/>
                    </a:lnTo>
                    <a:lnTo>
                      <a:pt x="987" y="1027"/>
                    </a:lnTo>
                    <a:lnTo>
                      <a:pt x="990" y="1018"/>
                    </a:lnTo>
                    <a:lnTo>
                      <a:pt x="992" y="1008"/>
                    </a:lnTo>
                    <a:lnTo>
                      <a:pt x="993" y="988"/>
                    </a:lnTo>
                    <a:lnTo>
                      <a:pt x="993" y="988"/>
                    </a:lnTo>
                    <a:lnTo>
                      <a:pt x="994" y="974"/>
                    </a:lnTo>
                    <a:lnTo>
                      <a:pt x="994" y="974"/>
                    </a:lnTo>
                    <a:lnTo>
                      <a:pt x="995" y="957"/>
                    </a:lnTo>
                    <a:lnTo>
                      <a:pt x="995" y="957"/>
                    </a:lnTo>
                    <a:lnTo>
                      <a:pt x="998" y="925"/>
                    </a:lnTo>
                    <a:lnTo>
                      <a:pt x="1000" y="910"/>
                    </a:lnTo>
                    <a:lnTo>
                      <a:pt x="1004" y="893"/>
                    </a:lnTo>
                    <a:lnTo>
                      <a:pt x="1004" y="893"/>
                    </a:lnTo>
                    <a:lnTo>
                      <a:pt x="1010" y="856"/>
                    </a:lnTo>
                    <a:lnTo>
                      <a:pt x="1013" y="835"/>
                    </a:lnTo>
                    <a:lnTo>
                      <a:pt x="1015" y="813"/>
                    </a:lnTo>
                    <a:lnTo>
                      <a:pt x="1016" y="793"/>
                    </a:lnTo>
                    <a:lnTo>
                      <a:pt x="1015" y="772"/>
                    </a:lnTo>
                    <a:lnTo>
                      <a:pt x="1014" y="753"/>
                    </a:lnTo>
                    <a:lnTo>
                      <a:pt x="1010" y="734"/>
                    </a:lnTo>
                    <a:lnTo>
                      <a:pt x="1008" y="726"/>
                    </a:lnTo>
                    <a:lnTo>
                      <a:pt x="1002" y="731"/>
                    </a:lnTo>
                    <a:close/>
                  </a:path>
                </a:pathLst>
              </a:custGeom>
              <a:grpFill/>
              <a:ln w="9525">
                <a:solidFill>
                  <a:schemeClr val="accent1"/>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47" name="chenying0907 207"/>
              <p:cNvSpPr/>
              <p:nvPr/>
            </p:nvSpPr>
            <p:spPr bwMode="auto">
              <a:xfrm>
                <a:off x="4251325" y="2251075"/>
                <a:ext cx="195263" cy="161925"/>
              </a:xfrm>
              <a:custGeom>
                <a:avLst/>
                <a:gdLst/>
                <a:ahLst/>
                <a:cxnLst>
                  <a:cxn ang="0">
                    <a:pos x="15" y="307"/>
                  </a:cxn>
                  <a:cxn ang="0">
                    <a:pos x="9" y="306"/>
                  </a:cxn>
                  <a:cxn ang="0">
                    <a:pos x="2" y="298"/>
                  </a:cxn>
                  <a:cxn ang="0">
                    <a:pos x="0" y="293"/>
                  </a:cxn>
                  <a:cxn ang="0">
                    <a:pos x="2" y="281"/>
                  </a:cxn>
                  <a:cxn ang="0">
                    <a:pos x="6" y="275"/>
                  </a:cxn>
                  <a:cxn ang="0">
                    <a:pos x="12" y="272"/>
                  </a:cxn>
                  <a:cxn ang="0">
                    <a:pos x="18" y="269"/>
                  </a:cxn>
                  <a:cxn ang="0">
                    <a:pos x="30" y="259"/>
                  </a:cxn>
                  <a:cxn ang="0">
                    <a:pos x="48" y="238"/>
                  </a:cxn>
                  <a:cxn ang="0">
                    <a:pos x="59" y="222"/>
                  </a:cxn>
                  <a:cxn ang="0">
                    <a:pos x="75" y="201"/>
                  </a:cxn>
                  <a:cxn ang="0">
                    <a:pos x="94" y="180"/>
                  </a:cxn>
                  <a:cxn ang="0">
                    <a:pos x="136" y="143"/>
                  </a:cxn>
                  <a:cxn ang="0">
                    <a:pos x="160" y="124"/>
                  </a:cxn>
                  <a:cxn ang="0">
                    <a:pos x="174" y="112"/>
                  </a:cxn>
                  <a:cxn ang="0">
                    <a:pos x="224" y="83"/>
                  </a:cxn>
                  <a:cxn ang="0">
                    <a:pos x="241" y="73"/>
                  </a:cxn>
                  <a:cxn ang="0">
                    <a:pos x="259" y="63"/>
                  </a:cxn>
                  <a:cxn ang="0">
                    <a:pos x="305" y="32"/>
                  </a:cxn>
                  <a:cxn ang="0">
                    <a:pos x="345" y="3"/>
                  </a:cxn>
                  <a:cxn ang="0">
                    <a:pos x="354" y="0"/>
                  </a:cxn>
                  <a:cxn ang="0">
                    <a:pos x="359" y="1"/>
                  </a:cxn>
                  <a:cxn ang="0">
                    <a:pos x="366" y="8"/>
                  </a:cxn>
                  <a:cxn ang="0">
                    <a:pos x="368" y="12"/>
                  </a:cxn>
                  <a:cxn ang="0">
                    <a:pos x="369" y="22"/>
                  </a:cxn>
                  <a:cxn ang="0">
                    <a:pos x="367" y="29"/>
                  </a:cxn>
                  <a:cxn ang="0">
                    <a:pos x="362" y="35"/>
                  </a:cxn>
                  <a:cxn ang="0">
                    <a:pos x="339" y="51"/>
                  </a:cxn>
                  <a:cxn ang="0">
                    <a:pos x="270" y="96"/>
                  </a:cxn>
                  <a:cxn ang="0">
                    <a:pos x="240" y="115"/>
                  </a:cxn>
                  <a:cxn ang="0">
                    <a:pos x="180" y="157"/>
                  </a:cxn>
                  <a:cxn ang="0">
                    <a:pos x="151" y="179"/>
                  </a:cxn>
                  <a:cxn ang="0">
                    <a:pos x="109" y="218"/>
                  </a:cxn>
                  <a:cxn ang="0">
                    <a:pos x="78" y="252"/>
                  </a:cxn>
                  <a:cxn ang="0">
                    <a:pos x="69" y="264"/>
                  </a:cxn>
                  <a:cxn ang="0">
                    <a:pos x="47" y="290"/>
                  </a:cxn>
                  <a:cxn ang="0">
                    <a:pos x="35" y="300"/>
                  </a:cxn>
                  <a:cxn ang="0">
                    <a:pos x="21" y="306"/>
                  </a:cxn>
                  <a:cxn ang="0">
                    <a:pos x="15" y="307"/>
                  </a:cxn>
                </a:cxnLst>
                <a:rect l="0" t="0" r="r" b="b"/>
                <a:pathLst>
                  <a:path w="369" h="307">
                    <a:moveTo>
                      <a:pt x="15" y="307"/>
                    </a:moveTo>
                    <a:lnTo>
                      <a:pt x="15" y="307"/>
                    </a:lnTo>
                    <a:lnTo>
                      <a:pt x="12" y="307"/>
                    </a:lnTo>
                    <a:lnTo>
                      <a:pt x="9" y="306"/>
                    </a:lnTo>
                    <a:lnTo>
                      <a:pt x="5" y="303"/>
                    </a:lnTo>
                    <a:lnTo>
                      <a:pt x="2" y="298"/>
                    </a:lnTo>
                    <a:lnTo>
                      <a:pt x="0" y="293"/>
                    </a:lnTo>
                    <a:lnTo>
                      <a:pt x="0" y="293"/>
                    </a:lnTo>
                    <a:lnTo>
                      <a:pt x="0" y="287"/>
                    </a:lnTo>
                    <a:lnTo>
                      <a:pt x="2" y="281"/>
                    </a:lnTo>
                    <a:lnTo>
                      <a:pt x="4" y="277"/>
                    </a:lnTo>
                    <a:lnTo>
                      <a:pt x="6" y="275"/>
                    </a:lnTo>
                    <a:lnTo>
                      <a:pt x="9" y="273"/>
                    </a:lnTo>
                    <a:lnTo>
                      <a:pt x="12" y="272"/>
                    </a:lnTo>
                    <a:lnTo>
                      <a:pt x="12" y="272"/>
                    </a:lnTo>
                    <a:lnTo>
                      <a:pt x="18" y="269"/>
                    </a:lnTo>
                    <a:lnTo>
                      <a:pt x="24" y="265"/>
                    </a:lnTo>
                    <a:lnTo>
                      <a:pt x="30" y="259"/>
                    </a:lnTo>
                    <a:lnTo>
                      <a:pt x="36" y="253"/>
                    </a:lnTo>
                    <a:lnTo>
                      <a:pt x="48" y="238"/>
                    </a:lnTo>
                    <a:lnTo>
                      <a:pt x="59" y="222"/>
                    </a:lnTo>
                    <a:lnTo>
                      <a:pt x="59" y="222"/>
                    </a:lnTo>
                    <a:lnTo>
                      <a:pt x="68" y="210"/>
                    </a:lnTo>
                    <a:lnTo>
                      <a:pt x="75" y="201"/>
                    </a:lnTo>
                    <a:lnTo>
                      <a:pt x="75" y="201"/>
                    </a:lnTo>
                    <a:lnTo>
                      <a:pt x="94" y="180"/>
                    </a:lnTo>
                    <a:lnTo>
                      <a:pt x="114" y="162"/>
                    </a:lnTo>
                    <a:lnTo>
                      <a:pt x="136" y="143"/>
                    </a:lnTo>
                    <a:lnTo>
                      <a:pt x="157" y="126"/>
                    </a:lnTo>
                    <a:lnTo>
                      <a:pt x="160" y="124"/>
                    </a:lnTo>
                    <a:lnTo>
                      <a:pt x="160" y="124"/>
                    </a:lnTo>
                    <a:lnTo>
                      <a:pt x="174" y="112"/>
                    </a:lnTo>
                    <a:lnTo>
                      <a:pt x="190" y="102"/>
                    </a:lnTo>
                    <a:lnTo>
                      <a:pt x="224" y="83"/>
                    </a:lnTo>
                    <a:lnTo>
                      <a:pt x="224" y="83"/>
                    </a:lnTo>
                    <a:lnTo>
                      <a:pt x="241" y="73"/>
                    </a:lnTo>
                    <a:lnTo>
                      <a:pt x="259" y="63"/>
                    </a:lnTo>
                    <a:lnTo>
                      <a:pt x="259" y="63"/>
                    </a:lnTo>
                    <a:lnTo>
                      <a:pt x="283" y="47"/>
                    </a:lnTo>
                    <a:lnTo>
                      <a:pt x="305" y="32"/>
                    </a:lnTo>
                    <a:lnTo>
                      <a:pt x="345" y="3"/>
                    </a:lnTo>
                    <a:lnTo>
                      <a:pt x="345" y="3"/>
                    </a:lnTo>
                    <a:lnTo>
                      <a:pt x="350" y="1"/>
                    </a:lnTo>
                    <a:lnTo>
                      <a:pt x="354" y="0"/>
                    </a:lnTo>
                    <a:lnTo>
                      <a:pt x="354" y="0"/>
                    </a:lnTo>
                    <a:lnTo>
                      <a:pt x="359" y="1"/>
                    </a:lnTo>
                    <a:lnTo>
                      <a:pt x="363" y="4"/>
                    </a:lnTo>
                    <a:lnTo>
                      <a:pt x="366" y="8"/>
                    </a:lnTo>
                    <a:lnTo>
                      <a:pt x="368" y="12"/>
                    </a:lnTo>
                    <a:lnTo>
                      <a:pt x="368" y="12"/>
                    </a:lnTo>
                    <a:lnTo>
                      <a:pt x="369" y="16"/>
                    </a:lnTo>
                    <a:lnTo>
                      <a:pt x="369" y="22"/>
                    </a:lnTo>
                    <a:lnTo>
                      <a:pt x="369" y="25"/>
                    </a:lnTo>
                    <a:lnTo>
                      <a:pt x="367" y="29"/>
                    </a:lnTo>
                    <a:lnTo>
                      <a:pt x="365" y="32"/>
                    </a:lnTo>
                    <a:lnTo>
                      <a:pt x="362" y="35"/>
                    </a:lnTo>
                    <a:lnTo>
                      <a:pt x="362" y="35"/>
                    </a:lnTo>
                    <a:lnTo>
                      <a:pt x="339" y="51"/>
                    </a:lnTo>
                    <a:lnTo>
                      <a:pt x="317" y="67"/>
                    </a:lnTo>
                    <a:lnTo>
                      <a:pt x="270" y="96"/>
                    </a:lnTo>
                    <a:lnTo>
                      <a:pt x="270" y="96"/>
                    </a:lnTo>
                    <a:lnTo>
                      <a:pt x="240" y="115"/>
                    </a:lnTo>
                    <a:lnTo>
                      <a:pt x="210" y="135"/>
                    </a:lnTo>
                    <a:lnTo>
                      <a:pt x="180" y="157"/>
                    </a:lnTo>
                    <a:lnTo>
                      <a:pt x="151" y="179"/>
                    </a:lnTo>
                    <a:lnTo>
                      <a:pt x="151" y="179"/>
                    </a:lnTo>
                    <a:lnTo>
                      <a:pt x="131" y="198"/>
                    </a:lnTo>
                    <a:lnTo>
                      <a:pt x="109" y="218"/>
                    </a:lnTo>
                    <a:lnTo>
                      <a:pt x="88" y="239"/>
                    </a:lnTo>
                    <a:lnTo>
                      <a:pt x="78" y="252"/>
                    </a:lnTo>
                    <a:lnTo>
                      <a:pt x="69" y="264"/>
                    </a:lnTo>
                    <a:lnTo>
                      <a:pt x="69" y="264"/>
                    </a:lnTo>
                    <a:lnTo>
                      <a:pt x="59" y="277"/>
                    </a:lnTo>
                    <a:lnTo>
                      <a:pt x="47" y="290"/>
                    </a:lnTo>
                    <a:lnTo>
                      <a:pt x="42" y="295"/>
                    </a:lnTo>
                    <a:lnTo>
                      <a:pt x="35" y="300"/>
                    </a:lnTo>
                    <a:lnTo>
                      <a:pt x="29" y="304"/>
                    </a:lnTo>
                    <a:lnTo>
                      <a:pt x="21" y="306"/>
                    </a:lnTo>
                    <a:lnTo>
                      <a:pt x="21" y="306"/>
                    </a:lnTo>
                    <a:lnTo>
                      <a:pt x="15" y="307"/>
                    </a:lnTo>
                    <a:lnTo>
                      <a:pt x="15" y="307"/>
                    </a:lnTo>
                    <a:close/>
                  </a:path>
                </a:pathLst>
              </a:custGeom>
              <a:grpFill/>
              <a:ln w="9525">
                <a:solidFill>
                  <a:schemeClr val="accent1"/>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48" name="chenying0907 208"/>
              <p:cNvSpPr/>
              <p:nvPr/>
            </p:nvSpPr>
            <p:spPr bwMode="auto">
              <a:xfrm>
                <a:off x="4284663" y="2282825"/>
                <a:ext cx="195263" cy="171450"/>
              </a:xfrm>
              <a:custGeom>
                <a:avLst/>
                <a:gdLst/>
                <a:ahLst/>
                <a:cxnLst>
                  <a:cxn ang="0">
                    <a:pos x="15" y="323"/>
                  </a:cxn>
                  <a:cxn ang="0">
                    <a:pos x="6" y="319"/>
                  </a:cxn>
                  <a:cxn ang="0">
                    <a:pos x="1" y="309"/>
                  </a:cxn>
                  <a:cxn ang="0">
                    <a:pos x="0" y="306"/>
                  </a:cxn>
                  <a:cxn ang="0">
                    <a:pos x="0" y="297"/>
                  </a:cxn>
                  <a:cxn ang="0">
                    <a:pos x="4" y="290"/>
                  </a:cxn>
                  <a:cxn ang="0">
                    <a:pos x="7" y="287"/>
                  </a:cxn>
                  <a:cxn ang="0">
                    <a:pos x="15" y="277"/>
                  </a:cxn>
                  <a:cxn ang="0">
                    <a:pos x="20" y="266"/>
                  </a:cxn>
                  <a:cxn ang="0">
                    <a:pos x="29" y="253"/>
                  </a:cxn>
                  <a:cxn ang="0">
                    <a:pos x="48" y="230"/>
                  </a:cxn>
                  <a:cxn ang="0">
                    <a:pos x="68" y="211"/>
                  </a:cxn>
                  <a:cxn ang="0">
                    <a:pos x="94" y="190"/>
                  </a:cxn>
                  <a:cxn ang="0">
                    <a:pos x="126" y="162"/>
                  </a:cxn>
                  <a:cxn ang="0">
                    <a:pos x="159" y="135"/>
                  </a:cxn>
                  <a:cxn ang="0">
                    <a:pos x="187" y="111"/>
                  </a:cxn>
                  <a:cxn ang="0">
                    <a:pos x="236" y="73"/>
                  </a:cxn>
                  <a:cxn ang="0">
                    <a:pos x="254" y="61"/>
                  </a:cxn>
                  <a:cxn ang="0">
                    <a:pos x="311" y="23"/>
                  </a:cxn>
                  <a:cxn ang="0">
                    <a:pos x="344" y="3"/>
                  </a:cxn>
                  <a:cxn ang="0">
                    <a:pos x="348" y="1"/>
                  </a:cxn>
                  <a:cxn ang="0">
                    <a:pos x="352" y="0"/>
                  </a:cxn>
                  <a:cxn ang="0">
                    <a:pos x="358" y="2"/>
                  </a:cxn>
                  <a:cxn ang="0">
                    <a:pos x="366" y="9"/>
                  </a:cxn>
                  <a:cxn ang="0">
                    <a:pos x="368" y="14"/>
                  </a:cxn>
                  <a:cxn ang="0">
                    <a:pos x="369" y="22"/>
                  </a:cxn>
                  <a:cxn ang="0">
                    <a:pos x="366" y="29"/>
                  </a:cxn>
                  <a:cxn ang="0">
                    <a:pos x="361" y="35"/>
                  </a:cxn>
                  <a:cxn ang="0">
                    <a:pos x="325" y="57"/>
                  </a:cxn>
                  <a:cxn ang="0">
                    <a:pos x="271" y="92"/>
                  </a:cxn>
                  <a:cxn ang="0">
                    <a:pos x="250" y="107"/>
                  </a:cxn>
                  <a:cxn ang="0">
                    <a:pos x="190" y="157"/>
                  </a:cxn>
                  <a:cxn ang="0">
                    <a:pos x="164" y="179"/>
                  </a:cxn>
                  <a:cxn ang="0">
                    <a:pos x="134" y="203"/>
                  </a:cxn>
                  <a:cxn ang="0">
                    <a:pos x="102" y="229"/>
                  </a:cxn>
                  <a:cxn ang="0">
                    <a:pos x="72" y="258"/>
                  </a:cxn>
                  <a:cxn ang="0">
                    <a:pos x="66" y="264"/>
                  </a:cxn>
                  <a:cxn ang="0">
                    <a:pos x="51" y="286"/>
                  </a:cxn>
                  <a:cxn ang="0">
                    <a:pos x="46" y="295"/>
                  </a:cxn>
                  <a:cxn ang="0">
                    <a:pos x="33" y="312"/>
                  </a:cxn>
                  <a:cxn ang="0">
                    <a:pos x="24" y="319"/>
                  </a:cxn>
                  <a:cxn ang="0">
                    <a:pos x="15" y="323"/>
                  </a:cxn>
                </a:cxnLst>
                <a:rect l="0" t="0" r="r" b="b"/>
                <a:pathLst>
                  <a:path w="369" h="323">
                    <a:moveTo>
                      <a:pt x="15" y="323"/>
                    </a:moveTo>
                    <a:lnTo>
                      <a:pt x="15" y="323"/>
                    </a:lnTo>
                    <a:lnTo>
                      <a:pt x="10" y="322"/>
                    </a:lnTo>
                    <a:lnTo>
                      <a:pt x="6" y="319"/>
                    </a:lnTo>
                    <a:lnTo>
                      <a:pt x="3" y="315"/>
                    </a:lnTo>
                    <a:lnTo>
                      <a:pt x="1" y="309"/>
                    </a:lnTo>
                    <a:lnTo>
                      <a:pt x="1" y="309"/>
                    </a:lnTo>
                    <a:lnTo>
                      <a:pt x="0" y="306"/>
                    </a:lnTo>
                    <a:lnTo>
                      <a:pt x="0" y="300"/>
                    </a:lnTo>
                    <a:lnTo>
                      <a:pt x="0" y="297"/>
                    </a:lnTo>
                    <a:lnTo>
                      <a:pt x="2" y="294"/>
                    </a:lnTo>
                    <a:lnTo>
                      <a:pt x="4" y="290"/>
                    </a:lnTo>
                    <a:lnTo>
                      <a:pt x="7" y="287"/>
                    </a:lnTo>
                    <a:lnTo>
                      <a:pt x="7" y="287"/>
                    </a:lnTo>
                    <a:lnTo>
                      <a:pt x="11" y="283"/>
                    </a:lnTo>
                    <a:lnTo>
                      <a:pt x="15" y="277"/>
                    </a:lnTo>
                    <a:lnTo>
                      <a:pt x="20" y="266"/>
                    </a:lnTo>
                    <a:lnTo>
                      <a:pt x="20" y="266"/>
                    </a:lnTo>
                    <a:lnTo>
                      <a:pt x="24" y="259"/>
                    </a:lnTo>
                    <a:lnTo>
                      <a:pt x="29" y="253"/>
                    </a:lnTo>
                    <a:lnTo>
                      <a:pt x="29" y="253"/>
                    </a:lnTo>
                    <a:lnTo>
                      <a:pt x="48" y="230"/>
                    </a:lnTo>
                    <a:lnTo>
                      <a:pt x="59" y="221"/>
                    </a:lnTo>
                    <a:lnTo>
                      <a:pt x="68" y="211"/>
                    </a:lnTo>
                    <a:lnTo>
                      <a:pt x="68" y="211"/>
                    </a:lnTo>
                    <a:lnTo>
                      <a:pt x="94" y="190"/>
                    </a:lnTo>
                    <a:lnTo>
                      <a:pt x="94" y="190"/>
                    </a:lnTo>
                    <a:lnTo>
                      <a:pt x="126" y="162"/>
                    </a:lnTo>
                    <a:lnTo>
                      <a:pt x="159" y="135"/>
                    </a:lnTo>
                    <a:lnTo>
                      <a:pt x="159" y="135"/>
                    </a:lnTo>
                    <a:lnTo>
                      <a:pt x="187" y="111"/>
                    </a:lnTo>
                    <a:lnTo>
                      <a:pt x="187" y="111"/>
                    </a:lnTo>
                    <a:lnTo>
                      <a:pt x="220" y="85"/>
                    </a:lnTo>
                    <a:lnTo>
                      <a:pt x="236" y="73"/>
                    </a:lnTo>
                    <a:lnTo>
                      <a:pt x="254" y="61"/>
                    </a:lnTo>
                    <a:lnTo>
                      <a:pt x="254" y="61"/>
                    </a:lnTo>
                    <a:lnTo>
                      <a:pt x="282" y="41"/>
                    </a:lnTo>
                    <a:lnTo>
                      <a:pt x="311" y="23"/>
                    </a:lnTo>
                    <a:lnTo>
                      <a:pt x="311" y="23"/>
                    </a:lnTo>
                    <a:lnTo>
                      <a:pt x="344" y="3"/>
                    </a:lnTo>
                    <a:lnTo>
                      <a:pt x="344" y="3"/>
                    </a:lnTo>
                    <a:lnTo>
                      <a:pt x="348" y="1"/>
                    </a:lnTo>
                    <a:lnTo>
                      <a:pt x="352" y="0"/>
                    </a:lnTo>
                    <a:lnTo>
                      <a:pt x="352" y="0"/>
                    </a:lnTo>
                    <a:lnTo>
                      <a:pt x="355" y="1"/>
                    </a:lnTo>
                    <a:lnTo>
                      <a:pt x="358" y="2"/>
                    </a:lnTo>
                    <a:lnTo>
                      <a:pt x="363" y="5"/>
                    </a:lnTo>
                    <a:lnTo>
                      <a:pt x="366" y="9"/>
                    </a:lnTo>
                    <a:lnTo>
                      <a:pt x="368" y="14"/>
                    </a:lnTo>
                    <a:lnTo>
                      <a:pt x="368" y="14"/>
                    </a:lnTo>
                    <a:lnTo>
                      <a:pt x="369" y="17"/>
                    </a:lnTo>
                    <a:lnTo>
                      <a:pt x="369" y="22"/>
                    </a:lnTo>
                    <a:lnTo>
                      <a:pt x="368" y="25"/>
                    </a:lnTo>
                    <a:lnTo>
                      <a:pt x="366" y="29"/>
                    </a:lnTo>
                    <a:lnTo>
                      <a:pt x="364" y="32"/>
                    </a:lnTo>
                    <a:lnTo>
                      <a:pt x="361" y="35"/>
                    </a:lnTo>
                    <a:lnTo>
                      <a:pt x="361" y="35"/>
                    </a:lnTo>
                    <a:lnTo>
                      <a:pt x="325" y="57"/>
                    </a:lnTo>
                    <a:lnTo>
                      <a:pt x="325" y="57"/>
                    </a:lnTo>
                    <a:lnTo>
                      <a:pt x="271" y="92"/>
                    </a:lnTo>
                    <a:lnTo>
                      <a:pt x="271" y="92"/>
                    </a:lnTo>
                    <a:lnTo>
                      <a:pt x="250" y="107"/>
                    </a:lnTo>
                    <a:lnTo>
                      <a:pt x="229" y="123"/>
                    </a:lnTo>
                    <a:lnTo>
                      <a:pt x="190" y="157"/>
                    </a:lnTo>
                    <a:lnTo>
                      <a:pt x="190" y="157"/>
                    </a:lnTo>
                    <a:lnTo>
                      <a:pt x="164" y="179"/>
                    </a:lnTo>
                    <a:lnTo>
                      <a:pt x="164" y="179"/>
                    </a:lnTo>
                    <a:lnTo>
                      <a:pt x="134" y="203"/>
                    </a:lnTo>
                    <a:lnTo>
                      <a:pt x="134" y="203"/>
                    </a:lnTo>
                    <a:lnTo>
                      <a:pt x="102" y="229"/>
                    </a:lnTo>
                    <a:lnTo>
                      <a:pt x="86" y="242"/>
                    </a:lnTo>
                    <a:lnTo>
                      <a:pt x="72" y="258"/>
                    </a:lnTo>
                    <a:lnTo>
                      <a:pt x="72" y="258"/>
                    </a:lnTo>
                    <a:lnTo>
                      <a:pt x="66" y="264"/>
                    </a:lnTo>
                    <a:lnTo>
                      <a:pt x="61" y="271"/>
                    </a:lnTo>
                    <a:lnTo>
                      <a:pt x="51" y="286"/>
                    </a:lnTo>
                    <a:lnTo>
                      <a:pt x="51" y="286"/>
                    </a:lnTo>
                    <a:lnTo>
                      <a:pt x="46" y="295"/>
                    </a:lnTo>
                    <a:lnTo>
                      <a:pt x="40" y="303"/>
                    </a:lnTo>
                    <a:lnTo>
                      <a:pt x="33" y="312"/>
                    </a:lnTo>
                    <a:lnTo>
                      <a:pt x="24" y="319"/>
                    </a:lnTo>
                    <a:lnTo>
                      <a:pt x="24" y="319"/>
                    </a:lnTo>
                    <a:lnTo>
                      <a:pt x="19" y="322"/>
                    </a:lnTo>
                    <a:lnTo>
                      <a:pt x="15" y="323"/>
                    </a:lnTo>
                    <a:lnTo>
                      <a:pt x="15" y="323"/>
                    </a:lnTo>
                    <a:close/>
                  </a:path>
                </a:pathLst>
              </a:custGeom>
              <a:grpFill/>
              <a:ln w="9525">
                <a:solidFill>
                  <a:schemeClr val="accent1"/>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49" name="chenying0907 209"/>
              <p:cNvSpPr/>
              <p:nvPr/>
            </p:nvSpPr>
            <p:spPr bwMode="auto">
              <a:xfrm>
                <a:off x="4446588" y="2346325"/>
                <a:ext cx="285750" cy="307975"/>
              </a:xfrm>
              <a:custGeom>
                <a:avLst/>
                <a:gdLst/>
                <a:ahLst/>
                <a:cxnLst>
                  <a:cxn ang="0">
                    <a:pos x="524" y="583"/>
                  </a:cxn>
                  <a:cxn ang="0">
                    <a:pos x="515" y="580"/>
                  </a:cxn>
                  <a:cxn ang="0">
                    <a:pos x="501" y="571"/>
                  </a:cxn>
                  <a:cxn ang="0">
                    <a:pos x="476" y="549"/>
                  </a:cxn>
                  <a:cxn ang="0">
                    <a:pos x="437" y="513"/>
                  </a:cxn>
                  <a:cxn ang="0">
                    <a:pos x="414" y="488"/>
                  </a:cxn>
                  <a:cxn ang="0">
                    <a:pos x="388" y="460"/>
                  </a:cxn>
                  <a:cxn ang="0">
                    <a:pos x="339" y="409"/>
                  </a:cxn>
                  <a:cxn ang="0">
                    <a:pos x="300" y="361"/>
                  </a:cxn>
                  <a:cxn ang="0">
                    <a:pos x="288" y="344"/>
                  </a:cxn>
                  <a:cxn ang="0">
                    <a:pos x="246" y="293"/>
                  </a:cxn>
                  <a:cxn ang="0">
                    <a:pos x="202" y="245"/>
                  </a:cxn>
                  <a:cxn ang="0">
                    <a:pos x="167" y="208"/>
                  </a:cxn>
                  <a:cxn ang="0">
                    <a:pos x="134" y="170"/>
                  </a:cxn>
                  <a:cxn ang="0">
                    <a:pos x="121" y="153"/>
                  </a:cxn>
                  <a:cxn ang="0">
                    <a:pos x="95" y="121"/>
                  </a:cxn>
                  <a:cxn ang="0">
                    <a:pos x="54" y="76"/>
                  </a:cxn>
                  <a:cxn ang="0">
                    <a:pos x="24" y="48"/>
                  </a:cxn>
                  <a:cxn ang="0">
                    <a:pos x="8" y="36"/>
                  </a:cxn>
                  <a:cxn ang="0">
                    <a:pos x="3" y="29"/>
                  </a:cxn>
                  <a:cxn ang="0">
                    <a:pos x="0" y="22"/>
                  </a:cxn>
                  <a:cxn ang="0">
                    <a:pos x="1" y="13"/>
                  </a:cxn>
                  <a:cxn ang="0">
                    <a:pos x="4" y="8"/>
                  </a:cxn>
                  <a:cxn ang="0">
                    <a:pos x="12" y="1"/>
                  </a:cxn>
                  <a:cxn ang="0">
                    <a:pos x="16" y="0"/>
                  </a:cxn>
                  <a:cxn ang="0">
                    <a:pos x="25" y="3"/>
                  </a:cxn>
                  <a:cxn ang="0">
                    <a:pos x="41" y="15"/>
                  </a:cxn>
                  <a:cxn ang="0">
                    <a:pos x="70" y="41"/>
                  </a:cxn>
                  <a:cxn ang="0">
                    <a:pos x="110" y="84"/>
                  </a:cxn>
                  <a:cxn ang="0">
                    <a:pos x="136" y="115"/>
                  </a:cxn>
                  <a:cxn ang="0">
                    <a:pos x="206" y="198"/>
                  </a:cxn>
                  <a:cxn ang="0">
                    <a:pos x="290" y="291"/>
                  </a:cxn>
                  <a:cxn ang="0">
                    <a:pos x="303" y="306"/>
                  </a:cxn>
                  <a:cxn ang="0">
                    <a:pos x="341" y="353"/>
                  </a:cxn>
                  <a:cxn ang="0">
                    <a:pos x="371" y="390"/>
                  </a:cxn>
                  <a:cxn ang="0">
                    <a:pos x="403" y="425"/>
                  </a:cxn>
                  <a:cxn ang="0">
                    <a:pos x="433" y="457"/>
                  </a:cxn>
                  <a:cxn ang="0">
                    <a:pos x="457" y="482"/>
                  </a:cxn>
                  <a:cxn ang="0">
                    <a:pos x="493" y="518"/>
                  </a:cxn>
                  <a:cxn ang="0">
                    <a:pos x="519" y="540"/>
                  </a:cxn>
                  <a:cxn ang="0">
                    <a:pos x="532" y="549"/>
                  </a:cxn>
                  <a:cxn ang="0">
                    <a:pos x="539" y="554"/>
                  </a:cxn>
                  <a:cxn ang="0">
                    <a:pos x="541" y="560"/>
                  </a:cxn>
                  <a:cxn ang="0">
                    <a:pos x="541" y="570"/>
                  </a:cxn>
                  <a:cxn ang="0">
                    <a:pos x="539" y="575"/>
                  </a:cxn>
                  <a:cxn ang="0">
                    <a:pos x="530" y="582"/>
                  </a:cxn>
                  <a:cxn ang="0">
                    <a:pos x="524" y="583"/>
                  </a:cxn>
                </a:cxnLst>
                <a:rect l="0" t="0" r="r" b="b"/>
                <a:pathLst>
                  <a:path w="541" h="583">
                    <a:moveTo>
                      <a:pt x="524" y="583"/>
                    </a:moveTo>
                    <a:lnTo>
                      <a:pt x="524" y="583"/>
                    </a:lnTo>
                    <a:lnTo>
                      <a:pt x="520" y="582"/>
                    </a:lnTo>
                    <a:lnTo>
                      <a:pt x="515" y="580"/>
                    </a:lnTo>
                    <a:lnTo>
                      <a:pt x="515" y="580"/>
                    </a:lnTo>
                    <a:lnTo>
                      <a:pt x="501" y="571"/>
                    </a:lnTo>
                    <a:lnTo>
                      <a:pt x="488" y="560"/>
                    </a:lnTo>
                    <a:lnTo>
                      <a:pt x="476" y="549"/>
                    </a:lnTo>
                    <a:lnTo>
                      <a:pt x="462" y="538"/>
                    </a:lnTo>
                    <a:lnTo>
                      <a:pt x="437" y="513"/>
                    </a:lnTo>
                    <a:lnTo>
                      <a:pt x="414" y="488"/>
                    </a:lnTo>
                    <a:lnTo>
                      <a:pt x="414" y="488"/>
                    </a:lnTo>
                    <a:lnTo>
                      <a:pt x="388" y="460"/>
                    </a:lnTo>
                    <a:lnTo>
                      <a:pt x="388" y="460"/>
                    </a:lnTo>
                    <a:lnTo>
                      <a:pt x="365" y="437"/>
                    </a:lnTo>
                    <a:lnTo>
                      <a:pt x="339" y="409"/>
                    </a:lnTo>
                    <a:lnTo>
                      <a:pt x="313" y="377"/>
                    </a:lnTo>
                    <a:lnTo>
                      <a:pt x="300" y="361"/>
                    </a:lnTo>
                    <a:lnTo>
                      <a:pt x="288" y="344"/>
                    </a:lnTo>
                    <a:lnTo>
                      <a:pt x="288" y="344"/>
                    </a:lnTo>
                    <a:lnTo>
                      <a:pt x="268" y="319"/>
                    </a:lnTo>
                    <a:lnTo>
                      <a:pt x="246" y="293"/>
                    </a:lnTo>
                    <a:lnTo>
                      <a:pt x="224" y="269"/>
                    </a:lnTo>
                    <a:lnTo>
                      <a:pt x="202" y="245"/>
                    </a:lnTo>
                    <a:lnTo>
                      <a:pt x="202" y="245"/>
                    </a:lnTo>
                    <a:lnTo>
                      <a:pt x="167" y="208"/>
                    </a:lnTo>
                    <a:lnTo>
                      <a:pt x="150" y="189"/>
                    </a:lnTo>
                    <a:lnTo>
                      <a:pt x="134" y="170"/>
                    </a:lnTo>
                    <a:lnTo>
                      <a:pt x="134" y="170"/>
                    </a:lnTo>
                    <a:lnTo>
                      <a:pt x="121" y="153"/>
                    </a:lnTo>
                    <a:lnTo>
                      <a:pt x="121" y="153"/>
                    </a:lnTo>
                    <a:lnTo>
                      <a:pt x="95" y="121"/>
                    </a:lnTo>
                    <a:lnTo>
                      <a:pt x="69" y="90"/>
                    </a:lnTo>
                    <a:lnTo>
                      <a:pt x="54" y="76"/>
                    </a:lnTo>
                    <a:lnTo>
                      <a:pt x="40" y="61"/>
                    </a:lnTo>
                    <a:lnTo>
                      <a:pt x="24" y="48"/>
                    </a:lnTo>
                    <a:lnTo>
                      <a:pt x="8" y="36"/>
                    </a:lnTo>
                    <a:lnTo>
                      <a:pt x="8" y="36"/>
                    </a:lnTo>
                    <a:lnTo>
                      <a:pt x="5" y="32"/>
                    </a:lnTo>
                    <a:lnTo>
                      <a:pt x="3" y="29"/>
                    </a:lnTo>
                    <a:lnTo>
                      <a:pt x="0" y="25"/>
                    </a:lnTo>
                    <a:lnTo>
                      <a:pt x="0" y="22"/>
                    </a:lnTo>
                    <a:lnTo>
                      <a:pt x="0" y="17"/>
                    </a:lnTo>
                    <a:lnTo>
                      <a:pt x="1" y="13"/>
                    </a:lnTo>
                    <a:lnTo>
                      <a:pt x="1" y="13"/>
                    </a:lnTo>
                    <a:lnTo>
                      <a:pt x="4" y="8"/>
                    </a:lnTo>
                    <a:lnTo>
                      <a:pt x="7" y="3"/>
                    </a:lnTo>
                    <a:lnTo>
                      <a:pt x="12" y="1"/>
                    </a:lnTo>
                    <a:lnTo>
                      <a:pt x="16" y="0"/>
                    </a:lnTo>
                    <a:lnTo>
                      <a:pt x="16" y="0"/>
                    </a:lnTo>
                    <a:lnTo>
                      <a:pt x="21" y="0"/>
                    </a:lnTo>
                    <a:lnTo>
                      <a:pt x="25" y="3"/>
                    </a:lnTo>
                    <a:lnTo>
                      <a:pt x="25" y="3"/>
                    </a:lnTo>
                    <a:lnTo>
                      <a:pt x="41" y="15"/>
                    </a:lnTo>
                    <a:lnTo>
                      <a:pt x="55" y="28"/>
                    </a:lnTo>
                    <a:lnTo>
                      <a:pt x="70" y="41"/>
                    </a:lnTo>
                    <a:lnTo>
                      <a:pt x="83" y="55"/>
                    </a:lnTo>
                    <a:lnTo>
                      <a:pt x="110" y="84"/>
                    </a:lnTo>
                    <a:lnTo>
                      <a:pt x="136" y="115"/>
                    </a:lnTo>
                    <a:lnTo>
                      <a:pt x="136" y="115"/>
                    </a:lnTo>
                    <a:lnTo>
                      <a:pt x="170" y="156"/>
                    </a:lnTo>
                    <a:lnTo>
                      <a:pt x="206" y="198"/>
                    </a:lnTo>
                    <a:lnTo>
                      <a:pt x="246" y="242"/>
                    </a:lnTo>
                    <a:lnTo>
                      <a:pt x="290" y="291"/>
                    </a:lnTo>
                    <a:lnTo>
                      <a:pt x="290" y="291"/>
                    </a:lnTo>
                    <a:lnTo>
                      <a:pt x="303" y="306"/>
                    </a:lnTo>
                    <a:lnTo>
                      <a:pt x="317" y="322"/>
                    </a:lnTo>
                    <a:lnTo>
                      <a:pt x="341" y="353"/>
                    </a:lnTo>
                    <a:lnTo>
                      <a:pt x="341" y="353"/>
                    </a:lnTo>
                    <a:lnTo>
                      <a:pt x="371" y="390"/>
                    </a:lnTo>
                    <a:lnTo>
                      <a:pt x="387" y="407"/>
                    </a:lnTo>
                    <a:lnTo>
                      <a:pt x="403" y="425"/>
                    </a:lnTo>
                    <a:lnTo>
                      <a:pt x="403" y="425"/>
                    </a:lnTo>
                    <a:lnTo>
                      <a:pt x="433" y="457"/>
                    </a:lnTo>
                    <a:lnTo>
                      <a:pt x="433" y="457"/>
                    </a:lnTo>
                    <a:lnTo>
                      <a:pt x="457" y="482"/>
                    </a:lnTo>
                    <a:lnTo>
                      <a:pt x="481" y="507"/>
                    </a:lnTo>
                    <a:lnTo>
                      <a:pt x="493" y="518"/>
                    </a:lnTo>
                    <a:lnTo>
                      <a:pt x="507" y="529"/>
                    </a:lnTo>
                    <a:lnTo>
                      <a:pt x="519" y="540"/>
                    </a:lnTo>
                    <a:lnTo>
                      <a:pt x="532" y="549"/>
                    </a:lnTo>
                    <a:lnTo>
                      <a:pt x="532" y="549"/>
                    </a:lnTo>
                    <a:lnTo>
                      <a:pt x="537" y="552"/>
                    </a:lnTo>
                    <a:lnTo>
                      <a:pt x="539" y="554"/>
                    </a:lnTo>
                    <a:lnTo>
                      <a:pt x="540" y="557"/>
                    </a:lnTo>
                    <a:lnTo>
                      <a:pt x="541" y="560"/>
                    </a:lnTo>
                    <a:lnTo>
                      <a:pt x="541" y="565"/>
                    </a:lnTo>
                    <a:lnTo>
                      <a:pt x="541" y="570"/>
                    </a:lnTo>
                    <a:lnTo>
                      <a:pt x="541" y="570"/>
                    </a:lnTo>
                    <a:lnTo>
                      <a:pt x="539" y="575"/>
                    </a:lnTo>
                    <a:lnTo>
                      <a:pt x="534" y="579"/>
                    </a:lnTo>
                    <a:lnTo>
                      <a:pt x="530" y="582"/>
                    </a:lnTo>
                    <a:lnTo>
                      <a:pt x="527" y="583"/>
                    </a:lnTo>
                    <a:lnTo>
                      <a:pt x="524" y="583"/>
                    </a:lnTo>
                    <a:lnTo>
                      <a:pt x="524" y="583"/>
                    </a:lnTo>
                    <a:close/>
                  </a:path>
                </a:pathLst>
              </a:custGeom>
              <a:grpFill/>
              <a:ln w="9525">
                <a:solidFill>
                  <a:schemeClr val="accent1"/>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50" name="chenying0907 210"/>
              <p:cNvSpPr/>
              <p:nvPr/>
            </p:nvSpPr>
            <p:spPr bwMode="auto">
              <a:xfrm>
                <a:off x="4349750" y="2435225"/>
                <a:ext cx="273050" cy="288925"/>
              </a:xfrm>
              <a:custGeom>
                <a:avLst/>
                <a:gdLst/>
                <a:ahLst/>
                <a:cxnLst>
                  <a:cxn ang="0">
                    <a:pos x="493" y="546"/>
                  </a:cxn>
                  <a:cxn ang="0">
                    <a:pos x="481" y="537"/>
                  </a:cxn>
                  <a:cxn ang="0">
                    <a:pos x="475" y="524"/>
                  </a:cxn>
                  <a:cxn ang="0">
                    <a:pos x="457" y="505"/>
                  </a:cxn>
                  <a:cxn ang="0">
                    <a:pos x="444" y="490"/>
                  </a:cxn>
                  <a:cxn ang="0">
                    <a:pos x="436" y="479"/>
                  </a:cxn>
                  <a:cxn ang="0">
                    <a:pos x="411" y="452"/>
                  </a:cxn>
                  <a:cxn ang="0">
                    <a:pos x="402" y="443"/>
                  </a:cxn>
                  <a:cxn ang="0">
                    <a:pos x="387" y="420"/>
                  </a:cxn>
                  <a:cxn ang="0">
                    <a:pos x="376" y="410"/>
                  </a:cxn>
                  <a:cxn ang="0">
                    <a:pos x="345" y="378"/>
                  </a:cxn>
                  <a:cxn ang="0">
                    <a:pos x="321" y="352"/>
                  </a:cxn>
                  <a:cxn ang="0">
                    <a:pos x="280" y="313"/>
                  </a:cxn>
                  <a:cxn ang="0">
                    <a:pos x="252" y="285"/>
                  </a:cxn>
                  <a:cxn ang="0">
                    <a:pos x="151" y="183"/>
                  </a:cxn>
                  <a:cxn ang="0">
                    <a:pos x="106" y="136"/>
                  </a:cxn>
                  <a:cxn ang="0">
                    <a:pos x="64" y="92"/>
                  </a:cxn>
                  <a:cxn ang="0">
                    <a:pos x="33" y="58"/>
                  </a:cxn>
                  <a:cxn ang="0">
                    <a:pos x="13" y="39"/>
                  </a:cxn>
                  <a:cxn ang="0">
                    <a:pos x="3" y="26"/>
                  </a:cxn>
                  <a:cxn ang="0">
                    <a:pos x="0" y="14"/>
                  </a:cxn>
                  <a:cxn ang="0">
                    <a:pos x="5" y="6"/>
                  </a:cxn>
                  <a:cxn ang="0">
                    <a:pos x="19" y="0"/>
                  </a:cxn>
                  <a:cxn ang="0">
                    <a:pos x="26" y="2"/>
                  </a:cxn>
                  <a:cxn ang="0">
                    <a:pos x="34" y="8"/>
                  </a:cxn>
                  <a:cxn ang="0">
                    <a:pos x="72" y="47"/>
                  </a:cxn>
                  <a:cxn ang="0">
                    <a:pos x="94" y="67"/>
                  </a:cxn>
                  <a:cxn ang="0">
                    <a:pos x="151" y="133"/>
                  </a:cxn>
                  <a:cxn ang="0">
                    <a:pos x="191" y="176"/>
                  </a:cxn>
                  <a:cxn ang="0">
                    <a:pos x="275" y="260"/>
                  </a:cxn>
                  <a:cxn ang="0">
                    <a:pos x="311" y="293"/>
                  </a:cxn>
                  <a:cxn ang="0">
                    <a:pos x="364" y="343"/>
                  </a:cxn>
                  <a:cxn ang="0">
                    <a:pos x="407" y="387"/>
                  </a:cxn>
                  <a:cxn ang="0">
                    <a:pos x="423" y="411"/>
                  </a:cxn>
                  <a:cxn ang="0">
                    <a:pos x="440" y="429"/>
                  </a:cxn>
                  <a:cxn ang="0">
                    <a:pos x="452" y="440"/>
                  </a:cxn>
                  <a:cxn ang="0">
                    <a:pos x="460" y="452"/>
                  </a:cxn>
                  <a:cxn ang="0">
                    <a:pos x="481" y="478"/>
                  </a:cxn>
                  <a:cxn ang="0">
                    <a:pos x="496" y="493"/>
                  </a:cxn>
                  <a:cxn ang="0">
                    <a:pos x="508" y="510"/>
                  </a:cxn>
                  <a:cxn ang="0">
                    <a:pos x="512" y="513"/>
                  </a:cxn>
                  <a:cxn ang="0">
                    <a:pos x="515" y="524"/>
                  </a:cxn>
                  <a:cxn ang="0">
                    <a:pos x="515" y="533"/>
                  </a:cxn>
                  <a:cxn ang="0">
                    <a:pos x="510" y="542"/>
                  </a:cxn>
                  <a:cxn ang="0">
                    <a:pos x="499" y="546"/>
                  </a:cxn>
                </a:cxnLst>
                <a:rect l="0" t="0" r="r" b="b"/>
                <a:pathLst>
                  <a:path w="515" h="546">
                    <a:moveTo>
                      <a:pt x="499" y="546"/>
                    </a:moveTo>
                    <a:lnTo>
                      <a:pt x="499" y="546"/>
                    </a:lnTo>
                    <a:lnTo>
                      <a:pt x="493" y="546"/>
                    </a:lnTo>
                    <a:lnTo>
                      <a:pt x="488" y="543"/>
                    </a:lnTo>
                    <a:lnTo>
                      <a:pt x="483" y="540"/>
                    </a:lnTo>
                    <a:lnTo>
                      <a:pt x="481" y="537"/>
                    </a:lnTo>
                    <a:lnTo>
                      <a:pt x="480" y="534"/>
                    </a:lnTo>
                    <a:lnTo>
                      <a:pt x="480" y="534"/>
                    </a:lnTo>
                    <a:lnTo>
                      <a:pt x="475" y="524"/>
                    </a:lnTo>
                    <a:lnTo>
                      <a:pt x="470" y="517"/>
                    </a:lnTo>
                    <a:lnTo>
                      <a:pt x="463" y="511"/>
                    </a:lnTo>
                    <a:lnTo>
                      <a:pt x="457" y="505"/>
                    </a:lnTo>
                    <a:lnTo>
                      <a:pt x="457" y="505"/>
                    </a:lnTo>
                    <a:lnTo>
                      <a:pt x="450" y="498"/>
                    </a:lnTo>
                    <a:lnTo>
                      <a:pt x="444" y="490"/>
                    </a:lnTo>
                    <a:lnTo>
                      <a:pt x="444" y="490"/>
                    </a:lnTo>
                    <a:lnTo>
                      <a:pt x="436" y="479"/>
                    </a:lnTo>
                    <a:lnTo>
                      <a:pt x="436" y="479"/>
                    </a:lnTo>
                    <a:lnTo>
                      <a:pt x="425" y="466"/>
                    </a:lnTo>
                    <a:lnTo>
                      <a:pt x="419" y="458"/>
                    </a:lnTo>
                    <a:lnTo>
                      <a:pt x="411" y="452"/>
                    </a:lnTo>
                    <a:lnTo>
                      <a:pt x="411" y="452"/>
                    </a:lnTo>
                    <a:lnTo>
                      <a:pt x="407" y="448"/>
                    </a:lnTo>
                    <a:lnTo>
                      <a:pt x="402" y="443"/>
                    </a:lnTo>
                    <a:lnTo>
                      <a:pt x="395" y="433"/>
                    </a:lnTo>
                    <a:lnTo>
                      <a:pt x="395" y="433"/>
                    </a:lnTo>
                    <a:lnTo>
                      <a:pt x="387" y="420"/>
                    </a:lnTo>
                    <a:lnTo>
                      <a:pt x="382" y="415"/>
                    </a:lnTo>
                    <a:lnTo>
                      <a:pt x="376" y="410"/>
                    </a:lnTo>
                    <a:lnTo>
                      <a:pt x="376" y="410"/>
                    </a:lnTo>
                    <a:lnTo>
                      <a:pt x="367" y="404"/>
                    </a:lnTo>
                    <a:lnTo>
                      <a:pt x="360" y="395"/>
                    </a:lnTo>
                    <a:lnTo>
                      <a:pt x="345" y="378"/>
                    </a:lnTo>
                    <a:lnTo>
                      <a:pt x="345" y="378"/>
                    </a:lnTo>
                    <a:lnTo>
                      <a:pt x="333" y="364"/>
                    </a:lnTo>
                    <a:lnTo>
                      <a:pt x="321" y="352"/>
                    </a:lnTo>
                    <a:lnTo>
                      <a:pt x="321" y="352"/>
                    </a:lnTo>
                    <a:lnTo>
                      <a:pt x="299" y="332"/>
                    </a:lnTo>
                    <a:lnTo>
                      <a:pt x="280" y="313"/>
                    </a:lnTo>
                    <a:lnTo>
                      <a:pt x="280" y="313"/>
                    </a:lnTo>
                    <a:lnTo>
                      <a:pt x="252" y="285"/>
                    </a:lnTo>
                    <a:lnTo>
                      <a:pt x="252" y="285"/>
                    </a:lnTo>
                    <a:lnTo>
                      <a:pt x="225" y="260"/>
                    </a:lnTo>
                    <a:lnTo>
                      <a:pt x="200" y="234"/>
                    </a:lnTo>
                    <a:lnTo>
                      <a:pt x="151" y="183"/>
                    </a:lnTo>
                    <a:lnTo>
                      <a:pt x="151" y="183"/>
                    </a:lnTo>
                    <a:lnTo>
                      <a:pt x="106" y="136"/>
                    </a:lnTo>
                    <a:lnTo>
                      <a:pt x="106" y="136"/>
                    </a:lnTo>
                    <a:lnTo>
                      <a:pt x="87" y="116"/>
                    </a:lnTo>
                    <a:lnTo>
                      <a:pt x="87" y="116"/>
                    </a:lnTo>
                    <a:lnTo>
                      <a:pt x="64" y="92"/>
                    </a:lnTo>
                    <a:lnTo>
                      <a:pt x="40" y="66"/>
                    </a:lnTo>
                    <a:lnTo>
                      <a:pt x="40" y="66"/>
                    </a:lnTo>
                    <a:lnTo>
                      <a:pt x="33" y="58"/>
                    </a:lnTo>
                    <a:lnTo>
                      <a:pt x="24" y="50"/>
                    </a:lnTo>
                    <a:lnTo>
                      <a:pt x="24" y="50"/>
                    </a:lnTo>
                    <a:lnTo>
                      <a:pt x="13" y="39"/>
                    </a:lnTo>
                    <a:lnTo>
                      <a:pt x="8" y="33"/>
                    </a:lnTo>
                    <a:lnTo>
                      <a:pt x="3" y="26"/>
                    </a:lnTo>
                    <a:lnTo>
                      <a:pt x="3" y="26"/>
                    </a:lnTo>
                    <a:lnTo>
                      <a:pt x="1" y="22"/>
                    </a:lnTo>
                    <a:lnTo>
                      <a:pt x="0" y="18"/>
                    </a:lnTo>
                    <a:lnTo>
                      <a:pt x="0" y="14"/>
                    </a:lnTo>
                    <a:lnTo>
                      <a:pt x="2" y="10"/>
                    </a:lnTo>
                    <a:lnTo>
                      <a:pt x="2" y="10"/>
                    </a:lnTo>
                    <a:lnTo>
                      <a:pt x="5" y="6"/>
                    </a:lnTo>
                    <a:lnTo>
                      <a:pt x="9" y="3"/>
                    </a:lnTo>
                    <a:lnTo>
                      <a:pt x="14" y="1"/>
                    </a:lnTo>
                    <a:lnTo>
                      <a:pt x="19" y="0"/>
                    </a:lnTo>
                    <a:lnTo>
                      <a:pt x="19" y="0"/>
                    </a:lnTo>
                    <a:lnTo>
                      <a:pt x="22" y="1"/>
                    </a:lnTo>
                    <a:lnTo>
                      <a:pt x="26" y="2"/>
                    </a:lnTo>
                    <a:lnTo>
                      <a:pt x="31" y="4"/>
                    </a:lnTo>
                    <a:lnTo>
                      <a:pt x="34" y="8"/>
                    </a:lnTo>
                    <a:lnTo>
                      <a:pt x="34" y="8"/>
                    </a:lnTo>
                    <a:lnTo>
                      <a:pt x="42" y="18"/>
                    </a:lnTo>
                    <a:lnTo>
                      <a:pt x="51" y="29"/>
                    </a:lnTo>
                    <a:lnTo>
                      <a:pt x="72" y="47"/>
                    </a:lnTo>
                    <a:lnTo>
                      <a:pt x="72" y="47"/>
                    </a:lnTo>
                    <a:lnTo>
                      <a:pt x="83" y="57"/>
                    </a:lnTo>
                    <a:lnTo>
                      <a:pt x="94" y="67"/>
                    </a:lnTo>
                    <a:lnTo>
                      <a:pt x="94" y="67"/>
                    </a:lnTo>
                    <a:lnTo>
                      <a:pt x="124" y="100"/>
                    </a:lnTo>
                    <a:lnTo>
                      <a:pt x="151" y="133"/>
                    </a:lnTo>
                    <a:lnTo>
                      <a:pt x="164" y="146"/>
                    </a:lnTo>
                    <a:lnTo>
                      <a:pt x="164" y="146"/>
                    </a:lnTo>
                    <a:lnTo>
                      <a:pt x="191" y="176"/>
                    </a:lnTo>
                    <a:lnTo>
                      <a:pt x="219" y="205"/>
                    </a:lnTo>
                    <a:lnTo>
                      <a:pt x="247" y="232"/>
                    </a:lnTo>
                    <a:lnTo>
                      <a:pt x="275" y="260"/>
                    </a:lnTo>
                    <a:lnTo>
                      <a:pt x="275" y="260"/>
                    </a:lnTo>
                    <a:lnTo>
                      <a:pt x="311" y="293"/>
                    </a:lnTo>
                    <a:lnTo>
                      <a:pt x="311" y="293"/>
                    </a:lnTo>
                    <a:lnTo>
                      <a:pt x="342" y="321"/>
                    </a:lnTo>
                    <a:lnTo>
                      <a:pt x="342" y="321"/>
                    </a:lnTo>
                    <a:lnTo>
                      <a:pt x="364" y="343"/>
                    </a:lnTo>
                    <a:lnTo>
                      <a:pt x="386" y="363"/>
                    </a:lnTo>
                    <a:lnTo>
                      <a:pt x="396" y="375"/>
                    </a:lnTo>
                    <a:lnTo>
                      <a:pt x="407" y="387"/>
                    </a:lnTo>
                    <a:lnTo>
                      <a:pt x="415" y="398"/>
                    </a:lnTo>
                    <a:lnTo>
                      <a:pt x="423" y="411"/>
                    </a:lnTo>
                    <a:lnTo>
                      <a:pt x="423" y="411"/>
                    </a:lnTo>
                    <a:lnTo>
                      <a:pt x="426" y="416"/>
                    </a:lnTo>
                    <a:lnTo>
                      <a:pt x="430" y="421"/>
                    </a:lnTo>
                    <a:lnTo>
                      <a:pt x="440" y="429"/>
                    </a:lnTo>
                    <a:lnTo>
                      <a:pt x="440" y="429"/>
                    </a:lnTo>
                    <a:lnTo>
                      <a:pt x="446" y="435"/>
                    </a:lnTo>
                    <a:lnTo>
                      <a:pt x="452" y="440"/>
                    </a:lnTo>
                    <a:lnTo>
                      <a:pt x="452" y="440"/>
                    </a:lnTo>
                    <a:lnTo>
                      <a:pt x="460" y="452"/>
                    </a:lnTo>
                    <a:lnTo>
                      <a:pt x="460" y="452"/>
                    </a:lnTo>
                    <a:lnTo>
                      <a:pt x="470" y="466"/>
                    </a:lnTo>
                    <a:lnTo>
                      <a:pt x="475" y="472"/>
                    </a:lnTo>
                    <a:lnTo>
                      <a:pt x="481" y="478"/>
                    </a:lnTo>
                    <a:lnTo>
                      <a:pt x="481" y="478"/>
                    </a:lnTo>
                    <a:lnTo>
                      <a:pt x="489" y="486"/>
                    </a:lnTo>
                    <a:lnTo>
                      <a:pt x="496" y="493"/>
                    </a:lnTo>
                    <a:lnTo>
                      <a:pt x="502" y="501"/>
                    </a:lnTo>
                    <a:lnTo>
                      <a:pt x="507" y="509"/>
                    </a:lnTo>
                    <a:lnTo>
                      <a:pt x="508" y="510"/>
                    </a:lnTo>
                    <a:lnTo>
                      <a:pt x="509" y="511"/>
                    </a:lnTo>
                    <a:lnTo>
                      <a:pt x="509" y="511"/>
                    </a:lnTo>
                    <a:lnTo>
                      <a:pt x="512" y="513"/>
                    </a:lnTo>
                    <a:lnTo>
                      <a:pt x="514" y="516"/>
                    </a:lnTo>
                    <a:lnTo>
                      <a:pt x="515" y="520"/>
                    </a:lnTo>
                    <a:lnTo>
                      <a:pt x="515" y="524"/>
                    </a:lnTo>
                    <a:lnTo>
                      <a:pt x="515" y="530"/>
                    </a:lnTo>
                    <a:lnTo>
                      <a:pt x="515" y="530"/>
                    </a:lnTo>
                    <a:lnTo>
                      <a:pt x="515" y="533"/>
                    </a:lnTo>
                    <a:lnTo>
                      <a:pt x="514" y="537"/>
                    </a:lnTo>
                    <a:lnTo>
                      <a:pt x="513" y="540"/>
                    </a:lnTo>
                    <a:lnTo>
                      <a:pt x="510" y="542"/>
                    </a:lnTo>
                    <a:lnTo>
                      <a:pt x="510" y="542"/>
                    </a:lnTo>
                    <a:lnTo>
                      <a:pt x="506" y="545"/>
                    </a:lnTo>
                    <a:lnTo>
                      <a:pt x="499" y="546"/>
                    </a:lnTo>
                    <a:lnTo>
                      <a:pt x="499" y="546"/>
                    </a:lnTo>
                    <a:close/>
                  </a:path>
                </a:pathLst>
              </a:custGeom>
              <a:grpFill/>
              <a:ln w="9525">
                <a:solidFill>
                  <a:schemeClr val="accent1"/>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51" name="chenying0907 211"/>
              <p:cNvSpPr/>
              <p:nvPr/>
            </p:nvSpPr>
            <p:spPr bwMode="auto">
              <a:xfrm>
                <a:off x="4708525" y="2740025"/>
                <a:ext cx="77788" cy="74613"/>
              </a:xfrm>
              <a:custGeom>
                <a:avLst/>
                <a:gdLst/>
                <a:ahLst/>
                <a:cxnLst>
                  <a:cxn ang="0">
                    <a:pos x="116" y="142"/>
                  </a:cxn>
                  <a:cxn ang="0">
                    <a:pos x="111" y="142"/>
                  </a:cxn>
                  <a:cxn ang="0">
                    <a:pos x="101" y="140"/>
                  </a:cxn>
                  <a:cxn ang="0">
                    <a:pos x="90" y="136"/>
                  </a:cxn>
                  <a:cxn ang="0">
                    <a:pos x="88" y="139"/>
                  </a:cxn>
                  <a:cxn ang="0">
                    <a:pos x="79" y="141"/>
                  </a:cxn>
                  <a:cxn ang="0">
                    <a:pos x="77" y="141"/>
                  </a:cxn>
                  <a:cxn ang="0">
                    <a:pos x="63" y="139"/>
                  </a:cxn>
                  <a:cxn ang="0">
                    <a:pos x="49" y="136"/>
                  </a:cxn>
                  <a:cxn ang="0">
                    <a:pos x="42" y="134"/>
                  </a:cxn>
                  <a:cxn ang="0">
                    <a:pos x="33" y="127"/>
                  </a:cxn>
                  <a:cxn ang="0">
                    <a:pos x="30" y="129"/>
                  </a:cxn>
                  <a:cxn ang="0">
                    <a:pos x="21" y="131"/>
                  </a:cxn>
                  <a:cxn ang="0">
                    <a:pos x="18" y="130"/>
                  </a:cxn>
                  <a:cxn ang="0">
                    <a:pos x="12" y="127"/>
                  </a:cxn>
                  <a:cxn ang="0">
                    <a:pos x="7" y="122"/>
                  </a:cxn>
                  <a:cxn ang="0">
                    <a:pos x="6" y="117"/>
                  </a:cxn>
                  <a:cxn ang="0">
                    <a:pos x="5" y="115"/>
                  </a:cxn>
                  <a:cxn ang="0">
                    <a:pos x="1" y="108"/>
                  </a:cxn>
                  <a:cxn ang="0">
                    <a:pos x="1" y="101"/>
                  </a:cxn>
                  <a:cxn ang="0">
                    <a:pos x="3" y="95"/>
                  </a:cxn>
                  <a:cxn ang="0">
                    <a:pos x="13" y="83"/>
                  </a:cxn>
                  <a:cxn ang="0">
                    <a:pos x="31" y="62"/>
                  </a:cxn>
                  <a:cxn ang="0">
                    <a:pos x="63" y="34"/>
                  </a:cxn>
                  <a:cxn ang="0">
                    <a:pos x="92" y="13"/>
                  </a:cxn>
                  <a:cxn ang="0">
                    <a:pos x="98" y="8"/>
                  </a:cxn>
                  <a:cxn ang="0">
                    <a:pos x="113" y="1"/>
                  </a:cxn>
                  <a:cxn ang="0">
                    <a:pos x="121" y="0"/>
                  </a:cxn>
                  <a:cxn ang="0">
                    <a:pos x="131" y="2"/>
                  </a:cxn>
                  <a:cxn ang="0">
                    <a:pos x="137" y="5"/>
                  </a:cxn>
                  <a:cxn ang="0">
                    <a:pos x="143" y="15"/>
                  </a:cxn>
                  <a:cxn ang="0">
                    <a:pos x="147" y="29"/>
                  </a:cxn>
                  <a:cxn ang="0">
                    <a:pos x="148" y="35"/>
                  </a:cxn>
                  <a:cxn ang="0">
                    <a:pos x="147" y="53"/>
                  </a:cxn>
                  <a:cxn ang="0">
                    <a:pos x="148" y="84"/>
                  </a:cxn>
                  <a:cxn ang="0">
                    <a:pos x="148" y="100"/>
                  </a:cxn>
                  <a:cxn ang="0">
                    <a:pos x="146" y="116"/>
                  </a:cxn>
                  <a:cxn ang="0">
                    <a:pos x="145" y="125"/>
                  </a:cxn>
                  <a:cxn ang="0">
                    <a:pos x="141" y="132"/>
                  </a:cxn>
                  <a:cxn ang="0">
                    <a:pos x="136" y="136"/>
                  </a:cxn>
                  <a:cxn ang="0">
                    <a:pos x="128" y="141"/>
                  </a:cxn>
                  <a:cxn ang="0">
                    <a:pos x="126" y="141"/>
                  </a:cxn>
                  <a:cxn ang="0">
                    <a:pos x="121" y="142"/>
                  </a:cxn>
                  <a:cxn ang="0">
                    <a:pos x="116" y="142"/>
                  </a:cxn>
                </a:cxnLst>
                <a:rect l="0" t="0" r="r" b="b"/>
                <a:pathLst>
                  <a:path w="148" h="142">
                    <a:moveTo>
                      <a:pt x="116" y="142"/>
                    </a:moveTo>
                    <a:lnTo>
                      <a:pt x="116" y="142"/>
                    </a:lnTo>
                    <a:lnTo>
                      <a:pt x="111" y="142"/>
                    </a:lnTo>
                    <a:lnTo>
                      <a:pt x="111" y="142"/>
                    </a:lnTo>
                    <a:lnTo>
                      <a:pt x="101" y="140"/>
                    </a:lnTo>
                    <a:lnTo>
                      <a:pt x="101" y="140"/>
                    </a:lnTo>
                    <a:lnTo>
                      <a:pt x="93" y="136"/>
                    </a:lnTo>
                    <a:lnTo>
                      <a:pt x="90" y="136"/>
                    </a:lnTo>
                    <a:lnTo>
                      <a:pt x="88" y="139"/>
                    </a:lnTo>
                    <a:lnTo>
                      <a:pt x="88" y="139"/>
                    </a:lnTo>
                    <a:lnTo>
                      <a:pt x="84" y="141"/>
                    </a:lnTo>
                    <a:lnTo>
                      <a:pt x="79" y="141"/>
                    </a:lnTo>
                    <a:lnTo>
                      <a:pt x="79" y="141"/>
                    </a:lnTo>
                    <a:lnTo>
                      <a:pt x="77" y="141"/>
                    </a:lnTo>
                    <a:lnTo>
                      <a:pt x="77" y="141"/>
                    </a:lnTo>
                    <a:lnTo>
                      <a:pt x="63" y="139"/>
                    </a:lnTo>
                    <a:lnTo>
                      <a:pt x="63" y="139"/>
                    </a:lnTo>
                    <a:lnTo>
                      <a:pt x="49" y="136"/>
                    </a:lnTo>
                    <a:lnTo>
                      <a:pt x="49" y="136"/>
                    </a:lnTo>
                    <a:lnTo>
                      <a:pt x="42" y="134"/>
                    </a:lnTo>
                    <a:lnTo>
                      <a:pt x="36" y="130"/>
                    </a:lnTo>
                    <a:lnTo>
                      <a:pt x="33" y="127"/>
                    </a:lnTo>
                    <a:lnTo>
                      <a:pt x="30" y="129"/>
                    </a:lnTo>
                    <a:lnTo>
                      <a:pt x="30" y="129"/>
                    </a:lnTo>
                    <a:lnTo>
                      <a:pt x="25" y="130"/>
                    </a:lnTo>
                    <a:lnTo>
                      <a:pt x="21" y="131"/>
                    </a:lnTo>
                    <a:lnTo>
                      <a:pt x="21" y="131"/>
                    </a:lnTo>
                    <a:lnTo>
                      <a:pt x="18" y="130"/>
                    </a:lnTo>
                    <a:lnTo>
                      <a:pt x="13" y="129"/>
                    </a:lnTo>
                    <a:lnTo>
                      <a:pt x="12" y="127"/>
                    </a:lnTo>
                    <a:lnTo>
                      <a:pt x="10" y="125"/>
                    </a:lnTo>
                    <a:lnTo>
                      <a:pt x="7" y="122"/>
                    </a:lnTo>
                    <a:lnTo>
                      <a:pt x="6" y="119"/>
                    </a:lnTo>
                    <a:lnTo>
                      <a:pt x="6" y="117"/>
                    </a:lnTo>
                    <a:lnTo>
                      <a:pt x="5" y="115"/>
                    </a:lnTo>
                    <a:lnTo>
                      <a:pt x="5" y="115"/>
                    </a:lnTo>
                    <a:lnTo>
                      <a:pt x="2" y="112"/>
                    </a:lnTo>
                    <a:lnTo>
                      <a:pt x="1" y="108"/>
                    </a:lnTo>
                    <a:lnTo>
                      <a:pt x="0" y="104"/>
                    </a:lnTo>
                    <a:lnTo>
                      <a:pt x="1" y="101"/>
                    </a:lnTo>
                    <a:lnTo>
                      <a:pt x="2" y="98"/>
                    </a:lnTo>
                    <a:lnTo>
                      <a:pt x="3" y="95"/>
                    </a:lnTo>
                    <a:lnTo>
                      <a:pt x="3" y="95"/>
                    </a:lnTo>
                    <a:lnTo>
                      <a:pt x="13" y="83"/>
                    </a:lnTo>
                    <a:lnTo>
                      <a:pt x="22" y="72"/>
                    </a:lnTo>
                    <a:lnTo>
                      <a:pt x="31" y="62"/>
                    </a:lnTo>
                    <a:lnTo>
                      <a:pt x="42" y="52"/>
                    </a:lnTo>
                    <a:lnTo>
                      <a:pt x="63" y="34"/>
                    </a:lnTo>
                    <a:lnTo>
                      <a:pt x="87" y="17"/>
                    </a:lnTo>
                    <a:lnTo>
                      <a:pt x="92" y="13"/>
                    </a:lnTo>
                    <a:lnTo>
                      <a:pt x="92" y="13"/>
                    </a:lnTo>
                    <a:lnTo>
                      <a:pt x="98" y="8"/>
                    </a:lnTo>
                    <a:lnTo>
                      <a:pt x="105" y="4"/>
                    </a:lnTo>
                    <a:lnTo>
                      <a:pt x="113" y="1"/>
                    </a:lnTo>
                    <a:lnTo>
                      <a:pt x="121" y="0"/>
                    </a:lnTo>
                    <a:lnTo>
                      <a:pt x="121" y="0"/>
                    </a:lnTo>
                    <a:lnTo>
                      <a:pt x="126" y="1"/>
                    </a:lnTo>
                    <a:lnTo>
                      <a:pt x="131" y="2"/>
                    </a:lnTo>
                    <a:lnTo>
                      <a:pt x="131" y="2"/>
                    </a:lnTo>
                    <a:lnTo>
                      <a:pt x="137" y="5"/>
                    </a:lnTo>
                    <a:lnTo>
                      <a:pt x="141" y="9"/>
                    </a:lnTo>
                    <a:lnTo>
                      <a:pt x="143" y="15"/>
                    </a:lnTo>
                    <a:lnTo>
                      <a:pt x="145" y="20"/>
                    </a:lnTo>
                    <a:lnTo>
                      <a:pt x="147" y="29"/>
                    </a:lnTo>
                    <a:lnTo>
                      <a:pt x="148" y="35"/>
                    </a:lnTo>
                    <a:lnTo>
                      <a:pt x="148" y="35"/>
                    </a:lnTo>
                    <a:lnTo>
                      <a:pt x="147" y="53"/>
                    </a:lnTo>
                    <a:lnTo>
                      <a:pt x="147" y="53"/>
                    </a:lnTo>
                    <a:lnTo>
                      <a:pt x="147" y="81"/>
                    </a:lnTo>
                    <a:lnTo>
                      <a:pt x="148" y="84"/>
                    </a:lnTo>
                    <a:lnTo>
                      <a:pt x="148" y="84"/>
                    </a:lnTo>
                    <a:lnTo>
                      <a:pt x="148" y="100"/>
                    </a:lnTo>
                    <a:lnTo>
                      <a:pt x="147" y="108"/>
                    </a:lnTo>
                    <a:lnTo>
                      <a:pt x="146" y="116"/>
                    </a:lnTo>
                    <a:lnTo>
                      <a:pt x="146" y="116"/>
                    </a:lnTo>
                    <a:lnTo>
                      <a:pt x="145" y="125"/>
                    </a:lnTo>
                    <a:lnTo>
                      <a:pt x="143" y="128"/>
                    </a:lnTo>
                    <a:lnTo>
                      <a:pt x="141" y="132"/>
                    </a:lnTo>
                    <a:lnTo>
                      <a:pt x="139" y="134"/>
                    </a:lnTo>
                    <a:lnTo>
                      <a:pt x="136" y="136"/>
                    </a:lnTo>
                    <a:lnTo>
                      <a:pt x="128" y="141"/>
                    </a:lnTo>
                    <a:lnTo>
                      <a:pt x="128" y="141"/>
                    </a:lnTo>
                    <a:lnTo>
                      <a:pt x="127" y="141"/>
                    </a:lnTo>
                    <a:lnTo>
                      <a:pt x="126" y="141"/>
                    </a:lnTo>
                    <a:lnTo>
                      <a:pt x="126" y="141"/>
                    </a:lnTo>
                    <a:lnTo>
                      <a:pt x="121" y="142"/>
                    </a:lnTo>
                    <a:lnTo>
                      <a:pt x="116" y="142"/>
                    </a:lnTo>
                    <a:lnTo>
                      <a:pt x="116" y="142"/>
                    </a:lnTo>
                    <a:close/>
                  </a:path>
                </a:pathLst>
              </a:custGeom>
              <a:grpFill/>
              <a:ln w="9525">
                <a:solidFill>
                  <a:schemeClr val="accent1"/>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52" name="chenying0907 212"/>
              <p:cNvSpPr/>
              <p:nvPr/>
            </p:nvSpPr>
            <p:spPr bwMode="auto">
              <a:xfrm>
                <a:off x="4197350" y="2182813"/>
                <a:ext cx="260350" cy="244475"/>
              </a:xfrm>
              <a:custGeom>
                <a:avLst/>
                <a:gdLst/>
                <a:ahLst/>
                <a:cxnLst>
                  <a:cxn ang="0">
                    <a:pos x="106" y="462"/>
                  </a:cxn>
                  <a:cxn ang="0">
                    <a:pos x="96" y="455"/>
                  </a:cxn>
                  <a:cxn ang="0">
                    <a:pos x="94" y="452"/>
                  </a:cxn>
                  <a:cxn ang="0">
                    <a:pos x="85" y="442"/>
                  </a:cxn>
                  <a:cxn ang="0">
                    <a:pos x="76" y="430"/>
                  </a:cxn>
                  <a:cxn ang="0">
                    <a:pos x="53" y="411"/>
                  </a:cxn>
                  <a:cxn ang="0">
                    <a:pos x="35" y="386"/>
                  </a:cxn>
                  <a:cxn ang="0">
                    <a:pos x="15" y="339"/>
                  </a:cxn>
                  <a:cxn ang="0">
                    <a:pos x="5" y="299"/>
                  </a:cxn>
                  <a:cxn ang="0">
                    <a:pos x="0" y="253"/>
                  </a:cxn>
                  <a:cxn ang="0">
                    <a:pos x="3" y="202"/>
                  </a:cxn>
                  <a:cxn ang="0">
                    <a:pos x="8" y="172"/>
                  </a:cxn>
                  <a:cxn ang="0">
                    <a:pos x="24" y="124"/>
                  </a:cxn>
                  <a:cxn ang="0">
                    <a:pos x="48" y="85"/>
                  </a:cxn>
                  <a:cxn ang="0">
                    <a:pos x="68" y="64"/>
                  </a:cxn>
                  <a:cxn ang="0">
                    <a:pos x="124" y="25"/>
                  </a:cxn>
                  <a:cxn ang="0">
                    <a:pos x="193" y="4"/>
                  </a:cxn>
                  <a:cxn ang="0">
                    <a:pos x="241" y="0"/>
                  </a:cxn>
                  <a:cxn ang="0">
                    <a:pos x="298" y="5"/>
                  </a:cxn>
                  <a:cxn ang="0">
                    <a:pos x="352" y="20"/>
                  </a:cxn>
                  <a:cxn ang="0">
                    <a:pos x="401" y="44"/>
                  </a:cxn>
                  <a:cxn ang="0">
                    <a:pos x="445" y="76"/>
                  </a:cxn>
                  <a:cxn ang="0">
                    <a:pos x="480" y="115"/>
                  </a:cxn>
                  <a:cxn ang="0">
                    <a:pos x="492" y="135"/>
                  </a:cxn>
                  <a:cxn ang="0">
                    <a:pos x="491" y="146"/>
                  </a:cxn>
                  <a:cxn ang="0">
                    <a:pos x="483" y="153"/>
                  </a:cxn>
                  <a:cxn ang="0">
                    <a:pos x="473" y="157"/>
                  </a:cxn>
                  <a:cxn ang="0">
                    <a:pos x="465" y="154"/>
                  </a:cxn>
                  <a:cxn ang="0">
                    <a:pos x="458" y="147"/>
                  </a:cxn>
                  <a:cxn ang="0">
                    <a:pos x="429" y="112"/>
                  </a:cxn>
                  <a:cxn ang="0">
                    <a:pos x="395" y="85"/>
                  </a:cxn>
                  <a:cxn ang="0">
                    <a:pos x="356" y="65"/>
                  </a:cxn>
                  <a:cxn ang="0">
                    <a:pos x="289" y="42"/>
                  </a:cxn>
                  <a:cxn ang="0">
                    <a:pos x="247" y="34"/>
                  </a:cxn>
                  <a:cxn ang="0">
                    <a:pos x="219" y="34"/>
                  </a:cxn>
                  <a:cxn ang="0">
                    <a:pos x="182" y="40"/>
                  </a:cxn>
                  <a:cxn ang="0">
                    <a:pos x="144" y="53"/>
                  </a:cxn>
                  <a:cxn ang="0">
                    <a:pos x="109" y="74"/>
                  </a:cxn>
                  <a:cxn ang="0">
                    <a:pos x="80" y="100"/>
                  </a:cxn>
                  <a:cxn ang="0">
                    <a:pos x="59" y="133"/>
                  </a:cxn>
                  <a:cxn ang="0">
                    <a:pos x="48" y="163"/>
                  </a:cxn>
                  <a:cxn ang="0">
                    <a:pos x="39" y="210"/>
                  </a:cxn>
                  <a:cxn ang="0">
                    <a:pos x="38" y="259"/>
                  </a:cxn>
                  <a:cxn ang="0">
                    <a:pos x="45" y="304"/>
                  </a:cxn>
                  <a:cxn ang="0">
                    <a:pos x="60" y="348"/>
                  </a:cxn>
                  <a:cxn ang="0">
                    <a:pos x="76" y="373"/>
                  </a:cxn>
                  <a:cxn ang="0">
                    <a:pos x="101" y="402"/>
                  </a:cxn>
                  <a:cxn ang="0">
                    <a:pos x="122" y="429"/>
                  </a:cxn>
                  <a:cxn ang="0">
                    <a:pos x="125" y="431"/>
                  </a:cxn>
                  <a:cxn ang="0">
                    <a:pos x="131" y="446"/>
                  </a:cxn>
                  <a:cxn ang="0">
                    <a:pos x="129" y="455"/>
                  </a:cxn>
                  <a:cxn ang="0">
                    <a:pos x="121" y="462"/>
                  </a:cxn>
                  <a:cxn ang="0">
                    <a:pos x="110" y="463"/>
                  </a:cxn>
                </a:cxnLst>
                <a:rect l="0" t="0" r="r" b="b"/>
                <a:pathLst>
                  <a:path w="492" h="463">
                    <a:moveTo>
                      <a:pt x="110" y="463"/>
                    </a:moveTo>
                    <a:lnTo>
                      <a:pt x="110" y="463"/>
                    </a:lnTo>
                    <a:lnTo>
                      <a:pt x="106" y="462"/>
                    </a:lnTo>
                    <a:lnTo>
                      <a:pt x="102" y="461"/>
                    </a:lnTo>
                    <a:lnTo>
                      <a:pt x="98" y="458"/>
                    </a:lnTo>
                    <a:lnTo>
                      <a:pt x="96" y="455"/>
                    </a:lnTo>
                    <a:lnTo>
                      <a:pt x="96" y="455"/>
                    </a:lnTo>
                    <a:lnTo>
                      <a:pt x="94" y="453"/>
                    </a:lnTo>
                    <a:lnTo>
                      <a:pt x="94" y="452"/>
                    </a:lnTo>
                    <a:lnTo>
                      <a:pt x="91" y="450"/>
                    </a:lnTo>
                    <a:lnTo>
                      <a:pt x="91" y="450"/>
                    </a:lnTo>
                    <a:lnTo>
                      <a:pt x="85" y="442"/>
                    </a:lnTo>
                    <a:lnTo>
                      <a:pt x="85" y="442"/>
                    </a:lnTo>
                    <a:lnTo>
                      <a:pt x="80" y="435"/>
                    </a:lnTo>
                    <a:lnTo>
                      <a:pt x="76" y="430"/>
                    </a:lnTo>
                    <a:lnTo>
                      <a:pt x="65" y="421"/>
                    </a:lnTo>
                    <a:lnTo>
                      <a:pt x="65" y="421"/>
                    </a:lnTo>
                    <a:lnTo>
                      <a:pt x="53" y="411"/>
                    </a:lnTo>
                    <a:lnTo>
                      <a:pt x="53" y="411"/>
                    </a:lnTo>
                    <a:lnTo>
                      <a:pt x="44" y="399"/>
                    </a:lnTo>
                    <a:lnTo>
                      <a:pt x="35" y="386"/>
                    </a:lnTo>
                    <a:lnTo>
                      <a:pt x="27" y="370"/>
                    </a:lnTo>
                    <a:lnTo>
                      <a:pt x="21" y="355"/>
                    </a:lnTo>
                    <a:lnTo>
                      <a:pt x="15" y="339"/>
                    </a:lnTo>
                    <a:lnTo>
                      <a:pt x="11" y="325"/>
                    </a:lnTo>
                    <a:lnTo>
                      <a:pt x="5" y="299"/>
                    </a:lnTo>
                    <a:lnTo>
                      <a:pt x="5" y="299"/>
                    </a:lnTo>
                    <a:lnTo>
                      <a:pt x="3" y="285"/>
                    </a:lnTo>
                    <a:lnTo>
                      <a:pt x="0" y="269"/>
                    </a:lnTo>
                    <a:lnTo>
                      <a:pt x="0" y="253"/>
                    </a:lnTo>
                    <a:lnTo>
                      <a:pt x="0" y="235"/>
                    </a:lnTo>
                    <a:lnTo>
                      <a:pt x="0" y="218"/>
                    </a:lnTo>
                    <a:lnTo>
                      <a:pt x="3" y="202"/>
                    </a:lnTo>
                    <a:lnTo>
                      <a:pt x="5" y="186"/>
                    </a:lnTo>
                    <a:lnTo>
                      <a:pt x="8" y="172"/>
                    </a:lnTo>
                    <a:lnTo>
                      <a:pt x="8" y="172"/>
                    </a:lnTo>
                    <a:lnTo>
                      <a:pt x="13" y="154"/>
                    </a:lnTo>
                    <a:lnTo>
                      <a:pt x="18" y="139"/>
                    </a:lnTo>
                    <a:lnTo>
                      <a:pt x="24" y="124"/>
                    </a:lnTo>
                    <a:lnTo>
                      <a:pt x="31" y="110"/>
                    </a:lnTo>
                    <a:lnTo>
                      <a:pt x="39" y="98"/>
                    </a:lnTo>
                    <a:lnTo>
                      <a:pt x="48" y="85"/>
                    </a:lnTo>
                    <a:lnTo>
                      <a:pt x="57" y="74"/>
                    </a:lnTo>
                    <a:lnTo>
                      <a:pt x="68" y="64"/>
                    </a:lnTo>
                    <a:lnTo>
                      <a:pt x="68" y="64"/>
                    </a:lnTo>
                    <a:lnTo>
                      <a:pt x="85" y="49"/>
                    </a:lnTo>
                    <a:lnTo>
                      <a:pt x="105" y="36"/>
                    </a:lnTo>
                    <a:lnTo>
                      <a:pt x="124" y="25"/>
                    </a:lnTo>
                    <a:lnTo>
                      <a:pt x="146" y="16"/>
                    </a:lnTo>
                    <a:lnTo>
                      <a:pt x="169" y="9"/>
                    </a:lnTo>
                    <a:lnTo>
                      <a:pt x="193" y="4"/>
                    </a:lnTo>
                    <a:lnTo>
                      <a:pt x="216" y="1"/>
                    </a:lnTo>
                    <a:lnTo>
                      <a:pt x="241" y="0"/>
                    </a:lnTo>
                    <a:lnTo>
                      <a:pt x="241" y="0"/>
                    </a:lnTo>
                    <a:lnTo>
                      <a:pt x="260" y="1"/>
                    </a:lnTo>
                    <a:lnTo>
                      <a:pt x="279" y="2"/>
                    </a:lnTo>
                    <a:lnTo>
                      <a:pt x="298" y="5"/>
                    </a:lnTo>
                    <a:lnTo>
                      <a:pt x="316" y="9"/>
                    </a:lnTo>
                    <a:lnTo>
                      <a:pt x="334" y="14"/>
                    </a:lnTo>
                    <a:lnTo>
                      <a:pt x="352" y="20"/>
                    </a:lnTo>
                    <a:lnTo>
                      <a:pt x="368" y="27"/>
                    </a:lnTo>
                    <a:lnTo>
                      <a:pt x="385" y="35"/>
                    </a:lnTo>
                    <a:lnTo>
                      <a:pt x="401" y="44"/>
                    </a:lnTo>
                    <a:lnTo>
                      <a:pt x="416" y="54"/>
                    </a:lnTo>
                    <a:lnTo>
                      <a:pt x="430" y="65"/>
                    </a:lnTo>
                    <a:lnTo>
                      <a:pt x="445" y="76"/>
                    </a:lnTo>
                    <a:lnTo>
                      <a:pt x="457" y="88"/>
                    </a:lnTo>
                    <a:lnTo>
                      <a:pt x="469" y="102"/>
                    </a:lnTo>
                    <a:lnTo>
                      <a:pt x="480" y="115"/>
                    </a:lnTo>
                    <a:lnTo>
                      <a:pt x="490" y="130"/>
                    </a:lnTo>
                    <a:lnTo>
                      <a:pt x="490" y="130"/>
                    </a:lnTo>
                    <a:lnTo>
                      <a:pt x="492" y="135"/>
                    </a:lnTo>
                    <a:lnTo>
                      <a:pt x="492" y="139"/>
                    </a:lnTo>
                    <a:lnTo>
                      <a:pt x="492" y="143"/>
                    </a:lnTo>
                    <a:lnTo>
                      <a:pt x="491" y="146"/>
                    </a:lnTo>
                    <a:lnTo>
                      <a:pt x="491" y="146"/>
                    </a:lnTo>
                    <a:lnTo>
                      <a:pt x="487" y="150"/>
                    </a:lnTo>
                    <a:lnTo>
                      <a:pt x="483" y="153"/>
                    </a:lnTo>
                    <a:lnTo>
                      <a:pt x="478" y="155"/>
                    </a:lnTo>
                    <a:lnTo>
                      <a:pt x="473" y="157"/>
                    </a:lnTo>
                    <a:lnTo>
                      <a:pt x="473" y="157"/>
                    </a:lnTo>
                    <a:lnTo>
                      <a:pt x="473" y="157"/>
                    </a:lnTo>
                    <a:lnTo>
                      <a:pt x="469" y="155"/>
                    </a:lnTo>
                    <a:lnTo>
                      <a:pt x="465" y="154"/>
                    </a:lnTo>
                    <a:lnTo>
                      <a:pt x="462" y="151"/>
                    </a:lnTo>
                    <a:lnTo>
                      <a:pt x="458" y="147"/>
                    </a:lnTo>
                    <a:lnTo>
                      <a:pt x="458" y="147"/>
                    </a:lnTo>
                    <a:lnTo>
                      <a:pt x="450" y="135"/>
                    </a:lnTo>
                    <a:lnTo>
                      <a:pt x="439" y="123"/>
                    </a:lnTo>
                    <a:lnTo>
                      <a:pt x="429" y="112"/>
                    </a:lnTo>
                    <a:lnTo>
                      <a:pt x="419" y="102"/>
                    </a:lnTo>
                    <a:lnTo>
                      <a:pt x="407" y="94"/>
                    </a:lnTo>
                    <a:lnTo>
                      <a:pt x="395" y="85"/>
                    </a:lnTo>
                    <a:lnTo>
                      <a:pt x="383" y="77"/>
                    </a:lnTo>
                    <a:lnTo>
                      <a:pt x="369" y="71"/>
                    </a:lnTo>
                    <a:lnTo>
                      <a:pt x="356" y="65"/>
                    </a:lnTo>
                    <a:lnTo>
                      <a:pt x="342" y="59"/>
                    </a:lnTo>
                    <a:lnTo>
                      <a:pt x="316" y="50"/>
                    </a:lnTo>
                    <a:lnTo>
                      <a:pt x="289" y="42"/>
                    </a:lnTo>
                    <a:lnTo>
                      <a:pt x="263" y="36"/>
                    </a:lnTo>
                    <a:lnTo>
                      <a:pt x="263" y="36"/>
                    </a:lnTo>
                    <a:lnTo>
                      <a:pt x="247" y="34"/>
                    </a:lnTo>
                    <a:lnTo>
                      <a:pt x="232" y="33"/>
                    </a:lnTo>
                    <a:lnTo>
                      <a:pt x="232" y="33"/>
                    </a:lnTo>
                    <a:lnTo>
                      <a:pt x="219" y="34"/>
                    </a:lnTo>
                    <a:lnTo>
                      <a:pt x="207" y="35"/>
                    </a:lnTo>
                    <a:lnTo>
                      <a:pt x="195" y="37"/>
                    </a:lnTo>
                    <a:lnTo>
                      <a:pt x="182" y="40"/>
                    </a:lnTo>
                    <a:lnTo>
                      <a:pt x="169" y="44"/>
                    </a:lnTo>
                    <a:lnTo>
                      <a:pt x="156" y="48"/>
                    </a:lnTo>
                    <a:lnTo>
                      <a:pt x="144" y="53"/>
                    </a:lnTo>
                    <a:lnTo>
                      <a:pt x="133" y="59"/>
                    </a:lnTo>
                    <a:lnTo>
                      <a:pt x="120" y="66"/>
                    </a:lnTo>
                    <a:lnTo>
                      <a:pt x="109" y="74"/>
                    </a:lnTo>
                    <a:lnTo>
                      <a:pt x="99" y="82"/>
                    </a:lnTo>
                    <a:lnTo>
                      <a:pt x="89" y="90"/>
                    </a:lnTo>
                    <a:lnTo>
                      <a:pt x="80" y="100"/>
                    </a:lnTo>
                    <a:lnTo>
                      <a:pt x="72" y="110"/>
                    </a:lnTo>
                    <a:lnTo>
                      <a:pt x="66" y="121"/>
                    </a:lnTo>
                    <a:lnTo>
                      <a:pt x="59" y="133"/>
                    </a:lnTo>
                    <a:lnTo>
                      <a:pt x="59" y="133"/>
                    </a:lnTo>
                    <a:lnTo>
                      <a:pt x="53" y="147"/>
                    </a:lnTo>
                    <a:lnTo>
                      <a:pt x="48" y="163"/>
                    </a:lnTo>
                    <a:lnTo>
                      <a:pt x="44" y="178"/>
                    </a:lnTo>
                    <a:lnTo>
                      <a:pt x="41" y="195"/>
                    </a:lnTo>
                    <a:lnTo>
                      <a:pt x="39" y="210"/>
                    </a:lnTo>
                    <a:lnTo>
                      <a:pt x="38" y="227"/>
                    </a:lnTo>
                    <a:lnTo>
                      <a:pt x="37" y="242"/>
                    </a:lnTo>
                    <a:lnTo>
                      <a:pt x="38" y="259"/>
                    </a:lnTo>
                    <a:lnTo>
                      <a:pt x="39" y="274"/>
                    </a:lnTo>
                    <a:lnTo>
                      <a:pt x="42" y="290"/>
                    </a:lnTo>
                    <a:lnTo>
                      <a:pt x="45" y="304"/>
                    </a:lnTo>
                    <a:lnTo>
                      <a:pt x="49" y="320"/>
                    </a:lnTo>
                    <a:lnTo>
                      <a:pt x="54" y="334"/>
                    </a:lnTo>
                    <a:lnTo>
                      <a:pt x="60" y="348"/>
                    </a:lnTo>
                    <a:lnTo>
                      <a:pt x="68" y="361"/>
                    </a:lnTo>
                    <a:lnTo>
                      <a:pt x="76" y="373"/>
                    </a:lnTo>
                    <a:lnTo>
                      <a:pt x="76" y="373"/>
                    </a:lnTo>
                    <a:lnTo>
                      <a:pt x="87" y="389"/>
                    </a:lnTo>
                    <a:lnTo>
                      <a:pt x="101" y="402"/>
                    </a:lnTo>
                    <a:lnTo>
                      <a:pt x="101" y="402"/>
                    </a:lnTo>
                    <a:lnTo>
                      <a:pt x="112" y="416"/>
                    </a:lnTo>
                    <a:lnTo>
                      <a:pt x="121" y="428"/>
                    </a:lnTo>
                    <a:lnTo>
                      <a:pt x="122" y="429"/>
                    </a:lnTo>
                    <a:lnTo>
                      <a:pt x="123" y="430"/>
                    </a:lnTo>
                    <a:lnTo>
                      <a:pt x="123" y="430"/>
                    </a:lnTo>
                    <a:lnTo>
                      <a:pt x="125" y="431"/>
                    </a:lnTo>
                    <a:lnTo>
                      <a:pt x="128" y="434"/>
                    </a:lnTo>
                    <a:lnTo>
                      <a:pt x="130" y="440"/>
                    </a:lnTo>
                    <a:lnTo>
                      <a:pt x="131" y="446"/>
                    </a:lnTo>
                    <a:lnTo>
                      <a:pt x="130" y="451"/>
                    </a:lnTo>
                    <a:lnTo>
                      <a:pt x="130" y="451"/>
                    </a:lnTo>
                    <a:lnTo>
                      <a:pt x="129" y="455"/>
                    </a:lnTo>
                    <a:lnTo>
                      <a:pt x="125" y="458"/>
                    </a:lnTo>
                    <a:lnTo>
                      <a:pt x="123" y="460"/>
                    </a:lnTo>
                    <a:lnTo>
                      <a:pt x="121" y="462"/>
                    </a:lnTo>
                    <a:lnTo>
                      <a:pt x="117" y="463"/>
                    </a:lnTo>
                    <a:lnTo>
                      <a:pt x="114" y="463"/>
                    </a:lnTo>
                    <a:lnTo>
                      <a:pt x="110" y="463"/>
                    </a:lnTo>
                    <a:close/>
                  </a:path>
                </a:pathLst>
              </a:custGeom>
              <a:grpFill/>
              <a:ln w="9525">
                <a:solidFill>
                  <a:schemeClr val="accent1"/>
                </a:solidFill>
                <a:round/>
              </a:ln>
            </p:spPr>
            <p:txBody>
              <a:bodyPr vert="horz" wrap="square" lIns="162510" tIns="81255" rIns="162510" bIns="81255" numCol="1" anchor="t" anchorCtr="0" compatLnSpc="1"/>
              <a:lstStyle/>
              <a:p>
                <a:endParaRPr lang="zh-CN" altLang="en-US" sz="2399" dirty="0">
                  <a:solidFill>
                    <a:srgbClr val="605448"/>
                  </a:solidFill>
                </a:endParaRPr>
              </a:p>
            </p:txBody>
          </p:sp>
        </p:grpSp>
      </p:grpSp>
      <p:grpSp>
        <p:nvGrpSpPr>
          <p:cNvPr id="53" name="chenying0907 52"/>
          <p:cNvGrpSpPr/>
          <p:nvPr/>
        </p:nvGrpSpPr>
        <p:grpSpPr>
          <a:xfrm>
            <a:off x="3434921" y="2243349"/>
            <a:ext cx="1734699" cy="1296724"/>
            <a:chOff x="3434100" y="2243349"/>
            <a:chExt cx="1735234" cy="1296724"/>
          </a:xfrm>
        </p:grpSpPr>
        <p:sp>
          <p:nvSpPr>
            <p:cNvPr id="54" name="椭圆 31"/>
            <p:cNvSpPr/>
            <p:nvPr/>
          </p:nvSpPr>
          <p:spPr>
            <a:xfrm rot="16200000">
              <a:off x="3653355" y="2024094"/>
              <a:ext cx="1296724" cy="1735234"/>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591" y="connsiteY0-592"/>
                </a:cxn>
                <a:cxn ang="0">
                  <a:pos x="connsiteX1-593" y="connsiteY1-594"/>
                </a:cxn>
                <a:cxn ang="0">
                  <a:pos x="connsiteX2-595" y="connsiteY2-596"/>
                </a:cxn>
                <a:cxn ang="0">
                  <a:pos x="connsiteX3-597" y="connsiteY3-598"/>
                </a:cxn>
                <a:cxn ang="0">
                  <a:pos x="connsiteX4-599" y="connsiteY4-60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noFill/>
            <a:ln w="25400" cap="rnd">
              <a:solidFill>
                <a:schemeClr val="accent4"/>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2" tIns="60941" rIns="121882" bIns="60941" numCol="1" spcCol="0" rtlCol="0" fromWordArt="0" anchor="ctr" anchorCtr="0" forceAA="0" compatLnSpc="1">
              <a:noAutofit/>
            </a:bodyPr>
            <a:lstStyle/>
            <a:p>
              <a:pPr algn="ctr"/>
              <a:endParaRPr lang="zh-CN" altLang="en-US" sz="1999" dirty="0">
                <a:solidFill>
                  <a:srgbClr val="605448"/>
                </a:solidFill>
                <a:latin typeface="方正静蕾简体" pitchFamily="2" charset="-122"/>
                <a:ea typeface="方正静蕾简体" pitchFamily="2" charset="-122"/>
              </a:endParaRPr>
            </a:p>
          </p:txBody>
        </p:sp>
        <p:grpSp>
          <p:nvGrpSpPr>
            <p:cNvPr id="55" name="chenying0907 54"/>
            <p:cNvGrpSpPr/>
            <p:nvPr/>
          </p:nvGrpSpPr>
          <p:grpSpPr>
            <a:xfrm>
              <a:off x="3903143" y="2474516"/>
              <a:ext cx="723795" cy="739644"/>
              <a:chOff x="5268913" y="4124325"/>
              <a:chExt cx="652463" cy="666751"/>
            </a:xfrm>
            <a:solidFill>
              <a:schemeClr val="bg1"/>
            </a:solidFill>
          </p:grpSpPr>
          <p:sp>
            <p:nvSpPr>
              <p:cNvPr id="56" name="chenying0907 719"/>
              <p:cNvSpPr/>
              <p:nvPr/>
            </p:nvSpPr>
            <p:spPr bwMode="auto">
              <a:xfrm>
                <a:off x="5356226" y="4351338"/>
                <a:ext cx="9525" cy="57150"/>
              </a:xfrm>
              <a:custGeom>
                <a:avLst/>
                <a:gdLst/>
                <a:ahLst/>
                <a:cxnLst>
                  <a:cxn ang="0">
                    <a:pos x="9" y="3"/>
                  </a:cxn>
                  <a:cxn ang="0">
                    <a:pos x="9" y="3"/>
                  </a:cxn>
                  <a:cxn ang="0">
                    <a:pos x="8" y="1"/>
                  </a:cxn>
                  <a:cxn ang="0">
                    <a:pos x="7" y="0"/>
                  </a:cxn>
                  <a:cxn ang="0">
                    <a:pos x="3" y="0"/>
                  </a:cxn>
                  <a:cxn ang="0">
                    <a:pos x="2" y="0"/>
                  </a:cxn>
                  <a:cxn ang="0">
                    <a:pos x="0" y="2"/>
                  </a:cxn>
                  <a:cxn ang="0">
                    <a:pos x="0" y="3"/>
                  </a:cxn>
                  <a:cxn ang="0">
                    <a:pos x="0" y="5"/>
                  </a:cxn>
                  <a:cxn ang="0">
                    <a:pos x="0" y="5"/>
                  </a:cxn>
                  <a:cxn ang="0">
                    <a:pos x="4" y="15"/>
                  </a:cxn>
                  <a:cxn ang="0">
                    <a:pos x="7" y="25"/>
                  </a:cxn>
                  <a:cxn ang="0">
                    <a:pos x="9" y="35"/>
                  </a:cxn>
                  <a:cxn ang="0">
                    <a:pos x="11" y="46"/>
                  </a:cxn>
                  <a:cxn ang="0">
                    <a:pos x="11" y="46"/>
                  </a:cxn>
                  <a:cxn ang="0">
                    <a:pos x="11" y="53"/>
                  </a:cxn>
                  <a:cxn ang="0">
                    <a:pos x="9" y="60"/>
                  </a:cxn>
                  <a:cxn ang="0">
                    <a:pos x="6" y="75"/>
                  </a:cxn>
                  <a:cxn ang="0">
                    <a:pos x="2" y="89"/>
                  </a:cxn>
                  <a:cxn ang="0">
                    <a:pos x="1" y="96"/>
                  </a:cxn>
                  <a:cxn ang="0">
                    <a:pos x="0" y="104"/>
                  </a:cxn>
                  <a:cxn ang="0">
                    <a:pos x="0" y="104"/>
                  </a:cxn>
                  <a:cxn ang="0">
                    <a:pos x="0" y="106"/>
                  </a:cxn>
                  <a:cxn ang="0">
                    <a:pos x="1" y="108"/>
                  </a:cxn>
                  <a:cxn ang="0">
                    <a:pos x="3" y="108"/>
                  </a:cxn>
                  <a:cxn ang="0">
                    <a:pos x="5" y="109"/>
                  </a:cxn>
                  <a:cxn ang="0">
                    <a:pos x="6" y="108"/>
                  </a:cxn>
                  <a:cxn ang="0">
                    <a:pos x="8" y="108"/>
                  </a:cxn>
                  <a:cxn ang="0">
                    <a:pos x="9" y="106"/>
                  </a:cxn>
                  <a:cxn ang="0">
                    <a:pos x="9" y="104"/>
                  </a:cxn>
                  <a:cxn ang="0">
                    <a:pos x="9" y="104"/>
                  </a:cxn>
                  <a:cxn ang="0">
                    <a:pos x="12" y="89"/>
                  </a:cxn>
                  <a:cxn ang="0">
                    <a:pos x="15" y="75"/>
                  </a:cxn>
                  <a:cxn ang="0">
                    <a:pos x="18" y="60"/>
                  </a:cxn>
                  <a:cxn ang="0">
                    <a:pos x="20" y="46"/>
                  </a:cxn>
                  <a:cxn ang="0">
                    <a:pos x="20" y="46"/>
                  </a:cxn>
                  <a:cxn ang="0">
                    <a:pos x="20" y="41"/>
                  </a:cxn>
                  <a:cxn ang="0">
                    <a:pos x="20" y="35"/>
                  </a:cxn>
                  <a:cxn ang="0">
                    <a:pos x="18" y="24"/>
                  </a:cxn>
                  <a:cxn ang="0">
                    <a:pos x="14" y="13"/>
                  </a:cxn>
                  <a:cxn ang="0">
                    <a:pos x="9" y="3"/>
                  </a:cxn>
                  <a:cxn ang="0">
                    <a:pos x="9" y="3"/>
                  </a:cxn>
                </a:cxnLst>
                <a:rect l="0" t="0" r="r" b="b"/>
                <a:pathLst>
                  <a:path w="20" h="109">
                    <a:moveTo>
                      <a:pt x="9" y="3"/>
                    </a:moveTo>
                    <a:lnTo>
                      <a:pt x="9" y="3"/>
                    </a:lnTo>
                    <a:lnTo>
                      <a:pt x="8" y="1"/>
                    </a:lnTo>
                    <a:lnTo>
                      <a:pt x="7" y="0"/>
                    </a:lnTo>
                    <a:lnTo>
                      <a:pt x="3" y="0"/>
                    </a:lnTo>
                    <a:lnTo>
                      <a:pt x="2" y="0"/>
                    </a:lnTo>
                    <a:lnTo>
                      <a:pt x="0" y="2"/>
                    </a:lnTo>
                    <a:lnTo>
                      <a:pt x="0" y="3"/>
                    </a:lnTo>
                    <a:lnTo>
                      <a:pt x="0" y="5"/>
                    </a:lnTo>
                    <a:lnTo>
                      <a:pt x="0" y="5"/>
                    </a:lnTo>
                    <a:lnTo>
                      <a:pt x="4" y="15"/>
                    </a:lnTo>
                    <a:lnTo>
                      <a:pt x="7" y="25"/>
                    </a:lnTo>
                    <a:lnTo>
                      <a:pt x="9" y="35"/>
                    </a:lnTo>
                    <a:lnTo>
                      <a:pt x="11" y="46"/>
                    </a:lnTo>
                    <a:lnTo>
                      <a:pt x="11" y="46"/>
                    </a:lnTo>
                    <a:lnTo>
                      <a:pt x="11" y="53"/>
                    </a:lnTo>
                    <a:lnTo>
                      <a:pt x="9" y="60"/>
                    </a:lnTo>
                    <a:lnTo>
                      <a:pt x="6" y="75"/>
                    </a:lnTo>
                    <a:lnTo>
                      <a:pt x="2" y="89"/>
                    </a:lnTo>
                    <a:lnTo>
                      <a:pt x="1" y="96"/>
                    </a:lnTo>
                    <a:lnTo>
                      <a:pt x="0" y="104"/>
                    </a:lnTo>
                    <a:lnTo>
                      <a:pt x="0" y="104"/>
                    </a:lnTo>
                    <a:lnTo>
                      <a:pt x="0" y="106"/>
                    </a:lnTo>
                    <a:lnTo>
                      <a:pt x="1" y="108"/>
                    </a:lnTo>
                    <a:lnTo>
                      <a:pt x="3" y="108"/>
                    </a:lnTo>
                    <a:lnTo>
                      <a:pt x="5" y="109"/>
                    </a:lnTo>
                    <a:lnTo>
                      <a:pt x="6" y="108"/>
                    </a:lnTo>
                    <a:lnTo>
                      <a:pt x="8" y="108"/>
                    </a:lnTo>
                    <a:lnTo>
                      <a:pt x="9" y="106"/>
                    </a:lnTo>
                    <a:lnTo>
                      <a:pt x="9" y="104"/>
                    </a:lnTo>
                    <a:lnTo>
                      <a:pt x="9" y="104"/>
                    </a:lnTo>
                    <a:lnTo>
                      <a:pt x="12" y="89"/>
                    </a:lnTo>
                    <a:lnTo>
                      <a:pt x="15" y="75"/>
                    </a:lnTo>
                    <a:lnTo>
                      <a:pt x="18" y="60"/>
                    </a:lnTo>
                    <a:lnTo>
                      <a:pt x="20" y="46"/>
                    </a:lnTo>
                    <a:lnTo>
                      <a:pt x="20" y="46"/>
                    </a:lnTo>
                    <a:lnTo>
                      <a:pt x="20" y="41"/>
                    </a:lnTo>
                    <a:lnTo>
                      <a:pt x="20" y="35"/>
                    </a:lnTo>
                    <a:lnTo>
                      <a:pt x="18" y="24"/>
                    </a:lnTo>
                    <a:lnTo>
                      <a:pt x="14" y="13"/>
                    </a:lnTo>
                    <a:lnTo>
                      <a:pt x="9" y="3"/>
                    </a:lnTo>
                    <a:lnTo>
                      <a:pt x="9" y="3"/>
                    </a:lnTo>
                    <a:close/>
                  </a:path>
                </a:pathLst>
              </a:custGeom>
              <a:grpFill/>
              <a:ln w="9525">
                <a:solidFill>
                  <a:schemeClr val="accent4"/>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57" name="chenying0907 720"/>
              <p:cNvSpPr/>
              <p:nvPr/>
            </p:nvSpPr>
            <p:spPr bwMode="auto">
              <a:xfrm>
                <a:off x="5392738" y="4365625"/>
                <a:ext cx="12700" cy="80963"/>
              </a:xfrm>
              <a:custGeom>
                <a:avLst/>
                <a:gdLst/>
                <a:ahLst/>
                <a:cxnLst>
                  <a:cxn ang="0">
                    <a:pos x="25" y="4"/>
                  </a:cxn>
                  <a:cxn ang="0">
                    <a:pos x="25" y="4"/>
                  </a:cxn>
                  <a:cxn ang="0">
                    <a:pos x="25" y="2"/>
                  </a:cxn>
                  <a:cxn ang="0">
                    <a:pos x="24" y="1"/>
                  </a:cxn>
                  <a:cxn ang="0">
                    <a:pos x="22" y="0"/>
                  </a:cxn>
                  <a:cxn ang="0">
                    <a:pos x="21" y="0"/>
                  </a:cxn>
                  <a:cxn ang="0">
                    <a:pos x="19" y="0"/>
                  </a:cxn>
                  <a:cxn ang="0">
                    <a:pos x="17" y="1"/>
                  </a:cxn>
                  <a:cxn ang="0">
                    <a:pos x="16" y="2"/>
                  </a:cxn>
                  <a:cxn ang="0">
                    <a:pos x="16" y="4"/>
                  </a:cxn>
                  <a:cxn ang="0">
                    <a:pos x="16" y="4"/>
                  </a:cxn>
                  <a:cxn ang="0">
                    <a:pos x="14" y="24"/>
                  </a:cxn>
                  <a:cxn ang="0">
                    <a:pos x="11" y="43"/>
                  </a:cxn>
                  <a:cxn ang="0">
                    <a:pos x="4" y="80"/>
                  </a:cxn>
                  <a:cxn ang="0">
                    <a:pos x="4" y="80"/>
                  </a:cxn>
                  <a:cxn ang="0">
                    <a:pos x="1" y="96"/>
                  </a:cxn>
                  <a:cxn ang="0">
                    <a:pos x="0" y="114"/>
                  </a:cxn>
                  <a:cxn ang="0">
                    <a:pos x="1" y="147"/>
                  </a:cxn>
                  <a:cxn ang="0">
                    <a:pos x="1" y="147"/>
                  </a:cxn>
                  <a:cxn ang="0">
                    <a:pos x="1" y="149"/>
                  </a:cxn>
                  <a:cxn ang="0">
                    <a:pos x="2" y="150"/>
                  </a:cxn>
                  <a:cxn ang="0">
                    <a:pos x="5" y="151"/>
                  </a:cxn>
                  <a:cxn ang="0">
                    <a:pos x="7" y="151"/>
                  </a:cxn>
                  <a:cxn ang="0">
                    <a:pos x="8" y="151"/>
                  </a:cxn>
                  <a:cxn ang="0">
                    <a:pos x="10" y="150"/>
                  </a:cxn>
                  <a:cxn ang="0">
                    <a:pos x="11" y="149"/>
                  </a:cxn>
                  <a:cxn ang="0">
                    <a:pos x="11" y="147"/>
                  </a:cxn>
                  <a:cxn ang="0">
                    <a:pos x="11" y="147"/>
                  </a:cxn>
                  <a:cxn ang="0">
                    <a:pos x="11" y="126"/>
                  </a:cxn>
                  <a:cxn ang="0">
                    <a:pos x="11" y="107"/>
                  </a:cxn>
                  <a:cxn ang="0">
                    <a:pos x="13" y="86"/>
                  </a:cxn>
                  <a:cxn ang="0">
                    <a:pos x="16" y="65"/>
                  </a:cxn>
                  <a:cxn ang="0">
                    <a:pos x="16" y="65"/>
                  </a:cxn>
                  <a:cxn ang="0">
                    <a:pos x="22" y="35"/>
                  </a:cxn>
                  <a:cxn ang="0">
                    <a:pos x="24" y="20"/>
                  </a:cxn>
                  <a:cxn ang="0">
                    <a:pos x="25" y="4"/>
                  </a:cxn>
                  <a:cxn ang="0">
                    <a:pos x="25" y="4"/>
                  </a:cxn>
                </a:cxnLst>
                <a:rect l="0" t="0" r="r" b="b"/>
                <a:pathLst>
                  <a:path w="25" h="151">
                    <a:moveTo>
                      <a:pt x="25" y="4"/>
                    </a:moveTo>
                    <a:lnTo>
                      <a:pt x="25" y="4"/>
                    </a:lnTo>
                    <a:lnTo>
                      <a:pt x="25" y="2"/>
                    </a:lnTo>
                    <a:lnTo>
                      <a:pt x="24" y="1"/>
                    </a:lnTo>
                    <a:lnTo>
                      <a:pt x="22" y="0"/>
                    </a:lnTo>
                    <a:lnTo>
                      <a:pt x="21" y="0"/>
                    </a:lnTo>
                    <a:lnTo>
                      <a:pt x="19" y="0"/>
                    </a:lnTo>
                    <a:lnTo>
                      <a:pt x="17" y="1"/>
                    </a:lnTo>
                    <a:lnTo>
                      <a:pt x="16" y="2"/>
                    </a:lnTo>
                    <a:lnTo>
                      <a:pt x="16" y="4"/>
                    </a:lnTo>
                    <a:lnTo>
                      <a:pt x="16" y="4"/>
                    </a:lnTo>
                    <a:lnTo>
                      <a:pt x="14" y="24"/>
                    </a:lnTo>
                    <a:lnTo>
                      <a:pt x="11" y="43"/>
                    </a:lnTo>
                    <a:lnTo>
                      <a:pt x="4" y="80"/>
                    </a:lnTo>
                    <a:lnTo>
                      <a:pt x="4" y="80"/>
                    </a:lnTo>
                    <a:lnTo>
                      <a:pt x="1" y="96"/>
                    </a:lnTo>
                    <a:lnTo>
                      <a:pt x="0" y="114"/>
                    </a:lnTo>
                    <a:lnTo>
                      <a:pt x="1" y="147"/>
                    </a:lnTo>
                    <a:lnTo>
                      <a:pt x="1" y="147"/>
                    </a:lnTo>
                    <a:lnTo>
                      <a:pt x="1" y="149"/>
                    </a:lnTo>
                    <a:lnTo>
                      <a:pt x="2" y="150"/>
                    </a:lnTo>
                    <a:lnTo>
                      <a:pt x="5" y="151"/>
                    </a:lnTo>
                    <a:lnTo>
                      <a:pt x="7" y="151"/>
                    </a:lnTo>
                    <a:lnTo>
                      <a:pt x="8" y="151"/>
                    </a:lnTo>
                    <a:lnTo>
                      <a:pt x="10" y="150"/>
                    </a:lnTo>
                    <a:lnTo>
                      <a:pt x="11" y="149"/>
                    </a:lnTo>
                    <a:lnTo>
                      <a:pt x="11" y="147"/>
                    </a:lnTo>
                    <a:lnTo>
                      <a:pt x="11" y="147"/>
                    </a:lnTo>
                    <a:lnTo>
                      <a:pt x="11" y="126"/>
                    </a:lnTo>
                    <a:lnTo>
                      <a:pt x="11" y="107"/>
                    </a:lnTo>
                    <a:lnTo>
                      <a:pt x="13" y="86"/>
                    </a:lnTo>
                    <a:lnTo>
                      <a:pt x="16" y="65"/>
                    </a:lnTo>
                    <a:lnTo>
                      <a:pt x="16" y="65"/>
                    </a:lnTo>
                    <a:lnTo>
                      <a:pt x="22" y="35"/>
                    </a:lnTo>
                    <a:lnTo>
                      <a:pt x="24" y="20"/>
                    </a:lnTo>
                    <a:lnTo>
                      <a:pt x="25" y="4"/>
                    </a:lnTo>
                    <a:lnTo>
                      <a:pt x="25" y="4"/>
                    </a:lnTo>
                    <a:close/>
                  </a:path>
                </a:pathLst>
              </a:custGeom>
              <a:grpFill/>
              <a:ln w="9525">
                <a:solidFill>
                  <a:schemeClr val="accent4"/>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58" name="chenying0907 721"/>
              <p:cNvSpPr/>
              <p:nvPr/>
            </p:nvSpPr>
            <p:spPr bwMode="auto">
              <a:xfrm>
                <a:off x="5421313" y="4389438"/>
                <a:ext cx="19050" cy="84138"/>
              </a:xfrm>
              <a:custGeom>
                <a:avLst/>
                <a:gdLst/>
                <a:ahLst/>
                <a:cxnLst>
                  <a:cxn ang="0">
                    <a:pos x="29" y="2"/>
                  </a:cxn>
                  <a:cxn ang="0">
                    <a:pos x="29" y="2"/>
                  </a:cxn>
                  <a:cxn ang="0">
                    <a:pos x="22" y="16"/>
                  </a:cxn>
                  <a:cxn ang="0">
                    <a:pos x="18" y="30"/>
                  </a:cxn>
                  <a:cxn ang="0">
                    <a:pos x="15" y="46"/>
                  </a:cxn>
                  <a:cxn ang="0">
                    <a:pos x="13" y="61"/>
                  </a:cxn>
                  <a:cxn ang="0">
                    <a:pos x="13" y="61"/>
                  </a:cxn>
                  <a:cxn ang="0">
                    <a:pos x="8" y="85"/>
                  </a:cxn>
                  <a:cxn ang="0">
                    <a:pos x="4" y="109"/>
                  </a:cxn>
                  <a:cxn ang="0">
                    <a:pos x="1" y="133"/>
                  </a:cxn>
                  <a:cxn ang="0">
                    <a:pos x="0" y="157"/>
                  </a:cxn>
                  <a:cxn ang="0">
                    <a:pos x="0" y="157"/>
                  </a:cxn>
                  <a:cxn ang="0">
                    <a:pos x="0" y="158"/>
                  </a:cxn>
                  <a:cxn ang="0">
                    <a:pos x="1" y="160"/>
                  </a:cxn>
                  <a:cxn ang="0">
                    <a:pos x="2" y="161"/>
                  </a:cxn>
                  <a:cxn ang="0">
                    <a:pos x="4" y="161"/>
                  </a:cxn>
                  <a:cxn ang="0">
                    <a:pos x="6" y="161"/>
                  </a:cxn>
                  <a:cxn ang="0">
                    <a:pos x="7" y="160"/>
                  </a:cxn>
                  <a:cxn ang="0">
                    <a:pos x="8" y="158"/>
                  </a:cxn>
                  <a:cxn ang="0">
                    <a:pos x="9" y="157"/>
                  </a:cxn>
                  <a:cxn ang="0">
                    <a:pos x="9" y="157"/>
                  </a:cxn>
                  <a:cxn ang="0">
                    <a:pos x="10" y="137"/>
                  </a:cxn>
                  <a:cxn ang="0">
                    <a:pos x="14" y="117"/>
                  </a:cxn>
                  <a:cxn ang="0">
                    <a:pos x="20" y="78"/>
                  </a:cxn>
                  <a:cxn ang="0">
                    <a:pos x="20" y="78"/>
                  </a:cxn>
                  <a:cxn ang="0">
                    <a:pos x="22" y="59"/>
                  </a:cxn>
                  <a:cxn ang="0">
                    <a:pos x="25" y="42"/>
                  </a:cxn>
                  <a:cxn ang="0">
                    <a:pos x="30" y="24"/>
                  </a:cxn>
                  <a:cxn ang="0">
                    <a:pos x="33" y="15"/>
                  </a:cxn>
                  <a:cxn ang="0">
                    <a:pos x="37" y="7"/>
                  </a:cxn>
                  <a:cxn ang="0">
                    <a:pos x="37" y="7"/>
                  </a:cxn>
                  <a:cxn ang="0">
                    <a:pos x="37" y="5"/>
                  </a:cxn>
                  <a:cxn ang="0">
                    <a:pos x="37" y="3"/>
                  </a:cxn>
                  <a:cxn ang="0">
                    <a:pos x="36" y="2"/>
                  </a:cxn>
                  <a:cxn ang="0">
                    <a:pos x="35" y="1"/>
                  </a:cxn>
                  <a:cxn ang="0">
                    <a:pos x="33" y="0"/>
                  </a:cxn>
                  <a:cxn ang="0">
                    <a:pos x="31" y="0"/>
                  </a:cxn>
                  <a:cxn ang="0">
                    <a:pos x="30" y="1"/>
                  </a:cxn>
                  <a:cxn ang="0">
                    <a:pos x="29" y="2"/>
                  </a:cxn>
                  <a:cxn ang="0">
                    <a:pos x="29" y="2"/>
                  </a:cxn>
                </a:cxnLst>
                <a:rect l="0" t="0" r="r" b="b"/>
                <a:pathLst>
                  <a:path w="37" h="161">
                    <a:moveTo>
                      <a:pt x="29" y="2"/>
                    </a:moveTo>
                    <a:lnTo>
                      <a:pt x="29" y="2"/>
                    </a:lnTo>
                    <a:lnTo>
                      <a:pt x="22" y="16"/>
                    </a:lnTo>
                    <a:lnTo>
                      <a:pt x="18" y="30"/>
                    </a:lnTo>
                    <a:lnTo>
                      <a:pt x="15" y="46"/>
                    </a:lnTo>
                    <a:lnTo>
                      <a:pt x="13" y="61"/>
                    </a:lnTo>
                    <a:lnTo>
                      <a:pt x="13" y="61"/>
                    </a:lnTo>
                    <a:lnTo>
                      <a:pt x="8" y="85"/>
                    </a:lnTo>
                    <a:lnTo>
                      <a:pt x="4" y="109"/>
                    </a:lnTo>
                    <a:lnTo>
                      <a:pt x="1" y="133"/>
                    </a:lnTo>
                    <a:lnTo>
                      <a:pt x="0" y="157"/>
                    </a:lnTo>
                    <a:lnTo>
                      <a:pt x="0" y="157"/>
                    </a:lnTo>
                    <a:lnTo>
                      <a:pt x="0" y="158"/>
                    </a:lnTo>
                    <a:lnTo>
                      <a:pt x="1" y="160"/>
                    </a:lnTo>
                    <a:lnTo>
                      <a:pt x="2" y="161"/>
                    </a:lnTo>
                    <a:lnTo>
                      <a:pt x="4" y="161"/>
                    </a:lnTo>
                    <a:lnTo>
                      <a:pt x="6" y="161"/>
                    </a:lnTo>
                    <a:lnTo>
                      <a:pt x="7" y="160"/>
                    </a:lnTo>
                    <a:lnTo>
                      <a:pt x="8" y="158"/>
                    </a:lnTo>
                    <a:lnTo>
                      <a:pt x="9" y="157"/>
                    </a:lnTo>
                    <a:lnTo>
                      <a:pt x="9" y="157"/>
                    </a:lnTo>
                    <a:lnTo>
                      <a:pt x="10" y="137"/>
                    </a:lnTo>
                    <a:lnTo>
                      <a:pt x="14" y="117"/>
                    </a:lnTo>
                    <a:lnTo>
                      <a:pt x="20" y="78"/>
                    </a:lnTo>
                    <a:lnTo>
                      <a:pt x="20" y="78"/>
                    </a:lnTo>
                    <a:lnTo>
                      <a:pt x="22" y="59"/>
                    </a:lnTo>
                    <a:lnTo>
                      <a:pt x="25" y="42"/>
                    </a:lnTo>
                    <a:lnTo>
                      <a:pt x="30" y="24"/>
                    </a:lnTo>
                    <a:lnTo>
                      <a:pt x="33" y="15"/>
                    </a:lnTo>
                    <a:lnTo>
                      <a:pt x="37" y="7"/>
                    </a:lnTo>
                    <a:lnTo>
                      <a:pt x="37" y="7"/>
                    </a:lnTo>
                    <a:lnTo>
                      <a:pt x="37" y="5"/>
                    </a:lnTo>
                    <a:lnTo>
                      <a:pt x="37" y="3"/>
                    </a:lnTo>
                    <a:lnTo>
                      <a:pt x="36" y="2"/>
                    </a:lnTo>
                    <a:lnTo>
                      <a:pt x="35" y="1"/>
                    </a:lnTo>
                    <a:lnTo>
                      <a:pt x="33" y="0"/>
                    </a:lnTo>
                    <a:lnTo>
                      <a:pt x="31" y="0"/>
                    </a:lnTo>
                    <a:lnTo>
                      <a:pt x="30" y="1"/>
                    </a:lnTo>
                    <a:lnTo>
                      <a:pt x="29" y="2"/>
                    </a:lnTo>
                    <a:lnTo>
                      <a:pt x="29" y="2"/>
                    </a:lnTo>
                    <a:close/>
                  </a:path>
                </a:pathLst>
              </a:custGeom>
              <a:grpFill/>
              <a:ln w="9525">
                <a:solidFill>
                  <a:schemeClr val="accent4"/>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59" name="chenying0907 722"/>
              <p:cNvSpPr/>
              <p:nvPr/>
            </p:nvSpPr>
            <p:spPr bwMode="auto">
              <a:xfrm>
                <a:off x="5461001" y="4381500"/>
                <a:ext cx="22225" cy="125413"/>
              </a:xfrm>
              <a:custGeom>
                <a:avLst/>
                <a:gdLst/>
                <a:ahLst/>
                <a:cxnLst>
                  <a:cxn ang="0">
                    <a:pos x="33" y="5"/>
                  </a:cxn>
                  <a:cxn ang="0">
                    <a:pos x="33" y="5"/>
                  </a:cxn>
                  <a:cxn ang="0">
                    <a:pos x="31" y="16"/>
                  </a:cxn>
                  <a:cxn ang="0">
                    <a:pos x="28" y="21"/>
                  </a:cxn>
                  <a:cxn ang="0">
                    <a:pos x="25" y="25"/>
                  </a:cxn>
                  <a:cxn ang="0">
                    <a:pos x="23" y="32"/>
                  </a:cxn>
                  <a:cxn ang="0">
                    <a:pos x="23" y="32"/>
                  </a:cxn>
                  <a:cxn ang="0">
                    <a:pos x="17" y="67"/>
                  </a:cxn>
                  <a:cxn ang="0">
                    <a:pos x="17" y="67"/>
                  </a:cxn>
                  <a:cxn ang="0">
                    <a:pos x="13" y="96"/>
                  </a:cxn>
                  <a:cxn ang="0">
                    <a:pos x="10" y="124"/>
                  </a:cxn>
                  <a:cxn ang="0">
                    <a:pos x="10" y="124"/>
                  </a:cxn>
                  <a:cxn ang="0">
                    <a:pos x="6" y="152"/>
                  </a:cxn>
                  <a:cxn ang="0">
                    <a:pos x="3" y="179"/>
                  </a:cxn>
                  <a:cxn ang="0">
                    <a:pos x="1" y="206"/>
                  </a:cxn>
                  <a:cxn ang="0">
                    <a:pos x="0" y="232"/>
                  </a:cxn>
                  <a:cxn ang="0">
                    <a:pos x="0" y="232"/>
                  </a:cxn>
                  <a:cxn ang="0">
                    <a:pos x="0" y="235"/>
                  </a:cxn>
                  <a:cxn ang="0">
                    <a:pos x="1" y="237"/>
                  </a:cxn>
                  <a:cxn ang="0">
                    <a:pos x="3" y="237"/>
                  </a:cxn>
                  <a:cxn ang="0">
                    <a:pos x="5" y="238"/>
                  </a:cxn>
                  <a:cxn ang="0">
                    <a:pos x="6" y="237"/>
                  </a:cxn>
                  <a:cxn ang="0">
                    <a:pos x="8" y="237"/>
                  </a:cxn>
                  <a:cxn ang="0">
                    <a:pos x="9" y="235"/>
                  </a:cxn>
                  <a:cxn ang="0">
                    <a:pos x="9" y="232"/>
                  </a:cxn>
                  <a:cxn ang="0">
                    <a:pos x="9" y="232"/>
                  </a:cxn>
                  <a:cxn ang="0">
                    <a:pos x="10" y="201"/>
                  </a:cxn>
                  <a:cxn ang="0">
                    <a:pos x="13" y="170"/>
                  </a:cxn>
                  <a:cxn ang="0">
                    <a:pos x="17" y="141"/>
                  </a:cxn>
                  <a:cxn ang="0">
                    <a:pos x="21" y="110"/>
                  </a:cxn>
                  <a:cxn ang="0">
                    <a:pos x="21" y="110"/>
                  </a:cxn>
                  <a:cxn ang="0">
                    <a:pos x="25" y="81"/>
                  </a:cxn>
                  <a:cxn ang="0">
                    <a:pos x="26" y="67"/>
                  </a:cxn>
                  <a:cxn ang="0">
                    <a:pos x="30" y="53"/>
                  </a:cxn>
                  <a:cxn ang="0">
                    <a:pos x="30" y="53"/>
                  </a:cxn>
                  <a:cxn ang="0">
                    <a:pos x="33" y="40"/>
                  </a:cxn>
                  <a:cxn ang="0">
                    <a:pos x="36" y="29"/>
                  </a:cxn>
                  <a:cxn ang="0">
                    <a:pos x="40" y="18"/>
                  </a:cxn>
                  <a:cxn ang="0">
                    <a:pos x="42" y="5"/>
                  </a:cxn>
                  <a:cxn ang="0">
                    <a:pos x="42" y="5"/>
                  </a:cxn>
                  <a:cxn ang="0">
                    <a:pos x="42" y="3"/>
                  </a:cxn>
                  <a:cxn ang="0">
                    <a:pos x="41" y="2"/>
                  </a:cxn>
                  <a:cxn ang="0">
                    <a:pos x="40" y="1"/>
                  </a:cxn>
                  <a:cxn ang="0">
                    <a:pos x="38" y="0"/>
                  </a:cxn>
                  <a:cxn ang="0">
                    <a:pos x="35" y="2"/>
                  </a:cxn>
                  <a:cxn ang="0">
                    <a:pos x="34" y="3"/>
                  </a:cxn>
                  <a:cxn ang="0">
                    <a:pos x="33" y="5"/>
                  </a:cxn>
                  <a:cxn ang="0">
                    <a:pos x="33" y="5"/>
                  </a:cxn>
                </a:cxnLst>
                <a:rect l="0" t="0" r="r" b="b"/>
                <a:pathLst>
                  <a:path w="42" h="238">
                    <a:moveTo>
                      <a:pt x="33" y="5"/>
                    </a:moveTo>
                    <a:lnTo>
                      <a:pt x="33" y="5"/>
                    </a:lnTo>
                    <a:lnTo>
                      <a:pt x="31" y="16"/>
                    </a:lnTo>
                    <a:lnTo>
                      <a:pt x="28" y="21"/>
                    </a:lnTo>
                    <a:lnTo>
                      <a:pt x="25" y="25"/>
                    </a:lnTo>
                    <a:lnTo>
                      <a:pt x="23" y="32"/>
                    </a:lnTo>
                    <a:lnTo>
                      <a:pt x="23" y="32"/>
                    </a:lnTo>
                    <a:lnTo>
                      <a:pt x="17" y="67"/>
                    </a:lnTo>
                    <a:lnTo>
                      <a:pt x="17" y="67"/>
                    </a:lnTo>
                    <a:lnTo>
                      <a:pt x="13" y="96"/>
                    </a:lnTo>
                    <a:lnTo>
                      <a:pt x="10" y="124"/>
                    </a:lnTo>
                    <a:lnTo>
                      <a:pt x="10" y="124"/>
                    </a:lnTo>
                    <a:lnTo>
                      <a:pt x="6" y="152"/>
                    </a:lnTo>
                    <a:lnTo>
                      <a:pt x="3" y="179"/>
                    </a:lnTo>
                    <a:lnTo>
                      <a:pt x="1" y="206"/>
                    </a:lnTo>
                    <a:lnTo>
                      <a:pt x="0" y="232"/>
                    </a:lnTo>
                    <a:lnTo>
                      <a:pt x="0" y="232"/>
                    </a:lnTo>
                    <a:lnTo>
                      <a:pt x="0" y="235"/>
                    </a:lnTo>
                    <a:lnTo>
                      <a:pt x="1" y="237"/>
                    </a:lnTo>
                    <a:lnTo>
                      <a:pt x="3" y="237"/>
                    </a:lnTo>
                    <a:lnTo>
                      <a:pt x="5" y="238"/>
                    </a:lnTo>
                    <a:lnTo>
                      <a:pt x="6" y="237"/>
                    </a:lnTo>
                    <a:lnTo>
                      <a:pt x="8" y="237"/>
                    </a:lnTo>
                    <a:lnTo>
                      <a:pt x="9" y="235"/>
                    </a:lnTo>
                    <a:lnTo>
                      <a:pt x="9" y="232"/>
                    </a:lnTo>
                    <a:lnTo>
                      <a:pt x="9" y="232"/>
                    </a:lnTo>
                    <a:lnTo>
                      <a:pt x="10" y="201"/>
                    </a:lnTo>
                    <a:lnTo>
                      <a:pt x="13" y="170"/>
                    </a:lnTo>
                    <a:lnTo>
                      <a:pt x="17" y="141"/>
                    </a:lnTo>
                    <a:lnTo>
                      <a:pt x="21" y="110"/>
                    </a:lnTo>
                    <a:lnTo>
                      <a:pt x="21" y="110"/>
                    </a:lnTo>
                    <a:lnTo>
                      <a:pt x="25" y="81"/>
                    </a:lnTo>
                    <a:lnTo>
                      <a:pt x="26" y="67"/>
                    </a:lnTo>
                    <a:lnTo>
                      <a:pt x="30" y="53"/>
                    </a:lnTo>
                    <a:lnTo>
                      <a:pt x="30" y="53"/>
                    </a:lnTo>
                    <a:lnTo>
                      <a:pt x="33" y="40"/>
                    </a:lnTo>
                    <a:lnTo>
                      <a:pt x="36" y="29"/>
                    </a:lnTo>
                    <a:lnTo>
                      <a:pt x="40" y="18"/>
                    </a:lnTo>
                    <a:lnTo>
                      <a:pt x="42" y="5"/>
                    </a:lnTo>
                    <a:lnTo>
                      <a:pt x="42" y="5"/>
                    </a:lnTo>
                    <a:lnTo>
                      <a:pt x="42" y="3"/>
                    </a:lnTo>
                    <a:lnTo>
                      <a:pt x="41" y="2"/>
                    </a:lnTo>
                    <a:lnTo>
                      <a:pt x="40" y="1"/>
                    </a:lnTo>
                    <a:lnTo>
                      <a:pt x="38" y="0"/>
                    </a:lnTo>
                    <a:lnTo>
                      <a:pt x="35" y="2"/>
                    </a:lnTo>
                    <a:lnTo>
                      <a:pt x="34" y="3"/>
                    </a:lnTo>
                    <a:lnTo>
                      <a:pt x="33" y="5"/>
                    </a:lnTo>
                    <a:lnTo>
                      <a:pt x="33" y="5"/>
                    </a:lnTo>
                    <a:close/>
                  </a:path>
                </a:pathLst>
              </a:custGeom>
              <a:grpFill/>
              <a:ln w="9525">
                <a:solidFill>
                  <a:schemeClr val="accent4"/>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60" name="chenying0907 723"/>
              <p:cNvSpPr/>
              <p:nvPr/>
            </p:nvSpPr>
            <p:spPr bwMode="auto">
              <a:xfrm>
                <a:off x="5483226" y="4329113"/>
                <a:ext cx="38100" cy="220663"/>
              </a:xfrm>
              <a:custGeom>
                <a:avLst/>
                <a:gdLst/>
                <a:ahLst/>
                <a:cxnLst>
                  <a:cxn ang="0">
                    <a:pos x="65" y="1"/>
                  </a:cxn>
                  <a:cxn ang="0">
                    <a:pos x="56" y="18"/>
                  </a:cxn>
                  <a:cxn ang="0">
                    <a:pos x="50" y="38"/>
                  </a:cxn>
                  <a:cxn ang="0">
                    <a:pos x="46" y="78"/>
                  </a:cxn>
                  <a:cxn ang="0">
                    <a:pos x="25" y="213"/>
                  </a:cxn>
                  <a:cxn ang="0">
                    <a:pos x="18" y="243"/>
                  </a:cxn>
                  <a:cxn ang="0">
                    <a:pos x="8" y="300"/>
                  </a:cxn>
                  <a:cxn ang="0">
                    <a:pos x="4" y="330"/>
                  </a:cxn>
                  <a:cxn ang="0">
                    <a:pos x="1" y="363"/>
                  </a:cxn>
                  <a:cxn ang="0">
                    <a:pos x="1" y="386"/>
                  </a:cxn>
                  <a:cxn ang="0">
                    <a:pos x="7" y="407"/>
                  </a:cxn>
                  <a:cxn ang="0">
                    <a:pos x="13" y="415"/>
                  </a:cxn>
                  <a:cxn ang="0">
                    <a:pos x="14" y="417"/>
                  </a:cxn>
                  <a:cxn ang="0">
                    <a:pos x="18" y="417"/>
                  </a:cxn>
                  <a:cxn ang="0">
                    <a:pos x="20" y="413"/>
                  </a:cxn>
                  <a:cxn ang="0">
                    <a:pos x="19" y="409"/>
                  </a:cxn>
                  <a:cxn ang="0">
                    <a:pos x="15" y="403"/>
                  </a:cxn>
                  <a:cxn ang="0">
                    <a:pos x="11" y="390"/>
                  </a:cxn>
                  <a:cxn ang="0">
                    <a:pos x="11" y="370"/>
                  </a:cxn>
                  <a:cxn ang="0">
                    <a:pos x="12" y="356"/>
                  </a:cxn>
                  <a:cxn ang="0">
                    <a:pos x="13" y="327"/>
                  </a:cxn>
                  <a:cxn ang="0">
                    <a:pos x="17" y="298"/>
                  </a:cxn>
                  <a:cxn ang="0">
                    <a:pos x="27" y="248"/>
                  </a:cxn>
                  <a:cxn ang="0">
                    <a:pos x="36" y="197"/>
                  </a:cxn>
                  <a:cxn ang="0">
                    <a:pos x="55" y="90"/>
                  </a:cxn>
                  <a:cxn ang="0">
                    <a:pos x="57" y="69"/>
                  </a:cxn>
                  <a:cxn ang="0">
                    <a:pos x="60" y="36"/>
                  </a:cxn>
                  <a:cxn ang="0">
                    <a:pos x="67" y="16"/>
                  </a:cxn>
                  <a:cxn ang="0">
                    <a:pos x="72" y="8"/>
                  </a:cxn>
                  <a:cxn ang="0">
                    <a:pos x="73" y="4"/>
                  </a:cxn>
                  <a:cxn ang="0">
                    <a:pos x="70" y="0"/>
                  </a:cxn>
                  <a:cxn ang="0">
                    <a:pos x="67" y="0"/>
                  </a:cxn>
                  <a:cxn ang="0">
                    <a:pos x="65" y="1"/>
                  </a:cxn>
                </a:cxnLst>
                <a:rect l="0" t="0" r="r" b="b"/>
                <a:pathLst>
                  <a:path w="73" h="417">
                    <a:moveTo>
                      <a:pt x="65" y="1"/>
                    </a:moveTo>
                    <a:lnTo>
                      <a:pt x="65" y="1"/>
                    </a:lnTo>
                    <a:lnTo>
                      <a:pt x="60" y="9"/>
                    </a:lnTo>
                    <a:lnTo>
                      <a:pt x="56" y="18"/>
                    </a:lnTo>
                    <a:lnTo>
                      <a:pt x="53" y="28"/>
                    </a:lnTo>
                    <a:lnTo>
                      <a:pt x="50" y="38"/>
                    </a:lnTo>
                    <a:lnTo>
                      <a:pt x="49" y="58"/>
                    </a:lnTo>
                    <a:lnTo>
                      <a:pt x="46" y="78"/>
                    </a:lnTo>
                    <a:lnTo>
                      <a:pt x="46" y="78"/>
                    </a:lnTo>
                    <a:lnTo>
                      <a:pt x="25" y="213"/>
                    </a:lnTo>
                    <a:lnTo>
                      <a:pt x="25" y="213"/>
                    </a:lnTo>
                    <a:lnTo>
                      <a:pt x="18" y="243"/>
                    </a:lnTo>
                    <a:lnTo>
                      <a:pt x="13" y="272"/>
                    </a:lnTo>
                    <a:lnTo>
                      <a:pt x="8" y="300"/>
                    </a:lnTo>
                    <a:lnTo>
                      <a:pt x="4" y="330"/>
                    </a:lnTo>
                    <a:lnTo>
                      <a:pt x="4" y="330"/>
                    </a:lnTo>
                    <a:lnTo>
                      <a:pt x="2" y="352"/>
                    </a:lnTo>
                    <a:lnTo>
                      <a:pt x="1" y="363"/>
                    </a:lnTo>
                    <a:lnTo>
                      <a:pt x="0" y="375"/>
                    </a:lnTo>
                    <a:lnTo>
                      <a:pt x="1" y="386"/>
                    </a:lnTo>
                    <a:lnTo>
                      <a:pt x="3" y="397"/>
                    </a:lnTo>
                    <a:lnTo>
                      <a:pt x="7" y="407"/>
                    </a:lnTo>
                    <a:lnTo>
                      <a:pt x="10" y="411"/>
                    </a:lnTo>
                    <a:lnTo>
                      <a:pt x="13" y="415"/>
                    </a:lnTo>
                    <a:lnTo>
                      <a:pt x="13" y="415"/>
                    </a:lnTo>
                    <a:lnTo>
                      <a:pt x="14" y="417"/>
                    </a:lnTo>
                    <a:lnTo>
                      <a:pt x="16" y="417"/>
                    </a:lnTo>
                    <a:lnTo>
                      <a:pt x="18" y="417"/>
                    </a:lnTo>
                    <a:lnTo>
                      <a:pt x="19" y="416"/>
                    </a:lnTo>
                    <a:lnTo>
                      <a:pt x="20" y="413"/>
                    </a:lnTo>
                    <a:lnTo>
                      <a:pt x="20" y="411"/>
                    </a:lnTo>
                    <a:lnTo>
                      <a:pt x="19" y="409"/>
                    </a:lnTo>
                    <a:lnTo>
                      <a:pt x="19" y="409"/>
                    </a:lnTo>
                    <a:lnTo>
                      <a:pt x="15" y="403"/>
                    </a:lnTo>
                    <a:lnTo>
                      <a:pt x="13" y="397"/>
                    </a:lnTo>
                    <a:lnTo>
                      <a:pt x="11" y="390"/>
                    </a:lnTo>
                    <a:lnTo>
                      <a:pt x="11" y="383"/>
                    </a:lnTo>
                    <a:lnTo>
                      <a:pt x="11" y="370"/>
                    </a:lnTo>
                    <a:lnTo>
                      <a:pt x="12" y="356"/>
                    </a:lnTo>
                    <a:lnTo>
                      <a:pt x="12" y="356"/>
                    </a:lnTo>
                    <a:lnTo>
                      <a:pt x="12" y="342"/>
                    </a:lnTo>
                    <a:lnTo>
                      <a:pt x="13" y="327"/>
                    </a:lnTo>
                    <a:lnTo>
                      <a:pt x="17" y="298"/>
                    </a:lnTo>
                    <a:lnTo>
                      <a:pt x="17" y="298"/>
                    </a:lnTo>
                    <a:lnTo>
                      <a:pt x="22" y="273"/>
                    </a:lnTo>
                    <a:lnTo>
                      <a:pt x="27" y="248"/>
                    </a:lnTo>
                    <a:lnTo>
                      <a:pt x="32" y="223"/>
                    </a:lnTo>
                    <a:lnTo>
                      <a:pt x="36" y="197"/>
                    </a:lnTo>
                    <a:lnTo>
                      <a:pt x="36" y="197"/>
                    </a:lnTo>
                    <a:lnTo>
                      <a:pt x="55" y="90"/>
                    </a:lnTo>
                    <a:lnTo>
                      <a:pt x="55" y="90"/>
                    </a:lnTo>
                    <a:lnTo>
                      <a:pt x="57" y="69"/>
                    </a:lnTo>
                    <a:lnTo>
                      <a:pt x="59" y="47"/>
                    </a:lnTo>
                    <a:lnTo>
                      <a:pt x="60" y="36"/>
                    </a:lnTo>
                    <a:lnTo>
                      <a:pt x="63" y="26"/>
                    </a:lnTo>
                    <a:lnTo>
                      <a:pt x="67" y="16"/>
                    </a:lnTo>
                    <a:lnTo>
                      <a:pt x="72" y="8"/>
                    </a:lnTo>
                    <a:lnTo>
                      <a:pt x="72" y="8"/>
                    </a:lnTo>
                    <a:lnTo>
                      <a:pt x="73" y="6"/>
                    </a:lnTo>
                    <a:lnTo>
                      <a:pt x="73" y="4"/>
                    </a:lnTo>
                    <a:lnTo>
                      <a:pt x="71" y="1"/>
                    </a:lnTo>
                    <a:lnTo>
                      <a:pt x="70" y="0"/>
                    </a:lnTo>
                    <a:lnTo>
                      <a:pt x="68" y="0"/>
                    </a:lnTo>
                    <a:lnTo>
                      <a:pt x="67" y="0"/>
                    </a:lnTo>
                    <a:lnTo>
                      <a:pt x="65" y="1"/>
                    </a:lnTo>
                    <a:lnTo>
                      <a:pt x="65" y="1"/>
                    </a:lnTo>
                    <a:close/>
                  </a:path>
                </a:pathLst>
              </a:custGeom>
              <a:grpFill/>
              <a:ln w="9525">
                <a:solidFill>
                  <a:schemeClr val="accent4"/>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61" name="chenying0907 724"/>
              <p:cNvSpPr/>
              <p:nvPr/>
            </p:nvSpPr>
            <p:spPr bwMode="auto">
              <a:xfrm>
                <a:off x="5516563" y="4291013"/>
                <a:ext cx="46038" cy="268288"/>
              </a:xfrm>
              <a:custGeom>
                <a:avLst/>
                <a:gdLst/>
                <a:ahLst/>
                <a:cxnLst>
                  <a:cxn ang="0">
                    <a:pos x="75" y="3"/>
                  </a:cxn>
                  <a:cxn ang="0">
                    <a:pos x="61" y="44"/>
                  </a:cxn>
                  <a:cxn ang="0">
                    <a:pos x="58" y="58"/>
                  </a:cxn>
                  <a:cxn ang="0">
                    <a:pos x="56" y="84"/>
                  </a:cxn>
                  <a:cxn ang="0">
                    <a:pos x="56" y="111"/>
                  </a:cxn>
                  <a:cxn ang="0">
                    <a:pos x="52" y="180"/>
                  </a:cxn>
                  <a:cxn ang="0">
                    <a:pos x="41" y="249"/>
                  </a:cxn>
                  <a:cxn ang="0">
                    <a:pos x="33" y="280"/>
                  </a:cxn>
                  <a:cxn ang="0">
                    <a:pos x="17" y="343"/>
                  </a:cxn>
                  <a:cxn ang="0">
                    <a:pos x="4" y="408"/>
                  </a:cxn>
                  <a:cxn ang="0">
                    <a:pos x="1" y="440"/>
                  </a:cxn>
                  <a:cxn ang="0">
                    <a:pos x="0" y="472"/>
                  </a:cxn>
                  <a:cxn ang="0">
                    <a:pos x="4" y="504"/>
                  </a:cxn>
                  <a:cxn ang="0">
                    <a:pos x="4" y="506"/>
                  </a:cxn>
                  <a:cxn ang="0">
                    <a:pos x="7" y="507"/>
                  </a:cxn>
                  <a:cxn ang="0">
                    <a:pos x="12" y="505"/>
                  </a:cxn>
                  <a:cxn ang="0">
                    <a:pos x="13" y="501"/>
                  </a:cxn>
                  <a:cxn ang="0">
                    <a:pos x="10" y="485"/>
                  </a:cxn>
                  <a:cxn ang="0">
                    <a:pos x="9" y="453"/>
                  </a:cxn>
                  <a:cxn ang="0">
                    <a:pos x="11" y="420"/>
                  </a:cxn>
                  <a:cxn ang="0">
                    <a:pos x="20" y="371"/>
                  </a:cxn>
                  <a:cxn ang="0">
                    <a:pos x="36" y="306"/>
                  </a:cxn>
                  <a:cxn ang="0">
                    <a:pos x="52" y="243"/>
                  </a:cxn>
                  <a:cxn ang="0">
                    <a:pos x="57" y="214"/>
                  </a:cxn>
                  <a:cxn ang="0">
                    <a:pos x="63" y="157"/>
                  </a:cxn>
                  <a:cxn ang="0">
                    <a:pos x="65" y="128"/>
                  </a:cxn>
                  <a:cxn ang="0">
                    <a:pos x="66" y="67"/>
                  </a:cxn>
                  <a:cxn ang="0">
                    <a:pos x="67" y="60"/>
                  </a:cxn>
                  <a:cxn ang="0">
                    <a:pos x="73" y="36"/>
                  </a:cxn>
                  <a:cxn ang="0">
                    <a:pos x="84" y="6"/>
                  </a:cxn>
                  <a:cxn ang="0">
                    <a:pos x="85" y="4"/>
                  </a:cxn>
                  <a:cxn ang="0">
                    <a:pos x="83" y="1"/>
                  </a:cxn>
                  <a:cxn ang="0">
                    <a:pos x="77" y="1"/>
                  </a:cxn>
                  <a:cxn ang="0">
                    <a:pos x="75" y="3"/>
                  </a:cxn>
                </a:cxnLst>
                <a:rect l="0" t="0" r="r" b="b"/>
                <a:pathLst>
                  <a:path w="85" h="507">
                    <a:moveTo>
                      <a:pt x="75" y="3"/>
                    </a:moveTo>
                    <a:lnTo>
                      <a:pt x="75" y="3"/>
                    </a:lnTo>
                    <a:lnTo>
                      <a:pt x="65" y="31"/>
                    </a:lnTo>
                    <a:lnTo>
                      <a:pt x="61" y="44"/>
                    </a:lnTo>
                    <a:lnTo>
                      <a:pt x="58" y="58"/>
                    </a:lnTo>
                    <a:lnTo>
                      <a:pt x="58" y="58"/>
                    </a:lnTo>
                    <a:lnTo>
                      <a:pt x="56" y="72"/>
                    </a:lnTo>
                    <a:lnTo>
                      <a:pt x="56" y="84"/>
                    </a:lnTo>
                    <a:lnTo>
                      <a:pt x="56" y="111"/>
                    </a:lnTo>
                    <a:lnTo>
                      <a:pt x="56" y="111"/>
                    </a:lnTo>
                    <a:lnTo>
                      <a:pt x="55" y="145"/>
                    </a:lnTo>
                    <a:lnTo>
                      <a:pt x="52" y="180"/>
                    </a:lnTo>
                    <a:lnTo>
                      <a:pt x="47" y="214"/>
                    </a:lnTo>
                    <a:lnTo>
                      <a:pt x="41" y="249"/>
                    </a:lnTo>
                    <a:lnTo>
                      <a:pt x="41" y="249"/>
                    </a:lnTo>
                    <a:lnTo>
                      <a:pt x="33" y="280"/>
                    </a:lnTo>
                    <a:lnTo>
                      <a:pt x="25" y="312"/>
                    </a:lnTo>
                    <a:lnTo>
                      <a:pt x="17" y="343"/>
                    </a:lnTo>
                    <a:lnTo>
                      <a:pt x="10" y="375"/>
                    </a:lnTo>
                    <a:lnTo>
                      <a:pt x="4" y="408"/>
                    </a:lnTo>
                    <a:lnTo>
                      <a:pt x="2" y="423"/>
                    </a:lnTo>
                    <a:lnTo>
                      <a:pt x="1" y="440"/>
                    </a:lnTo>
                    <a:lnTo>
                      <a:pt x="0" y="455"/>
                    </a:lnTo>
                    <a:lnTo>
                      <a:pt x="0" y="472"/>
                    </a:lnTo>
                    <a:lnTo>
                      <a:pt x="1" y="487"/>
                    </a:lnTo>
                    <a:lnTo>
                      <a:pt x="4" y="504"/>
                    </a:lnTo>
                    <a:lnTo>
                      <a:pt x="4" y="504"/>
                    </a:lnTo>
                    <a:lnTo>
                      <a:pt x="4" y="506"/>
                    </a:lnTo>
                    <a:lnTo>
                      <a:pt x="6" y="507"/>
                    </a:lnTo>
                    <a:lnTo>
                      <a:pt x="7" y="507"/>
                    </a:lnTo>
                    <a:lnTo>
                      <a:pt x="9" y="507"/>
                    </a:lnTo>
                    <a:lnTo>
                      <a:pt x="12" y="505"/>
                    </a:lnTo>
                    <a:lnTo>
                      <a:pt x="12" y="503"/>
                    </a:lnTo>
                    <a:lnTo>
                      <a:pt x="13" y="501"/>
                    </a:lnTo>
                    <a:lnTo>
                      <a:pt x="13" y="501"/>
                    </a:lnTo>
                    <a:lnTo>
                      <a:pt x="10" y="485"/>
                    </a:lnTo>
                    <a:lnTo>
                      <a:pt x="9" y="469"/>
                    </a:lnTo>
                    <a:lnTo>
                      <a:pt x="9" y="453"/>
                    </a:lnTo>
                    <a:lnTo>
                      <a:pt x="10" y="437"/>
                    </a:lnTo>
                    <a:lnTo>
                      <a:pt x="11" y="420"/>
                    </a:lnTo>
                    <a:lnTo>
                      <a:pt x="13" y="403"/>
                    </a:lnTo>
                    <a:lnTo>
                      <a:pt x="20" y="371"/>
                    </a:lnTo>
                    <a:lnTo>
                      <a:pt x="28" y="338"/>
                    </a:lnTo>
                    <a:lnTo>
                      <a:pt x="36" y="306"/>
                    </a:lnTo>
                    <a:lnTo>
                      <a:pt x="44" y="274"/>
                    </a:lnTo>
                    <a:lnTo>
                      <a:pt x="52" y="243"/>
                    </a:lnTo>
                    <a:lnTo>
                      <a:pt x="52" y="243"/>
                    </a:lnTo>
                    <a:lnTo>
                      <a:pt x="57" y="214"/>
                    </a:lnTo>
                    <a:lnTo>
                      <a:pt x="61" y="186"/>
                    </a:lnTo>
                    <a:lnTo>
                      <a:pt x="63" y="157"/>
                    </a:lnTo>
                    <a:lnTo>
                      <a:pt x="65" y="128"/>
                    </a:lnTo>
                    <a:lnTo>
                      <a:pt x="65" y="128"/>
                    </a:lnTo>
                    <a:lnTo>
                      <a:pt x="65" y="98"/>
                    </a:lnTo>
                    <a:lnTo>
                      <a:pt x="66" y="67"/>
                    </a:lnTo>
                    <a:lnTo>
                      <a:pt x="66" y="67"/>
                    </a:lnTo>
                    <a:lnTo>
                      <a:pt x="67" y="60"/>
                    </a:lnTo>
                    <a:lnTo>
                      <a:pt x="68" y="51"/>
                    </a:lnTo>
                    <a:lnTo>
                      <a:pt x="73" y="36"/>
                    </a:lnTo>
                    <a:lnTo>
                      <a:pt x="78" y="20"/>
                    </a:lnTo>
                    <a:lnTo>
                      <a:pt x="84" y="6"/>
                    </a:lnTo>
                    <a:lnTo>
                      <a:pt x="84" y="6"/>
                    </a:lnTo>
                    <a:lnTo>
                      <a:pt x="85" y="4"/>
                    </a:lnTo>
                    <a:lnTo>
                      <a:pt x="84" y="2"/>
                    </a:lnTo>
                    <a:lnTo>
                      <a:pt x="83" y="1"/>
                    </a:lnTo>
                    <a:lnTo>
                      <a:pt x="82" y="0"/>
                    </a:lnTo>
                    <a:lnTo>
                      <a:pt x="77" y="1"/>
                    </a:lnTo>
                    <a:lnTo>
                      <a:pt x="76" y="2"/>
                    </a:lnTo>
                    <a:lnTo>
                      <a:pt x="75" y="3"/>
                    </a:lnTo>
                    <a:lnTo>
                      <a:pt x="75" y="3"/>
                    </a:lnTo>
                    <a:close/>
                  </a:path>
                </a:pathLst>
              </a:custGeom>
              <a:grpFill/>
              <a:ln w="9525">
                <a:solidFill>
                  <a:schemeClr val="accent4"/>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62" name="chenying0907 725"/>
              <p:cNvSpPr/>
              <p:nvPr/>
            </p:nvSpPr>
            <p:spPr bwMode="auto">
              <a:xfrm>
                <a:off x="5546726" y="4252913"/>
                <a:ext cx="60325" cy="376238"/>
              </a:xfrm>
              <a:custGeom>
                <a:avLst/>
                <a:gdLst/>
                <a:ahLst/>
                <a:cxnLst>
                  <a:cxn ang="0">
                    <a:pos x="104" y="5"/>
                  </a:cxn>
                  <a:cxn ang="0">
                    <a:pos x="104" y="5"/>
                  </a:cxn>
                  <a:cxn ang="0">
                    <a:pos x="103" y="28"/>
                  </a:cxn>
                  <a:cxn ang="0">
                    <a:pos x="101" y="51"/>
                  </a:cxn>
                  <a:cxn ang="0">
                    <a:pos x="98" y="74"/>
                  </a:cxn>
                  <a:cxn ang="0">
                    <a:pos x="95" y="95"/>
                  </a:cxn>
                  <a:cxn ang="0">
                    <a:pos x="86" y="141"/>
                  </a:cxn>
                  <a:cxn ang="0">
                    <a:pos x="78" y="185"/>
                  </a:cxn>
                  <a:cxn ang="0">
                    <a:pos x="78" y="185"/>
                  </a:cxn>
                  <a:cxn ang="0">
                    <a:pos x="64" y="275"/>
                  </a:cxn>
                  <a:cxn ang="0">
                    <a:pos x="48" y="364"/>
                  </a:cxn>
                  <a:cxn ang="0">
                    <a:pos x="48" y="364"/>
                  </a:cxn>
                  <a:cxn ang="0">
                    <a:pos x="39" y="407"/>
                  </a:cxn>
                  <a:cxn ang="0">
                    <a:pos x="29" y="451"/>
                  </a:cxn>
                  <a:cxn ang="0">
                    <a:pos x="19" y="495"/>
                  </a:cxn>
                  <a:cxn ang="0">
                    <a:pos x="11" y="538"/>
                  </a:cxn>
                  <a:cxn ang="0">
                    <a:pos x="11" y="538"/>
                  </a:cxn>
                  <a:cxn ang="0">
                    <a:pos x="4" y="580"/>
                  </a:cxn>
                  <a:cxn ang="0">
                    <a:pos x="1" y="600"/>
                  </a:cxn>
                  <a:cxn ang="0">
                    <a:pos x="0" y="621"/>
                  </a:cxn>
                  <a:cxn ang="0">
                    <a:pos x="0" y="707"/>
                  </a:cxn>
                  <a:cxn ang="0">
                    <a:pos x="0" y="707"/>
                  </a:cxn>
                  <a:cxn ang="0">
                    <a:pos x="0" y="709"/>
                  </a:cxn>
                  <a:cxn ang="0">
                    <a:pos x="1" y="710"/>
                  </a:cxn>
                  <a:cxn ang="0">
                    <a:pos x="3" y="711"/>
                  </a:cxn>
                  <a:cxn ang="0">
                    <a:pos x="5" y="712"/>
                  </a:cxn>
                  <a:cxn ang="0">
                    <a:pos x="6" y="711"/>
                  </a:cxn>
                  <a:cxn ang="0">
                    <a:pos x="8" y="710"/>
                  </a:cxn>
                  <a:cxn ang="0">
                    <a:pos x="9" y="709"/>
                  </a:cxn>
                  <a:cxn ang="0">
                    <a:pos x="9" y="707"/>
                  </a:cxn>
                  <a:cxn ang="0">
                    <a:pos x="9" y="621"/>
                  </a:cxn>
                  <a:cxn ang="0">
                    <a:pos x="9" y="621"/>
                  </a:cxn>
                  <a:cxn ang="0">
                    <a:pos x="10" y="609"/>
                  </a:cxn>
                  <a:cxn ang="0">
                    <a:pos x="11" y="596"/>
                  </a:cxn>
                  <a:cxn ang="0">
                    <a:pos x="14" y="572"/>
                  </a:cxn>
                  <a:cxn ang="0">
                    <a:pos x="22" y="523"/>
                  </a:cxn>
                  <a:cxn ang="0">
                    <a:pos x="22" y="523"/>
                  </a:cxn>
                  <a:cxn ang="0">
                    <a:pos x="32" y="480"/>
                  </a:cxn>
                  <a:cxn ang="0">
                    <a:pos x="41" y="436"/>
                  </a:cxn>
                  <a:cxn ang="0">
                    <a:pos x="51" y="392"/>
                  </a:cxn>
                  <a:cxn ang="0">
                    <a:pos x="61" y="348"/>
                  </a:cxn>
                  <a:cxn ang="0">
                    <a:pos x="61" y="348"/>
                  </a:cxn>
                  <a:cxn ang="0">
                    <a:pos x="76" y="260"/>
                  </a:cxn>
                  <a:cxn ang="0">
                    <a:pos x="91" y="171"/>
                  </a:cxn>
                  <a:cxn ang="0">
                    <a:pos x="91" y="171"/>
                  </a:cxn>
                  <a:cxn ang="0">
                    <a:pos x="98" y="129"/>
                  </a:cxn>
                  <a:cxn ang="0">
                    <a:pos x="105" y="88"/>
                  </a:cxn>
                  <a:cxn ang="0">
                    <a:pos x="108" y="67"/>
                  </a:cxn>
                  <a:cxn ang="0">
                    <a:pos x="111" y="47"/>
                  </a:cxn>
                  <a:cxn ang="0">
                    <a:pos x="112" y="26"/>
                  </a:cxn>
                  <a:cxn ang="0">
                    <a:pos x="113" y="5"/>
                  </a:cxn>
                  <a:cxn ang="0">
                    <a:pos x="113" y="5"/>
                  </a:cxn>
                  <a:cxn ang="0">
                    <a:pos x="113" y="3"/>
                  </a:cxn>
                  <a:cxn ang="0">
                    <a:pos x="112" y="1"/>
                  </a:cxn>
                  <a:cxn ang="0">
                    <a:pos x="110" y="1"/>
                  </a:cxn>
                  <a:cxn ang="0">
                    <a:pos x="109" y="0"/>
                  </a:cxn>
                  <a:cxn ang="0">
                    <a:pos x="107" y="1"/>
                  </a:cxn>
                  <a:cxn ang="0">
                    <a:pos x="105" y="1"/>
                  </a:cxn>
                  <a:cxn ang="0">
                    <a:pos x="104" y="3"/>
                  </a:cxn>
                  <a:cxn ang="0">
                    <a:pos x="104" y="5"/>
                  </a:cxn>
                  <a:cxn ang="0">
                    <a:pos x="104" y="5"/>
                  </a:cxn>
                </a:cxnLst>
                <a:rect l="0" t="0" r="r" b="b"/>
                <a:pathLst>
                  <a:path w="113" h="712">
                    <a:moveTo>
                      <a:pt x="104" y="5"/>
                    </a:moveTo>
                    <a:lnTo>
                      <a:pt x="104" y="5"/>
                    </a:lnTo>
                    <a:lnTo>
                      <a:pt x="103" y="28"/>
                    </a:lnTo>
                    <a:lnTo>
                      <a:pt x="101" y="51"/>
                    </a:lnTo>
                    <a:lnTo>
                      <a:pt x="98" y="74"/>
                    </a:lnTo>
                    <a:lnTo>
                      <a:pt x="95" y="95"/>
                    </a:lnTo>
                    <a:lnTo>
                      <a:pt x="86" y="141"/>
                    </a:lnTo>
                    <a:lnTo>
                      <a:pt x="78" y="185"/>
                    </a:lnTo>
                    <a:lnTo>
                      <a:pt x="78" y="185"/>
                    </a:lnTo>
                    <a:lnTo>
                      <a:pt x="64" y="275"/>
                    </a:lnTo>
                    <a:lnTo>
                      <a:pt x="48" y="364"/>
                    </a:lnTo>
                    <a:lnTo>
                      <a:pt x="48" y="364"/>
                    </a:lnTo>
                    <a:lnTo>
                      <a:pt x="39" y="407"/>
                    </a:lnTo>
                    <a:lnTo>
                      <a:pt x="29" y="451"/>
                    </a:lnTo>
                    <a:lnTo>
                      <a:pt x="19" y="495"/>
                    </a:lnTo>
                    <a:lnTo>
                      <a:pt x="11" y="538"/>
                    </a:lnTo>
                    <a:lnTo>
                      <a:pt x="11" y="538"/>
                    </a:lnTo>
                    <a:lnTo>
                      <a:pt x="4" y="580"/>
                    </a:lnTo>
                    <a:lnTo>
                      <a:pt x="1" y="600"/>
                    </a:lnTo>
                    <a:lnTo>
                      <a:pt x="0" y="621"/>
                    </a:lnTo>
                    <a:lnTo>
                      <a:pt x="0" y="707"/>
                    </a:lnTo>
                    <a:lnTo>
                      <a:pt x="0" y="707"/>
                    </a:lnTo>
                    <a:lnTo>
                      <a:pt x="0" y="709"/>
                    </a:lnTo>
                    <a:lnTo>
                      <a:pt x="1" y="710"/>
                    </a:lnTo>
                    <a:lnTo>
                      <a:pt x="3" y="711"/>
                    </a:lnTo>
                    <a:lnTo>
                      <a:pt x="5" y="712"/>
                    </a:lnTo>
                    <a:lnTo>
                      <a:pt x="6" y="711"/>
                    </a:lnTo>
                    <a:lnTo>
                      <a:pt x="8" y="710"/>
                    </a:lnTo>
                    <a:lnTo>
                      <a:pt x="9" y="709"/>
                    </a:lnTo>
                    <a:lnTo>
                      <a:pt x="9" y="707"/>
                    </a:lnTo>
                    <a:lnTo>
                      <a:pt x="9" y="621"/>
                    </a:lnTo>
                    <a:lnTo>
                      <a:pt x="9" y="621"/>
                    </a:lnTo>
                    <a:lnTo>
                      <a:pt x="10" y="609"/>
                    </a:lnTo>
                    <a:lnTo>
                      <a:pt x="11" y="596"/>
                    </a:lnTo>
                    <a:lnTo>
                      <a:pt x="14" y="572"/>
                    </a:lnTo>
                    <a:lnTo>
                      <a:pt x="22" y="523"/>
                    </a:lnTo>
                    <a:lnTo>
                      <a:pt x="22" y="523"/>
                    </a:lnTo>
                    <a:lnTo>
                      <a:pt x="32" y="480"/>
                    </a:lnTo>
                    <a:lnTo>
                      <a:pt x="41" y="436"/>
                    </a:lnTo>
                    <a:lnTo>
                      <a:pt x="51" y="392"/>
                    </a:lnTo>
                    <a:lnTo>
                      <a:pt x="61" y="348"/>
                    </a:lnTo>
                    <a:lnTo>
                      <a:pt x="61" y="348"/>
                    </a:lnTo>
                    <a:lnTo>
                      <a:pt x="76" y="260"/>
                    </a:lnTo>
                    <a:lnTo>
                      <a:pt x="91" y="171"/>
                    </a:lnTo>
                    <a:lnTo>
                      <a:pt x="91" y="171"/>
                    </a:lnTo>
                    <a:lnTo>
                      <a:pt x="98" y="129"/>
                    </a:lnTo>
                    <a:lnTo>
                      <a:pt x="105" y="88"/>
                    </a:lnTo>
                    <a:lnTo>
                      <a:pt x="108" y="67"/>
                    </a:lnTo>
                    <a:lnTo>
                      <a:pt x="111" y="47"/>
                    </a:lnTo>
                    <a:lnTo>
                      <a:pt x="112" y="26"/>
                    </a:lnTo>
                    <a:lnTo>
                      <a:pt x="113" y="5"/>
                    </a:lnTo>
                    <a:lnTo>
                      <a:pt x="113" y="5"/>
                    </a:lnTo>
                    <a:lnTo>
                      <a:pt x="113" y="3"/>
                    </a:lnTo>
                    <a:lnTo>
                      <a:pt x="112" y="1"/>
                    </a:lnTo>
                    <a:lnTo>
                      <a:pt x="110" y="1"/>
                    </a:lnTo>
                    <a:lnTo>
                      <a:pt x="109" y="0"/>
                    </a:lnTo>
                    <a:lnTo>
                      <a:pt x="107" y="1"/>
                    </a:lnTo>
                    <a:lnTo>
                      <a:pt x="105" y="1"/>
                    </a:lnTo>
                    <a:lnTo>
                      <a:pt x="104" y="3"/>
                    </a:lnTo>
                    <a:lnTo>
                      <a:pt x="104" y="5"/>
                    </a:lnTo>
                    <a:lnTo>
                      <a:pt x="104" y="5"/>
                    </a:lnTo>
                    <a:close/>
                  </a:path>
                </a:pathLst>
              </a:custGeom>
              <a:grpFill/>
              <a:ln w="9525">
                <a:solidFill>
                  <a:schemeClr val="accent4"/>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63" name="chenying0907 726"/>
              <p:cNvSpPr/>
              <p:nvPr/>
            </p:nvSpPr>
            <p:spPr bwMode="auto">
              <a:xfrm>
                <a:off x="5576888" y="4230688"/>
                <a:ext cx="61913" cy="415925"/>
              </a:xfrm>
              <a:custGeom>
                <a:avLst/>
                <a:gdLst/>
                <a:ahLst/>
                <a:cxnLst>
                  <a:cxn ang="0">
                    <a:pos x="119" y="4"/>
                  </a:cxn>
                  <a:cxn ang="0">
                    <a:pos x="118" y="1"/>
                  </a:cxn>
                  <a:cxn ang="0">
                    <a:pos x="115" y="0"/>
                  </a:cxn>
                  <a:cxn ang="0">
                    <a:pos x="110" y="3"/>
                  </a:cxn>
                  <a:cxn ang="0">
                    <a:pos x="110" y="4"/>
                  </a:cxn>
                  <a:cxn ang="0">
                    <a:pos x="105" y="22"/>
                  </a:cxn>
                  <a:cxn ang="0">
                    <a:pos x="101" y="35"/>
                  </a:cxn>
                  <a:cxn ang="0">
                    <a:pos x="100" y="39"/>
                  </a:cxn>
                  <a:cxn ang="0">
                    <a:pos x="99" y="66"/>
                  </a:cxn>
                  <a:cxn ang="0">
                    <a:pos x="94" y="92"/>
                  </a:cxn>
                  <a:cxn ang="0">
                    <a:pos x="86" y="145"/>
                  </a:cxn>
                  <a:cxn ang="0">
                    <a:pos x="78" y="184"/>
                  </a:cxn>
                  <a:cxn ang="0">
                    <a:pos x="74" y="196"/>
                  </a:cxn>
                  <a:cxn ang="0">
                    <a:pos x="63" y="239"/>
                  </a:cxn>
                  <a:cxn ang="0">
                    <a:pos x="57" y="281"/>
                  </a:cxn>
                  <a:cxn ang="0">
                    <a:pos x="50" y="334"/>
                  </a:cxn>
                  <a:cxn ang="0">
                    <a:pos x="44" y="386"/>
                  </a:cxn>
                  <a:cxn ang="0">
                    <a:pos x="39" y="437"/>
                  </a:cxn>
                  <a:cxn ang="0">
                    <a:pos x="15" y="588"/>
                  </a:cxn>
                  <a:cxn ang="0">
                    <a:pos x="8" y="635"/>
                  </a:cxn>
                  <a:cxn ang="0">
                    <a:pos x="4" y="682"/>
                  </a:cxn>
                  <a:cxn ang="0">
                    <a:pos x="5" y="704"/>
                  </a:cxn>
                  <a:cxn ang="0">
                    <a:pos x="7" y="750"/>
                  </a:cxn>
                  <a:cxn ang="0">
                    <a:pos x="6" y="773"/>
                  </a:cxn>
                  <a:cxn ang="0">
                    <a:pos x="3" y="774"/>
                  </a:cxn>
                  <a:cxn ang="0">
                    <a:pos x="0" y="778"/>
                  </a:cxn>
                  <a:cxn ang="0">
                    <a:pos x="0" y="782"/>
                  </a:cxn>
                  <a:cxn ang="0">
                    <a:pos x="2" y="785"/>
                  </a:cxn>
                  <a:cxn ang="0">
                    <a:pos x="6" y="787"/>
                  </a:cxn>
                  <a:cxn ang="0">
                    <a:pos x="10" y="787"/>
                  </a:cxn>
                  <a:cxn ang="0">
                    <a:pos x="13" y="785"/>
                  </a:cxn>
                  <a:cxn ang="0">
                    <a:pos x="15" y="782"/>
                  </a:cxn>
                  <a:cxn ang="0">
                    <a:pos x="16" y="736"/>
                  </a:cxn>
                  <a:cxn ang="0">
                    <a:pos x="14" y="691"/>
                  </a:cxn>
                  <a:cxn ang="0">
                    <a:pos x="14" y="663"/>
                  </a:cxn>
                  <a:cxn ang="0">
                    <a:pos x="21" y="609"/>
                  </a:cxn>
                  <a:cxn ang="0">
                    <a:pos x="25" y="583"/>
                  </a:cxn>
                  <a:cxn ang="0">
                    <a:pos x="48" y="436"/>
                  </a:cxn>
                  <a:cxn ang="0">
                    <a:pos x="53" y="386"/>
                  </a:cxn>
                  <a:cxn ang="0">
                    <a:pos x="56" y="360"/>
                  </a:cxn>
                  <a:cxn ang="0">
                    <a:pos x="68" y="283"/>
                  </a:cxn>
                  <a:cxn ang="0">
                    <a:pos x="87" y="182"/>
                  </a:cxn>
                  <a:cxn ang="0">
                    <a:pos x="93" y="156"/>
                  </a:cxn>
                  <a:cxn ang="0">
                    <a:pos x="108" y="76"/>
                  </a:cxn>
                  <a:cxn ang="0">
                    <a:pos x="109" y="67"/>
                  </a:cxn>
                  <a:cxn ang="0">
                    <a:pos x="110" y="39"/>
                  </a:cxn>
                  <a:cxn ang="0">
                    <a:pos x="110" y="35"/>
                  </a:cxn>
                  <a:cxn ang="0">
                    <a:pos x="114" y="22"/>
                  </a:cxn>
                  <a:cxn ang="0">
                    <a:pos x="119" y="4"/>
                  </a:cxn>
                </a:cxnLst>
                <a:rect l="0" t="0" r="r" b="b"/>
                <a:pathLst>
                  <a:path w="119" h="787">
                    <a:moveTo>
                      <a:pt x="119" y="4"/>
                    </a:moveTo>
                    <a:lnTo>
                      <a:pt x="119" y="4"/>
                    </a:lnTo>
                    <a:lnTo>
                      <a:pt x="119" y="3"/>
                    </a:lnTo>
                    <a:lnTo>
                      <a:pt x="118" y="1"/>
                    </a:lnTo>
                    <a:lnTo>
                      <a:pt x="116" y="0"/>
                    </a:lnTo>
                    <a:lnTo>
                      <a:pt x="115" y="0"/>
                    </a:lnTo>
                    <a:lnTo>
                      <a:pt x="111" y="1"/>
                    </a:lnTo>
                    <a:lnTo>
                      <a:pt x="110" y="3"/>
                    </a:lnTo>
                    <a:lnTo>
                      <a:pt x="110" y="4"/>
                    </a:lnTo>
                    <a:lnTo>
                      <a:pt x="110" y="4"/>
                    </a:lnTo>
                    <a:lnTo>
                      <a:pt x="108" y="13"/>
                    </a:lnTo>
                    <a:lnTo>
                      <a:pt x="105" y="22"/>
                    </a:lnTo>
                    <a:lnTo>
                      <a:pt x="102" y="30"/>
                    </a:lnTo>
                    <a:lnTo>
                      <a:pt x="101" y="35"/>
                    </a:lnTo>
                    <a:lnTo>
                      <a:pt x="100" y="39"/>
                    </a:lnTo>
                    <a:lnTo>
                      <a:pt x="100" y="39"/>
                    </a:lnTo>
                    <a:lnTo>
                      <a:pt x="100" y="53"/>
                    </a:lnTo>
                    <a:lnTo>
                      <a:pt x="99" y="66"/>
                    </a:lnTo>
                    <a:lnTo>
                      <a:pt x="94" y="92"/>
                    </a:lnTo>
                    <a:lnTo>
                      <a:pt x="94" y="92"/>
                    </a:lnTo>
                    <a:lnTo>
                      <a:pt x="90" y="118"/>
                    </a:lnTo>
                    <a:lnTo>
                      <a:pt x="86" y="145"/>
                    </a:lnTo>
                    <a:lnTo>
                      <a:pt x="81" y="170"/>
                    </a:lnTo>
                    <a:lnTo>
                      <a:pt x="78" y="184"/>
                    </a:lnTo>
                    <a:lnTo>
                      <a:pt x="74" y="196"/>
                    </a:lnTo>
                    <a:lnTo>
                      <a:pt x="74" y="196"/>
                    </a:lnTo>
                    <a:lnTo>
                      <a:pt x="69" y="217"/>
                    </a:lnTo>
                    <a:lnTo>
                      <a:pt x="63" y="239"/>
                    </a:lnTo>
                    <a:lnTo>
                      <a:pt x="60" y="259"/>
                    </a:lnTo>
                    <a:lnTo>
                      <a:pt x="57" y="281"/>
                    </a:lnTo>
                    <a:lnTo>
                      <a:pt x="57" y="281"/>
                    </a:lnTo>
                    <a:lnTo>
                      <a:pt x="50" y="334"/>
                    </a:lnTo>
                    <a:lnTo>
                      <a:pt x="47" y="359"/>
                    </a:lnTo>
                    <a:lnTo>
                      <a:pt x="44" y="386"/>
                    </a:lnTo>
                    <a:lnTo>
                      <a:pt x="44" y="386"/>
                    </a:lnTo>
                    <a:lnTo>
                      <a:pt x="39" y="437"/>
                    </a:lnTo>
                    <a:lnTo>
                      <a:pt x="30" y="488"/>
                    </a:lnTo>
                    <a:lnTo>
                      <a:pt x="15" y="588"/>
                    </a:lnTo>
                    <a:lnTo>
                      <a:pt x="15" y="588"/>
                    </a:lnTo>
                    <a:lnTo>
                      <a:pt x="8" y="635"/>
                    </a:lnTo>
                    <a:lnTo>
                      <a:pt x="5" y="658"/>
                    </a:lnTo>
                    <a:lnTo>
                      <a:pt x="4" y="682"/>
                    </a:lnTo>
                    <a:lnTo>
                      <a:pt x="4" y="682"/>
                    </a:lnTo>
                    <a:lnTo>
                      <a:pt x="5" y="704"/>
                    </a:lnTo>
                    <a:lnTo>
                      <a:pt x="6" y="727"/>
                    </a:lnTo>
                    <a:lnTo>
                      <a:pt x="7" y="750"/>
                    </a:lnTo>
                    <a:lnTo>
                      <a:pt x="6" y="773"/>
                    </a:lnTo>
                    <a:lnTo>
                      <a:pt x="6" y="773"/>
                    </a:lnTo>
                    <a:lnTo>
                      <a:pt x="4" y="773"/>
                    </a:lnTo>
                    <a:lnTo>
                      <a:pt x="3" y="774"/>
                    </a:lnTo>
                    <a:lnTo>
                      <a:pt x="2" y="776"/>
                    </a:lnTo>
                    <a:lnTo>
                      <a:pt x="0" y="778"/>
                    </a:lnTo>
                    <a:lnTo>
                      <a:pt x="0" y="782"/>
                    </a:lnTo>
                    <a:lnTo>
                      <a:pt x="0" y="782"/>
                    </a:lnTo>
                    <a:lnTo>
                      <a:pt x="0" y="784"/>
                    </a:lnTo>
                    <a:lnTo>
                      <a:pt x="2" y="785"/>
                    </a:lnTo>
                    <a:lnTo>
                      <a:pt x="4" y="786"/>
                    </a:lnTo>
                    <a:lnTo>
                      <a:pt x="6" y="787"/>
                    </a:lnTo>
                    <a:lnTo>
                      <a:pt x="10" y="787"/>
                    </a:lnTo>
                    <a:lnTo>
                      <a:pt x="10" y="787"/>
                    </a:lnTo>
                    <a:lnTo>
                      <a:pt x="12" y="786"/>
                    </a:lnTo>
                    <a:lnTo>
                      <a:pt x="13" y="785"/>
                    </a:lnTo>
                    <a:lnTo>
                      <a:pt x="15" y="782"/>
                    </a:lnTo>
                    <a:lnTo>
                      <a:pt x="15" y="782"/>
                    </a:lnTo>
                    <a:lnTo>
                      <a:pt x="16" y="759"/>
                    </a:lnTo>
                    <a:lnTo>
                      <a:pt x="16" y="736"/>
                    </a:lnTo>
                    <a:lnTo>
                      <a:pt x="14" y="691"/>
                    </a:lnTo>
                    <a:lnTo>
                      <a:pt x="14" y="691"/>
                    </a:lnTo>
                    <a:lnTo>
                      <a:pt x="14" y="677"/>
                    </a:lnTo>
                    <a:lnTo>
                      <a:pt x="14" y="663"/>
                    </a:lnTo>
                    <a:lnTo>
                      <a:pt x="17" y="636"/>
                    </a:lnTo>
                    <a:lnTo>
                      <a:pt x="21" y="609"/>
                    </a:lnTo>
                    <a:lnTo>
                      <a:pt x="25" y="583"/>
                    </a:lnTo>
                    <a:lnTo>
                      <a:pt x="25" y="583"/>
                    </a:lnTo>
                    <a:lnTo>
                      <a:pt x="41" y="484"/>
                    </a:lnTo>
                    <a:lnTo>
                      <a:pt x="48" y="436"/>
                    </a:lnTo>
                    <a:lnTo>
                      <a:pt x="51" y="411"/>
                    </a:lnTo>
                    <a:lnTo>
                      <a:pt x="53" y="386"/>
                    </a:lnTo>
                    <a:lnTo>
                      <a:pt x="53" y="386"/>
                    </a:lnTo>
                    <a:lnTo>
                      <a:pt x="56" y="360"/>
                    </a:lnTo>
                    <a:lnTo>
                      <a:pt x="59" y="335"/>
                    </a:lnTo>
                    <a:lnTo>
                      <a:pt x="68" y="283"/>
                    </a:lnTo>
                    <a:lnTo>
                      <a:pt x="77" y="232"/>
                    </a:lnTo>
                    <a:lnTo>
                      <a:pt x="87" y="182"/>
                    </a:lnTo>
                    <a:lnTo>
                      <a:pt x="87" y="182"/>
                    </a:lnTo>
                    <a:lnTo>
                      <a:pt x="93" y="156"/>
                    </a:lnTo>
                    <a:lnTo>
                      <a:pt x="98" y="129"/>
                    </a:lnTo>
                    <a:lnTo>
                      <a:pt x="108" y="76"/>
                    </a:lnTo>
                    <a:lnTo>
                      <a:pt x="108" y="76"/>
                    </a:lnTo>
                    <a:lnTo>
                      <a:pt x="109" y="67"/>
                    </a:lnTo>
                    <a:lnTo>
                      <a:pt x="110" y="58"/>
                    </a:lnTo>
                    <a:lnTo>
                      <a:pt x="110" y="39"/>
                    </a:lnTo>
                    <a:lnTo>
                      <a:pt x="110" y="39"/>
                    </a:lnTo>
                    <a:lnTo>
                      <a:pt x="110" y="35"/>
                    </a:lnTo>
                    <a:lnTo>
                      <a:pt x="111" y="31"/>
                    </a:lnTo>
                    <a:lnTo>
                      <a:pt x="114" y="22"/>
                    </a:lnTo>
                    <a:lnTo>
                      <a:pt x="117" y="13"/>
                    </a:lnTo>
                    <a:lnTo>
                      <a:pt x="119" y="4"/>
                    </a:lnTo>
                    <a:lnTo>
                      <a:pt x="119" y="4"/>
                    </a:lnTo>
                    <a:close/>
                  </a:path>
                </a:pathLst>
              </a:custGeom>
              <a:grpFill/>
              <a:ln w="9525">
                <a:solidFill>
                  <a:schemeClr val="accent4"/>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64" name="chenying0907 727"/>
              <p:cNvSpPr/>
              <p:nvPr/>
            </p:nvSpPr>
            <p:spPr bwMode="auto">
              <a:xfrm>
                <a:off x="5589588" y="4140200"/>
                <a:ext cx="90488" cy="552450"/>
              </a:xfrm>
              <a:custGeom>
                <a:avLst/>
                <a:gdLst/>
                <a:ahLst/>
                <a:cxnLst>
                  <a:cxn ang="0">
                    <a:pos x="161" y="4"/>
                  </a:cxn>
                  <a:cxn ang="0">
                    <a:pos x="159" y="73"/>
                  </a:cxn>
                  <a:cxn ang="0">
                    <a:pos x="153" y="141"/>
                  </a:cxn>
                  <a:cxn ang="0">
                    <a:pos x="142" y="208"/>
                  </a:cxn>
                  <a:cxn ang="0">
                    <a:pos x="125" y="276"/>
                  </a:cxn>
                  <a:cxn ang="0">
                    <a:pos x="109" y="340"/>
                  </a:cxn>
                  <a:cxn ang="0">
                    <a:pos x="87" y="436"/>
                  </a:cxn>
                  <a:cxn ang="0">
                    <a:pos x="77" y="503"/>
                  </a:cxn>
                  <a:cxn ang="0">
                    <a:pos x="73" y="536"/>
                  </a:cxn>
                  <a:cxn ang="0">
                    <a:pos x="63" y="599"/>
                  </a:cxn>
                  <a:cxn ang="0">
                    <a:pos x="47" y="695"/>
                  </a:cxn>
                  <a:cxn ang="0">
                    <a:pos x="39" y="759"/>
                  </a:cxn>
                  <a:cxn ang="0">
                    <a:pos x="38" y="791"/>
                  </a:cxn>
                  <a:cxn ang="0">
                    <a:pos x="33" y="856"/>
                  </a:cxn>
                  <a:cxn ang="0">
                    <a:pos x="22" y="920"/>
                  </a:cxn>
                  <a:cxn ang="0">
                    <a:pos x="10" y="973"/>
                  </a:cxn>
                  <a:cxn ang="0">
                    <a:pos x="1" y="1025"/>
                  </a:cxn>
                  <a:cxn ang="0">
                    <a:pos x="0" y="1028"/>
                  </a:cxn>
                  <a:cxn ang="0">
                    <a:pos x="0" y="1038"/>
                  </a:cxn>
                  <a:cxn ang="0">
                    <a:pos x="1" y="1041"/>
                  </a:cxn>
                  <a:cxn ang="0">
                    <a:pos x="5" y="1042"/>
                  </a:cxn>
                  <a:cxn ang="0">
                    <a:pos x="9" y="1041"/>
                  </a:cxn>
                  <a:cxn ang="0">
                    <a:pos x="10" y="1038"/>
                  </a:cxn>
                  <a:cxn ang="0">
                    <a:pos x="11" y="1021"/>
                  </a:cxn>
                  <a:cxn ang="0">
                    <a:pos x="16" y="988"/>
                  </a:cxn>
                  <a:cxn ang="0">
                    <a:pos x="27" y="938"/>
                  </a:cxn>
                  <a:cxn ang="0">
                    <a:pos x="34" y="905"/>
                  </a:cxn>
                  <a:cxn ang="0">
                    <a:pos x="44" y="849"/>
                  </a:cxn>
                  <a:cxn ang="0">
                    <a:pos x="48" y="791"/>
                  </a:cxn>
                  <a:cxn ang="0">
                    <a:pos x="49" y="759"/>
                  </a:cxn>
                  <a:cxn ang="0">
                    <a:pos x="57" y="695"/>
                  </a:cxn>
                  <a:cxn ang="0">
                    <a:pos x="74" y="600"/>
                  </a:cxn>
                  <a:cxn ang="0">
                    <a:pos x="82" y="536"/>
                  </a:cxn>
                  <a:cxn ang="0">
                    <a:pos x="86" y="501"/>
                  </a:cxn>
                  <a:cxn ang="0">
                    <a:pos x="97" y="431"/>
                  </a:cxn>
                  <a:cxn ang="0">
                    <a:pos x="113" y="362"/>
                  </a:cxn>
                  <a:cxn ang="0">
                    <a:pos x="140" y="261"/>
                  </a:cxn>
                  <a:cxn ang="0">
                    <a:pos x="148" y="229"/>
                  </a:cxn>
                  <a:cxn ang="0">
                    <a:pos x="160" y="166"/>
                  </a:cxn>
                  <a:cxn ang="0">
                    <a:pos x="168" y="101"/>
                  </a:cxn>
                  <a:cxn ang="0">
                    <a:pos x="171" y="37"/>
                  </a:cxn>
                  <a:cxn ang="0">
                    <a:pos x="171" y="4"/>
                  </a:cxn>
                  <a:cxn ang="0">
                    <a:pos x="170" y="1"/>
                  </a:cxn>
                  <a:cxn ang="0">
                    <a:pos x="167" y="0"/>
                  </a:cxn>
                  <a:cxn ang="0">
                    <a:pos x="163" y="1"/>
                  </a:cxn>
                  <a:cxn ang="0">
                    <a:pos x="161" y="4"/>
                  </a:cxn>
                </a:cxnLst>
                <a:rect l="0" t="0" r="r" b="b"/>
                <a:pathLst>
                  <a:path w="171" h="1042">
                    <a:moveTo>
                      <a:pt x="161" y="4"/>
                    </a:moveTo>
                    <a:lnTo>
                      <a:pt x="161" y="4"/>
                    </a:lnTo>
                    <a:lnTo>
                      <a:pt x="161" y="39"/>
                    </a:lnTo>
                    <a:lnTo>
                      <a:pt x="159" y="73"/>
                    </a:lnTo>
                    <a:lnTo>
                      <a:pt x="156" y="107"/>
                    </a:lnTo>
                    <a:lnTo>
                      <a:pt x="153" y="141"/>
                    </a:lnTo>
                    <a:lnTo>
                      <a:pt x="148" y="175"/>
                    </a:lnTo>
                    <a:lnTo>
                      <a:pt x="142" y="208"/>
                    </a:lnTo>
                    <a:lnTo>
                      <a:pt x="135" y="242"/>
                    </a:lnTo>
                    <a:lnTo>
                      <a:pt x="125" y="276"/>
                    </a:lnTo>
                    <a:lnTo>
                      <a:pt x="125" y="276"/>
                    </a:lnTo>
                    <a:lnTo>
                      <a:pt x="109" y="340"/>
                    </a:lnTo>
                    <a:lnTo>
                      <a:pt x="94" y="404"/>
                    </a:lnTo>
                    <a:lnTo>
                      <a:pt x="87" y="436"/>
                    </a:lnTo>
                    <a:lnTo>
                      <a:pt x="82" y="470"/>
                    </a:lnTo>
                    <a:lnTo>
                      <a:pt x="77" y="503"/>
                    </a:lnTo>
                    <a:lnTo>
                      <a:pt x="73" y="536"/>
                    </a:lnTo>
                    <a:lnTo>
                      <a:pt x="73" y="536"/>
                    </a:lnTo>
                    <a:lnTo>
                      <a:pt x="68" y="568"/>
                    </a:lnTo>
                    <a:lnTo>
                      <a:pt x="63" y="599"/>
                    </a:lnTo>
                    <a:lnTo>
                      <a:pt x="52" y="663"/>
                    </a:lnTo>
                    <a:lnTo>
                      <a:pt x="47" y="695"/>
                    </a:lnTo>
                    <a:lnTo>
                      <a:pt x="43" y="727"/>
                    </a:lnTo>
                    <a:lnTo>
                      <a:pt x="39" y="759"/>
                    </a:lnTo>
                    <a:lnTo>
                      <a:pt x="38" y="791"/>
                    </a:lnTo>
                    <a:lnTo>
                      <a:pt x="38" y="791"/>
                    </a:lnTo>
                    <a:lnTo>
                      <a:pt x="36" y="824"/>
                    </a:lnTo>
                    <a:lnTo>
                      <a:pt x="33" y="856"/>
                    </a:lnTo>
                    <a:lnTo>
                      <a:pt x="28" y="888"/>
                    </a:lnTo>
                    <a:lnTo>
                      <a:pt x="22" y="920"/>
                    </a:lnTo>
                    <a:lnTo>
                      <a:pt x="22" y="920"/>
                    </a:lnTo>
                    <a:lnTo>
                      <a:pt x="10" y="973"/>
                    </a:lnTo>
                    <a:lnTo>
                      <a:pt x="4" y="999"/>
                    </a:lnTo>
                    <a:lnTo>
                      <a:pt x="1" y="1025"/>
                    </a:lnTo>
                    <a:lnTo>
                      <a:pt x="1" y="1025"/>
                    </a:lnTo>
                    <a:lnTo>
                      <a:pt x="0" y="1028"/>
                    </a:lnTo>
                    <a:lnTo>
                      <a:pt x="0" y="1038"/>
                    </a:lnTo>
                    <a:lnTo>
                      <a:pt x="0" y="1038"/>
                    </a:lnTo>
                    <a:lnTo>
                      <a:pt x="0" y="1040"/>
                    </a:lnTo>
                    <a:lnTo>
                      <a:pt x="1" y="1041"/>
                    </a:lnTo>
                    <a:lnTo>
                      <a:pt x="3" y="1042"/>
                    </a:lnTo>
                    <a:lnTo>
                      <a:pt x="5" y="1042"/>
                    </a:lnTo>
                    <a:lnTo>
                      <a:pt x="6" y="1042"/>
                    </a:lnTo>
                    <a:lnTo>
                      <a:pt x="9" y="1041"/>
                    </a:lnTo>
                    <a:lnTo>
                      <a:pt x="10" y="1040"/>
                    </a:lnTo>
                    <a:lnTo>
                      <a:pt x="10" y="1038"/>
                    </a:lnTo>
                    <a:lnTo>
                      <a:pt x="10" y="1038"/>
                    </a:lnTo>
                    <a:lnTo>
                      <a:pt x="11" y="1021"/>
                    </a:lnTo>
                    <a:lnTo>
                      <a:pt x="13" y="1005"/>
                    </a:lnTo>
                    <a:lnTo>
                      <a:pt x="16" y="988"/>
                    </a:lnTo>
                    <a:lnTo>
                      <a:pt x="19" y="972"/>
                    </a:lnTo>
                    <a:lnTo>
                      <a:pt x="27" y="938"/>
                    </a:lnTo>
                    <a:lnTo>
                      <a:pt x="34" y="905"/>
                    </a:lnTo>
                    <a:lnTo>
                      <a:pt x="34" y="905"/>
                    </a:lnTo>
                    <a:lnTo>
                      <a:pt x="39" y="878"/>
                    </a:lnTo>
                    <a:lnTo>
                      <a:pt x="44" y="849"/>
                    </a:lnTo>
                    <a:lnTo>
                      <a:pt x="47" y="820"/>
                    </a:lnTo>
                    <a:lnTo>
                      <a:pt x="48" y="791"/>
                    </a:lnTo>
                    <a:lnTo>
                      <a:pt x="48" y="791"/>
                    </a:lnTo>
                    <a:lnTo>
                      <a:pt x="49" y="759"/>
                    </a:lnTo>
                    <a:lnTo>
                      <a:pt x="52" y="727"/>
                    </a:lnTo>
                    <a:lnTo>
                      <a:pt x="57" y="695"/>
                    </a:lnTo>
                    <a:lnTo>
                      <a:pt x="62" y="663"/>
                    </a:lnTo>
                    <a:lnTo>
                      <a:pt x="74" y="600"/>
                    </a:lnTo>
                    <a:lnTo>
                      <a:pt x="78" y="568"/>
                    </a:lnTo>
                    <a:lnTo>
                      <a:pt x="82" y="536"/>
                    </a:lnTo>
                    <a:lnTo>
                      <a:pt x="82" y="536"/>
                    </a:lnTo>
                    <a:lnTo>
                      <a:pt x="86" y="501"/>
                    </a:lnTo>
                    <a:lnTo>
                      <a:pt x="91" y="465"/>
                    </a:lnTo>
                    <a:lnTo>
                      <a:pt x="97" y="431"/>
                    </a:lnTo>
                    <a:lnTo>
                      <a:pt x="105" y="396"/>
                    </a:lnTo>
                    <a:lnTo>
                      <a:pt x="113" y="362"/>
                    </a:lnTo>
                    <a:lnTo>
                      <a:pt x="121" y="328"/>
                    </a:lnTo>
                    <a:lnTo>
                      <a:pt x="140" y="261"/>
                    </a:lnTo>
                    <a:lnTo>
                      <a:pt x="140" y="261"/>
                    </a:lnTo>
                    <a:lnTo>
                      <a:pt x="148" y="229"/>
                    </a:lnTo>
                    <a:lnTo>
                      <a:pt x="154" y="197"/>
                    </a:lnTo>
                    <a:lnTo>
                      <a:pt x="160" y="166"/>
                    </a:lnTo>
                    <a:lnTo>
                      <a:pt x="164" y="134"/>
                    </a:lnTo>
                    <a:lnTo>
                      <a:pt x="168" y="101"/>
                    </a:lnTo>
                    <a:lnTo>
                      <a:pt x="170" y="69"/>
                    </a:lnTo>
                    <a:lnTo>
                      <a:pt x="171" y="37"/>
                    </a:lnTo>
                    <a:lnTo>
                      <a:pt x="171" y="4"/>
                    </a:lnTo>
                    <a:lnTo>
                      <a:pt x="171" y="4"/>
                    </a:lnTo>
                    <a:lnTo>
                      <a:pt x="171" y="2"/>
                    </a:lnTo>
                    <a:lnTo>
                      <a:pt x="170" y="1"/>
                    </a:lnTo>
                    <a:lnTo>
                      <a:pt x="168" y="0"/>
                    </a:lnTo>
                    <a:lnTo>
                      <a:pt x="167" y="0"/>
                    </a:lnTo>
                    <a:lnTo>
                      <a:pt x="164" y="0"/>
                    </a:lnTo>
                    <a:lnTo>
                      <a:pt x="163" y="1"/>
                    </a:lnTo>
                    <a:lnTo>
                      <a:pt x="161" y="2"/>
                    </a:lnTo>
                    <a:lnTo>
                      <a:pt x="161" y="4"/>
                    </a:lnTo>
                    <a:lnTo>
                      <a:pt x="161" y="4"/>
                    </a:lnTo>
                    <a:close/>
                  </a:path>
                </a:pathLst>
              </a:custGeom>
              <a:grpFill/>
              <a:ln w="9525">
                <a:solidFill>
                  <a:schemeClr val="accent4"/>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65" name="chenying0907 728"/>
              <p:cNvSpPr/>
              <p:nvPr/>
            </p:nvSpPr>
            <p:spPr bwMode="auto">
              <a:xfrm>
                <a:off x="5608638" y="4162425"/>
                <a:ext cx="123825" cy="544513"/>
              </a:xfrm>
              <a:custGeom>
                <a:avLst/>
                <a:gdLst/>
                <a:ahLst/>
                <a:cxnLst>
                  <a:cxn ang="0">
                    <a:pos x="226" y="1"/>
                  </a:cxn>
                  <a:cxn ang="0">
                    <a:pos x="209" y="14"/>
                  </a:cxn>
                  <a:cxn ang="0">
                    <a:pos x="198" y="30"/>
                  </a:cxn>
                  <a:cxn ang="0">
                    <a:pos x="192" y="48"/>
                  </a:cxn>
                  <a:cxn ang="0">
                    <a:pos x="187" y="69"/>
                  </a:cxn>
                  <a:cxn ang="0">
                    <a:pos x="177" y="145"/>
                  </a:cxn>
                  <a:cxn ang="0">
                    <a:pos x="164" y="219"/>
                  </a:cxn>
                  <a:cxn ang="0">
                    <a:pos x="156" y="254"/>
                  </a:cxn>
                  <a:cxn ang="0">
                    <a:pos x="142" y="357"/>
                  </a:cxn>
                  <a:cxn ang="0">
                    <a:pos x="136" y="392"/>
                  </a:cxn>
                  <a:cxn ang="0">
                    <a:pos x="116" y="498"/>
                  </a:cxn>
                  <a:cxn ang="0">
                    <a:pos x="109" y="533"/>
                  </a:cxn>
                  <a:cxn ang="0">
                    <a:pos x="81" y="637"/>
                  </a:cxn>
                  <a:cxn ang="0">
                    <a:pos x="62" y="707"/>
                  </a:cxn>
                  <a:cxn ang="0">
                    <a:pos x="49" y="779"/>
                  </a:cxn>
                  <a:cxn ang="0">
                    <a:pos x="45" y="813"/>
                  </a:cxn>
                  <a:cxn ang="0">
                    <a:pos x="43" y="847"/>
                  </a:cxn>
                  <a:cxn ang="0">
                    <a:pos x="38" y="878"/>
                  </a:cxn>
                  <a:cxn ang="0">
                    <a:pos x="34" y="910"/>
                  </a:cxn>
                  <a:cxn ang="0">
                    <a:pos x="31" y="924"/>
                  </a:cxn>
                  <a:cxn ang="0">
                    <a:pos x="24" y="951"/>
                  </a:cxn>
                  <a:cxn ang="0">
                    <a:pos x="20" y="965"/>
                  </a:cxn>
                  <a:cxn ang="0">
                    <a:pos x="12" y="999"/>
                  </a:cxn>
                  <a:cxn ang="0">
                    <a:pos x="8" y="1010"/>
                  </a:cxn>
                  <a:cxn ang="0">
                    <a:pos x="3" y="1010"/>
                  </a:cxn>
                  <a:cxn ang="0">
                    <a:pos x="0" y="1014"/>
                  </a:cxn>
                  <a:cxn ang="0">
                    <a:pos x="0" y="1024"/>
                  </a:cxn>
                  <a:cxn ang="0">
                    <a:pos x="4" y="1029"/>
                  </a:cxn>
                  <a:cxn ang="0">
                    <a:pos x="9" y="1027"/>
                  </a:cxn>
                  <a:cxn ang="0">
                    <a:pos x="12" y="1021"/>
                  </a:cxn>
                  <a:cxn ang="0">
                    <a:pos x="18" y="1007"/>
                  </a:cxn>
                  <a:cxn ang="0">
                    <a:pos x="24" y="987"/>
                  </a:cxn>
                  <a:cxn ang="0">
                    <a:pos x="31" y="964"/>
                  </a:cxn>
                  <a:cxn ang="0">
                    <a:pos x="38" y="940"/>
                  </a:cxn>
                  <a:cxn ang="0">
                    <a:pos x="42" y="912"/>
                  </a:cxn>
                  <a:cxn ang="0">
                    <a:pos x="45" y="884"/>
                  </a:cxn>
                  <a:cxn ang="0">
                    <a:pos x="48" y="869"/>
                  </a:cxn>
                  <a:cxn ang="0">
                    <a:pos x="54" y="822"/>
                  </a:cxn>
                  <a:cxn ang="0">
                    <a:pos x="57" y="786"/>
                  </a:cxn>
                  <a:cxn ang="0">
                    <a:pos x="70" y="715"/>
                  </a:cxn>
                  <a:cxn ang="0">
                    <a:pos x="79" y="680"/>
                  </a:cxn>
                  <a:cxn ang="0">
                    <a:pos x="100" y="607"/>
                  </a:cxn>
                  <a:cxn ang="0">
                    <a:pos x="118" y="534"/>
                  </a:cxn>
                  <a:cxn ang="0">
                    <a:pos x="133" y="467"/>
                  </a:cxn>
                  <a:cxn ang="0">
                    <a:pos x="144" y="399"/>
                  </a:cxn>
                  <a:cxn ang="0">
                    <a:pos x="164" y="263"/>
                  </a:cxn>
                  <a:cxn ang="0">
                    <a:pos x="176" y="194"/>
                  </a:cxn>
                  <a:cxn ang="0">
                    <a:pos x="188" y="126"/>
                  </a:cxn>
                  <a:cxn ang="0">
                    <a:pos x="193" y="94"/>
                  </a:cxn>
                  <a:cxn ang="0">
                    <a:pos x="198" y="61"/>
                  </a:cxn>
                  <a:cxn ang="0">
                    <a:pos x="205" y="38"/>
                  </a:cxn>
                  <a:cxn ang="0">
                    <a:pos x="213" y="25"/>
                  </a:cxn>
                  <a:cxn ang="0">
                    <a:pos x="224" y="13"/>
                  </a:cxn>
                  <a:cxn ang="0">
                    <a:pos x="230" y="9"/>
                  </a:cxn>
                  <a:cxn ang="0">
                    <a:pos x="232" y="5"/>
                  </a:cxn>
                  <a:cxn ang="0">
                    <a:pos x="232" y="2"/>
                  </a:cxn>
                  <a:cxn ang="0">
                    <a:pos x="229" y="0"/>
                  </a:cxn>
                  <a:cxn ang="0">
                    <a:pos x="226" y="1"/>
                  </a:cxn>
                </a:cxnLst>
                <a:rect l="0" t="0" r="r" b="b"/>
                <a:pathLst>
                  <a:path w="232" h="1029">
                    <a:moveTo>
                      <a:pt x="226" y="1"/>
                    </a:moveTo>
                    <a:lnTo>
                      <a:pt x="226" y="1"/>
                    </a:lnTo>
                    <a:lnTo>
                      <a:pt x="216" y="7"/>
                    </a:lnTo>
                    <a:lnTo>
                      <a:pt x="209" y="14"/>
                    </a:lnTo>
                    <a:lnTo>
                      <a:pt x="203" y="22"/>
                    </a:lnTo>
                    <a:lnTo>
                      <a:pt x="198" y="30"/>
                    </a:lnTo>
                    <a:lnTo>
                      <a:pt x="195" y="39"/>
                    </a:lnTo>
                    <a:lnTo>
                      <a:pt x="192" y="48"/>
                    </a:lnTo>
                    <a:lnTo>
                      <a:pt x="189" y="59"/>
                    </a:lnTo>
                    <a:lnTo>
                      <a:pt x="187" y="69"/>
                    </a:lnTo>
                    <a:lnTo>
                      <a:pt x="187" y="69"/>
                    </a:lnTo>
                    <a:lnTo>
                      <a:pt x="177" y="145"/>
                    </a:lnTo>
                    <a:lnTo>
                      <a:pt x="171" y="182"/>
                    </a:lnTo>
                    <a:lnTo>
                      <a:pt x="164" y="219"/>
                    </a:lnTo>
                    <a:lnTo>
                      <a:pt x="164" y="219"/>
                    </a:lnTo>
                    <a:lnTo>
                      <a:pt x="156" y="254"/>
                    </a:lnTo>
                    <a:lnTo>
                      <a:pt x="151" y="288"/>
                    </a:lnTo>
                    <a:lnTo>
                      <a:pt x="142" y="357"/>
                    </a:lnTo>
                    <a:lnTo>
                      <a:pt x="142" y="357"/>
                    </a:lnTo>
                    <a:lnTo>
                      <a:pt x="136" y="392"/>
                    </a:lnTo>
                    <a:lnTo>
                      <a:pt x="130" y="428"/>
                    </a:lnTo>
                    <a:lnTo>
                      <a:pt x="116" y="498"/>
                    </a:lnTo>
                    <a:lnTo>
                      <a:pt x="116" y="498"/>
                    </a:lnTo>
                    <a:lnTo>
                      <a:pt x="109" y="533"/>
                    </a:lnTo>
                    <a:lnTo>
                      <a:pt x="100" y="568"/>
                    </a:lnTo>
                    <a:lnTo>
                      <a:pt x="81" y="637"/>
                    </a:lnTo>
                    <a:lnTo>
                      <a:pt x="71" y="672"/>
                    </a:lnTo>
                    <a:lnTo>
                      <a:pt x="62" y="707"/>
                    </a:lnTo>
                    <a:lnTo>
                      <a:pt x="54" y="743"/>
                    </a:lnTo>
                    <a:lnTo>
                      <a:pt x="49" y="779"/>
                    </a:lnTo>
                    <a:lnTo>
                      <a:pt x="49" y="779"/>
                    </a:lnTo>
                    <a:lnTo>
                      <a:pt x="45" y="813"/>
                    </a:lnTo>
                    <a:lnTo>
                      <a:pt x="43" y="847"/>
                    </a:lnTo>
                    <a:lnTo>
                      <a:pt x="43" y="847"/>
                    </a:lnTo>
                    <a:lnTo>
                      <a:pt x="41" y="862"/>
                    </a:lnTo>
                    <a:lnTo>
                      <a:pt x="38" y="878"/>
                    </a:lnTo>
                    <a:lnTo>
                      <a:pt x="35" y="894"/>
                    </a:lnTo>
                    <a:lnTo>
                      <a:pt x="34" y="910"/>
                    </a:lnTo>
                    <a:lnTo>
                      <a:pt x="34" y="910"/>
                    </a:lnTo>
                    <a:lnTo>
                      <a:pt x="31" y="924"/>
                    </a:lnTo>
                    <a:lnTo>
                      <a:pt x="28" y="938"/>
                    </a:lnTo>
                    <a:lnTo>
                      <a:pt x="24" y="951"/>
                    </a:lnTo>
                    <a:lnTo>
                      <a:pt x="20" y="965"/>
                    </a:lnTo>
                    <a:lnTo>
                      <a:pt x="20" y="965"/>
                    </a:lnTo>
                    <a:lnTo>
                      <a:pt x="15" y="987"/>
                    </a:lnTo>
                    <a:lnTo>
                      <a:pt x="12" y="999"/>
                    </a:lnTo>
                    <a:lnTo>
                      <a:pt x="8" y="1010"/>
                    </a:lnTo>
                    <a:lnTo>
                      <a:pt x="8" y="1010"/>
                    </a:lnTo>
                    <a:lnTo>
                      <a:pt x="5" y="1010"/>
                    </a:lnTo>
                    <a:lnTo>
                      <a:pt x="3" y="1010"/>
                    </a:lnTo>
                    <a:lnTo>
                      <a:pt x="0" y="1012"/>
                    </a:lnTo>
                    <a:lnTo>
                      <a:pt x="0" y="1014"/>
                    </a:lnTo>
                    <a:lnTo>
                      <a:pt x="0" y="1024"/>
                    </a:lnTo>
                    <a:lnTo>
                      <a:pt x="0" y="1024"/>
                    </a:lnTo>
                    <a:lnTo>
                      <a:pt x="1" y="1027"/>
                    </a:lnTo>
                    <a:lnTo>
                      <a:pt x="4" y="1029"/>
                    </a:lnTo>
                    <a:lnTo>
                      <a:pt x="7" y="1028"/>
                    </a:lnTo>
                    <a:lnTo>
                      <a:pt x="9" y="1027"/>
                    </a:lnTo>
                    <a:lnTo>
                      <a:pt x="9" y="1027"/>
                    </a:lnTo>
                    <a:lnTo>
                      <a:pt x="12" y="1021"/>
                    </a:lnTo>
                    <a:lnTo>
                      <a:pt x="14" y="1017"/>
                    </a:lnTo>
                    <a:lnTo>
                      <a:pt x="18" y="1007"/>
                    </a:lnTo>
                    <a:lnTo>
                      <a:pt x="20" y="998"/>
                    </a:lnTo>
                    <a:lnTo>
                      <a:pt x="24" y="987"/>
                    </a:lnTo>
                    <a:lnTo>
                      <a:pt x="24" y="987"/>
                    </a:lnTo>
                    <a:lnTo>
                      <a:pt x="31" y="964"/>
                    </a:lnTo>
                    <a:lnTo>
                      <a:pt x="38" y="940"/>
                    </a:lnTo>
                    <a:lnTo>
                      <a:pt x="38" y="940"/>
                    </a:lnTo>
                    <a:lnTo>
                      <a:pt x="41" y="926"/>
                    </a:lnTo>
                    <a:lnTo>
                      <a:pt x="42" y="912"/>
                    </a:lnTo>
                    <a:lnTo>
                      <a:pt x="43" y="899"/>
                    </a:lnTo>
                    <a:lnTo>
                      <a:pt x="45" y="884"/>
                    </a:lnTo>
                    <a:lnTo>
                      <a:pt x="45" y="884"/>
                    </a:lnTo>
                    <a:lnTo>
                      <a:pt x="48" y="869"/>
                    </a:lnTo>
                    <a:lnTo>
                      <a:pt x="51" y="853"/>
                    </a:lnTo>
                    <a:lnTo>
                      <a:pt x="54" y="822"/>
                    </a:lnTo>
                    <a:lnTo>
                      <a:pt x="54" y="822"/>
                    </a:lnTo>
                    <a:lnTo>
                      <a:pt x="57" y="786"/>
                    </a:lnTo>
                    <a:lnTo>
                      <a:pt x="62" y="750"/>
                    </a:lnTo>
                    <a:lnTo>
                      <a:pt x="70" y="715"/>
                    </a:lnTo>
                    <a:lnTo>
                      <a:pt x="74" y="697"/>
                    </a:lnTo>
                    <a:lnTo>
                      <a:pt x="79" y="680"/>
                    </a:lnTo>
                    <a:lnTo>
                      <a:pt x="79" y="680"/>
                    </a:lnTo>
                    <a:lnTo>
                      <a:pt x="100" y="607"/>
                    </a:lnTo>
                    <a:lnTo>
                      <a:pt x="118" y="534"/>
                    </a:lnTo>
                    <a:lnTo>
                      <a:pt x="118" y="534"/>
                    </a:lnTo>
                    <a:lnTo>
                      <a:pt x="125" y="501"/>
                    </a:lnTo>
                    <a:lnTo>
                      <a:pt x="133" y="467"/>
                    </a:lnTo>
                    <a:lnTo>
                      <a:pt x="139" y="433"/>
                    </a:lnTo>
                    <a:lnTo>
                      <a:pt x="144" y="399"/>
                    </a:lnTo>
                    <a:lnTo>
                      <a:pt x="164" y="263"/>
                    </a:lnTo>
                    <a:lnTo>
                      <a:pt x="164" y="263"/>
                    </a:lnTo>
                    <a:lnTo>
                      <a:pt x="169" y="228"/>
                    </a:lnTo>
                    <a:lnTo>
                      <a:pt x="176" y="194"/>
                    </a:lnTo>
                    <a:lnTo>
                      <a:pt x="182" y="160"/>
                    </a:lnTo>
                    <a:lnTo>
                      <a:pt x="188" y="126"/>
                    </a:lnTo>
                    <a:lnTo>
                      <a:pt x="188" y="126"/>
                    </a:lnTo>
                    <a:lnTo>
                      <a:pt x="193" y="94"/>
                    </a:lnTo>
                    <a:lnTo>
                      <a:pt x="195" y="77"/>
                    </a:lnTo>
                    <a:lnTo>
                      <a:pt x="198" y="61"/>
                    </a:lnTo>
                    <a:lnTo>
                      <a:pt x="202" y="45"/>
                    </a:lnTo>
                    <a:lnTo>
                      <a:pt x="205" y="38"/>
                    </a:lnTo>
                    <a:lnTo>
                      <a:pt x="208" y="32"/>
                    </a:lnTo>
                    <a:lnTo>
                      <a:pt x="213" y="25"/>
                    </a:lnTo>
                    <a:lnTo>
                      <a:pt x="217" y="18"/>
                    </a:lnTo>
                    <a:lnTo>
                      <a:pt x="224" y="13"/>
                    </a:lnTo>
                    <a:lnTo>
                      <a:pt x="230" y="9"/>
                    </a:lnTo>
                    <a:lnTo>
                      <a:pt x="230" y="9"/>
                    </a:lnTo>
                    <a:lnTo>
                      <a:pt x="232" y="7"/>
                    </a:lnTo>
                    <a:lnTo>
                      <a:pt x="232" y="5"/>
                    </a:lnTo>
                    <a:lnTo>
                      <a:pt x="232" y="4"/>
                    </a:lnTo>
                    <a:lnTo>
                      <a:pt x="232" y="2"/>
                    </a:lnTo>
                    <a:lnTo>
                      <a:pt x="231" y="1"/>
                    </a:lnTo>
                    <a:lnTo>
                      <a:pt x="229" y="0"/>
                    </a:lnTo>
                    <a:lnTo>
                      <a:pt x="228" y="0"/>
                    </a:lnTo>
                    <a:lnTo>
                      <a:pt x="226" y="1"/>
                    </a:lnTo>
                    <a:lnTo>
                      <a:pt x="226" y="1"/>
                    </a:lnTo>
                    <a:close/>
                  </a:path>
                </a:pathLst>
              </a:custGeom>
              <a:grpFill/>
              <a:ln w="9525">
                <a:solidFill>
                  <a:schemeClr val="accent4"/>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66" name="chenying0907 729"/>
              <p:cNvSpPr/>
              <p:nvPr/>
            </p:nvSpPr>
            <p:spPr bwMode="auto">
              <a:xfrm>
                <a:off x="5638801" y="4605338"/>
                <a:ext cx="34925" cy="111125"/>
              </a:xfrm>
              <a:custGeom>
                <a:avLst/>
                <a:gdLst/>
                <a:ahLst/>
                <a:cxnLst>
                  <a:cxn ang="0">
                    <a:pos x="58" y="1"/>
                  </a:cxn>
                  <a:cxn ang="0">
                    <a:pos x="58" y="1"/>
                  </a:cxn>
                  <a:cxn ang="0">
                    <a:pos x="52" y="10"/>
                  </a:cxn>
                  <a:cxn ang="0">
                    <a:pos x="48" y="20"/>
                  </a:cxn>
                  <a:cxn ang="0">
                    <a:pos x="44" y="31"/>
                  </a:cxn>
                  <a:cxn ang="0">
                    <a:pos x="41" y="42"/>
                  </a:cxn>
                  <a:cxn ang="0">
                    <a:pos x="36" y="66"/>
                  </a:cxn>
                  <a:cxn ang="0">
                    <a:pos x="32" y="87"/>
                  </a:cxn>
                  <a:cxn ang="0">
                    <a:pos x="32" y="87"/>
                  </a:cxn>
                  <a:cxn ang="0">
                    <a:pos x="24" y="117"/>
                  </a:cxn>
                  <a:cxn ang="0">
                    <a:pos x="15" y="147"/>
                  </a:cxn>
                  <a:cxn ang="0">
                    <a:pos x="6" y="176"/>
                  </a:cxn>
                  <a:cxn ang="0">
                    <a:pos x="3" y="192"/>
                  </a:cxn>
                  <a:cxn ang="0">
                    <a:pos x="0" y="207"/>
                  </a:cxn>
                  <a:cxn ang="0">
                    <a:pos x="0" y="207"/>
                  </a:cxn>
                  <a:cxn ang="0">
                    <a:pos x="0" y="209"/>
                  </a:cxn>
                  <a:cxn ang="0">
                    <a:pos x="1" y="210"/>
                  </a:cxn>
                  <a:cxn ang="0">
                    <a:pos x="4" y="212"/>
                  </a:cxn>
                  <a:cxn ang="0">
                    <a:pos x="5" y="212"/>
                  </a:cxn>
                  <a:cxn ang="0">
                    <a:pos x="8" y="212"/>
                  </a:cxn>
                  <a:cxn ang="0">
                    <a:pos x="9" y="211"/>
                  </a:cxn>
                  <a:cxn ang="0">
                    <a:pos x="10" y="209"/>
                  </a:cxn>
                  <a:cxn ang="0">
                    <a:pos x="10" y="209"/>
                  </a:cxn>
                  <a:cxn ang="0">
                    <a:pos x="14" y="184"/>
                  </a:cxn>
                  <a:cxn ang="0">
                    <a:pos x="21" y="161"/>
                  </a:cxn>
                  <a:cxn ang="0">
                    <a:pos x="35" y="112"/>
                  </a:cxn>
                  <a:cxn ang="0">
                    <a:pos x="35" y="112"/>
                  </a:cxn>
                  <a:cxn ang="0">
                    <a:pos x="42" y="89"/>
                  </a:cxn>
                  <a:cxn ang="0">
                    <a:pos x="47" y="66"/>
                  </a:cxn>
                  <a:cxn ang="0">
                    <a:pos x="47" y="66"/>
                  </a:cxn>
                  <a:cxn ang="0">
                    <a:pos x="50" y="51"/>
                  </a:cxn>
                  <a:cxn ang="0">
                    <a:pos x="53" y="36"/>
                  </a:cxn>
                  <a:cxn ang="0">
                    <a:pos x="55" y="27"/>
                  </a:cxn>
                  <a:cxn ang="0">
                    <a:pos x="58" y="20"/>
                  </a:cxn>
                  <a:cxn ang="0">
                    <a:pos x="61" y="13"/>
                  </a:cxn>
                  <a:cxn ang="0">
                    <a:pos x="65" y="8"/>
                  </a:cxn>
                  <a:cxn ang="0">
                    <a:pos x="65" y="8"/>
                  </a:cxn>
                  <a:cxn ang="0">
                    <a:pos x="66" y="6"/>
                  </a:cxn>
                  <a:cxn ang="0">
                    <a:pos x="66" y="4"/>
                  </a:cxn>
                  <a:cxn ang="0">
                    <a:pos x="64" y="1"/>
                  </a:cxn>
                  <a:cxn ang="0">
                    <a:pos x="63" y="0"/>
                  </a:cxn>
                  <a:cxn ang="0">
                    <a:pos x="61" y="0"/>
                  </a:cxn>
                  <a:cxn ang="0">
                    <a:pos x="60" y="0"/>
                  </a:cxn>
                  <a:cxn ang="0">
                    <a:pos x="58" y="1"/>
                  </a:cxn>
                  <a:cxn ang="0">
                    <a:pos x="58" y="1"/>
                  </a:cxn>
                </a:cxnLst>
                <a:rect l="0" t="0" r="r" b="b"/>
                <a:pathLst>
                  <a:path w="66" h="212">
                    <a:moveTo>
                      <a:pt x="58" y="1"/>
                    </a:moveTo>
                    <a:lnTo>
                      <a:pt x="58" y="1"/>
                    </a:lnTo>
                    <a:lnTo>
                      <a:pt x="52" y="10"/>
                    </a:lnTo>
                    <a:lnTo>
                      <a:pt x="48" y="20"/>
                    </a:lnTo>
                    <a:lnTo>
                      <a:pt x="44" y="31"/>
                    </a:lnTo>
                    <a:lnTo>
                      <a:pt x="41" y="42"/>
                    </a:lnTo>
                    <a:lnTo>
                      <a:pt x="36" y="66"/>
                    </a:lnTo>
                    <a:lnTo>
                      <a:pt x="32" y="87"/>
                    </a:lnTo>
                    <a:lnTo>
                      <a:pt x="32" y="87"/>
                    </a:lnTo>
                    <a:lnTo>
                      <a:pt x="24" y="117"/>
                    </a:lnTo>
                    <a:lnTo>
                      <a:pt x="15" y="147"/>
                    </a:lnTo>
                    <a:lnTo>
                      <a:pt x="6" y="176"/>
                    </a:lnTo>
                    <a:lnTo>
                      <a:pt x="3" y="192"/>
                    </a:lnTo>
                    <a:lnTo>
                      <a:pt x="0" y="207"/>
                    </a:lnTo>
                    <a:lnTo>
                      <a:pt x="0" y="207"/>
                    </a:lnTo>
                    <a:lnTo>
                      <a:pt x="0" y="209"/>
                    </a:lnTo>
                    <a:lnTo>
                      <a:pt x="1" y="210"/>
                    </a:lnTo>
                    <a:lnTo>
                      <a:pt x="4" y="212"/>
                    </a:lnTo>
                    <a:lnTo>
                      <a:pt x="5" y="212"/>
                    </a:lnTo>
                    <a:lnTo>
                      <a:pt x="8" y="212"/>
                    </a:lnTo>
                    <a:lnTo>
                      <a:pt x="9" y="211"/>
                    </a:lnTo>
                    <a:lnTo>
                      <a:pt x="10" y="209"/>
                    </a:lnTo>
                    <a:lnTo>
                      <a:pt x="10" y="209"/>
                    </a:lnTo>
                    <a:lnTo>
                      <a:pt x="14" y="184"/>
                    </a:lnTo>
                    <a:lnTo>
                      <a:pt x="21" y="161"/>
                    </a:lnTo>
                    <a:lnTo>
                      <a:pt x="35" y="112"/>
                    </a:lnTo>
                    <a:lnTo>
                      <a:pt x="35" y="112"/>
                    </a:lnTo>
                    <a:lnTo>
                      <a:pt x="42" y="89"/>
                    </a:lnTo>
                    <a:lnTo>
                      <a:pt x="47" y="66"/>
                    </a:lnTo>
                    <a:lnTo>
                      <a:pt x="47" y="66"/>
                    </a:lnTo>
                    <a:lnTo>
                      <a:pt x="50" y="51"/>
                    </a:lnTo>
                    <a:lnTo>
                      <a:pt x="53" y="36"/>
                    </a:lnTo>
                    <a:lnTo>
                      <a:pt x="55" y="27"/>
                    </a:lnTo>
                    <a:lnTo>
                      <a:pt x="58" y="20"/>
                    </a:lnTo>
                    <a:lnTo>
                      <a:pt x="61" y="13"/>
                    </a:lnTo>
                    <a:lnTo>
                      <a:pt x="65" y="8"/>
                    </a:lnTo>
                    <a:lnTo>
                      <a:pt x="65" y="8"/>
                    </a:lnTo>
                    <a:lnTo>
                      <a:pt x="66" y="6"/>
                    </a:lnTo>
                    <a:lnTo>
                      <a:pt x="66" y="4"/>
                    </a:lnTo>
                    <a:lnTo>
                      <a:pt x="64" y="1"/>
                    </a:lnTo>
                    <a:lnTo>
                      <a:pt x="63" y="0"/>
                    </a:lnTo>
                    <a:lnTo>
                      <a:pt x="61" y="0"/>
                    </a:lnTo>
                    <a:lnTo>
                      <a:pt x="60" y="0"/>
                    </a:lnTo>
                    <a:lnTo>
                      <a:pt x="58" y="1"/>
                    </a:lnTo>
                    <a:lnTo>
                      <a:pt x="58" y="1"/>
                    </a:lnTo>
                    <a:close/>
                  </a:path>
                </a:pathLst>
              </a:custGeom>
              <a:grpFill/>
              <a:ln w="9525">
                <a:solidFill>
                  <a:schemeClr val="accent4"/>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67" name="chenying0907 730"/>
              <p:cNvSpPr/>
              <p:nvPr/>
            </p:nvSpPr>
            <p:spPr bwMode="auto">
              <a:xfrm>
                <a:off x="5664201" y="4646613"/>
                <a:ext cx="25400" cy="76200"/>
              </a:xfrm>
              <a:custGeom>
                <a:avLst/>
                <a:gdLst/>
                <a:ahLst/>
                <a:cxnLst>
                  <a:cxn ang="0">
                    <a:pos x="37" y="4"/>
                  </a:cxn>
                  <a:cxn ang="0">
                    <a:pos x="37" y="4"/>
                  </a:cxn>
                  <a:cxn ang="0">
                    <a:pos x="36" y="12"/>
                  </a:cxn>
                  <a:cxn ang="0">
                    <a:pos x="35" y="21"/>
                  </a:cxn>
                  <a:cxn ang="0">
                    <a:pos x="30" y="35"/>
                  </a:cxn>
                  <a:cxn ang="0">
                    <a:pos x="25" y="51"/>
                  </a:cxn>
                  <a:cxn ang="0">
                    <a:pos x="20" y="66"/>
                  </a:cxn>
                  <a:cxn ang="0">
                    <a:pos x="20" y="66"/>
                  </a:cxn>
                  <a:cxn ang="0">
                    <a:pos x="15" y="84"/>
                  </a:cxn>
                  <a:cxn ang="0">
                    <a:pos x="9" y="101"/>
                  </a:cxn>
                  <a:cxn ang="0">
                    <a:pos x="4" y="119"/>
                  </a:cxn>
                  <a:cxn ang="0">
                    <a:pos x="0" y="136"/>
                  </a:cxn>
                  <a:cxn ang="0">
                    <a:pos x="0" y="136"/>
                  </a:cxn>
                  <a:cxn ang="0">
                    <a:pos x="0" y="139"/>
                  </a:cxn>
                  <a:cxn ang="0">
                    <a:pos x="1" y="140"/>
                  </a:cxn>
                  <a:cxn ang="0">
                    <a:pos x="2" y="142"/>
                  </a:cxn>
                  <a:cxn ang="0">
                    <a:pos x="3" y="142"/>
                  </a:cxn>
                  <a:cxn ang="0">
                    <a:pos x="5" y="142"/>
                  </a:cxn>
                  <a:cxn ang="0">
                    <a:pos x="7" y="142"/>
                  </a:cxn>
                  <a:cxn ang="0">
                    <a:pos x="8" y="141"/>
                  </a:cxn>
                  <a:cxn ang="0">
                    <a:pos x="9" y="139"/>
                  </a:cxn>
                  <a:cxn ang="0">
                    <a:pos x="9" y="139"/>
                  </a:cxn>
                  <a:cxn ang="0">
                    <a:pos x="13" y="121"/>
                  </a:cxn>
                  <a:cxn ang="0">
                    <a:pos x="18" y="103"/>
                  </a:cxn>
                  <a:cxn ang="0">
                    <a:pos x="29" y="69"/>
                  </a:cxn>
                  <a:cxn ang="0">
                    <a:pos x="29" y="69"/>
                  </a:cxn>
                  <a:cxn ang="0">
                    <a:pos x="34" y="53"/>
                  </a:cxn>
                  <a:cxn ang="0">
                    <a:pos x="40" y="37"/>
                  </a:cxn>
                  <a:cxn ang="0">
                    <a:pos x="44" y="21"/>
                  </a:cxn>
                  <a:cxn ang="0">
                    <a:pos x="46" y="12"/>
                  </a:cxn>
                  <a:cxn ang="0">
                    <a:pos x="47" y="4"/>
                  </a:cxn>
                  <a:cxn ang="0">
                    <a:pos x="47" y="4"/>
                  </a:cxn>
                  <a:cxn ang="0">
                    <a:pos x="46" y="2"/>
                  </a:cxn>
                  <a:cxn ang="0">
                    <a:pos x="45" y="1"/>
                  </a:cxn>
                  <a:cxn ang="0">
                    <a:pos x="44" y="0"/>
                  </a:cxn>
                  <a:cxn ang="0">
                    <a:pos x="42" y="0"/>
                  </a:cxn>
                  <a:cxn ang="0">
                    <a:pos x="39" y="1"/>
                  </a:cxn>
                  <a:cxn ang="0">
                    <a:pos x="38" y="2"/>
                  </a:cxn>
                  <a:cxn ang="0">
                    <a:pos x="37" y="4"/>
                  </a:cxn>
                  <a:cxn ang="0">
                    <a:pos x="37" y="4"/>
                  </a:cxn>
                </a:cxnLst>
                <a:rect l="0" t="0" r="r" b="b"/>
                <a:pathLst>
                  <a:path w="47" h="142">
                    <a:moveTo>
                      <a:pt x="37" y="4"/>
                    </a:moveTo>
                    <a:lnTo>
                      <a:pt x="37" y="4"/>
                    </a:lnTo>
                    <a:lnTo>
                      <a:pt x="36" y="12"/>
                    </a:lnTo>
                    <a:lnTo>
                      <a:pt x="35" y="21"/>
                    </a:lnTo>
                    <a:lnTo>
                      <a:pt x="30" y="35"/>
                    </a:lnTo>
                    <a:lnTo>
                      <a:pt x="25" y="51"/>
                    </a:lnTo>
                    <a:lnTo>
                      <a:pt x="20" y="66"/>
                    </a:lnTo>
                    <a:lnTo>
                      <a:pt x="20" y="66"/>
                    </a:lnTo>
                    <a:lnTo>
                      <a:pt x="15" y="84"/>
                    </a:lnTo>
                    <a:lnTo>
                      <a:pt x="9" y="101"/>
                    </a:lnTo>
                    <a:lnTo>
                      <a:pt x="4" y="119"/>
                    </a:lnTo>
                    <a:lnTo>
                      <a:pt x="0" y="136"/>
                    </a:lnTo>
                    <a:lnTo>
                      <a:pt x="0" y="136"/>
                    </a:lnTo>
                    <a:lnTo>
                      <a:pt x="0" y="139"/>
                    </a:lnTo>
                    <a:lnTo>
                      <a:pt x="1" y="140"/>
                    </a:lnTo>
                    <a:lnTo>
                      <a:pt x="2" y="142"/>
                    </a:lnTo>
                    <a:lnTo>
                      <a:pt x="3" y="142"/>
                    </a:lnTo>
                    <a:lnTo>
                      <a:pt x="5" y="142"/>
                    </a:lnTo>
                    <a:lnTo>
                      <a:pt x="7" y="142"/>
                    </a:lnTo>
                    <a:lnTo>
                      <a:pt x="8" y="141"/>
                    </a:lnTo>
                    <a:lnTo>
                      <a:pt x="9" y="139"/>
                    </a:lnTo>
                    <a:lnTo>
                      <a:pt x="9" y="139"/>
                    </a:lnTo>
                    <a:lnTo>
                      <a:pt x="13" y="121"/>
                    </a:lnTo>
                    <a:lnTo>
                      <a:pt x="18" y="103"/>
                    </a:lnTo>
                    <a:lnTo>
                      <a:pt x="29" y="69"/>
                    </a:lnTo>
                    <a:lnTo>
                      <a:pt x="29" y="69"/>
                    </a:lnTo>
                    <a:lnTo>
                      <a:pt x="34" y="53"/>
                    </a:lnTo>
                    <a:lnTo>
                      <a:pt x="40" y="37"/>
                    </a:lnTo>
                    <a:lnTo>
                      <a:pt x="44" y="21"/>
                    </a:lnTo>
                    <a:lnTo>
                      <a:pt x="46" y="12"/>
                    </a:lnTo>
                    <a:lnTo>
                      <a:pt x="47" y="4"/>
                    </a:lnTo>
                    <a:lnTo>
                      <a:pt x="47" y="4"/>
                    </a:lnTo>
                    <a:lnTo>
                      <a:pt x="46" y="2"/>
                    </a:lnTo>
                    <a:lnTo>
                      <a:pt x="45" y="1"/>
                    </a:lnTo>
                    <a:lnTo>
                      <a:pt x="44" y="0"/>
                    </a:lnTo>
                    <a:lnTo>
                      <a:pt x="42" y="0"/>
                    </a:lnTo>
                    <a:lnTo>
                      <a:pt x="39" y="1"/>
                    </a:lnTo>
                    <a:lnTo>
                      <a:pt x="38" y="2"/>
                    </a:lnTo>
                    <a:lnTo>
                      <a:pt x="37" y="4"/>
                    </a:lnTo>
                    <a:lnTo>
                      <a:pt x="37" y="4"/>
                    </a:lnTo>
                    <a:close/>
                  </a:path>
                </a:pathLst>
              </a:custGeom>
              <a:grpFill/>
              <a:ln w="9525">
                <a:solidFill>
                  <a:schemeClr val="accent4"/>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68" name="chenying0907 731"/>
              <p:cNvSpPr/>
              <p:nvPr/>
            </p:nvSpPr>
            <p:spPr bwMode="auto">
              <a:xfrm>
                <a:off x="5680076" y="4684713"/>
                <a:ext cx="19050" cy="61913"/>
              </a:xfrm>
              <a:custGeom>
                <a:avLst/>
                <a:gdLst/>
                <a:ahLst/>
                <a:cxnLst>
                  <a:cxn ang="0">
                    <a:pos x="30" y="2"/>
                  </a:cxn>
                  <a:cxn ang="0">
                    <a:pos x="30" y="2"/>
                  </a:cxn>
                  <a:cxn ang="0">
                    <a:pos x="26" y="9"/>
                  </a:cxn>
                  <a:cxn ang="0">
                    <a:pos x="22" y="15"/>
                  </a:cxn>
                  <a:cxn ang="0">
                    <a:pos x="17" y="28"/>
                  </a:cxn>
                  <a:cxn ang="0">
                    <a:pos x="13" y="42"/>
                  </a:cxn>
                  <a:cxn ang="0">
                    <a:pos x="11" y="56"/>
                  </a:cxn>
                  <a:cxn ang="0">
                    <a:pos x="7" y="86"/>
                  </a:cxn>
                  <a:cxn ang="0">
                    <a:pos x="4" y="99"/>
                  </a:cxn>
                  <a:cxn ang="0">
                    <a:pos x="0" y="114"/>
                  </a:cxn>
                  <a:cxn ang="0">
                    <a:pos x="0" y="114"/>
                  </a:cxn>
                  <a:cxn ang="0">
                    <a:pos x="0" y="116"/>
                  </a:cxn>
                  <a:cxn ang="0">
                    <a:pos x="1" y="117"/>
                  </a:cxn>
                  <a:cxn ang="0">
                    <a:pos x="2" y="118"/>
                  </a:cxn>
                  <a:cxn ang="0">
                    <a:pos x="3" y="119"/>
                  </a:cxn>
                  <a:cxn ang="0">
                    <a:pos x="7" y="119"/>
                  </a:cxn>
                  <a:cxn ang="0">
                    <a:pos x="8" y="118"/>
                  </a:cxn>
                  <a:cxn ang="0">
                    <a:pos x="9" y="116"/>
                  </a:cxn>
                  <a:cxn ang="0">
                    <a:pos x="9" y="116"/>
                  </a:cxn>
                  <a:cxn ang="0">
                    <a:pos x="13" y="104"/>
                  </a:cxn>
                  <a:cxn ang="0">
                    <a:pos x="15" y="89"/>
                  </a:cxn>
                  <a:cxn ang="0">
                    <a:pos x="19" y="61"/>
                  </a:cxn>
                  <a:cxn ang="0">
                    <a:pos x="21" y="47"/>
                  </a:cxn>
                  <a:cxn ang="0">
                    <a:pos x="24" y="33"/>
                  </a:cxn>
                  <a:cxn ang="0">
                    <a:pos x="30" y="21"/>
                  </a:cxn>
                  <a:cxn ang="0">
                    <a:pos x="33" y="15"/>
                  </a:cxn>
                  <a:cxn ang="0">
                    <a:pos x="37" y="10"/>
                  </a:cxn>
                  <a:cxn ang="0">
                    <a:pos x="37" y="10"/>
                  </a:cxn>
                  <a:cxn ang="0">
                    <a:pos x="38" y="8"/>
                  </a:cxn>
                  <a:cxn ang="0">
                    <a:pos x="38" y="5"/>
                  </a:cxn>
                  <a:cxn ang="0">
                    <a:pos x="36" y="2"/>
                  </a:cxn>
                  <a:cxn ang="0">
                    <a:pos x="35" y="1"/>
                  </a:cxn>
                  <a:cxn ang="0">
                    <a:pos x="33" y="0"/>
                  </a:cxn>
                  <a:cxn ang="0">
                    <a:pos x="32" y="1"/>
                  </a:cxn>
                  <a:cxn ang="0">
                    <a:pos x="30" y="2"/>
                  </a:cxn>
                  <a:cxn ang="0">
                    <a:pos x="30" y="2"/>
                  </a:cxn>
                </a:cxnLst>
                <a:rect l="0" t="0" r="r" b="b"/>
                <a:pathLst>
                  <a:path w="38" h="119">
                    <a:moveTo>
                      <a:pt x="30" y="2"/>
                    </a:moveTo>
                    <a:lnTo>
                      <a:pt x="30" y="2"/>
                    </a:lnTo>
                    <a:lnTo>
                      <a:pt x="26" y="9"/>
                    </a:lnTo>
                    <a:lnTo>
                      <a:pt x="22" y="15"/>
                    </a:lnTo>
                    <a:lnTo>
                      <a:pt x="17" y="28"/>
                    </a:lnTo>
                    <a:lnTo>
                      <a:pt x="13" y="42"/>
                    </a:lnTo>
                    <a:lnTo>
                      <a:pt x="11" y="56"/>
                    </a:lnTo>
                    <a:lnTo>
                      <a:pt x="7" y="86"/>
                    </a:lnTo>
                    <a:lnTo>
                      <a:pt x="4" y="99"/>
                    </a:lnTo>
                    <a:lnTo>
                      <a:pt x="0" y="114"/>
                    </a:lnTo>
                    <a:lnTo>
                      <a:pt x="0" y="114"/>
                    </a:lnTo>
                    <a:lnTo>
                      <a:pt x="0" y="116"/>
                    </a:lnTo>
                    <a:lnTo>
                      <a:pt x="1" y="117"/>
                    </a:lnTo>
                    <a:lnTo>
                      <a:pt x="2" y="118"/>
                    </a:lnTo>
                    <a:lnTo>
                      <a:pt x="3" y="119"/>
                    </a:lnTo>
                    <a:lnTo>
                      <a:pt x="7" y="119"/>
                    </a:lnTo>
                    <a:lnTo>
                      <a:pt x="8" y="118"/>
                    </a:lnTo>
                    <a:lnTo>
                      <a:pt x="9" y="116"/>
                    </a:lnTo>
                    <a:lnTo>
                      <a:pt x="9" y="116"/>
                    </a:lnTo>
                    <a:lnTo>
                      <a:pt x="13" y="104"/>
                    </a:lnTo>
                    <a:lnTo>
                      <a:pt x="15" y="89"/>
                    </a:lnTo>
                    <a:lnTo>
                      <a:pt x="19" y="61"/>
                    </a:lnTo>
                    <a:lnTo>
                      <a:pt x="21" y="47"/>
                    </a:lnTo>
                    <a:lnTo>
                      <a:pt x="24" y="33"/>
                    </a:lnTo>
                    <a:lnTo>
                      <a:pt x="30" y="21"/>
                    </a:lnTo>
                    <a:lnTo>
                      <a:pt x="33" y="15"/>
                    </a:lnTo>
                    <a:lnTo>
                      <a:pt x="37" y="10"/>
                    </a:lnTo>
                    <a:lnTo>
                      <a:pt x="37" y="10"/>
                    </a:lnTo>
                    <a:lnTo>
                      <a:pt x="38" y="8"/>
                    </a:lnTo>
                    <a:lnTo>
                      <a:pt x="38" y="5"/>
                    </a:lnTo>
                    <a:lnTo>
                      <a:pt x="36" y="2"/>
                    </a:lnTo>
                    <a:lnTo>
                      <a:pt x="35" y="1"/>
                    </a:lnTo>
                    <a:lnTo>
                      <a:pt x="33" y="0"/>
                    </a:lnTo>
                    <a:lnTo>
                      <a:pt x="32" y="1"/>
                    </a:lnTo>
                    <a:lnTo>
                      <a:pt x="30" y="2"/>
                    </a:lnTo>
                    <a:lnTo>
                      <a:pt x="30" y="2"/>
                    </a:lnTo>
                    <a:close/>
                  </a:path>
                </a:pathLst>
              </a:custGeom>
              <a:grpFill/>
              <a:ln w="9525">
                <a:solidFill>
                  <a:schemeClr val="accent4"/>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69" name="chenying0907 732"/>
              <p:cNvSpPr/>
              <p:nvPr/>
            </p:nvSpPr>
            <p:spPr bwMode="auto">
              <a:xfrm>
                <a:off x="5694363" y="4205288"/>
                <a:ext cx="63500" cy="346075"/>
              </a:xfrm>
              <a:custGeom>
                <a:avLst/>
                <a:gdLst/>
                <a:ahLst/>
                <a:cxnLst>
                  <a:cxn ang="0">
                    <a:pos x="111" y="4"/>
                  </a:cxn>
                  <a:cxn ang="0">
                    <a:pos x="100" y="44"/>
                  </a:cxn>
                  <a:cxn ang="0">
                    <a:pos x="91" y="83"/>
                  </a:cxn>
                  <a:cxn ang="0">
                    <a:pos x="81" y="165"/>
                  </a:cxn>
                  <a:cxn ang="0">
                    <a:pos x="78" y="186"/>
                  </a:cxn>
                  <a:cxn ang="0">
                    <a:pos x="69" y="230"/>
                  </a:cxn>
                  <a:cxn ang="0">
                    <a:pos x="64" y="250"/>
                  </a:cxn>
                  <a:cxn ang="0">
                    <a:pos x="58" y="272"/>
                  </a:cxn>
                  <a:cxn ang="0">
                    <a:pos x="51" y="319"/>
                  </a:cxn>
                  <a:cxn ang="0">
                    <a:pos x="47" y="341"/>
                  </a:cxn>
                  <a:cxn ang="0">
                    <a:pos x="32" y="412"/>
                  </a:cxn>
                  <a:cxn ang="0">
                    <a:pos x="20" y="482"/>
                  </a:cxn>
                  <a:cxn ang="0">
                    <a:pos x="17" y="506"/>
                  </a:cxn>
                  <a:cxn ang="0">
                    <a:pos x="7" y="550"/>
                  </a:cxn>
                  <a:cxn ang="0">
                    <a:pos x="2" y="573"/>
                  </a:cxn>
                  <a:cxn ang="0">
                    <a:pos x="0" y="591"/>
                  </a:cxn>
                  <a:cxn ang="0">
                    <a:pos x="1" y="631"/>
                  </a:cxn>
                  <a:cxn ang="0">
                    <a:pos x="2" y="650"/>
                  </a:cxn>
                  <a:cxn ang="0">
                    <a:pos x="3" y="653"/>
                  </a:cxn>
                  <a:cxn ang="0">
                    <a:pos x="6" y="654"/>
                  </a:cxn>
                  <a:cxn ang="0">
                    <a:pos x="10" y="653"/>
                  </a:cxn>
                  <a:cxn ang="0">
                    <a:pos x="11" y="650"/>
                  </a:cxn>
                  <a:cxn ang="0">
                    <a:pos x="10" y="608"/>
                  </a:cxn>
                  <a:cxn ang="0">
                    <a:pos x="11" y="577"/>
                  </a:cxn>
                  <a:cxn ang="0">
                    <a:pos x="12" y="567"/>
                  </a:cxn>
                  <a:cxn ang="0">
                    <a:pos x="22" y="528"/>
                  </a:cxn>
                  <a:cxn ang="0">
                    <a:pos x="28" y="498"/>
                  </a:cxn>
                  <a:cxn ang="0">
                    <a:pos x="29" y="489"/>
                  </a:cxn>
                  <a:cxn ang="0">
                    <a:pos x="35" y="454"/>
                  </a:cxn>
                  <a:cxn ang="0">
                    <a:pos x="41" y="420"/>
                  </a:cxn>
                  <a:cxn ang="0">
                    <a:pos x="51" y="362"/>
                  </a:cxn>
                  <a:cxn ang="0">
                    <a:pos x="56" y="343"/>
                  </a:cxn>
                  <a:cxn ang="0">
                    <a:pos x="65" y="303"/>
                  </a:cxn>
                  <a:cxn ang="0">
                    <a:pos x="71" y="262"/>
                  </a:cxn>
                  <a:cxn ang="0">
                    <a:pos x="80" y="219"/>
                  </a:cxn>
                  <a:cxn ang="0">
                    <a:pos x="88" y="176"/>
                  </a:cxn>
                  <a:cxn ang="0">
                    <a:pos x="95" y="134"/>
                  </a:cxn>
                  <a:cxn ang="0">
                    <a:pos x="104" y="70"/>
                  </a:cxn>
                  <a:cxn ang="0">
                    <a:pos x="113" y="27"/>
                  </a:cxn>
                  <a:cxn ang="0">
                    <a:pos x="119" y="7"/>
                  </a:cxn>
                  <a:cxn ang="0">
                    <a:pos x="119" y="3"/>
                  </a:cxn>
                  <a:cxn ang="0">
                    <a:pos x="116" y="0"/>
                  </a:cxn>
                  <a:cxn ang="0">
                    <a:pos x="113" y="2"/>
                  </a:cxn>
                  <a:cxn ang="0">
                    <a:pos x="111" y="4"/>
                  </a:cxn>
                </a:cxnLst>
                <a:rect l="0" t="0" r="r" b="b"/>
                <a:pathLst>
                  <a:path w="120" h="654">
                    <a:moveTo>
                      <a:pt x="111" y="4"/>
                    </a:moveTo>
                    <a:lnTo>
                      <a:pt x="111" y="4"/>
                    </a:lnTo>
                    <a:lnTo>
                      <a:pt x="104" y="24"/>
                    </a:lnTo>
                    <a:lnTo>
                      <a:pt x="100" y="44"/>
                    </a:lnTo>
                    <a:lnTo>
                      <a:pt x="96" y="63"/>
                    </a:lnTo>
                    <a:lnTo>
                      <a:pt x="91" y="83"/>
                    </a:lnTo>
                    <a:lnTo>
                      <a:pt x="86" y="123"/>
                    </a:lnTo>
                    <a:lnTo>
                      <a:pt x="81" y="165"/>
                    </a:lnTo>
                    <a:lnTo>
                      <a:pt x="81" y="165"/>
                    </a:lnTo>
                    <a:lnTo>
                      <a:pt x="78" y="186"/>
                    </a:lnTo>
                    <a:lnTo>
                      <a:pt x="74" y="208"/>
                    </a:lnTo>
                    <a:lnTo>
                      <a:pt x="69" y="230"/>
                    </a:lnTo>
                    <a:lnTo>
                      <a:pt x="64" y="250"/>
                    </a:lnTo>
                    <a:lnTo>
                      <a:pt x="64" y="250"/>
                    </a:lnTo>
                    <a:lnTo>
                      <a:pt x="60" y="262"/>
                    </a:lnTo>
                    <a:lnTo>
                      <a:pt x="58" y="272"/>
                    </a:lnTo>
                    <a:lnTo>
                      <a:pt x="54" y="296"/>
                    </a:lnTo>
                    <a:lnTo>
                      <a:pt x="51" y="319"/>
                    </a:lnTo>
                    <a:lnTo>
                      <a:pt x="47" y="341"/>
                    </a:lnTo>
                    <a:lnTo>
                      <a:pt x="47" y="341"/>
                    </a:lnTo>
                    <a:lnTo>
                      <a:pt x="39" y="375"/>
                    </a:lnTo>
                    <a:lnTo>
                      <a:pt x="32" y="412"/>
                    </a:lnTo>
                    <a:lnTo>
                      <a:pt x="25" y="447"/>
                    </a:lnTo>
                    <a:lnTo>
                      <a:pt x="20" y="482"/>
                    </a:lnTo>
                    <a:lnTo>
                      <a:pt x="20" y="482"/>
                    </a:lnTo>
                    <a:lnTo>
                      <a:pt x="17" y="506"/>
                    </a:lnTo>
                    <a:lnTo>
                      <a:pt x="12" y="527"/>
                    </a:lnTo>
                    <a:lnTo>
                      <a:pt x="7" y="550"/>
                    </a:lnTo>
                    <a:lnTo>
                      <a:pt x="2" y="573"/>
                    </a:lnTo>
                    <a:lnTo>
                      <a:pt x="2" y="573"/>
                    </a:lnTo>
                    <a:lnTo>
                      <a:pt x="1" y="582"/>
                    </a:lnTo>
                    <a:lnTo>
                      <a:pt x="0" y="591"/>
                    </a:lnTo>
                    <a:lnTo>
                      <a:pt x="0" y="611"/>
                    </a:lnTo>
                    <a:lnTo>
                      <a:pt x="1" y="631"/>
                    </a:lnTo>
                    <a:lnTo>
                      <a:pt x="2" y="650"/>
                    </a:lnTo>
                    <a:lnTo>
                      <a:pt x="2" y="650"/>
                    </a:lnTo>
                    <a:lnTo>
                      <a:pt x="2" y="652"/>
                    </a:lnTo>
                    <a:lnTo>
                      <a:pt x="3" y="653"/>
                    </a:lnTo>
                    <a:lnTo>
                      <a:pt x="5" y="654"/>
                    </a:lnTo>
                    <a:lnTo>
                      <a:pt x="6" y="654"/>
                    </a:lnTo>
                    <a:lnTo>
                      <a:pt x="8" y="654"/>
                    </a:lnTo>
                    <a:lnTo>
                      <a:pt x="10" y="653"/>
                    </a:lnTo>
                    <a:lnTo>
                      <a:pt x="11" y="652"/>
                    </a:lnTo>
                    <a:lnTo>
                      <a:pt x="11" y="650"/>
                    </a:lnTo>
                    <a:lnTo>
                      <a:pt x="11" y="650"/>
                    </a:lnTo>
                    <a:lnTo>
                      <a:pt x="10" y="608"/>
                    </a:lnTo>
                    <a:lnTo>
                      <a:pt x="10" y="587"/>
                    </a:lnTo>
                    <a:lnTo>
                      <a:pt x="11" y="577"/>
                    </a:lnTo>
                    <a:lnTo>
                      <a:pt x="12" y="567"/>
                    </a:lnTo>
                    <a:lnTo>
                      <a:pt x="12" y="567"/>
                    </a:lnTo>
                    <a:lnTo>
                      <a:pt x="17" y="548"/>
                    </a:lnTo>
                    <a:lnTo>
                      <a:pt x="22" y="528"/>
                    </a:lnTo>
                    <a:lnTo>
                      <a:pt x="27" y="509"/>
                    </a:lnTo>
                    <a:lnTo>
                      <a:pt x="28" y="498"/>
                    </a:lnTo>
                    <a:lnTo>
                      <a:pt x="29" y="489"/>
                    </a:lnTo>
                    <a:lnTo>
                      <a:pt x="29" y="489"/>
                    </a:lnTo>
                    <a:lnTo>
                      <a:pt x="32" y="471"/>
                    </a:lnTo>
                    <a:lnTo>
                      <a:pt x="35" y="454"/>
                    </a:lnTo>
                    <a:lnTo>
                      <a:pt x="41" y="420"/>
                    </a:lnTo>
                    <a:lnTo>
                      <a:pt x="41" y="420"/>
                    </a:lnTo>
                    <a:lnTo>
                      <a:pt x="47" y="382"/>
                    </a:lnTo>
                    <a:lnTo>
                      <a:pt x="51" y="362"/>
                    </a:lnTo>
                    <a:lnTo>
                      <a:pt x="56" y="343"/>
                    </a:lnTo>
                    <a:lnTo>
                      <a:pt x="56" y="343"/>
                    </a:lnTo>
                    <a:lnTo>
                      <a:pt x="60" y="324"/>
                    </a:lnTo>
                    <a:lnTo>
                      <a:pt x="65" y="303"/>
                    </a:lnTo>
                    <a:lnTo>
                      <a:pt x="71" y="262"/>
                    </a:lnTo>
                    <a:lnTo>
                      <a:pt x="71" y="262"/>
                    </a:lnTo>
                    <a:lnTo>
                      <a:pt x="75" y="240"/>
                    </a:lnTo>
                    <a:lnTo>
                      <a:pt x="80" y="219"/>
                    </a:lnTo>
                    <a:lnTo>
                      <a:pt x="84" y="198"/>
                    </a:lnTo>
                    <a:lnTo>
                      <a:pt x="88" y="176"/>
                    </a:lnTo>
                    <a:lnTo>
                      <a:pt x="88" y="176"/>
                    </a:lnTo>
                    <a:lnTo>
                      <a:pt x="95" y="134"/>
                    </a:lnTo>
                    <a:lnTo>
                      <a:pt x="100" y="90"/>
                    </a:lnTo>
                    <a:lnTo>
                      <a:pt x="104" y="70"/>
                    </a:lnTo>
                    <a:lnTo>
                      <a:pt x="108" y="48"/>
                    </a:lnTo>
                    <a:lnTo>
                      <a:pt x="113" y="27"/>
                    </a:lnTo>
                    <a:lnTo>
                      <a:pt x="119" y="7"/>
                    </a:lnTo>
                    <a:lnTo>
                      <a:pt x="119" y="7"/>
                    </a:lnTo>
                    <a:lnTo>
                      <a:pt x="120" y="5"/>
                    </a:lnTo>
                    <a:lnTo>
                      <a:pt x="119" y="3"/>
                    </a:lnTo>
                    <a:lnTo>
                      <a:pt x="118" y="2"/>
                    </a:lnTo>
                    <a:lnTo>
                      <a:pt x="116" y="0"/>
                    </a:lnTo>
                    <a:lnTo>
                      <a:pt x="115" y="0"/>
                    </a:lnTo>
                    <a:lnTo>
                      <a:pt x="113" y="2"/>
                    </a:lnTo>
                    <a:lnTo>
                      <a:pt x="112" y="3"/>
                    </a:lnTo>
                    <a:lnTo>
                      <a:pt x="111" y="4"/>
                    </a:lnTo>
                    <a:lnTo>
                      <a:pt x="111" y="4"/>
                    </a:lnTo>
                    <a:close/>
                  </a:path>
                </a:pathLst>
              </a:custGeom>
              <a:grpFill/>
              <a:ln w="9525">
                <a:solidFill>
                  <a:schemeClr val="accent4"/>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70" name="chenying0907 733"/>
              <p:cNvSpPr/>
              <p:nvPr/>
            </p:nvSpPr>
            <p:spPr bwMode="auto">
              <a:xfrm>
                <a:off x="5746751" y="4235450"/>
                <a:ext cx="46038" cy="260350"/>
              </a:xfrm>
              <a:custGeom>
                <a:avLst/>
                <a:gdLst/>
                <a:ahLst/>
                <a:cxnLst>
                  <a:cxn ang="0">
                    <a:pos x="76" y="2"/>
                  </a:cxn>
                  <a:cxn ang="0">
                    <a:pos x="70" y="31"/>
                  </a:cxn>
                  <a:cxn ang="0">
                    <a:pos x="69" y="60"/>
                  </a:cxn>
                  <a:cxn ang="0">
                    <a:pos x="70" y="106"/>
                  </a:cxn>
                  <a:cxn ang="0">
                    <a:pos x="70" y="120"/>
                  </a:cxn>
                  <a:cxn ang="0">
                    <a:pos x="65" y="152"/>
                  </a:cxn>
                  <a:cxn ang="0">
                    <a:pos x="50" y="215"/>
                  </a:cxn>
                  <a:cxn ang="0">
                    <a:pos x="44" y="248"/>
                  </a:cxn>
                  <a:cxn ang="0">
                    <a:pos x="40" y="279"/>
                  </a:cxn>
                  <a:cxn ang="0">
                    <a:pos x="30" y="342"/>
                  </a:cxn>
                  <a:cxn ang="0">
                    <a:pos x="21" y="373"/>
                  </a:cxn>
                  <a:cxn ang="0">
                    <a:pos x="7" y="430"/>
                  </a:cxn>
                  <a:cxn ang="0">
                    <a:pos x="1" y="473"/>
                  </a:cxn>
                  <a:cxn ang="0">
                    <a:pos x="0" y="488"/>
                  </a:cxn>
                  <a:cxn ang="0">
                    <a:pos x="2" y="491"/>
                  </a:cxn>
                  <a:cxn ang="0">
                    <a:pos x="5" y="492"/>
                  </a:cxn>
                  <a:cxn ang="0">
                    <a:pos x="8" y="491"/>
                  </a:cxn>
                  <a:cxn ang="0">
                    <a:pos x="9" y="488"/>
                  </a:cxn>
                  <a:cxn ang="0">
                    <a:pos x="10" y="472"/>
                  </a:cxn>
                  <a:cxn ang="0">
                    <a:pos x="17" y="428"/>
                  </a:cxn>
                  <a:cxn ang="0">
                    <a:pos x="33" y="369"/>
                  </a:cxn>
                  <a:cxn ang="0">
                    <a:pos x="40" y="341"/>
                  </a:cxn>
                  <a:cxn ang="0">
                    <a:pos x="49" y="284"/>
                  </a:cxn>
                  <a:cxn ang="0">
                    <a:pos x="53" y="256"/>
                  </a:cxn>
                  <a:cxn ang="0">
                    <a:pos x="58" y="224"/>
                  </a:cxn>
                  <a:cxn ang="0">
                    <a:pos x="72" y="161"/>
                  </a:cxn>
                  <a:cxn ang="0">
                    <a:pos x="78" y="129"/>
                  </a:cxn>
                  <a:cxn ang="0">
                    <a:pos x="80" y="103"/>
                  </a:cxn>
                  <a:cxn ang="0">
                    <a:pos x="80" y="76"/>
                  </a:cxn>
                  <a:cxn ang="0">
                    <a:pos x="81" y="22"/>
                  </a:cxn>
                  <a:cxn ang="0">
                    <a:pos x="85" y="5"/>
                  </a:cxn>
                  <a:cxn ang="0">
                    <a:pos x="85" y="3"/>
                  </a:cxn>
                  <a:cxn ang="0">
                    <a:pos x="83" y="0"/>
                  </a:cxn>
                  <a:cxn ang="0">
                    <a:pos x="78" y="0"/>
                  </a:cxn>
                  <a:cxn ang="0">
                    <a:pos x="76" y="2"/>
                  </a:cxn>
                </a:cxnLst>
                <a:rect l="0" t="0" r="r" b="b"/>
                <a:pathLst>
                  <a:path w="85" h="492">
                    <a:moveTo>
                      <a:pt x="76" y="2"/>
                    </a:moveTo>
                    <a:lnTo>
                      <a:pt x="76" y="2"/>
                    </a:lnTo>
                    <a:lnTo>
                      <a:pt x="72" y="17"/>
                    </a:lnTo>
                    <a:lnTo>
                      <a:pt x="70" y="31"/>
                    </a:lnTo>
                    <a:lnTo>
                      <a:pt x="69" y="46"/>
                    </a:lnTo>
                    <a:lnTo>
                      <a:pt x="69" y="60"/>
                    </a:lnTo>
                    <a:lnTo>
                      <a:pt x="70" y="91"/>
                    </a:lnTo>
                    <a:lnTo>
                      <a:pt x="70" y="106"/>
                    </a:lnTo>
                    <a:lnTo>
                      <a:pt x="70" y="120"/>
                    </a:lnTo>
                    <a:lnTo>
                      <a:pt x="70" y="120"/>
                    </a:lnTo>
                    <a:lnTo>
                      <a:pt x="68" y="136"/>
                    </a:lnTo>
                    <a:lnTo>
                      <a:pt x="65" y="152"/>
                    </a:lnTo>
                    <a:lnTo>
                      <a:pt x="58" y="184"/>
                    </a:lnTo>
                    <a:lnTo>
                      <a:pt x="50" y="215"/>
                    </a:lnTo>
                    <a:lnTo>
                      <a:pt x="47" y="232"/>
                    </a:lnTo>
                    <a:lnTo>
                      <a:pt x="44" y="248"/>
                    </a:lnTo>
                    <a:lnTo>
                      <a:pt x="44" y="248"/>
                    </a:lnTo>
                    <a:lnTo>
                      <a:pt x="40" y="279"/>
                    </a:lnTo>
                    <a:lnTo>
                      <a:pt x="36" y="311"/>
                    </a:lnTo>
                    <a:lnTo>
                      <a:pt x="30" y="342"/>
                    </a:lnTo>
                    <a:lnTo>
                      <a:pt x="21" y="373"/>
                    </a:lnTo>
                    <a:lnTo>
                      <a:pt x="21" y="373"/>
                    </a:lnTo>
                    <a:lnTo>
                      <a:pt x="14" y="401"/>
                    </a:lnTo>
                    <a:lnTo>
                      <a:pt x="7" y="430"/>
                    </a:lnTo>
                    <a:lnTo>
                      <a:pt x="3" y="459"/>
                    </a:lnTo>
                    <a:lnTo>
                      <a:pt x="1" y="473"/>
                    </a:lnTo>
                    <a:lnTo>
                      <a:pt x="0" y="488"/>
                    </a:lnTo>
                    <a:lnTo>
                      <a:pt x="0" y="488"/>
                    </a:lnTo>
                    <a:lnTo>
                      <a:pt x="1" y="490"/>
                    </a:lnTo>
                    <a:lnTo>
                      <a:pt x="2" y="491"/>
                    </a:lnTo>
                    <a:lnTo>
                      <a:pt x="3" y="492"/>
                    </a:lnTo>
                    <a:lnTo>
                      <a:pt x="5" y="492"/>
                    </a:lnTo>
                    <a:lnTo>
                      <a:pt x="6" y="492"/>
                    </a:lnTo>
                    <a:lnTo>
                      <a:pt x="8" y="491"/>
                    </a:lnTo>
                    <a:lnTo>
                      <a:pt x="9" y="490"/>
                    </a:lnTo>
                    <a:lnTo>
                      <a:pt x="9" y="488"/>
                    </a:lnTo>
                    <a:lnTo>
                      <a:pt x="9" y="488"/>
                    </a:lnTo>
                    <a:lnTo>
                      <a:pt x="10" y="472"/>
                    </a:lnTo>
                    <a:lnTo>
                      <a:pt x="12" y="458"/>
                    </a:lnTo>
                    <a:lnTo>
                      <a:pt x="17" y="428"/>
                    </a:lnTo>
                    <a:lnTo>
                      <a:pt x="25" y="398"/>
                    </a:lnTo>
                    <a:lnTo>
                      <a:pt x="33" y="369"/>
                    </a:lnTo>
                    <a:lnTo>
                      <a:pt x="33" y="369"/>
                    </a:lnTo>
                    <a:lnTo>
                      <a:pt x="40" y="341"/>
                    </a:lnTo>
                    <a:lnTo>
                      <a:pt x="45" y="313"/>
                    </a:lnTo>
                    <a:lnTo>
                      <a:pt x="49" y="284"/>
                    </a:lnTo>
                    <a:lnTo>
                      <a:pt x="53" y="256"/>
                    </a:lnTo>
                    <a:lnTo>
                      <a:pt x="53" y="256"/>
                    </a:lnTo>
                    <a:lnTo>
                      <a:pt x="55" y="240"/>
                    </a:lnTo>
                    <a:lnTo>
                      <a:pt x="58" y="224"/>
                    </a:lnTo>
                    <a:lnTo>
                      <a:pt x="65" y="192"/>
                    </a:lnTo>
                    <a:lnTo>
                      <a:pt x="72" y="161"/>
                    </a:lnTo>
                    <a:lnTo>
                      <a:pt x="78" y="129"/>
                    </a:lnTo>
                    <a:lnTo>
                      <a:pt x="78" y="129"/>
                    </a:lnTo>
                    <a:lnTo>
                      <a:pt x="79" y="116"/>
                    </a:lnTo>
                    <a:lnTo>
                      <a:pt x="80" y="103"/>
                    </a:lnTo>
                    <a:lnTo>
                      <a:pt x="80" y="76"/>
                    </a:lnTo>
                    <a:lnTo>
                      <a:pt x="80" y="76"/>
                    </a:lnTo>
                    <a:lnTo>
                      <a:pt x="80" y="40"/>
                    </a:lnTo>
                    <a:lnTo>
                      <a:pt x="81" y="22"/>
                    </a:lnTo>
                    <a:lnTo>
                      <a:pt x="82" y="14"/>
                    </a:lnTo>
                    <a:lnTo>
                      <a:pt x="85" y="5"/>
                    </a:lnTo>
                    <a:lnTo>
                      <a:pt x="85" y="5"/>
                    </a:lnTo>
                    <a:lnTo>
                      <a:pt x="85" y="3"/>
                    </a:lnTo>
                    <a:lnTo>
                      <a:pt x="84" y="1"/>
                    </a:lnTo>
                    <a:lnTo>
                      <a:pt x="83" y="0"/>
                    </a:lnTo>
                    <a:lnTo>
                      <a:pt x="82" y="0"/>
                    </a:lnTo>
                    <a:lnTo>
                      <a:pt x="78" y="0"/>
                    </a:lnTo>
                    <a:lnTo>
                      <a:pt x="77" y="1"/>
                    </a:lnTo>
                    <a:lnTo>
                      <a:pt x="76" y="2"/>
                    </a:lnTo>
                    <a:lnTo>
                      <a:pt x="76" y="2"/>
                    </a:lnTo>
                    <a:close/>
                  </a:path>
                </a:pathLst>
              </a:custGeom>
              <a:grpFill/>
              <a:ln w="9525">
                <a:solidFill>
                  <a:schemeClr val="accent4"/>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71" name="chenying0907 734"/>
              <p:cNvSpPr/>
              <p:nvPr/>
            </p:nvSpPr>
            <p:spPr bwMode="auto">
              <a:xfrm>
                <a:off x="5780088" y="4264025"/>
                <a:ext cx="34925" cy="196850"/>
              </a:xfrm>
              <a:custGeom>
                <a:avLst/>
                <a:gdLst/>
                <a:ahLst/>
                <a:cxnLst>
                  <a:cxn ang="0">
                    <a:pos x="57" y="4"/>
                  </a:cxn>
                  <a:cxn ang="0">
                    <a:pos x="57" y="4"/>
                  </a:cxn>
                  <a:cxn ang="0">
                    <a:pos x="56" y="51"/>
                  </a:cxn>
                  <a:cxn ang="0">
                    <a:pos x="52" y="96"/>
                  </a:cxn>
                  <a:cxn ang="0">
                    <a:pos x="47" y="141"/>
                  </a:cxn>
                  <a:cxn ang="0">
                    <a:pos x="41" y="187"/>
                  </a:cxn>
                  <a:cxn ang="0">
                    <a:pos x="41" y="187"/>
                  </a:cxn>
                  <a:cxn ang="0">
                    <a:pos x="37" y="210"/>
                  </a:cxn>
                  <a:cxn ang="0">
                    <a:pos x="32" y="232"/>
                  </a:cxn>
                  <a:cxn ang="0">
                    <a:pos x="20" y="278"/>
                  </a:cxn>
                  <a:cxn ang="0">
                    <a:pos x="9" y="322"/>
                  </a:cxn>
                  <a:cxn ang="0">
                    <a:pos x="4" y="345"/>
                  </a:cxn>
                  <a:cxn ang="0">
                    <a:pos x="0" y="368"/>
                  </a:cxn>
                  <a:cxn ang="0">
                    <a:pos x="0" y="368"/>
                  </a:cxn>
                  <a:cxn ang="0">
                    <a:pos x="0" y="370"/>
                  </a:cxn>
                  <a:cxn ang="0">
                    <a:pos x="1" y="372"/>
                  </a:cxn>
                  <a:cxn ang="0">
                    <a:pos x="4" y="374"/>
                  </a:cxn>
                  <a:cxn ang="0">
                    <a:pos x="5" y="374"/>
                  </a:cxn>
                  <a:cxn ang="0">
                    <a:pos x="7" y="374"/>
                  </a:cxn>
                  <a:cxn ang="0">
                    <a:pos x="8" y="373"/>
                  </a:cxn>
                  <a:cxn ang="0">
                    <a:pos x="9" y="371"/>
                  </a:cxn>
                  <a:cxn ang="0">
                    <a:pos x="9" y="371"/>
                  </a:cxn>
                  <a:cxn ang="0">
                    <a:pos x="13" y="348"/>
                  </a:cxn>
                  <a:cxn ang="0">
                    <a:pos x="18" y="325"/>
                  </a:cxn>
                  <a:cxn ang="0">
                    <a:pos x="30" y="280"/>
                  </a:cxn>
                  <a:cxn ang="0">
                    <a:pos x="41" y="235"/>
                  </a:cxn>
                  <a:cxn ang="0">
                    <a:pos x="46" y="213"/>
                  </a:cxn>
                  <a:cxn ang="0">
                    <a:pos x="50" y="190"/>
                  </a:cxn>
                  <a:cxn ang="0">
                    <a:pos x="50" y="190"/>
                  </a:cxn>
                  <a:cxn ang="0">
                    <a:pos x="58" y="144"/>
                  </a:cxn>
                  <a:cxn ang="0">
                    <a:pos x="62" y="97"/>
                  </a:cxn>
                  <a:cxn ang="0">
                    <a:pos x="65" y="51"/>
                  </a:cxn>
                  <a:cxn ang="0">
                    <a:pos x="66" y="4"/>
                  </a:cxn>
                  <a:cxn ang="0">
                    <a:pos x="66" y="4"/>
                  </a:cxn>
                  <a:cxn ang="0">
                    <a:pos x="66" y="2"/>
                  </a:cxn>
                  <a:cxn ang="0">
                    <a:pos x="65" y="1"/>
                  </a:cxn>
                  <a:cxn ang="0">
                    <a:pos x="63" y="0"/>
                  </a:cxn>
                  <a:cxn ang="0">
                    <a:pos x="62" y="0"/>
                  </a:cxn>
                  <a:cxn ang="0">
                    <a:pos x="60" y="0"/>
                  </a:cxn>
                  <a:cxn ang="0">
                    <a:pos x="58" y="1"/>
                  </a:cxn>
                  <a:cxn ang="0">
                    <a:pos x="57" y="2"/>
                  </a:cxn>
                  <a:cxn ang="0">
                    <a:pos x="57" y="4"/>
                  </a:cxn>
                  <a:cxn ang="0">
                    <a:pos x="57" y="4"/>
                  </a:cxn>
                </a:cxnLst>
                <a:rect l="0" t="0" r="r" b="b"/>
                <a:pathLst>
                  <a:path w="66" h="374">
                    <a:moveTo>
                      <a:pt x="57" y="4"/>
                    </a:moveTo>
                    <a:lnTo>
                      <a:pt x="57" y="4"/>
                    </a:lnTo>
                    <a:lnTo>
                      <a:pt x="56" y="51"/>
                    </a:lnTo>
                    <a:lnTo>
                      <a:pt x="52" y="96"/>
                    </a:lnTo>
                    <a:lnTo>
                      <a:pt x="47" y="141"/>
                    </a:lnTo>
                    <a:lnTo>
                      <a:pt x="41" y="187"/>
                    </a:lnTo>
                    <a:lnTo>
                      <a:pt x="41" y="187"/>
                    </a:lnTo>
                    <a:lnTo>
                      <a:pt x="37" y="210"/>
                    </a:lnTo>
                    <a:lnTo>
                      <a:pt x="32" y="232"/>
                    </a:lnTo>
                    <a:lnTo>
                      <a:pt x="20" y="278"/>
                    </a:lnTo>
                    <a:lnTo>
                      <a:pt x="9" y="322"/>
                    </a:lnTo>
                    <a:lnTo>
                      <a:pt x="4" y="345"/>
                    </a:lnTo>
                    <a:lnTo>
                      <a:pt x="0" y="368"/>
                    </a:lnTo>
                    <a:lnTo>
                      <a:pt x="0" y="368"/>
                    </a:lnTo>
                    <a:lnTo>
                      <a:pt x="0" y="370"/>
                    </a:lnTo>
                    <a:lnTo>
                      <a:pt x="1" y="372"/>
                    </a:lnTo>
                    <a:lnTo>
                      <a:pt x="4" y="374"/>
                    </a:lnTo>
                    <a:lnTo>
                      <a:pt x="5" y="374"/>
                    </a:lnTo>
                    <a:lnTo>
                      <a:pt x="7" y="374"/>
                    </a:lnTo>
                    <a:lnTo>
                      <a:pt x="8" y="373"/>
                    </a:lnTo>
                    <a:lnTo>
                      <a:pt x="9" y="371"/>
                    </a:lnTo>
                    <a:lnTo>
                      <a:pt x="9" y="371"/>
                    </a:lnTo>
                    <a:lnTo>
                      <a:pt x="13" y="348"/>
                    </a:lnTo>
                    <a:lnTo>
                      <a:pt x="18" y="325"/>
                    </a:lnTo>
                    <a:lnTo>
                      <a:pt x="30" y="280"/>
                    </a:lnTo>
                    <a:lnTo>
                      <a:pt x="41" y="235"/>
                    </a:lnTo>
                    <a:lnTo>
                      <a:pt x="46" y="213"/>
                    </a:lnTo>
                    <a:lnTo>
                      <a:pt x="50" y="190"/>
                    </a:lnTo>
                    <a:lnTo>
                      <a:pt x="50" y="190"/>
                    </a:lnTo>
                    <a:lnTo>
                      <a:pt x="58" y="144"/>
                    </a:lnTo>
                    <a:lnTo>
                      <a:pt x="62" y="97"/>
                    </a:lnTo>
                    <a:lnTo>
                      <a:pt x="65" y="51"/>
                    </a:lnTo>
                    <a:lnTo>
                      <a:pt x="66" y="4"/>
                    </a:lnTo>
                    <a:lnTo>
                      <a:pt x="66" y="4"/>
                    </a:lnTo>
                    <a:lnTo>
                      <a:pt x="66" y="2"/>
                    </a:lnTo>
                    <a:lnTo>
                      <a:pt x="65" y="1"/>
                    </a:lnTo>
                    <a:lnTo>
                      <a:pt x="63" y="0"/>
                    </a:lnTo>
                    <a:lnTo>
                      <a:pt x="62" y="0"/>
                    </a:lnTo>
                    <a:lnTo>
                      <a:pt x="60" y="0"/>
                    </a:lnTo>
                    <a:lnTo>
                      <a:pt x="58" y="1"/>
                    </a:lnTo>
                    <a:lnTo>
                      <a:pt x="57" y="2"/>
                    </a:lnTo>
                    <a:lnTo>
                      <a:pt x="57" y="4"/>
                    </a:lnTo>
                    <a:lnTo>
                      <a:pt x="57" y="4"/>
                    </a:lnTo>
                    <a:close/>
                  </a:path>
                </a:pathLst>
              </a:custGeom>
              <a:grpFill/>
              <a:ln w="9525">
                <a:solidFill>
                  <a:schemeClr val="accent4"/>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72" name="chenying0907 735"/>
              <p:cNvSpPr/>
              <p:nvPr/>
            </p:nvSpPr>
            <p:spPr bwMode="auto">
              <a:xfrm>
                <a:off x="5805488" y="4286250"/>
                <a:ext cx="42863" cy="160338"/>
              </a:xfrm>
              <a:custGeom>
                <a:avLst/>
                <a:gdLst/>
                <a:ahLst/>
                <a:cxnLst>
                  <a:cxn ang="0">
                    <a:pos x="72" y="4"/>
                  </a:cxn>
                  <a:cxn ang="0">
                    <a:pos x="72" y="4"/>
                  </a:cxn>
                  <a:cxn ang="0">
                    <a:pos x="70" y="24"/>
                  </a:cxn>
                  <a:cxn ang="0">
                    <a:pos x="68" y="44"/>
                  </a:cxn>
                  <a:cxn ang="0">
                    <a:pos x="65" y="63"/>
                  </a:cxn>
                  <a:cxn ang="0">
                    <a:pos x="61" y="82"/>
                  </a:cxn>
                  <a:cxn ang="0">
                    <a:pos x="54" y="120"/>
                  </a:cxn>
                  <a:cxn ang="0">
                    <a:pos x="47" y="158"/>
                  </a:cxn>
                  <a:cxn ang="0">
                    <a:pos x="47" y="158"/>
                  </a:cxn>
                  <a:cxn ang="0">
                    <a:pos x="43" y="177"/>
                  </a:cxn>
                  <a:cxn ang="0">
                    <a:pos x="36" y="195"/>
                  </a:cxn>
                  <a:cxn ang="0">
                    <a:pos x="24" y="230"/>
                  </a:cxn>
                  <a:cxn ang="0">
                    <a:pos x="24" y="230"/>
                  </a:cxn>
                  <a:cxn ang="0">
                    <a:pos x="20" y="246"/>
                  </a:cxn>
                  <a:cxn ang="0">
                    <a:pos x="16" y="264"/>
                  </a:cxn>
                  <a:cxn ang="0">
                    <a:pos x="14" y="272"/>
                  </a:cxn>
                  <a:cxn ang="0">
                    <a:pos x="11" y="280"/>
                  </a:cxn>
                  <a:cxn ang="0">
                    <a:pos x="6" y="289"/>
                  </a:cxn>
                  <a:cxn ang="0">
                    <a:pos x="1" y="296"/>
                  </a:cxn>
                  <a:cxn ang="0">
                    <a:pos x="1" y="296"/>
                  </a:cxn>
                  <a:cxn ang="0">
                    <a:pos x="0" y="298"/>
                  </a:cxn>
                  <a:cxn ang="0">
                    <a:pos x="0" y="299"/>
                  </a:cxn>
                  <a:cxn ang="0">
                    <a:pos x="2" y="302"/>
                  </a:cxn>
                  <a:cxn ang="0">
                    <a:pos x="3" y="303"/>
                  </a:cxn>
                  <a:cxn ang="0">
                    <a:pos x="4" y="304"/>
                  </a:cxn>
                  <a:cxn ang="0">
                    <a:pos x="6" y="303"/>
                  </a:cxn>
                  <a:cxn ang="0">
                    <a:pos x="9" y="302"/>
                  </a:cxn>
                  <a:cxn ang="0">
                    <a:pos x="9" y="302"/>
                  </a:cxn>
                  <a:cxn ang="0">
                    <a:pos x="13" y="297"/>
                  </a:cxn>
                  <a:cxn ang="0">
                    <a:pos x="16" y="291"/>
                  </a:cxn>
                  <a:cxn ang="0">
                    <a:pos x="21" y="279"/>
                  </a:cxn>
                  <a:cxn ang="0">
                    <a:pos x="24" y="267"/>
                  </a:cxn>
                  <a:cxn ang="0">
                    <a:pos x="27" y="253"/>
                  </a:cxn>
                  <a:cxn ang="0">
                    <a:pos x="27" y="253"/>
                  </a:cxn>
                  <a:cxn ang="0">
                    <a:pos x="32" y="232"/>
                  </a:cxn>
                  <a:cxn ang="0">
                    <a:pos x="39" y="211"/>
                  </a:cxn>
                  <a:cxn ang="0">
                    <a:pos x="48" y="190"/>
                  </a:cxn>
                  <a:cxn ang="0">
                    <a:pos x="54" y="170"/>
                  </a:cxn>
                  <a:cxn ang="0">
                    <a:pos x="54" y="170"/>
                  </a:cxn>
                  <a:cxn ang="0">
                    <a:pos x="63" y="129"/>
                  </a:cxn>
                  <a:cxn ang="0">
                    <a:pos x="72" y="88"/>
                  </a:cxn>
                  <a:cxn ang="0">
                    <a:pos x="76" y="67"/>
                  </a:cxn>
                  <a:cxn ang="0">
                    <a:pos x="78" y="47"/>
                  </a:cxn>
                  <a:cxn ang="0">
                    <a:pos x="80" y="25"/>
                  </a:cxn>
                  <a:cxn ang="0">
                    <a:pos x="81" y="4"/>
                  </a:cxn>
                  <a:cxn ang="0">
                    <a:pos x="81" y="4"/>
                  </a:cxn>
                  <a:cxn ang="0">
                    <a:pos x="80" y="3"/>
                  </a:cxn>
                  <a:cxn ang="0">
                    <a:pos x="79" y="1"/>
                  </a:cxn>
                  <a:cxn ang="0">
                    <a:pos x="78" y="0"/>
                  </a:cxn>
                  <a:cxn ang="0">
                    <a:pos x="76" y="0"/>
                  </a:cxn>
                  <a:cxn ang="0">
                    <a:pos x="75" y="0"/>
                  </a:cxn>
                  <a:cxn ang="0">
                    <a:pos x="73" y="1"/>
                  </a:cxn>
                  <a:cxn ang="0">
                    <a:pos x="72" y="3"/>
                  </a:cxn>
                  <a:cxn ang="0">
                    <a:pos x="72" y="4"/>
                  </a:cxn>
                  <a:cxn ang="0">
                    <a:pos x="72" y="4"/>
                  </a:cxn>
                </a:cxnLst>
                <a:rect l="0" t="0" r="r" b="b"/>
                <a:pathLst>
                  <a:path w="81" h="304">
                    <a:moveTo>
                      <a:pt x="72" y="4"/>
                    </a:moveTo>
                    <a:lnTo>
                      <a:pt x="72" y="4"/>
                    </a:lnTo>
                    <a:lnTo>
                      <a:pt x="70" y="24"/>
                    </a:lnTo>
                    <a:lnTo>
                      <a:pt x="68" y="44"/>
                    </a:lnTo>
                    <a:lnTo>
                      <a:pt x="65" y="63"/>
                    </a:lnTo>
                    <a:lnTo>
                      <a:pt x="61" y="82"/>
                    </a:lnTo>
                    <a:lnTo>
                      <a:pt x="54" y="120"/>
                    </a:lnTo>
                    <a:lnTo>
                      <a:pt x="47" y="158"/>
                    </a:lnTo>
                    <a:lnTo>
                      <a:pt x="47" y="158"/>
                    </a:lnTo>
                    <a:lnTo>
                      <a:pt x="43" y="177"/>
                    </a:lnTo>
                    <a:lnTo>
                      <a:pt x="36" y="195"/>
                    </a:lnTo>
                    <a:lnTo>
                      <a:pt x="24" y="230"/>
                    </a:lnTo>
                    <a:lnTo>
                      <a:pt x="24" y="230"/>
                    </a:lnTo>
                    <a:lnTo>
                      <a:pt x="20" y="246"/>
                    </a:lnTo>
                    <a:lnTo>
                      <a:pt x="16" y="264"/>
                    </a:lnTo>
                    <a:lnTo>
                      <a:pt x="14" y="272"/>
                    </a:lnTo>
                    <a:lnTo>
                      <a:pt x="11" y="280"/>
                    </a:lnTo>
                    <a:lnTo>
                      <a:pt x="6" y="289"/>
                    </a:lnTo>
                    <a:lnTo>
                      <a:pt x="1" y="296"/>
                    </a:lnTo>
                    <a:lnTo>
                      <a:pt x="1" y="296"/>
                    </a:lnTo>
                    <a:lnTo>
                      <a:pt x="0" y="298"/>
                    </a:lnTo>
                    <a:lnTo>
                      <a:pt x="0" y="299"/>
                    </a:lnTo>
                    <a:lnTo>
                      <a:pt x="2" y="302"/>
                    </a:lnTo>
                    <a:lnTo>
                      <a:pt x="3" y="303"/>
                    </a:lnTo>
                    <a:lnTo>
                      <a:pt x="4" y="304"/>
                    </a:lnTo>
                    <a:lnTo>
                      <a:pt x="6" y="303"/>
                    </a:lnTo>
                    <a:lnTo>
                      <a:pt x="9" y="302"/>
                    </a:lnTo>
                    <a:lnTo>
                      <a:pt x="9" y="302"/>
                    </a:lnTo>
                    <a:lnTo>
                      <a:pt x="13" y="297"/>
                    </a:lnTo>
                    <a:lnTo>
                      <a:pt x="16" y="291"/>
                    </a:lnTo>
                    <a:lnTo>
                      <a:pt x="21" y="279"/>
                    </a:lnTo>
                    <a:lnTo>
                      <a:pt x="24" y="267"/>
                    </a:lnTo>
                    <a:lnTo>
                      <a:pt x="27" y="253"/>
                    </a:lnTo>
                    <a:lnTo>
                      <a:pt x="27" y="253"/>
                    </a:lnTo>
                    <a:lnTo>
                      <a:pt x="32" y="232"/>
                    </a:lnTo>
                    <a:lnTo>
                      <a:pt x="39" y="211"/>
                    </a:lnTo>
                    <a:lnTo>
                      <a:pt x="48" y="190"/>
                    </a:lnTo>
                    <a:lnTo>
                      <a:pt x="54" y="170"/>
                    </a:lnTo>
                    <a:lnTo>
                      <a:pt x="54" y="170"/>
                    </a:lnTo>
                    <a:lnTo>
                      <a:pt x="63" y="129"/>
                    </a:lnTo>
                    <a:lnTo>
                      <a:pt x="72" y="88"/>
                    </a:lnTo>
                    <a:lnTo>
                      <a:pt x="76" y="67"/>
                    </a:lnTo>
                    <a:lnTo>
                      <a:pt x="78" y="47"/>
                    </a:lnTo>
                    <a:lnTo>
                      <a:pt x="80" y="25"/>
                    </a:lnTo>
                    <a:lnTo>
                      <a:pt x="81" y="4"/>
                    </a:lnTo>
                    <a:lnTo>
                      <a:pt x="81" y="4"/>
                    </a:lnTo>
                    <a:lnTo>
                      <a:pt x="80" y="3"/>
                    </a:lnTo>
                    <a:lnTo>
                      <a:pt x="79" y="1"/>
                    </a:lnTo>
                    <a:lnTo>
                      <a:pt x="78" y="0"/>
                    </a:lnTo>
                    <a:lnTo>
                      <a:pt x="76" y="0"/>
                    </a:lnTo>
                    <a:lnTo>
                      <a:pt x="75" y="0"/>
                    </a:lnTo>
                    <a:lnTo>
                      <a:pt x="73" y="1"/>
                    </a:lnTo>
                    <a:lnTo>
                      <a:pt x="72" y="3"/>
                    </a:lnTo>
                    <a:lnTo>
                      <a:pt x="72" y="4"/>
                    </a:lnTo>
                    <a:lnTo>
                      <a:pt x="72" y="4"/>
                    </a:lnTo>
                    <a:close/>
                  </a:path>
                </a:pathLst>
              </a:custGeom>
              <a:grpFill/>
              <a:ln w="9525">
                <a:solidFill>
                  <a:schemeClr val="accent4"/>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73" name="chenying0907 736"/>
              <p:cNvSpPr/>
              <p:nvPr/>
            </p:nvSpPr>
            <p:spPr bwMode="auto">
              <a:xfrm>
                <a:off x="5845176" y="4311650"/>
                <a:ext cx="38100" cy="122238"/>
              </a:xfrm>
              <a:custGeom>
                <a:avLst/>
                <a:gdLst/>
                <a:ahLst/>
                <a:cxnLst>
                  <a:cxn ang="0">
                    <a:pos x="62" y="4"/>
                  </a:cxn>
                  <a:cxn ang="0">
                    <a:pos x="62" y="4"/>
                  </a:cxn>
                  <a:cxn ang="0">
                    <a:pos x="59" y="36"/>
                  </a:cxn>
                  <a:cxn ang="0">
                    <a:pos x="55" y="69"/>
                  </a:cxn>
                  <a:cxn ang="0">
                    <a:pos x="53" y="86"/>
                  </a:cxn>
                  <a:cxn ang="0">
                    <a:pos x="50" y="101"/>
                  </a:cxn>
                  <a:cxn ang="0">
                    <a:pos x="47" y="117"/>
                  </a:cxn>
                  <a:cxn ang="0">
                    <a:pos x="42" y="132"/>
                  </a:cxn>
                  <a:cxn ang="0">
                    <a:pos x="42" y="132"/>
                  </a:cxn>
                  <a:cxn ang="0">
                    <a:pos x="36" y="145"/>
                  </a:cxn>
                  <a:cxn ang="0">
                    <a:pos x="30" y="159"/>
                  </a:cxn>
                  <a:cxn ang="0">
                    <a:pos x="17" y="185"/>
                  </a:cxn>
                  <a:cxn ang="0">
                    <a:pos x="17" y="185"/>
                  </a:cxn>
                  <a:cxn ang="0">
                    <a:pos x="16" y="189"/>
                  </a:cxn>
                  <a:cxn ang="0">
                    <a:pos x="15" y="194"/>
                  </a:cxn>
                  <a:cxn ang="0">
                    <a:pos x="13" y="206"/>
                  </a:cxn>
                  <a:cxn ang="0">
                    <a:pos x="12" y="212"/>
                  </a:cxn>
                  <a:cxn ang="0">
                    <a:pos x="10" y="217"/>
                  </a:cxn>
                  <a:cxn ang="0">
                    <a:pos x="7" y="221"/>
                  </a:cxn>
                  <a:cxn ang="0">
                    <a:pos x="4" y="223"/>
                  </a:cxn>
                  <a:cxn ang="0">
                    <a:pos x="4" y="223"/>
                  </a:cxn>
                  <a:cxn ang="0">
                    <a:pos x="2" y="224"/>
                  </a:cxn>
                  <a:cxn ang="0">
                    <a:pos x="1" y="225"/>
                  </a:cxn>
                  <a:cxn ang="0">
                    <a:pos x="0" y="227"/>
                  </a:cxn>
                  <a:cxn ang="0">
                    <a:pos x="1" y="228"/>
                  </a:cxn>
                  <a:cxn ang="0">
                    <a:pos x="1" y="230"/>
                  </a:cxn>
                  <a:cxn ang="0">
                    <a:pos x="2" y="231"/>
                  </a:cxn>
                  <a:cxn ang="0">
                    <a:pos x="4" y="232"/>
                  </a:cxn>
                  <a:cxn ang="0">
                    <a:pos x="6" y="232"/>
                  </a:cxn>
                  <a:cxn ang="0">
                    <a:pos x="6" y="232"/>
                  </a:cxn>
                  <a:cxn ang="0">
                    <a:pos x="9" y="230"/>
                  </a:cxn>
                  <a:cxn ang="0">
                    <a:pos x="12" y="229"/>
                  </a:cxn>
                  <a:cxn ang="0">
                    <a:pos x="15" y="225"/>
                  </a:cxn>
                  <a:cxn ang="0">
                    <a:pos x="18" y="219"/>
                  </a:cxn>
                  <a:cxn ang="0">
                    <a:pos x="20" y="213"/>
                  </a:cxn>
                  <a:cxn ang="0">
                    <a:pos x="20" y="213"/>
                  </a:cxn>
                  <a:cxn ang="0">
                    <a:pos x="22" y="205"/>
                  </a:cxn>
                  <a:cxn ang="0">
                    <a:pos x="24" y="198"/>
                  </a:cxn>
                  <a:cxn ang="0">
                    <a:pos x="25" y="191"/>
                  </a:cxn>
                  <a:cxn ang="0">
                    <a:pos x="29" y="184"/>
                  </a:cxn>
                  <a:cxn ang="0">
                    <a:pos x="29" y="184"/>
                  </a:cxn>
                  <a:cxn ang="0">
                    <a:pos x="44" y="150"/>
                  </a:cxn>
                  <a:cxn ang="0">
                    <a:pos x="44" y="150"/>
                  </a:cxn>
                  <a:cxn ang="0">
                    <a:pos x="51" y="133"/>
                  </a:cxn>
                  <a:cxn ang="0">
                    <a:pos x="56" y="116"/>
                  </a:cxn>
                  <a:cxn ang="0">
                    <a:pos x="61" y="97"/>
                  </a:cxn>
                  <a:cxn ang="0">
                    <a:pos x="63" y="78"/>
                  </a:cxn>
                  <a:cxn ang="0">
                    <a:pos x="67" y="41"/>
                  </a:cxn>
                  <a:cxn ang="0">
                    <a:pos x="71" y="4"/>
                  </a:cxn>
                  <a:cxn ang="0">
                    <a:pos x="71" y="4"/>
                  </a:cxn>
                  <a:cxn ang="0">
                    <a:pos x="71" y="2"/>
                  </a:cxn>
                  <a:cxn ang="0">
                    <a:pos x="70" y="1"/>
                  </a:cxn>
                  <a:cxn ang="0">
                    <a:pos x="69" y="0"/>
                  </a:cxn>
                  <a:cxn ang="0">
                    <a:pos x="67" y="0"/>
                  </a:cxn>
                  <a:cxn ang="0">
                    <a:pos x="64" y="1"/>
                  </a:cxn>
                  <a:cxn ang="0">
                    <a:pos x="63" y="2"/>
                  </a:cxn>
                  <a:cxn ang="0">
                    <a:pos x="62" y="4"/>
                  </a:cxn>
                  <a:cxn ang="0">
                    <a:pos x="62" y="4"/>
                  </a:cxn>
                </a:cxnLst>
                <a:rect l="0" t="0" r="r" b="b"/>
                <a:pathLst>
                  <a:path w="71" h="232">
                    <a:moveTo>
                      <a:pt x="62" y="4"/>
                    </a:moveTo>
                    <a:lnTo>
                      <a:pt x="62" y="4"/>
                    </a:lnTo>
                    <a:lnTo>
                      <a:pt x="59" y="36"/>
                    </a:lnTo>
                    <a:lnTo>
                      <a:pt x="55" y="69"/>
                    </a:lnTo>
                    <a:lnTo>
                      <a:pt x="53" y="86"/>
                    </a:lnTo>
                    <a:lnTo>
                      <a:pt x="50" y="101"/>
                    </a:lnTo>
                    <a:lnTo>
                      <a:pt x="47" y="117"/>
                    </a:lnTo>
                    <a:lnTo>
                      <a:pt x="42" y="132"/>
                    </a:lnTo>
                    <a:lnTo>
                      <a:pt x="42" y="132"/>
                    </a:lnTo>
                    <a:lnTo>
                      <a:pt x="36" y="145"/>
                    </a:lnTo>
                    <a:lnTo>
                      <a:pt x="30" y="159"/>
                    </a:lnTo>
                    <a:lnTo>
                      <a:pt x="17" y="185"/>
                    </a:lnTo>
                    <a:lnTo>
                      <a:pt x="17" y="185"/>
                    </a:lnTo>
                    <a:lnTo>
                      <a:pt x="16" y="189"/>
                    </a:lnTo>
                    <a:lnTo>
                      <a:pt x="15" y="194"/>
                    </a:lnTo>
                    <a:lnTo>
                      <a:pt x="13" y="206"/>
                    </a:lnTo>
                    <a:lnTo>
                      <a:pt x="12" y="212"/>
                    </a:lnTo>
                    <a:lnTo>
                      <a:pt x="10" y="217"/>
                    </a:lnTo>
                    <a:lnTo>
                      <a:pt x="7" y="221"/>
                    </a:lnTo>
                    <a:lnTo>
                      <a:pt x="4" y="223"/>
                    </a:lnTo>
                    <a:lnTo>
                      <a:pt x="4" y="223"/>
                    </a:lnTo>
                    <a:lnTo>
                      <a:pt x="2" y="224"/>
                    </a:lnTo>
                    <a:lnTo>
                      <a:pt x="1" y="225"/>
                    </a:lnTo>
                    <a:lnTo>
                      <a:pt x="0" y="227"/>
                    </a:lnTo>
                    <a:lnTo>
                      <a:pt x="1" y="228"/>
                    </a:lnTo>
                    <a:lnTo>
                      <a:pt x="1" y="230"/>
                    </a:lnTo>
                    <a:lnTo>
                      <a:pt x="2" y="231"/>
                    </a:lnTo>
                    <a:lnTo>
                      <a:pt x="4" y="232"/>
                    </a:lnTo>
                    <a:lnTo>
                      <a:pt x="6" y="232"/>
                    </a:lnTo>
                    <a:lnTo>
                      <a:pt x="6" y="232"/>
                    </a:lnTo>
                    <a:lnTo>
                      <a:pt x="9" y="230"/>
                    </a:lnTo>
                    <a:lnTo>
                      <a:pt x="12" y="229"/>
                    </a:lnTo>
                    <a:lnTo>
                      <a:pt x="15" y="225"/>
                    </a:lnTo>
                    <a:lnTo>
                      <a:pt x="18" y="219"/>
                    </a:lnTo>
                    <a:lnTo>
                      <a:pt x="20" y="213"/>
                    </a:lnTo>
                    <a:lnTo>
                      <a:pt x="20" y="213"/>
                    </a:lnTo>
                    <a:lnTo>
                      <a:pt x="22" y="205"/>
                    </a:lnTo>
                    <a:lnTo>
                      <a:pt x="24" y="198"/>
                    </a:lnTo>
                    <a:lnTo>
                      <a:pt x="25" y="191"/>
                    </a:lnTo>
                    <a:lnTo>
                      <a:pt x="29" y="184"/>
                    </a:lnTo>
                    <a:lnTo>
                      <a:pt x="29" y="184"/>
                    </a:lnTo>
                    <a:lnTo>
                      <a:pt x="44" y="150"/>
                    </a:lnTo>
                    <a:lnTo>
                      <a:pt x="44" y="150"/>
                    </a:lnTo>
                    <a:lnTo>
                      <a:pt x="51" y="133"/>
                    </a:lnTo>
                    <a:lnTo>
                      <a:pt x="56" y="116"/>
                    </a:lnTo>
                    <a:lnTo>
                      <a:pt x="61" y="97"/>
                    </a:lnTo>
                    <a:lnTo>
                      <a:pt x="63" y="78"/>
                    </a:lnTo>
                    <a:lnTo>
                      <a:pt x="67" y="41"/>
                    </a:lnTo>
                    <a:lnTo>
                      <a:pt x="71" y="4"/>
                    </a:lnTo>
                    <a:lnTo>
                      <a:pt x="71" y="4"/>
                    </a:lnTo>
                    <a:lnTo>
                      <a:pt x="71" y="2"/>
                    </a:lnTo>
                    <a:lnTo>
                      <a:pt x="70" y="1"/>
                    </a:lnTo>
                    <a:lnTo>
                      <a:pt x="69" y="0"/>
                    </a:lnTo>
                    <a:lnTo>
                      <a:pt x="67" y="0"/>
                    </a:lnTo>
                    <a:lnTo>
                      <a:pt x="64" y="1"/>
                    </a:lnTo>
                    <a:lnTo>
                      <a:pt x="63" y="2"/>
                    </a:lnTo>
                    <a:lnTo>
                      <a:pt x="62" y="4"/>
                    </a:lnTo>
                    <a:lnTo>
                      <a:pt x="62" y="4"/>
                    </a:lnTo>
                    <a:close/>
                  </a:path>
                </a:pathLst>
              </a:custGeom>
              <a:grpFill/>
              <a:ln w="9525">
                <a:solidFill>
                  <a:schemeClr val="accent4"/>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74" name="chenying0907 737"/>
              <p:cNvSpPr>
                <a:spLocks noEditPoints="1"/>
              </p:cNvSpPr>
              <p:nvPr/>
            </p:nvSpPr>
            <p:spPr bwMode="auto">
              <a:xfrm>
                <a:off x="5284788" y="4124325"/>
                <a:ext cx="636588" cy="654050"/>
              </a:xfrm>
              <a:custGeom>
                <a:avLst/>
                <a:gdLst/>
                <a:ahLst/>
                <a:cxnLst>
                  <a:cxn ang="0">
                    <a:pos x="758" y="1226"/>
                  </a:cxn>
                  <a:cxn ang="0">
                    <a:pos x="680" y="1170"/>
                  </a:cxn>
                  <a:cxn ang="0">
                    <a:pos x="470" y="963"/>
                  </a:cxn>
                  <a:cxn ang="0">
                    <a:pos x="211" y="691"/>
                  </a:cxn>
                  <a:cxn ang="0">
                    <a:pos x="48" y="528"/>
                  </a:cxn>
                  <a:cxn ang="0">
                    <a:pos x="0" y="453"/>
                  </a:cxn>
                  <a:cxn ang="0">
                    <a:pos x="29" y="394"/>
                  </a:cxn>
                  <a:cxn ang="0">
                    <a:pos x="72" y="374"/>
                  </a:cxn>
                  <a:cxn ang="0">
                    <a:pos x="164" y="413"/>
                  </a:cxn>
                  <a:cxn ang="0">
                    <a:pos x="255" y="461"/>
                  </a:cxn>
                  <a:cxn ang="0">
                    <a:pos x="308" y="497"/>
                  </a:cxn>
                  <a:cxn ang="0">
                    <a:pos x="631" y="168"/>
                  </a:cxn>
                  <a:cxn ang="0">
                    <a:pos x="619" y="78"/>
                  </a:cxn>
                  <a:cxn ang="0">
                    <a:pos x="679" y="7"/>
                  </a:cxn>
                  <a:cxn ang="0">
                    <a:pos x="745" y="4"/>
                  </a:cxn>
                  <a:cxn ang="0">
                    <a:pos x="863" y="85"/>
                  </a:cxn>
                  <a:cxn ang="0">
                    <a:pos x="1020" y="246"/>
                  </a:cxn>
                  <a:cxn ang="0">
                    <a:pos x="1174" y="417"/>
                  </a:cxn>
                  <a:cxn ang="0">
                    <a:pos x="1203" y="504"/>
                  </a:cxn>
                  <a:cxn ang="0">
                    <a:pos x="1174" y="569"/>
                  </a:cxn>
                  <a:cxn ang="0">
                    <a:pos x="1108" y="602"/>
                  </a:cxn>
                  <a:cxn ang="0">
                    <a:pos x="1042" y="592"/>
                  </a:cxn>
                  <a:cxn ang="0">
                    <a:pos x="836" y="812"/>
                  </a:cxn>
                  <a:cxn ang="0">
                    <a:pos x="742" y="946"/>
                  </a:cxn>
                  <a:cxn ang="0">
                    <a:pos x="805" y="1026"/>
                  </a:cxn>
                  <a:cxn ang="0">
                    <a:pos x="848" y="1140"/>
                  </a:cxn>
                  <a:cxn ang="0">
                    <a:pos x="846" y="1212"/>
                  </a:cxn>
                  <a:cxn ang="0">
                    <a:pos x="807" y="1236"/>
                  </a:cxn>
                  <a:cxn ang="0">
                    <a:pos x="55" y="431"/>
                  </a:cxn>
                  <a:cxn ang="0">
                    <a:pos x="48" y="453"/>
                  </a:cxn>
                  <a:cxn ang="0">
                    <a:pos x="200" y="613"/>
                  </a:cxn>
                  <a:cxn ang="0">
                    <a:pos x="478" y="907"/>
                  </a:cxn>
                  <a:cxn ang="0">
                    <a:pos x="666" y="1093"/>
                  </a:cxn>
                  <a:cxn ang="0">
                    <a:pos x="780" y="1186"/>
                  </a:cxn>
                  <a:cxn ang="0">
                    <a:pos x="805" y="1181"/>
                  </a:cxn>
                  <a:cxn ang="0">
                    <a:pos x="795" y="1129"/>
                  </a:cxn>
                  <a:cxn ang="0">
                    <a:pos x="725" y="996"/>
                  </a:cxn>
                  <a:cxn ang="0">
                    <a:pos x="690" y="931"/>
                  </a:cxn>
                  <a:cxn ang="0">
                    <a:pos x="687" y="904"/>
                  </a:cxn>
                  <a:cxn ang="0">
                    <a:pos x="816" y="768"/>
                  </a:cxn>
                  <a:cxn ang="0">
                    <a:pos x="1010" y="557"/>
                  </a:cxn>
                  <a:cxn ang="0">
                    <a:pos x="1025" y="536"/>
                  </a:cxn>
                  <a:cxn ang="0">
                    <a:pos x="1050" y="540"/>
                  </a:cxn>
                  <a:cxn ang="0">
                    <a:pos x="1110" y="559"/>
                  </a:cxn>
                  <a:cxn ang="0">
                    <a:pos x="1143" y="535"/>
                  </a:cxn>
                  <a:cxn ang="0">
                    <a:pos x="1158" y="486"/>
                  </a:cxn>
                  <a:cxn ang="0">
                    <a:pos x="1111" y="411"/>
                  </a:cxn>
                  <a:cxn ang="0">
                    <a:pos x="996" y="286"/>
                  </a:cxn>
                  <a:cxn ang="0">
                    <a:pos x="822" y="108"/>
                  </a:cxn>
                  <a:cxn ang="0">
                    <a:pos x="747" y="50"/>
                  </a:cxn>
                  <a:cxn ang="0">
                    <a:pos x="688" y="57"/>
                  </a:cxn>
                  <a:cxn ang="0">
                    <a:pos x="658" y="111"/>
                  </a:cxn>
                  <a:cxn ang="0">
                    <a:pos x="679" y="159"/>
                  </a:cxn>
                  <a:cxn ang="0">
                    <a:pos x="674" y="184"/>
                  </a:cxn>
                  <a:cxn ang="0">
                    <a:pos x="425" y="444"/>
                  </a:cxn>
                  <a:cxn ang="0">
                    <a:pos x="324" y="533"/>
                  </a:cxn>
                  <a:cxn ang="0">
                    <a:pos x="301" y="542"/>
                  </a:cxn>
                  <a:cxn ang="0">
                    <a:pos x="235" y="502"/>
                  </a:cxn>
                  <a:cxn ang="0">
                    <a:pos x="170" y="470"/>
                  </a:cxn>
                  <a:cxn ang="0">
                    <a:pos x="116" y="434"/>
                  </a:cxn>
                </a:cxnLst>
                <a:rect l="0" t="0" r="r" b="b"/>
                <a:pathLst>
                  <a:path w="1204" h="1236">
                    <a:moveTo>
                      <a:pt x="799" y="1236"/>
                    </a:moveTo>
                    <a:lnTo>
                      <a:pt x="799" y="1236"/>
                    </a:lnTo>
                    <a:lnTo>
                      <a:pt x="792" y="1236"/>
                    </a:lnTo>
                    <a:lnTo>
                      <a:pt x="784" y="1235"/>
                    </a:lnTo>
                    <a:lnTo>
                      <a:pt x="777" y="1233"/>
                    </a:lnTo>
                    <a:lnTo>
                      <a:pt x="769" y="1231"/>
                    </a:lnTo>
                    <a:lnTo>
                      <a:pt x="769" y="1231"/>
                    </a:lnTo>
                    <a:lnTo>
                      <a:pt x="758" y="1226"/>
                    </a:lnTo>
                    <a:lnTo>
                      <a:pt x="747" y="1220"/>
                    </a:lnTo>
                    <a:lnTo>
                      <a:pt x="735" y="1214"/>
                    </a:lnTo>
                    <a:lnTo>
                      <a:pt x="724" y="1207"/>
                    </a:lnTo>
                    <a:lnTo>
                      <a:pt x="713" y="1199"/>
                    </a:lnTo>
                    <a:lnTo>
                      <a:pt x="701" y="1191"/>
                    </a:lnTo>
                    <a:lnTo>
                      <a:pt x="691" y="1180"/>
                    </a:lnTo>
                    <a:lnTo>
                      <a:pt x="680" y="1170"/>
                    </a:lnTo>
                    <a:lnTo>
                      <a:pt x="680" y="1170"/>
                    </a:lnTo>
                    <a:lnTo>
                      <a:pt x="656" y="1147"/>
                    </a:lnTo>
                    <a:lnTo>
                      <a:pt x="631" y="1124"/>
                    </a:lnTo>
                    <a:lnTo>
                      <a:pt x="631" y="1124"/>
                    </a:lnTo>
                    <a:lnTo>
                      <a:pt x="606" y="1103"/>
                    </a:lnTo>
                    <a:lnTo>
                      <a:pt x="582" y="1080"/>
                    </a:lnTo>
                    <a:lnTo>
                      <a:pt x="582" y="1080"/>
                    </a:lnTo>
                    <a:lnTo>
                      <a:pt x="526" y="1022"/>
                    </a:lnTo>
                    <a:lnTo>
                      <a:pt x="470" y="963"/>
                    </a:lnTo>
                    <a:lnTo>
                      <a:pt x="470" y="963"/>
                    </a:lnTo>
                    <a:lnTo>
                      <a:pt x="422" y="915"/>
                    </a:lnTo>
                    <a:lnTo>
                      <a:pt x="375" y="865"/>
                    </a:lnTo>
                    <a:lnTo>
                      <a:pt x="375" y="865"/>
                    </a:lnTo>
                    <a:lnTo>
                      <a:pt x="321" y="809"/>
                    </a:lnTo>
                    <a:lnTo>
                      <a:pt x="268" y="752"/>
                    </a:lnTo>
                    <a:lnTo>
                      <a:pt x="268" y="752"/>
                    </a:lnTo>
                    <a:lnTo>
                      <a:pt x="211" y="691"/>
                    </a:lnTo>
                    <a:lnTo>
                      <a:pt x="182" y="660"/>
                    </a:lnTo>
                    <a:lnTo>
                      <a:pt x="152" y="629"/>
                    </a:lnTo>
                    <a:lnTo>
                      <a:pt x="152" y="629"/>
                    </a:lnTo>
                    <a:lnTo>
                      <a:pt x="108" y="587"/>
                    </a:lnTo>
                    <a:lnTo>
                      <a:pt x="108" y="587"/>
                    </a:lnTo>
                    <a:lnTo>
                      <a:pt x="77" y="558"/>
                    </a:lnTo>
                    <a:lnTo>
                      <a:pt x="48" y="528"/>
                    </a:lnTo>
                    <a:lnTo>
                      <a:pt x="48" y="528"/>
                    </a:lnTo>
                    <a:lnTo>
                      <a:pt x="33" y="511"/>
                    </a:lnTo>
                    <a:lnTo>
                      <a:pt x="26" y="503"/>
                    </a:lnTo>
                    <a:lnTo>
                      <a:pt x="18" y="493"/>
                    </a:lnTo>
                    <a:lnTo>
                      <a:pt x="12" y="483"/>
                    </a:lnTo>
                    <a:lnTo>
                      <a:pt x="7" y="474"/>
                    </a:lnTo>
                    <a:lnTo>
                      <a:pt x="3" y="463"/>
                    </a:lnTo>
                    <a:lnTo>
                      <a:pt x="0" y="453"/>
                    </a:lnTo>
                    <a:lnTo>
                      <a:pt x="0" y="453"/>
                    </a:lnTo>
                    <a:lnTo>
                      <a:pt x="0" y="448"/>
                    </a:lnTo>
                    <a:lnTo>
                      <a:pt x="0" y="443"/>
                    </a:lnTo>
                    <a:lnTo>
                      <a:pt x="1" y="437"/>
                    </a:lnTo>
                    <a:lnTo>
                      <a:pt x="2" y="432"/>
                    </a:lnTo>
                    <a:lnTo>
                      <a:pt x="6" y="422"/>
                    </a:lnTo>
                    <a:lnTo>
                      <a:pt x="13" y="412"/>
                    </a:lnTo>
                    <a:lnTo>
                      <a:pt x="21" y="402"/>
                    </a:lnTo>
                    <a:lnTo>
                      <a:pt x="29" y="394"/>
                    </a:lnTo>
                    <a:lnTo>
                      <a:pt x="38" y="387"/>
                    </a:lnTo>
                    <a:lnTo>
                      <a:pt x="47" y="382"/>
                    </a:lnTo>
                    <a:lnTo>
                      <a:pt x="47" y="382"/>
                    </a:lnTo>
                    <a:lnTo>
                      <a:pt x="53" y="379"/>
                    </a:lnTo>
                    <a:lnTo>
                      <a:pt x="59" y="377"/>
                    </a:lnTo>
                    <a:lnTo>
                      <a:pt x="65" y="376"/>
                    </a:lnTo>
                    <a:lnTo>
                      <a:pt x="72" y="374"/>
                    </a:lnTo>
                    <a:lnTo>
                      <a:pt x="72" y="374"/>
                    </a:lnTo>
                    <a:lnTo>
                      <a:pt x="83" y="376"/>
                    </a:lnTo>
                    <a:lnTo>
                      <a:pt x="95" y="378"/>
                    </a:lnTo>
                    <a:lnTo>
                      <a:pt x="106" y="382"/>
                    </a:lnTo>
                    <a:lnTo>
                      <a:pt x="120" y="387"/>
                    </a:lnTo>
                    <a:lnTo>
                      <a:pt x="120" y="387"/>
                    </a:lnTo>
                    <a:lnTo>
                      <a:pt x="131" y="392"/>
                    </a:lnTo>
                    <a:lnTo>
                      <a:pt x="142" y="399"/>
                    </a:lnTo>
                    <a:lnTo>
                      <a:pt x="164" y="413"/>
                    </a:lnTo>
                    <a:lnTo>
                      <a:pt x="164" y="413"/>
                    </a:lnTo>
                    <a:lnTo>
                      <a:pt x="191" y="429"/>
                    </a:lnTo>
                    <a:lnTo>
                      <a:pt x="205" y="436"/>
                    </a:lnTo>
                    <a:lnTo>
                      <a:pt x="219" y="443"/>
                    </a:lnTo>
                    <a:lnTo>
                      <a:pt x="219" y="443"/>
                    </a:lnTo>
                    <a:lnTo>
                      <a:pt x="228" y="447"/>
                    </a:lnTo>
                    <a:lnTo>
                      <a:pt x="237" y="451"/>
                    </a:lnTo>
                    <a:lnTo>
                      <a:pt x="255" y="461"/>
                    </a:lnTo>
                    <a:lnTo>
                      <a:pt x="255" y="461"/>
                    </a:lnTo>
                    <a:lnTo>
                      <a:pt x="275" y="472"/>
                    </a:lnTo>
                    <a:lnTo>
                      <a:pt x="275" y="472"/>
                    </a:lnTo>
                    <a:lnTo>
                      <a:pt x="283" y="478"/>
                    </a:lnTo>
                    <a:lnTo>
                      <a:pt x="292" y="485"/>
                    </a:lnTo>
                    <a:lnTo>
                      <a:pt x="292" y="485"/>
                    </a:lnTo>
                    <a:lnTo>
                      <a:pt x="305" y="494"/>
                    </a:lnTo>
                    <a:lnTo>
                      <a:pt x="308" y="497"/>
                    </a:lnTo>
                    <a:lnTo>
                      <a:pt x="312" y="494"/>
                    </a:lnTo>
                    <a:lnTo>
                      <a:pt x="312" y="494"/>
                    </a:lnTo>
                    <a:lnTo>
                      <a:pt x="393" y="412"/>
                    </a:lnTo>
                    <a:lnTo>
                      <a:pt x="474" y="328"/>
                    </a:lnTo>
                    <a:lnTo>
                      <a:pt x="474" y="328"/>
                    </a:lnTo>
                    <a:lnTo>
                      <a:pt x="550" y="249"/>
                    </a:lnTo>
                    <a:lnTo>
                      <a:pt x="628" y="171"/>
                    </a:lnTo>
                    <a:lnTo>
                      <a:pt x="631" y="168"/>
                    </a:lnTo>
                    <a:lnTo>
                      <a:pt x="629" y="164"/>
                    </a:lnTo>
                    <a:lnTo>
                      <a:pt x="629" y="164"/>
                    </a:lnTo>
                    <a:lnTo>
                      <a:pt x="623" y="151"/>
                    </a:lnTo>
                    <a:lnTo>
                      <a:pt x="618" y="137"/>
                    </a:lnTo>
                    <a:lnTo>
                      <a:pt x="615" y="122"/>
                    </a:lnTo>
                    <a:lnTo>
                      <a:pt x="614" y="108"/>
                    </a:lnTo>
                    <a:lnTo>
                      <a:pt x="615" y="92"/>
                    </a:lnTo>
                    <a:lnTo>
                      <a:pt x="619" y="78"/>
                    </a:lnTo>
                    <a:lnTo>
                      <a:pt x="624" y="64"/>
                    </a:lnTo>
                    <a:lnTo>
                      <a:pt x="630" y="50"/>
                    </a:lnTo>
                    <a:lnTo>
                      <a:pt x="630" y="50"/>
                    </a:lnTo>
                    <a:lnTo>
                      <a:pt x="638" y="39"/>
                    </a:lnTo>
                    <a:lnTo>
                      <a:pt x="646" y="28"/>
                    </a:lnTo>
                    <a:lnTo>
                      <a:pt x="656" y="20"/>
                    </a:lnTo>
                    <a:lnTo>
                      <a:pt x="667" y="13"/>
                    </a:lnTo>
                    <a:lnTo>
                      <a:pt x="679" y="7"/>
                    </a:lnTo>
                    <a:lnTo>
                      <a:pt x="690" y="3"/>
                    </a:lnTo>
                    <a:lnTo>
                      <a:pt x="703" y="1"/>
                    </a:lnTo>
                    <a:lnTo>
                      <a:pt x="716" y="0"/>
                    </a:lnTo>
                    <a:lnTo>
                      <a:pt x="716" y="0"/>
                    </a:lnTo>
                    <a:lnTo>
                      <a:pt x="725" y="1"/>
                    </a:lnTo>
                    <a:lnTo>
                      <a:pt x="734" y="2"/>
                    </a:lnTo>
                    <a:lnTo>
                      <a:pt x="734" y="2"/>
                    </a:lnTo>
                    <a:lnTo>
                      <a:pt x="745" y="4"/>
                    </a:lnTo>
                    <a:lnTo>
                      <a:pt x="754" y="6"/>
                    </a:lnTo>
                    <a:lnTo>
                      <a:pt x="763" y="9"/>
                    </a:lnTo>
                    <a:lnTo>
                      <a:pt x="773" y="13"/>
                    </a:lnTo>
                    <a:lnTo>
                      <a:pt x="789" y="21"/>
                    </a:lnTo>
                    <a:lnTo>
                      <a:pt x="806" y="33"/>
                    </a:lnTo>
                    <a:lnTo>
                      <a:pt x="820" y="44"/>
                    </a:lnTo>
                    <a:lnTo>
                      <a:pt x="834" y="57"/>
                    </a:lnTo>
                    <a:lnTo>
                      <a:pt x="863" y="85"/>
                    </a:lnTo>
                    <a:lnTo>
                      <a:pt x="865" y="87"/>
                    </a:lnTo>
                    <a:lnTo>
                      <a:pt x="865" y="87"/>
                    </a:lnTo>
                    <a:lnTo>
                      <a:pt x="903" y="125"/>
                    </a:lnTo>
                    <a:lnTo>
                      <a:pt x="939" y="163"/>
                    </a:lnTo>
                    <a:lnTo>
                      <a:pt x="939" y="163"/>
                    </a:lnTo>
                    <a:lnTo>
                      <a:pt x="976" y="201"/>
                    </a:lnTo>
                    <a:lnTo>
                      <a:pt x="1013" y="239"/>
                    </a:lnTo>
                    <a:lnTo>
                      <a:pt x="1020" y="246"/>
                    </a:lnTo>
                    <a:lnTo>
                      <a:pt x="1020" y="246"/>
                    </a:lnTo>
                    <a:lnTo>
                      <a:pt x="1053" y="279"/>
                    </a:lnTo>
                    <a:lnTo>
                      <a:pt x="1085" y="313"/>
                    </a:lnTo>
                    <a:lnTo>
                      <a:pt x="1117" y="348"/>
                    </a:lnTo>
                    <a:lnTo>
                      <a:pt x="1147" y="383"/>
                    </a:lnTo>
                    <a:lnTo>
                      <a:pt x="1155" y="391"/>
                    </a:lnTo>
                    <a:lnTo>
                      <a:pt x="1155" y="391"/>
                    </a:lnTo>
                    <a:lnTo>
                      <a:pt x="1174" y="417"/>
                    </a:lnTo>
                    <a:lnTo>
                      <a:pt x="1184" y="429"/>
                    </a:lnTo>
                    <a:lnTo>
                      <a:pt x="1192" y="443"/>
                    </a:lnTo>
                    <a:lnTo>
                      <a:pt x="1198" y="457"/>
                    </a:lnTo>
                    <a:lnTo>
                      <a:pt x="1202" y="472"/>
                    </a:lnTo>
                    <a:lnTo>
                      <a:pt x="1203" y="479"/>
                    </a:lnTo>
                    <a:lnTo>
                      <a:pt x="1204" y="487"/>
                    </a:lnTo>
                    <a:lnTo>
                      <a:pt x="1203" y="495"/>
                    </a:lnTo>
                    <a:lnTo>
                      <a:pt x="1203" y="504"/>
                    </a:lnTo>
                    <a:lnTo>
                      <a:pt x="1203" y="504"/>
                    </a:lnTo>
                    <a:lnTo>
                      <a:pt x="1201" y="514"/>
                    </a:lnTo>
                    <a:lnTo>
                      <a:pt x="1198" y="524"/>
                    </a:lnTo>
                    <a:lnTo>
                      <a:pt x="1195" y="535"/>
                    </a:lnTo>
                    <a:lnTo>
                      <a:pt x="1191" y="544"/>
                    </a:lnTo>
                    <a:lnTo>
                      <a:pt x="1186" y="552"/>
                    </a:lnTo>
                    <a:lnTo>
                      <a:pt x="1181" y="560"/>
                    </a:lnTo>
                    <a:lnTo>
                      <a:pt x="1174" y="569"/>
                    </a:lnTo>
                    <a:lnTo>
                      <a:pt x="1167" y="575"/>
                    </a:lnTo>
                    <a:lnTo>
                      <a:pt x="1160" y="581"/>
                    </a:lnTo>
                    <a:lnTo>
                      <a:pt x="1153" y="586"/>
                    </a:lnTo>
                    <a:lnTo>
                      <a:pt x="1144" y="591"/>
                    </a:lnTo>
                    <a:lnTo>
                      <a:pt x="1136" y="596"/>
                    </a:lnTo>
                    <a:lnTo>
                      <a:pt x="1127" y="599"/>
                    </a:lnTo>
                    <a:lnTo>
                      <a:pt x="1117" y="601"/>
                    </a:lnTo>
                    <a:lnTo>
                      <a:pt x="1108" y="602"/>
                    </a:lnTo>
                    <a:lnTo>
                      <a:pt x="1098" y="603"/>
                    </a:lnTo>
                    <a:lnTo>
                      <a:pt x="1098" y="603"/>
                    </a:lnTo>
                    <a:lnTo>
                      <a:pt x="1085" y="602"/>
                    </a:lnTo>
                    <a:lnTo>
                      <a:pt x="1073" y="600"/>
                    </a:lnTo>
                    <a:lnTo>
                      <a:pt x="1061" y="596"/>
                    </a:lnTo>
                    <a:lnTo>
                      <a:pt x="1048" y="591"/>
                    </a:lnTo>
                    <a:lnTo>
                      <a:pt x="1045" y="589"/>
                    </a:lnTo>
                    <a:lnTo>
                      <a:pt x="1042" y="592"/>
                    </a:lnTo>
                    <a:lnTo>
                      <a:pt x="1042" y="592"/>
                    </a:lnTo>
                    <a:lnTo>
                      <a:pt x="993" y="644"/>
                    </a:lnTo>
                    <a:lnTo>
                      <a:pt x="944" y="697"/>
                    </a:lnTo>
                    <a:lnTo>
                      <a:pt x="944" y="697"/>
                    </a:lnTo>
                    <a:lnTo>
                      <a:pt x="890" y="755"/>
                    </a:lnTo>
                    <a:lnTo>
                      <a:pt x="863" y="784"/>
                    </a:lnTo>
                    <a:lnTo>
                      <a:pt x="836" y="812"/>
                    </a:lnTo>
                    <a:lnTo>
                      <a:pt x="836" y="812"/>
                    </a:lnTo>
                    <a:lnTo>
                      <a:pt x="806" y="842"/>
                    </a:lnTo>
                    <a:lnTo>
                      <a:pt x="778" y="873"/>
                    </a:lnTo>
                    <a:lnTo>
                      <a:pt x="778" y="873"/>
                    </a:lnTo>
                    <a:lnTo>
                      <a:pt x="731" y="923"/>
                    </a:lnTo>
                    <a:lnTo>
                      <a:pt x="728" y="926"/>
                    </a:lnTo>
                    <a:lnTo>
                      <a:pt x="730" y="930"/>
                    </a:lnTo>
                    <a:lnTo>
                      <a:pt x="730" y="930"/>
                    </a:lnTo>
                    <a:lnTo>
                      <a:pt x="742" y="946"/>
                    </a:lnTo>
                    <a:lnTo>
                      <a:pt x="742" y="946"/>
                    </a:lnTo>
                    <a:lnTo>
                      <a:pt x="754" y="962"/>
                    </a:lnTo>
                    <a:lnTo>
                      <a:pt x="767" y="979"/>
                    </a:lnTo>
                    <a:lnTo>
                      <a:pt x="771" y="983"/>
                    </a:lnTo>
                    <a:lnTo>
                      <a:pt x="771" y="983"/>
                    </a:lnTo>
                    <a:lnTo>
                      <a:pt x="790" y="1004"/>
                    </a:lnTo>
                    <a:lnTo>
                      <a:pt x="798" y="1015"/>
                    </a:lnTo>
                    <a:lnTo>
                      <a:pt x="805" y="1026"/>
                    </a:lnTo>
                    <a:lnTo>
                      <a:pt x="805" y="1026"/>
                    </a:lnTo>
                    <a:lnTo>
                      <a:pt x="811" y="1041"/>
                    </a:lnTo>
                    <a:lnTo>
                      <a:pt x="817" y="1056"/>
                    </a:lnTo>
                    <a:lnTo>
                      <a:pt x="828" y="1087"/>
                    </a:lnTo>
                    <a:lnTo>
                      <a:pt x="828" y="1087"/>
                    </a:lnTo>
                    <a:lnTo>
                      <a:pt x="838" y="1114"/>
                    </a:lnTo>
                    <a:lnTo>
                      <a:pt x="848" y="1140"/>
                    </a:lnTo>
                    <a:lnTo>
                      <a:pt x="848" y="1140"/>
                    </a:lnTo>
                    <a:lnTo>
                      <a:pt x="851" y="1150"/>
                    </a:lnTo>
                    <a:lnTo>
                      <a:pt x="854" y="1160"/>
                    </a:lnTo>
                    <a:lnTo>
                      <a:pt x="855" y="1169"/>
                    </a:lnTo>
                    <a:lnTo>
                      <a:pt x="856" y="1178"/>
                    </a:lnTo>
                    <a:lnTo>
                      <a:pt x="855" y="1187"/>
                    </a:lnTo>
                    <a:lnTo>
                      <a:pt x="853" y="1197"/>
                    </a:lnTo>
                    <a:lnTo>
                      <a:pt x="850" y="1204"/>
                    </a:lnTo>
                    <a:lnTo>
                      <a:pt x="846" y="1212"/>
                    </a:lnTo>
                    <a:lnTo>
                      <a:pt x="846" y="1212"/>
                    </a:lnTo>
                    <a:lnTo>
                      <a:pt x="842" y="1217"/>
                    </a:lnTo>
                    <a:lnTo>
                      <a:pt x="837" y="1223"/>
                    </a:lnTo>
                    <a:lnTo>
                      <a:pt x="831" y="1227"/>
                    </a:lnTo>
                    <a:lnTo>
                      <a:pt x="826" y="1230"/>
                    </a:lnTo>
                    <a:lnTo>
                      <a:pt x="820" y="1233"/>
                    </a:lnTo>
                    <a:lnTo>
                      <a:pt x="813" y="1235"/>
                    </a:lnTo>
                    <a:lnTo>
                      <a:pt x="807" y="1236"/>
                    </a:lnTo>
                    <a:lnTo>
                      <a:pt x="799" y="1236"/>
                    </a:lnTo>
                    <a:lnTo>
                      <a:pt x="799" y="1236"/>
                    </a:lnTo>
                    <a:close/>
                    <a:moveTo>
                      <a:pt x="86" y="424"/>
                    </a:moveTo>
                    <a:lnTo>
                      <a:pt x="86" y="424"/>
                    </a:lnTo>
                    <a:lnTo>
                      <a:pt x="76" y="424"/>
                    </a:lnTo>
                    <a:lnTo>
                      <a:pt x="65" y="427"/>
                    </a:lnTo>
                    <a:lnTo>
                      <a:pt x="60" y="429"/>
                    </a:lnTo>
                    <a:lnTo>
                      <a:pt x="55" y="431"/>
                    </a:lnTo>
                    <a:lnTo>
                      <a:pt x="50" y="434"/>
                    </a:lnTo>
                    <a:lnTo>
                      <a:pt x="47" y="439"/>
                    </a:lnTo>
                    <a:lnTo>
                      <a:pt x="47" y="439"/>
                    </a:lnTo>
                    <a:lnTo>
                      <a:pt x="46" y="442"/>
                    </a:lnTo>
                    <a:lnTo>
                      <a:pt x="45" y="446"/>
                    </a:lnTo>
                    <a:lnTo>
                      <a:pt x="46" y="449"/>
                    </a:lnTo>
                    <a:lnTo>
                      <a:pt x="48" y="453"/>
                    </a:lnTo>
                    <a:lnTo>
                      <a:pt x="48" y="453"/>
                    </a:lnTo>
                    <a:lnTo>
                      <a:pt x="60" y="471"/>
                    </a:lnTo>
                    <a:lnTo>
                      <a:pt x="73" y="487"/>
                    </a:lnTo>
                    <a:lnTo>
                      <a:pt x="88" y="503"/>
                    </a:lnTo>
                    <a:lnTo>
                      <a:pt x="104" y="519"/>
                    </a:lnTo>
                    <a:lnTo>
                      <a:pt x="104" y="519"/>
                    </a:lnTo>
                    <a:lnTo>
                      <a:pt x="129" y="542"/>
                    </a:lnTo>
                    <a:lnTo>
                      <a:pt x="153" y="566"/>
                    </a:lnTo>
                    <a:lnTo>
                      <a:pt x="200" y="613"/>
                    </a:lnTo>
                    <a:lnTo>
                      <a:pt x="247" y="662"/>
                    </a:lnTo>
                    <a:lnTo>
                      <a:pt x="291" y="710"/>
                    </a:lnTo>
                    <a:lnTo>
                      <a:pt x="291" y="710"/>
                    </a:lnTo>
                    <a:lnTo>
                      <a:pt x="349" y="772"/>
                    </a:lnTo>
                    <a:lnTo>
                      <a:pt x="407" y="833"/>
                    </a:lnTo>
                    <a:lnTo>
                      <a:pt x="407" y="833"/>
                    </a:lnTo>
                    <a:lnTo>
                      <a:pt x="443" y="870"/>
                    </a:lnTo>
                    <a:lnTo>
                      <a:pt x="478" y="907"/>
                    </a:lnTo>
                    <a:lnTo>
                      <a:pt x="478" y="907"/>
                    </a:lnTo>
                    <a:lnTo>
                      <a:pt x="518" y="950"/>
                    </a:lnTo>
                    <a:lnTo>
                      <a:pt x="560" y="992"/>
                    </a:lnTo>
                    <a:lnTo>
                      <a:pt x="560" y="992"/>
                    </a:lnTo>
                    <a:lnTo>
                      <a:pt x="595" y="1027"/>
                    </a:lnTo>
                    <a:lnTo>
                      <a:pt x="631" y="1060"/>
                    </a:lnTo>
                    <a:lnTo>
                      <a:pt x="631" y="1060"/>
                    </a:lnTo>
                    <a:lnTo>
                      <a:pt x="666" y="1093"/>
                    </a:lnTo>
                    <a:lnTo>
                      <a:pt x="701" y="1128"/>
                    </a:lnTo>
                    <a:lnTo>
                      <a:pt x="701" y="1128"/>
                    </a:lnTo>
                    <a:lnTo>
                      <a:pt x="717" y="1143"/>
                    </a:lnTo>
                    <a:lnTo>
                      <a:pt x="736" y="1161"/>
                    </a:lnTo>
                    <a:lnTo>
                      <a:pt x="748" y="1169"/>
                    </a:lnTo>
                    <a:lnTo>
                      <a:pt x="758" y="1176"/>
                    </a:lnTo>
                    <a:lnTo>
                      <a:pt x="769" y="1182"/>
                    </a:lnTo>
                    <a:lnTo>
                      <a:pt x="780" y="1186"/>
                    </a:lnTo>
                    <a:lnTo>
                      <a:pt x="780" y="1186"/>
                    </a:lnTo>
                    <a:lnTo>
                      <a:pt x="786" y="1187"/>
                    </a:lnTo>
                    <a:lnTo>
                      <a:pt x="791" y="1188"/>
                    </a:lnTo>
                    <a:lnTo>
                      <a:pt x="791" y="1188"/>
                    </a:lnTo>
                    <a:lnTo>
                      <a:pt x="796" y="1187"/>
                    </a:lnTo>
                    <a:lnTo>
                      <a:pt x="800" y="1186"/>
                    </a:lnTo>
                    <a:lnTo>
                      <a:pt x="802" y="1183"/>
                    </a:lnTo>
                    <a:lnTo>
                      <a:pt x="805" y="1181"/>
                    </a:lnTo>
                    <a:lnTo>
                      <a:pt x="805" y="1181"/>
                    </a:lnTo>
                    <a:lnTo>
                      <a:pt x="807" y="1177"/>
                    </a:lnTo>
                    <a:lnTo>
                      <a:pt x="808" y="1172"/>
                    </a:lnTo>
                    <a:lnTo>
                      <a:pt x="808" y="1166"/>
                    </a:lnTo>
                    <a:lnTo>
                      <a:pt x="807" y="1160"/>
                    </a:lnTo>
                    <a:lnTo>
                      <a:pt x="801" y="1145"/>
                    </a:lnTo>
                    <a:lnTo>
                      <a:pt x="795" y="1129"/>
                    </a:lnTo>
                    <a:lnTo>
                      <a:pt x="795" y="1129"/>
                    </a:lnTo>
                    <a:lnTo>
                      <a:pt x="791" y="1118"/>
                    </a:lnTo>
                    <a:lnTo>
                      <a:pt x="791" y="1118"/>
                    </a:lnTo>
                    <a:lnTo>
                      <a:pt x="783" y="1097"/>
                    </a:lnTo>
                    <a:lnTo>
                      <a:pt x="774" y="1076"/>
                    </a:lnTo>
                    <a:lnTo>
                      <a:pt x="763" y="1055"/>
                    </a:lnTo>
                    <a:lnTo>
                      <a:pt x="752" y="1036"/>
                    </a:lnTo>
                    <a:lnTo>
                      <a:pt x="738" y="1016"/>
                    </a:lnTo>
                    <a:lnTo>
                      <a:pt x="725" y="996"/>
                    </a:lnTo>
                    <a:lnTo>
                      <a:pt x="709" y="977"/>
                    </a:lnTo>
                    <a:lnTo>
                      <a:pt x="694" y="956"/>
                    </a:lnTo>
                    <a:lnTo>
                      <a:pt x="694" y="956"/>
                    </a:lnTo>
                    <a:lnTo>
                      <a:pt x="691" y="951"/>
                    </a:lnTo>
                    <a:lnTo>
                      <a:pt x="689" y="946"/>
                    </a:lnTo>
                    <a:lnTo>
                      <a:pt x="688" y="940"/>
                    </a:lnTo>
                    <a:lnTo>
                      <a:pt x="689" y="934"/>
                    </a:lnTo>
                    <a:lnTo>
                      <a:pt x="690" y="931"/>
                    </a:lnTo>
                    <a:lnTo>
                      <a:pt x="688" y="929"/>
                    </a:lnTo>
                    <a:lnTo>
                      <a:pt x="688" y="929"/>
                    </a:lnTo>
                    <a:lnTo>
                      <a:pt x="685" y="923"/>
                    </a:lnTo>
                    <a:lnTo>
                      <a:pt x="684" y="919"/>
                    </a:lnTo>
                    <a:lnTo>
                      <a:pt x="684" y="916"/>
                    </a:lnTo>
                    <a:lnTo>
                      <a:pt x="684" y="912"/>
                    </a:lnTo>
                    <a:lnTo>
                      <a:pt x="685" y="907"/>
                    </a:lnTo>
                    <a:lnTo>
                      <a:pt x="687" y="904"/>
                    </a:lnTo>
                    <a:lnTo>
                      <a:pt x="690" y="900"/>
                    </a:lnTo>
                    <a:lnTo>
                      <a:pt x="690" y="900"/>
                    </a:lnTo>
                    <a:lnTo>
                      <a:pt x="721" y="867"/>
                    </a:lnTo>
                    <a:lnTo>
                      <a:pt x="752" y="835"/>
                    </a:lnTo>
                    <a:lnTo>
                      <a:pt x="752" y="835"/>
                    </a:lnTo>
                    <a:lnTo>
                      <a:pt x="783" y="801"/>
                    </a:lnTo>
                    <a:lnTo>
                      <a:pt x="816" y="768"/>
                    </a:lnTo>
                    <a:lnTo>
                      <a:pt x="816" y="768"/>
                    </a:lnTo>
                    <a:lnTo>
                      <a:pt x="842" y="741"/>
                    </a:lnTo>
                    <a:lnTo>
                      <a:pt x="868" y="713"/>
                    </a:lnTo>
                    <a:lnTo>
                      <a:pt x="918" y="659"/>
                    </a:lnTo>
                    <a:lnTo>
                      <a:pt x="918" y="659"/>
                    </a:lnTo>
                    <a:lnTo>
                      <a:pt x="963" y="610"/>
                    </a:lnTo>
                    <a:lnTo>
                      <a:pt x="1008" y="562"/>
                    </a:lnTo>
                    <a:lnTo>
                      <a:pt x="1010" y="560"/>
                    </a:lnTo>
                    <a:lnTo>
                      <a:pt x="1010" y="557"/>
                    </a:lnTo>
                    <a:lnTo>
                      <a:pt x="1010" y="557"/>
                    </a:lnTo>
                    <a:lnTo>
                      <a:pt x="1010" y="554"/>
                    </a:lnTo>
                    <a:lnTo>
                      <a:pt x="1011" y="550"/>
                    </a:lnTo>
                    <a:lnTo>
                      <a:pt x="1013" y="546"/>
                    </a:lnTo>
                    <a:lnTo>
                      <a:pt x="1016" y="543"/>
                    </a:lnTo>
                    <a:lnTo>
                      <a:pt x="1016" y="543"/>
                    </a:lnTo>
                    <a:lnTo>
                      <a:pt x="1020" y="539"/>
                    </a:lnTo>
                    <a:lnTo>
                      <a:pt x="1025" y="536"/>
                    </a:lnTo>
                    <a:lnTo>
                      <a:pt x="1030" y="535"/>
                    </a:lnTo>
                    <a:lnTo>
                      <a:pt x="1035" y="534"/>
                    </a:lnTo>
                    <a:lnTo>
                      <a:pt x="1035" y="534"/>
                    </a:lnTo>
                    <a:lnTo>
                      <a:pt x="1039" y="535"/>
                    </a:lnTo>
                    <a:lnTo>
                      <a:pt x="1043" y="536"/>
                    </a:lnTo>
                    <a:lnTo>
                      <a:pt x="1046" y="537"/>
                    </a:lnTo>
                    <a:lnTo>
                      <a:pt x="1050" y="540"/>
                    </a:lnTo>
                    <a:lnTo>
                      <a:pt x="1050" y="540"/>
                    </a:lnTo>
                    <a:lnTo>
                      <a:pt x="1061" y="547"/>
                    </a:lnTo>
                    <a:lnTo>
                      <a:pt x="1074" y="554"/>
                    </a:lnTo>
                    <a:lnTo>
                      <a:pt x="1081" y="556"/>
                    </a:lnTo>
                    <a:lnTo>
                      <a:pt x="1089" y="558"/>
                    </a:lnTo>
                    <a:lnTo>
                      <a:pt x="1096" y="559"/>
                    </a:lnTo>
                    <a:lnTo>
                      <a:pt x="1103" y="560"/>
                    </a:lnTo>
                    <a:lnTo>
                      <a:pt x="1103" y="560"/>
                    </a:lnTo>
                    <a:lnTo>
                      <a:pt x="1110" y="559"/>
                    </a:lnTo>
                    <a:lnTo>
                      <a:pt x="1117" y="558"/>
                    </a:lnTo>
                    <a:lnTo>
                      <a:pt x="1117" y="558"/>
                    </a:lnTo>
                    <a:lnTo>
                      <a:pt x="1123" y="555"/>
                    </a:lnTo>
                    <a:lnTo>
                      <a:pt x="1128" y="551"/>
                    </a:lnTo>
                    <a:lnTo>
                      <a:pt x="1136" y="542"/>
                    </a:lnTo>
                    <a:lnTo>
                      <a:pt x="1136" y="542"/>
                    </a:lnTo>
                    <a:lnTo>
                      <a:pt x="1143" y="535"/>
                    </a:lnTo>
                    <a:lnTo>
                      <a:pt x="1143" y="535"/>
                    </a:lnTo>
                    <a:lnTo>
                      <a:pt x="1150" y="529"/>
                    </a:lnTo>
                    <a:lnTo>
                      <a:pt x="1154" y="523"/>
                    </a:lnTo>
                    <a:lnTo>
                      <a:pt x="1157" y="517"/>
                    </a:lnTo>
                    <a:lnTo>
                      <a:pt x="1159" y="511"/>
                    </a:lnTo>
                    <a:lnTo>
                      <a:pt x="1160" y="505"/>
                    </a:lnTo>
                    <a:lnTo>
                      <a:pt x="1160" y="498"/>
                    </a:lnTo>
                    <a:lnTo>
                      <a:pt x="1160" y="492"/>
                    </a:lnTo>
                    <a:lnTo>
                      <a:pt x="1158" y="486"/>
                    </a:lnTo>
                    <a:lnTo>
                      <a:pt x="1154" y="474"/>
                    </a:lnTo>
                    <a:lnTo>
                      <a:pt x="1147" y="462"/>
                    </a:lnTo>
                    <a:lnTo>
                      <a:pt x="1141" y="451"/>
                    </a:lnTo>
                    <a:lnTo>
                      <a:pt x="1134" y="441"/>
                    </a:lnTo>
                    <a:lnTo>
                      <a:pt x="1130" y="434"/>
                    </a:lnTo>
                    <a:lnTo>
                      <a:pt x="1130" y="434"/>
                    </a:lnTo>
                    <a:lnTo>
                      <a:pt x="1122" y="422"/>
                    </a:lnTo>
                    <a:lnTo>
                      <a:pt x="1111" y="411"/>
                    </a:lnTo>
                    <a:lnTo>
                      <a:pt x="1091" y="389"/>
                    </a:lnTo>
                    <a:lnTo>
                      <a:pt x="1091" y="389"/>
                    </a:lnTo>
                    <a:lnTo>
                      <a:pt x="1076" y="373"/>
                    </a:lnTo>
                    <a:lnTo>
                      <a:pt x="1063" y="357"/>
                    </a:lnTo>
                    <a:lnTo>
                      <a:pt x="1063" y="357"/>
                    </a:lnTo>
                    <a:lnTo>
                      <a:pt x="1046" y="338"/>
                    </a:lnTo>
                    <a:lnTo>
                      <a:pt x="1030" y="321"/>
                    </a:lnTo>
                    <a:lnTo>
                      <a:pt x="996" y="286"/>
                    </a:lnTo>
                    <a:lnTo>
                      <a:pt x="996" y="286"/>
                    </a:lnTo>
                    <a:lnTo>
                      <a:pt x="981" y="271"/>
                    </a:lnTo>
                    <a:lnTo>
                      <a:pt x="981" y="271"/>
                    </a:lnTo>
                    <a:lnTo>
                      <a:pt x="941" y="230"/>
                    </a:lnTo>
                    <a:lnTo>
                      <a:pt x="902" y="190"/>
                    </a:lnTo>
                    <a:lnTo>
                      <a:pt x="902" y="190"/>
                    </a:lnTo>
                    <a:lnTo>
                      <a:pt x="862" y="148"/>
                    </a:lnTo>
                    <a:lnTo>
                      <a:pt x="822" y="108"/>
                    </a:lnTo>
                    <a:lnTo>
                      <a:pt x="816" y="102"/>
                    </a:lnTo>
                    <a:lnTo>
                      <a:pt x="816" y="102"/>
                    </a:lnTo>
                    <a:lnTo>
                      <a:pt x="799" y="85"/>
                    </a:lnTo>
                    <a:lnTo>
                      <a:pt x="789" y="76"/>
                    </a:lnTo>
                    <a:lnTo>
                      <a:pt x="780" y="69"/>
                    </a:lnTo>
                    <a:lnTo>
                      <a:pt x="769" y="62"/>
                    </a:lnTo>
                    <a:lnTo>
                      <a:pt x="758" y="55"/>
                    </a:lnTo>
                    <a:lnTo>
                      <a:pt x="747" y="50"/>
                    </a:lnTo>
                    <a:lnTo>
                      <a:pt x="734" y="47"/>
                    </a:lnTo>
                    <a:lnTo>
                      <a:pt x="734" y="47"/>
                    </a:lnTo>
                    <a:lnTo>
                      <a:pt x="724" y="46"/>
                    </a:lnTo>
                    <a:lnTo>
                      <a:pt x="724" y="46"/>
                    </a:lnTo>
                    <a:lnTo>
                      <a:pt x="714" y="47"/>
                    </a:lnTo>
                    <a:lnTo>
                      <a:pt x="704" y="49"/>
                    </a:lnTo>
                    <a:lnTo>
                      <a:pt x="696" y="52"/>
                    </a:lnTo>
                    <a:lnTo>
                      <a:pt x="688" y="57"/>
                    </a:lnTo>
                    <a:lnTo>
                      <a:pt x="680" y="63"/>
                    </a:lnTo>
                    <a:lnTo>
                      <a:pt x="673" y="70"/>
                    </a:lnTo>
                    <a:lnTo>
                      <a:pt x="667" y="77"/>
                    </a:lnTo>
                    <a:lnTo>
                      <a:pt x="663" y="85"/>
                    </a:lnTo>
                    <a:lnTo>
                      <a:pt x="663" y="85"/>
                    </a:lnTo>
                    <a:lnTo>
                      <a:pt x="660" y="94"/>
                    </a:lnTo>
                    <a:lnTo>
                      <a:pt x="658" y="102"/>
                    </a:lnTo>
                    <a:lnTo>
                      <a:pt x="658" y="111"/>
                    </a:lnTo>
                    <a:lnTo>
                      <a:pt x="659" y="119"/>
                    </a:lnTo>
                    <a:lnTo>
                      <a:pt x="661" y="128"/>
                    </a:lnTo>
                    <a:lnTo>
                      <a:pt x="664" y="135"/>
                    </a:lnTo>
                    <a:lnTo>
                      <a:pt x="668" y="143"/>
                    </a:lnTo>
                    <a:lnTo>
                      <a:pt x="673" y="150"/>
                    </a:lnTo>
                    <a:lnTo>
                      <a:pt x="673" y="150"/>
                    </a:lnTo>
                    <a:lnTo>
                      <a:pt x="677" y="154"/>
                    </a:lnTo>
                    <a:lnTo>
                      <a:pt x="679" y="159"/>
                    </a:lnTo>
                    <a:lnTo>
                      <a:pt x="680" y="164"/>
                    </a:lnTo>
                    <a:lnTo>
                      <a:pt x="680" y="167"/>
                    </a:lnTo>
                    <a:lnTo>
                      <a:pt x="679" y="174"/>
                    </a:lnTo>
                    <a:lnTo>
                      <a:pt x="675" y="178"/>
                    </a:lnTo>
                    <a:lnTo>
                      <a:pt x="675" y="179"/>
                    </a:lnTo>
                    <a:lnTo>
                      <a:pt x="675" y="181"/>
                    </a:lnTo>
                    <a:lnTo>
                      <a:pt x="675" y="181"/>
                    </a:lnTo>
                    <a:lnTo>
                      <a:pt x="674" y="184"/>
                    </a:lnTo>
                    <a:lnTo>
                      <a:pt x="673" y="189"/>
                    </a:lnTo>
                    <a:lnTo>
                      <a:pt x="671" y="192"/>
                    </a:lnTo>
                    <a:lnTo>
                      <a:pt x="668" y="195"/>
                    </a:lnTo>
                    <a:lnTo>
                      <a:pt x="668" y="195"/>
                    </a:lnTo>
                    <a:lnTo>
                      <a:pt x="587" y="277"/>
                    </a:lnTo>
                    <a:lnTo>
                      <a:pt x="506" y="361"/>
                    </a:lnTo>
                    <a:lnTo>
                      <a:pt x="506" y="361"/>
                    </a:lnTo>
                    <a:lnTo>
                      <a:pt x="425" y="444"/>
                    </a:lnTo>
                    <a:lnTo>
                      <a:pt x="343" y="526"/>
                    </a:lnTo>
                    <a:lnTo>
                      <a:pt x="343" y="526"/>
                    </a:lnTo>
                    <a:lnTo>
                      <a:pt x="340" y="529"/>
                    </a:lnTo>
                    <a:lnTo>
                      <a:pt x="337" y="531"/>
                    </a:lnTo>
                    <a:lnTo>
                      <a:pt x="332" y="533"/>
                    </a:lnTo>
                    <a:lnTo>
                      <a:pt x="328" y="534"/>
                    </a:lnTo>
                    <a:lnTo>
                      <a:pt x="328" y="534"/>
                    </a:lnTo>
                    <a:lnTo>
                      <a:pt x="324" y="533"/>
                    </a:lnTo>
                    <a:lnTo>
                      <a:pt x="321" y="533"/>
                    </a:lnTo>
                    <a:lnTo>
                      <a:pt x="319" y="535"/>
                    </a:lnTo>
                    <a:lnTo>
                      <a:pt x="319" y="535"/>
                    </a:lnTo>
                    <a:lnTo>
                      <a:pt x="315" y="538"/>
                    </a:lnTo>
                    <a:lnTo>
                      <a:pt x="311" y="540"/>
                    </a:lnTo>
                    <a:lnTo>
                      <a:pt x="306" y="542"/>
                    </a:lnTo>
                    <a:lnTo>
                      <a:pt x="301" y="542"/>
                    </a:lnTo>
                    <a:lnTo>
                      <a:pt x="301" y="542"/>
                    </a:lnTo>
                    <a:lnTo>
                      <a:pt x="296" y="542"/>
                    </a:lnTo>
                    <a:lnTo>
                      <a:pt x="292" y="540"/>
                    </a:lnTo>
                    <a:lnTo>
                      <a:pt x="292" y="540"/>
                    </a:lnTo>
                    <a:lnTo>
                      <a:pt x="282" y="536"/>
                    </a:lnTo>
                    <a:lnTo>
                      <a:pt x="273" y="529"/>
                    </a:lnTo>
                    <a:lnTo>
                      <a:pt x="253" y="515"/>
                    </a:lnTo>
                    <a:lnTo>
                      <a:pt x="253" y="515"/>
                    </a:lnTo>
                    <a:lnTo>
                      <a:pt x="235" y="502"/>
                    </a:lnTo>
                    <a:lnTo>
                      <a:pt x="225" y="495"/>
                    </a:lnTo>
                    <a:lnTo>
                      <a:pt x="215" y="490"/>
                    </a:lnTo>
                    <a:lnTo>
                      <a:pt x="215" y="490"/>
                    </a:lnTo>
                    <a:lnTo>
                      <a:pt x="199" y="484"/>
                    </a:lnTo>
                    <a:lnTo>
                      <a:pt x="199" y="484"/>
                    </a:lnTo>
                    <a:lnTo>
                      <a:pt x="185" y="478"/>
                    </a:lnTo>
                    <a:lnTo>
                      <a:pt x="178" y="474"/>
                    </a:lnTo>
                    <a:lnTo>
                      <a:pt x="170" y="470"/>
                    </a:lnTo>
                    <a:lnTo>
                      <a:pt x="170" y="470"/>
                    </a:lnTo>
                    <a:lnTo>
                      <a:pt x="161" y="462"/>
                    </a:lnTo>
                    <a:lnTo>
                      <a:pt x="161" y="462"/>
                    </a:lnTo>
                    <a:lnTo>
                      <a:pt x="148" y="451"/>
                    </a:lnTo>
                    <a:lnTo>
                      <a:pt x="139" y="446"/>
                    </a:lnTo>
                    <a:lnTo>
                      <a:pt x="132" y="442"/>
                    </a:lnTo>
                    <a:lnTo>
                      <a:pt x="132" y="442"/>
                    </a:lnTo>
                    <a:lnTo>
                      <a:pt x="116" y="434"/>
                    </a:lnTo>
                    <a:lnTo>
                      <a:pt x="116" y="434"/>
                    </a:lnTo>
                    <a:lnTo>
                      <a:pt x="104" y="429"/>
                    </a:lnTo>
                    <a:lnTo>
                      <a:pt x="92" y="424"/>
                    </a:lnTo>
                    <a:lnTo>
                      <a:pt x="92" y="424"/>
                    </a:lnTo>
                    <a:lnTo>
                      <a:pt x="86" y="424"/>
                    </a:lnTo>
                    <a:lnTo>
                      <a:pt x="86" y="424"/>
                    </a:lnTo>
                    <a:close/>
                  </a:path>
                </a:pathLst>
              </a:custGeom>
              <a:solidFill>
                <a:srgbClr val="005188"/>
              </a:solidFill>
              <a:ln w="9525">
                <a:solidFill>
                  <a:schemeClr val="accent4"/>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75" name="chenying0907 738"/>
              <p:cNvSpPr/>
              <p:nvPr/>
            </p:nvSpPr>
            <p:spPr bwMode="auto">
              <a:xfrm>
                <a:off x="5268913" y="4529138"/>
                <a:ext cx="252413" cy="261938"/>
              </a:xfrm>
              <a:custGeom>
                <a:avLst/>
                <a:gdLst/>
                <a:ahLst/>
                <a:cxnLst>
                  <a:cxn ang="0">
                    <a:pos x="74" y="493"/>
                  </a:cxn>
                  <a:cxn ang="0">
                    <a:pos x="47" y="485"/>
                  </a:cxn>
                  <a:cxn ang="0">
                    <a:pos x="23" y="469"/>
                  </a:cxn>
                  <a:cxn ang="0">
                    <a:pos x="11" y="456"/>
                  </a:cxn>
                  <a:cxn ang="0">
                    <a:pos x="8" y="448"/>
                  </a:cxn>
                  <a:cxn ang="0">
                    <a:pos x="2" y="430"/>
                  </a:cxn>
                  <a:cxn ang="0">
                    <a:pos x="0" y="399"/>
                  </a:cxn>
                  <a:cxn ang="0">
                    <a:pos x="9" y="366"/>
                  </a:cxn>
                  <a:cxn ang="0">
                    <a:pos x="27" y="331"/>
                  </a:cxn>
                  <a:cxn ang="0">
                    <a:pos x="56" y="292"/>
                  </a:cxn>
                  <a:cxn ang="0">
                    <a:pos x="79" y="267"/>
                  </a:cxn>
                  <a:cxn ang="0">
                    <a:pos x="105" y="233"/>
                  </a:cxn>
                  <a:cxn ang="0">
                    <a:pos x="125" y="208"/>
                  </a:cxn>
                  <a:cxn ang="0">
                    <a:pos x="164" y="167"/>
                  </a:cxn>
                  <a:cxn ang="0">
                    <a:pos x="325" y="7"/>
                  </a:cxn>
                  <a:cxn ang="0">
                    <a:pos x="333" y="2"/>
                  </a:cxn>
                  <a:cxn ang="0">
                    <a:pos x="341" y="0"/>
                  </a:cxn>
                  <a:cxn ang="0">
                    <a:pos x="358" y="9"/>
                  </a:cxn>
                  <a:cxn ang="0">
                    <a:pos x="364" y="21"/>
                  </a:cxn>
                  <a:cxn ang="0">
                    <a:pos x="362" y="32"/>
                  </a:cxn>
                  <a:cxn ang="0">
                    <a:pos x="357" y="39"/>
                  </a:cxn>
                  <a:cxn ang="0">
                    <a:pos x="293" y="101"/>
                  </a:cxn>
                  <a:cxn ang="0">
                    <a:pos x="193" y="199"/>
                  </a:cxn>
                  <a:cxn ang="0">
                    <a:pos x="140" y="263"/>
                  </a:cxn>
                  <a:cxn ang="0">
                    <a:pos x="113" y="300"/>
                  </a:cxn>
                  <a:cxn ang="0">
                    <a:pos x="76" y="339"/>
                  </a:cxn>
                  <a:cxn ang="0">
                    <a:pos x="57" y="367"/>
                  </a:cxn>
                  <a:cxn ang="0">
                    <a:pos x="45" y="405"/>
                  </a:cxn>
                  <a:cxn ang="0">
                    <a:pos x="47" y="426"/>
                  </a:cxn>
                  <a:cxn ang="0">
                    <a:pos x="50" y="429"/>
                  </a:cxn>
                  <a:cxn ang="0">
                    <a:pos x="55" y="436"/>
                  </a:cxn>
                  <a:cxn ang="0">
                    <a:pos x="71" y="445"/>
                  </a:cxn>
                  <a:cxn ang="0">
                    <a:pos x="89" y="448"/>
                  </a:cxn>
                  <a:cxn ang="0">
                    <a:pos x="116" y="442"/>
                  </a:cxn>
                  <a:cxn ang="0">
                    <a:pos x="144" y="426"/>
                  </a:cxn>
                  <a:cxn ang="0">
                    <a:pos x="196" y="377"/>
                  </a:cxn>
                  <a:cxn ang="0">
                    <a:pos x="242" y="324"/>
                  </a:cxn>
                  <a:cxn ang="0">
                    <a:pos x="294" y="271"/>
                  </a:cxn>
                  <a:cxn ang="0">
                    <a:pos x="371" y="194"/>
                  </a:cxn>
                  <a:cxn ang="0">
                    <a:pos x="442" y="114"/>
                  </a:cxn>
                  <a:cxn ang="0">
                    <a:pos x="448" y="107"/>
                  </a:cxn>
                  <a:cxn ang="0">
                    <a:pos x="456" y="106"/>
                  </a:cxn>
                  <a:cxn ang="0">
                    <a:pos x="472" y="115"/>
                  </a:cxn>
                  <a:cxn ang="0">
                    <a:pos x="478" y="125"/>
                  </a:cxn>
                  <a:cxn ang="0">
                    <a:pos x="478" y="138"/>
                  </a:cxn>
                  <a:cxn ang="0">
                    <a:pos x="473" y="147"/>
                  </a:cxn>
                  <a:cxn ang="0">
                    <a:pos x="408" y="220"/>
                  </a:cxn>
                  <a:cxn ang="0">
                    <a:pos x="340" y="289"/>
                  </a:cxn>
                  <a:cxn ang="0">
                    <a:pos x="223" y="410"/>
                  </a:cxn>
                  <a:cxn ang="0">
                    <a:pos x="189" y="445"/>
                  </a:cxn>
                  <a:cxn ang="0">
                    <a:pos x="135" y="480"/>
                  </a:cxn>
                  <a:cxn ang="0">
                    <a:pos x="100" y="492"/>
                  </a:cxn>
                  <a:cxn ang="0">
                    <a:pos x="84" y="493"/>
                  </a:cxn>
                </a:cxnLst>
                <a:rect l="0" t="0" r="r" b="b"/>
                <a:pathLst>
                  <a:path w="479" h="493">
                    <a:moveTo>
                      <a:pt x="84" y="493"/>
                    </a:moveTo>
                    <a:lnTo>
                      <a:pt x="84" y="493"/>
                    </a:lnTo>
                    <a:lnTo>
                      <a:pt x="74" y="493"/>
                    </a:lnTo>
                    <a:lnTo>
                      <a:pt x="65" y="491"/>
                    </a:lnTo>
                    <a:lnTo>
                      <a:pt x="56" y="489"/>
                    </a:lnTo>
                    <a:lnTo>
                      <a:pt x="47" y="485"/>
                    </a:lnTo>
                    <a:lnTo>
                      <a:pt x="39" y="480"/>
                    </a:lnTo>
                    <a:lnTo>
                      <a:pt x="31" y="475"/>
                    </a:lnTo>
                    <a:lnTo>
                      <a:pt x="23" y="469"/>
                    </a:lnTo>
                    <a:lnTo>
                      <a:pt x="14" y="462"/>
                    </a:lnTo>
                    <a:lnTo>
                      <a:pt x="14" y="462"/>
                    </a:lnTo>
                    <a:lnTo>
                      <a:pt x="11" y="456"/>
                    </a:lnTo>
                    <a:lnTo>
                      <a:pt x="8" y="449"/>
                    </a:lnTo>
                    <a:lnTo>
                      <a:pt x="8" y="449"/>
                    </a:lnTo>
                    <a:lnTo>
                      <a:pt x="8" y="448"/>
                    </a:lnTo>
                    <a:lnTo>
                      <a:pt x="8" y="448"/>
                    </a:lnTo>
                    <a:lnTo>
                      <a:pt x="4" y="439"/>
                    </a:lnTo>
                    <a:lnTo>
                      <a:pt x="2" y="430"/>
                    </a:lnTo>
                    <a:lnTo>
                      <a:pt x="0" y="419"/>
                    </a:lnTo>
                    <a:lnTo>
                      <a:pt x="0" y="409"/>
                    </a:lnTo>
                    <a:lnTo>
                      <a:pt x="0" y="399"/>
                    </a:lnTo>
                    <a:lnTo>
                      <a:pt x="2" y="388"/>
                    </a:lnTo>
                    <a:lnTo>
                      <a:pt x="5" y="377"/>
                    </a:lnTo>
                    <a:lnTo>
                      <a:pt x="9" y="366"/>
                    </a:lnTo>
                    <a:lnTo>
                      <a:pt x="13" y="354"/>
                    </a:lnTo>
                    <a:lnTo>
                      <a:pt x="20" y="342"/>
                    </a:lnTo>
                    <a:lnTo>
                      <a:pt x="27" y="331"/>
                    </a:lnTo>
                    <a:lnTo>
                      <a:pt x="35" y="318"/>
                    </a:lnTo>
                    <a:lnTo>
                      <a:pt x="44" y="306"/>
                    </a:lnTo>
                    <a:lnTo>
                      <a:pt x="56" y="292"/>
                    </a:lnTo>
                    <a:lnTo>
                      <a:pt x="67" y="280"/>
                    </a:lnTo>
                    <a:lnTo>
                      <a:pt x="79" y="267"/>
                    </a:lnTo>
                    <a:lnTo>
                      <a:pt x="79" y="267"/>
                    </a:lnTo>
                    <a:lnTo>
                      <a:pt x="87" y="258"/>
                    </a:lnTo>
                    <a:lnTo>
                      <a:pt x="94" y="250"/>
                    </a:lnTo>
                    <a:lnTo>
                      <a:pt x="105" y="233"/>
                    </a:lnTo>
                    <a:lnTo>
                      <a:pt x="105" y="233"/>
                    </a:lnTo>
                    <a:lnTo>
                      <a:pt x="115" y="220"/>
                    </a:lnTo>
                    <a:lnTo>
                      <a:pt x="125" y="208"/>
                    </a:lnTo>
                    <a:lnTo>
                      <a:pt x="125" y="208"/>
                    </a:lnTo>
                    <a:lnTo>
                      <a:pt x="144" y="187"/>
                    </a:lnTo>
                    <a:lnTo>
                      <a:pt x="164" y="167"/>
                    </a:lnTo>
                    <a:lnTo>
                      <a:pt x="164" y="167"/>
                    </a:lnTo>
                    <a:lnTo>
                      <a:pt x="185" y="148"/>
                    </a:lnTo>
                    <a:lnTo>
                      <a:pt x="325" y="7"/>
                    </a:lnTo>
                    <a:lnTo>
                      <a:pt x="325" y="7"/>
                    </a:lnTo>
                    <a:lnTo>
                      <a:pt x="328" y="4"/>
                    </a:lnTo>
                    <a:lnTo>
                      <a:pt x="333" y="2"/>
                    </a:lnTo>
                    <a:lnTo>
                      <a:pt x="337" y="1"/>
                    </a:lnTo>
                    <a:lnTo>
                      <a:pt x="341" y="0"/>
                    </a:lnTo>
                    <a:lnTo>
                      <a:pt x="341" y="0"/>
                    </a:lnTo>
                    <a:lnTo>
                      <a:pt x="347" y="1"/>
                    </a:lnTo>
                    <a:lnTo>
                      <a:pt x="353" y="4"/>
                    </a:lnTo>
                    <a:lnTo>
                      <a:pt x="358" y="9"/>
                    </a:lnTo>
                    <a:lnTo>
                      <a:pt x="362" y="15"/>
                    </a:lnTo>
                    <a:lnTo>
                      <a:pt x="362" y="15"/>
                    </a:lnTo>
                    <a:lnTo>
                      <a:pt x="364" y="21"/>
                    </a:lnTo>
                    <a:lnTo>
                      <a:pt x="365" y="26"/>
                    </a:lnTo>
                    <a:lnTo>
                      <a:pt x="364" y="29"/>
                    </a:lnTo>
                    <a:lnTo>
                      <a:pt x="362" y="32"/>
                    </a:lnTo>
                    <a:lnTo>
                      <a:pt x="360" y="36"/>
                    </a:lnTo>
                    <a:lnTo>
                      <a:pt x="357" y="39"/>
                    </a:lnTo>
                    <a:lnTo>
                      <a:pt x="357" y="39"/>
                    </a:lnTo>
                    <a:lnTo>
                      <a:pt x="325" y="70"/>
                    </a:lnTo>
                    <a:lnTo>
                      <a:pt x="293" y="101"/>
                    </a:lnTo>
                    <a:lnTo>
                      <a:pt x="293" y="101"/>
                    </a:lnTo>
                    <a:lnTo>
                      <a:pt x="252" y="139"/>
                    </a:lnTo>
                    <a:lnTo>
                      <a:pt x="212" y="179"/>
                    </a:lnTo>
                    <a:lnTo>
                      <a:pt x="193" y="199"/>
                    </a:lnTo>
                    <a:lnTo>
                      <a:pt x="174" y="220"/>
                    </a:lnTo>
                    <a:lnTo>
                      <a:pt x="157" y="242"/>
                    </a:lnTo>
                    <a:lnTo>
                      <a:pt x="140" y="263"/>
                    </a:lnTo>
                    <a:lnTo>
                      <a:pt x="140" y="263"/>
                    </a:lnTo>
                    <a:lnTo>
                      <a:pt x="127" y="281"/>
                    </a:lnTo>
                    <a:lnTo>
                      <a:pt x="113" y="300"/>
                    </a:lnTo>
                    <a:lnTo>
                      <a:pt x="95" y="319"/>
                    </a:lnTo>
                    <a:lnTo>
                      <a:pt x="76" y="339"/>
                    </a:lnTo>
                    <a:lnTo>
                      <a:pt x="76" y="339"/>
                    </a:lnTo>
                    <a:lnTo>
                      <a:pt x="70" y="346"/>
                    </a:lnTo>
                    <a:lnTo>
                      <a:pt x="63" y="355"/>
                    </a:lnTo>
                    <a:lnTo>
                      <a:pt x="57" y="367"/>
                    </a:lnTo>
                    <a:lnTo>
                      <a:pt x="52" y="379"/>
                    </a:lnTo>
                    <a:lnTo>
                      <a:pt x="47" y="391"/>
                    </a:lnTo>
                    <a:lnTo>
                      <a:pt x="45" y="405"/>
                    </a:lnTo>
                    <a:lnTo>
                      <a:pt x="45" y="416"/>
                    </a:lnTo>
                    <a:lnTo>
                      <a:pt x="46" y="421"/>
                    </a:lnTo>
                    <a:lnTo>
                      <a:pt x="47" y="426"/>
                    </a:lnTo>
                    <a:lnTo>
                      <a:pt x="47" y="427"/>
                    </a:lnTo>
                    <a:lnTo>
                      <a:pt x="50" y="429"/>
                    </a:lnTo>
                    <a:lnTo>
                      <a:pt x="50" y="429"/>
                    </a:lnTo>
                    <a:lnTo>
                      <a:pt x="54" y="435"/>
                    </a:lnTo>
                    <a:lnTo>
                      <a:pt x="54" y="436"/>
                    </a:lnTo>
                    <a:lnTo>
                      <a:pt x="55" y="436"/>
                    </a:lnTo>
                    <a:lnTo>
                      <a:pt x="55" y="436"/>
                    </a:lnTo>
                    <a:lnTo>
                      <a:pt x="63" y="441"/>
                    </a:lnTo>
                    <a:lnTo>
                      <a:pt x="71" y="445"/>
                    </a:lnTo>
                    <a:lnTo>
                      <a:pt x="79" y="447"/>
                    </a:lnTo>
                    <a:lnTo>
                      <a:pt x="89" y="448"/>
                    </a:lnTo>
                    <a:lnTo>
                      <a:pt x="89" y="448"/>
                    </a:lnTo>
                    <a:lnTo>
                      <a:pt x="98" y="447"/>
                    </a:lnTo>
                    <a:lnTo>
                      <a:pt x="106" y="445"/>
                    </a:lnTo>
                    <a:lnTo>
                      <a:pt x="116" y="442"/>
                    </a:lnTo>
                    <a:lnTo>
                      <a:pt x="125" y="437"/>
                    </a:lnTo>
                    <a:lnTo>
                      <a:pt x="134" y="432"/>
                    </a:lnTo>
                    <a:lnTo>
                      <a:pt x="144" y="426"/>
                    </a:lnTo>
                    <a:lnTo>
                      <a:pt x="162" y="411"/>
                    </a:lnTo>
                    <a:lnTo>
                      <a:pt x="180" y="395"/>
                    </a:lnTo>
                    <a:lnTo>
                      <a:pt x="196" y="377"/>
                    </a:lnTo>
                    <a:lnTo>
                      <a:pt x="227" y="341"/>
                    </a:lnTo>
                    <a:lnTo>
                      <a:pt x="227" y="341"/>
                    </a:lnTo>
                    <a:lnTo>
                      <a:pt x="242" y="324"/>
                    </a:lnTo>
                    <a:lnTo>
                      <a:pt x="253" y="311"/>
                    </a:lnTo>
                    <a:lnTo>
                      <a:pt x="253" y="311"/>
                    </a:lnTo>
                    <a:lnTo>
                      <a:pt x="294" y="271"/>
                    </a:lnTo>
                    <a:lnTo>
                      <a:pt x="294" y="271"/>
                    </a:lnTo>
                    <a:lnTo>
                      <a:pt x="333" y="233"/>
                    </a:lnTo>
                    <a:lnTo>
                      <a:pt x="371" y="194"/>
                    </a:lnTo>
                    <a:lnTo>
                      <a:pt x="407" y="155"/>
                    </a:lnTo>
                    <a:lnTo>
                      <a:pt x="424" y="134"/>
                    </a:lnTo>
                    <a:lnTo>
                      <a:pt x="442" y="114"/>
                    </a:lnTo>
                    <a:lnTo>
                      <a:pt x="442" y="114"/>
                    </a:lnTo>
                    <a:lnTo>
                      <a:pt x="445" y="111"/>
                    </a:lnTo>
                    <a:lnTo>
                      <a:pt x="448" y="107"/>
                    </a:lnTo>
                    <a:lnTo>
                      <a:pt x="452" y="106"/>
                    </a:lnTo>
                    <a:lnTo>
                      <a:pt x="456" y="106"/>
                    </a:lnTo>
                    <a:lnTo>
                      <a:pt x="456" y="106"/>
                    </a:lnTo>
                    <a:lnTo>
                      <a:pt x="462" y="107"/>
                    </a:lnTo>
                    <a:lnTo>
                      <a:pt x="468" y="111"/>
                    </a:lnTo>
                    <a:lnTo>
                      <a:pt x="472" y="115"/>
                    </a:lnTo>
                    <a:lnTo>
                      <a:pt x="476" y="121"/>
                    </a:lnTo>
                    <a:lnTo>
                      <a:pt x="476" y="121"/>
                    </a:lnTo>
                    <a:lnTo>
                      <a:pt x="478" y="125"/>
                    </a:lnTo>
                    <a:lnTo>
                      <a:pt x="479" y="131"/>
                    </a:lnTo>
                    <a:lnTo>
                      <a:pt x="478" y="135"/>
                    </a:lnTo>
                    <a:lnTo>
                      <a:pt x="478" y="138"/>
                    </a:lnTo>
                    <a:lnTo>
                      <a:pt x="476" y="143"/>
                    </a:lnTo>
                    <a:lnTo>
                      <a:pt x="473" y="147"/>
                    </a:lnTo>
                    <a:lnTo>
                      <a:pt x="473" y="147"/>
                    </a:lnTo>
                    <a:lnTo>
                      <a:pt x="458" y="165"/>
                    </a:lnTo>
                    <a:lnTo>
                      <a:pt x="442" y="184"/>
                    </a:lnTo>
                    <a:lnTo>
                      <a:pt x="408" y="220"/>
                    </a:lnTo>
                    <a:lnTo>
                      <a:pt x="374" y="255"/>
                    </a:lnTo>
                    <a:lnTo>
                      <a:pt x="340" y="289"/>
                    </a:lnTo>
                    <a:lnTo>
                      <a:pt x="340" y="289"/>
                    </a:lnTo>
                    <a:lnTo>
                      <a:pt x="280" y="348"/>
                    </a:lnTo>
                    <a:lnTo>
                      <a:pt x="251" y="379"/>
                    </a:lnTo>
                    <a:lnTo>
                      <a:pt x="223" y="410"/>
                    </a:lnTo>
                    <a:lnTo>
                      <a:pt x="223" y="410"/>
                    </a:lnTo>
                    <a:lnTo>
                      <a:pt x="207" y="429"/>
                    </a:lnTo>
                    <a:lnTo>
                      <a:pt x="189" y="445"/>
                    </a:lnTo>
                    <a:lnTo>
                      <a:pt x="171" y="460"/>
                    </a:lnTo>
                    <a:lnTo>
                      <a:pt x="153" y="471"/>
                    </a:lnTo>
                    <a:lnTo>
                      <a:pt x="135" y="480"/>
                    </a:lnTo>
                    <a:lnTo>
                      <a:pt x="118" y="488"/>
                    </a:lnTo>
                    <a:lnTo>
                      <a:pt x="109" y="490"/>
                    </a:lnTo>
                    <a:lnTo>
                      <a:pt x="100" y="492"/>
                    </a:lnTo>
                    <a:lnTo>
                      <a:pt x="92" y="493"/>
                    </a:lnTo>
                    <a:lnTo>
                      <a:pt x="84" y="493"/>
                    </a:lnTo>
                    <a:lnTo>
                      <a:pt x="84" y="493"/>
                    </a:lnTo>
                    <a:close/>
                  </a:path>
                </a:pathLst>
              </a:custGeom>
              <a:solidFill>
                <a:srgbClr val="005188"/>
              </a:solidFill>
              <a:ln w="9525">
                <a:solidFill>
                  <a:schemeClr val="accent4"/>
                </a:solidFill>
                <a:round/>
              </a:ln>
            </p:spPr>
            <p:txBody>
              <a:bodyPr vert="horz" wrap="square" lIns="162510" tIns="81255" rIns="162510" bIns="81255" numCol="1" anchor="t" anchorCtr="0" compatLnSpc="1"/>
              <a:lstStyle/>
              <a:p>
                <a:endParaRPr lang="zh-CN" altLang="en-US" sz="2399" dirty="0">
                  <a:solidFill>
                    <a:srgbClr val="605448"/>
                  </a:solidFill>
                </a:endParaRPr>
              </a:p>
            </p:txBody>
          </p:sp>
        </p:grpSp>
      </p:grpSp>
      <p:grpSp>
        <p:nvGrpSpPr>
          <p:cNvPr id="76" name="chenying0907 75"/>
          <p:cNvGrpSpPr/>
          <p:nvPr/>
        </p:nvGrpSpPr>
        <p:grpSpPr>
          <a:xfrm>
            <a:off x="5013903" y="2947061"/>
            <a:ext cx="1734699" cy="1296724"/>
            <a:chOff x="5013570" y="2947060"/>
            <a:chExt cx="1735234" cy="1296724"/>
          </a:xfrm>
          <a:solidFill>
            <a:srgbClr val="005188"/>
          </a:solidFill>
        </p:grpSpPr>
        <p:sp>
          <p:nvSpPr>
            <p:cNvPr id="77" name="椭圆 31"/>
            <p:cNvSpPr/>
            <p:nvPr/>
          </p:nvSpPr>
          <p:spPr>
            <a:xfrm rot="16200000">
              <a:off x="5232825" y="2727805"/>
              <a:ext cx="1296724" cy="1735234"/>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591" y="connsiteY0-592"/>
                </a:cxn>
                <a:cxn ang="0">
                  <a:pos x="connsiteX1-593" y="connsiteY1-594"/>
                </a:cxn>
                <a:cxn ang="0">
                  <a:pos x="connsiteX2-595" y="connsiteY2-596"/>
                </a:cxn>
                <a:cxn ang="0">
                  <a:pos x="connsiteX3-597" y="connsiteY3-598"/>
                </a:cxn>
                <a:cxn ang="0">
                  <a:pos x="connsiteX4-599" y="connsiteY4-60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noFill/>
            <a:ln w="25400" cap="rnd">
              <a:solidFill>
                <a:schemeClr val="accent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2" tIns="60941" rIns="121882" bIns="60941" numCol="1" spcCol="0" rtlCol="0" fromWordArt="0" anchor="ctr" anchorCtr="0" forceAA="0" compatLnSpc="1">
              <a:noAutofit/>
            </a:bodyPr>
            <a:lstStyle/>
            <a:p>
              <a:pPr algn="ctr"/>
              <a:endParaRPr lang="zh-CN" altLang="en-US" sz="1999" dirty="0">
                <a:solidFill>
                  <a:srgbClr val="605448"/>
                </a:solidFill>
                <a:latin typeface="方正静蕾简体" pitchFamily="2" charset="-122"/>
                <a:ea typeface="方正静蕾简体" pitchFamily="2" charset="-122"/>
              </a:endParaRPr>
            </a:p>
          </p:txBody>
        </p:sp>
        <p:grpSp>
          <p:nvGrpSpPr>
            <p:cNvPr id="78" name="chenying0907 77"/>
            <p:cNvGrpSpPr/>
            <p:nvPr/>
          </p:nvGrpSpPr>
          <p:grpSpPr>
            <a:xfrm>
              <a:off x="5546007" y="3164088"/>
              <a:ext cx="743167" cy="751971"/>
              <a:chOff x="4194175" y="1193800"/>
              <a:chExt cx="669926" cy="677863"/>
            </a:xfrm>
            <a:grpFill/>
          </p:grpSpPr>
          <p:sp>
            <p:nvSpPr>
              <p:cNvPr id="79" name="chenying0907 867"/>
              <p:cNvSpPr/>
              <p:nvPr/>
            </p:nvSpPr>
            <p:spPr bwMode="auto">
              <a:xfrm>
                <a:off x="4217988" y="1674813"/>
                <a:ext cx="52388" cy="115888"/>
              </a:xfrm>
              <a:custGeom>
                <a:avLst/>
                <a:gdLst/>
                <a:ahLst/>
                <a:cxnLst>
                  <a:cxn ang="0">
                    <a:pos x="94" y="0"/>
                  </a:cxn>
                  <a:cxn ang="0">
                    <a:pos x="94" y="0"/>
                  </a:cxn>
                  <a:cxn ang="0">
                    <a:pos x="88" y="1"/>
                  </a:cxn>
                  <a:cxn ang="0">
                    <a:pos x="84" y="3"/>
                  </a:cxn>
                  <a:cxn ang="0">
                    <a:pos x="81" y="5"/>
                  </a:cxn>
                  <a:cxn ang="0">
                    <a:pos x="78" y="7"/>
                  </a:cxn>
                  <a:cxn ang="0">
                    <a:pos x="73" y="14"/>
                  </a:cxn>
                  <a:cxn ang="0">
                    <a:pos x="69" y="22"/>
                  </a:cxn>
                  <a:cxn ang="0">
                    <a:pos x="69" y="22"/>
                  </a:cxn>
                  <a:cxn ang="0">
                    <a:pos x="62" y="37"/>
                  </a:cxn>
                  <a:cxn ang="0">
                    <a:pos x="55" y="53"/>
                  </a:cxn>
                  <a:cxn ang="0">
                    <a:pos x="44" y="83"/>
                  </a:cxn>
                  <a:cxn ang="0">
                    <a:pos x="44" y="83"/>
                  </a:cxn>
                  <a:cxn ang="0">
                    <a:pos x="31" y="118"/>
                  </a:cxn>
                  <a:cxn ang="0">
                    <a:pos x="18" y="153"/>
                  </a:cxn>
                  <a:cxn ang="0">
                    <a:pos x="18" y="153"/>
                  </a:cxn>
                  <a:cxn ang="0">
                    <a:pos x="7" y="183"/>
                  </a:cxn>
                  <a:cxn ang="0">
                    <a:pos x="3" y="197"/>
                  </a:cxn>
                  <a:cxn ang="0">
                    <a:pos x="0" y="214"/>
                  </a:cxn>
                  <a:cxn ang="0">
                    <a:pos x="0" y="214"/>
                  </a:cxn>
                  <a:cxn ang="0">
                    <a:pos x="0" y="216"/>
                  </a:cxn>
                  <a:cxn ang="0">
                    <a:pos x="1" y="217"/>
                  </a:cxn>
                  <a:cxn ang="0">
                    <a:pos x="2" y="218"/>
                  </a:cxn>
                  <a:cxn ang="0">
                    <a:pos x="4" y="218"/>
                  </a:cxn>
                  <a:cxn ang="0">
                    <a:pos x="7" y="217"/>
                  </a:cxn>
                  <a:cxn ang="0">
                    <a:pos x="9" y="216"/>
                  </a:cxn>
                  <a:cxn ang="0">
                    <a:pos x="9" y="214"/>
                  </a:cxn>
                  <a:cxn ang="0">
                    <a:pos x="9" y="214"/>
                  </a:cxn>
                  <a:cxn ang="0">
                    <a:pos x="11" y="201"/>
                  </a:cxn>
                  <a:cxn ang="0">
                    <a:pos x="14" y="189"/>
                  </a:cxn>
                  <a:cxn ang="0">
                    <a:pos x="18" y="177"/>
                  </a:cxn>
                  <a:cxn ang="0">
                    <a:pos x="22" y="164"/>
                  </a:cxn>
                  <a:cxn ang="0">
                    <a:pos x="33" y="140"/>
                  </a:cxn>
                  <a:cxn ang="0">
                    <a:pos x="42" y="117"/>
                  </a:cxn>
                  <a:cxn ang="0">
                    <a:pos x="42" y="117"/>
                  </a:cxn>
                  <a:cxn ang="0">
                    <a:pos x="52" y="89"/>
                  </a:cxn>
                  <a:cxn ang="0">
                    <a:pos x="63" y="62"/>
                  </a:cxn>
                  <a:cxn ang="0">
                    <a:pos x="63" y="62"/>
                  </a:cxn>
                  <a:cxn ang="0">
                    <a:pos x="68" y="47"/>
                  </a:cxn>
                  <a:cxn ang="0">
                    <a:pos x="74" y="31"/>
                  </a:cxn>
                  <a:cxn ang="0">
                    <a:pos x="78" y="24"/>
                  </a:cxn>
                  <a:cxn ang="0">
                    <a:pos x="82" y="16"/>
                  </a:cxn>
                  <a:cxn ang="0">
                    <a:pos x="88" y="12"/>
                  </a:cxn>
                  <a:cxn ang="0">
                    <a:pos x="92" y="10"/>
                  </a:cxn>
                  <a:cxn ang="0">
                    <a:pos x="96" y="9"/>
                  </a:cxn>
                  <a:cxn ang="0">
                    <a:pos x="96" y="9"/>
                  </a:cxn>
                  <a:cxn ang="0">
                    <a:pos x="98" y="9"/>
                  </a:cxn>
                  <a:cxn ang="0">
                    <a:pos x="99" y="7"/>
                  </a:cxn>
                  <a:cxn ang="0">
                    <a:pos x="99" y="6"/>
                  </a:cxn>
                  <a:cxn ang="0">
                    <a:pos x="99" y="4"/>
                  </a:cxn>
                  <a:cxn ang="0">
                    <a:pos x="97" y="1"/>
                  </a:cxn>
                  <a:cxn ang="0">
                    <a:pos x="96" y="1"/>
                  </a:cxn>
                  <a:cxn ang="0">
                    <a:pos x="94" y="0"/>
                  </a:cxn>
                  <a:cxn ang="0">
                    <a:pos x="94" y="0"/>
                  </a:cxn>
                </a:cxnLst>
                <a:rect l="0" t="0" r="r" b="b"/>
                <a:pathLst>
                  <a:path w="99" h="218">
                    <a:moveTo>
                      <a:pt x="94" y="0"/>
                    </a:moveTo>
                    <a:lnTo>
                      <a:pt x="94" y="0"/>
                    </a:lnTo>
                    <a:lnTo>
                      <a:pt x="88" y="1"/>
                    </a:lnTo>
                    <a:lnTo>
                      <a:pt x="84" y="3"/>
                    </a:lnTo>
                    <a:lnTo>
                      <a:pt x="81" y="5"/>
                    </a:lnTo>
                    <a:lnTo>
                      <a:pt x="78" y="7"/>
                    </a:lnTo>
                    <a:lnTo>
                      <a:pt x="73" y="14"/>
                    </a:lnTo>
                    <a:lnTo>
                      <a:pt x="69" y="22"/>
                    </a:lnTo>
                    <a:lnTo>
                      <a:pt x="69" y="22"/>
                    </a:lnTo>
                    <a:lnTo>
                      <a:pt x="62" y="37"/>
                    </a:lnTo>
                    <a:lnTo>
                      <a:pt x="55" y="53"/>
                    </a:lnTo>
                    <a:lnTo>
                      <a:pt x="44" y="83"/>
                    </a:lnTo>
                    <a:lnTo>
                      <a:pt x="44" y="83"/>
                    </a:lnTo>
                    <a:lnTo>
                      <a:pt x="31" y="118"/>
                    </a:lnTo>
                    <a:lnTo>
                      <a:pt x="18" y="153"/>
                    </a:lnTo>
                    <a:lnTo>
                      <a:pt x="18" y="153"/>
                    </a:lnTo>
                    <a:lnTo>
                      <a:pt x="7" y="183"/>
                    </a:lnTo>
                    <a:lnTo>
                      <a:pt x="3" y="197"/>
                    </a:lnTo>
                    <a:lnTo>
                      <a:pt x="0" y="214"/>
                    </a:lnTo>
                    <a:lnTo>
                      <a:pt x="0" y="214"/>
                    </a:lnTo>
                    <a:lnTo>
                      <a:pt x="0" y="216"/>
                    </a:lnTo>
                    <a:lnTo>
                      <a:pt x="1" y="217"/>
                    </a:lnTo>
                    <a:lnTo>
                      <a:pt x="2" y="218"/>
                    </a:lnTo>
                    <a:lnTo>
                      <a:pt x="4" y="218"/>
                    </a:lnTo>
                    <a:lnTo>
                      <a:pt x="7" y="217"/>
                    </a:lnTo>
                    <a:lnTo>
                      <a:pt x="9" y="216"/>
                    </a:lnTo>
                    <a:lnTo>
                      <a:pt x="9" y="214"/>
                    </a:lnTo>
                    <a:lnTo>
                      <a:pt x="9" y="214"/>
                    </a:lnTo>
                    <a:lnTo>
                      <a:pt x="11" y="201"/>
                    </a:lnTo>
                    <a:lnTo>
                      <a:pt x="14" y="189"/>
                    </a:lnTo>
                    <a:lnTo>
                      <a:pt x="18" y="177"/>
                    </a:lnTo>
                    <a:lnTo>
                      <a:pt x="22" y="164"/>
                    </a:lnTo>
                    <a:lnTo>
                      <a:pt x="33" y="140"/>
                    </a:lnTo>
                    <a:lnTo>
                      <a:pt x="42" y="117"/>
                    </a:lnTo>
                    <a:lnTo>
                      <a:pt x="42" y="117"/>
                    </a:lnTo>
                    <a:lnTo>
                      <a:pt x="52" y="89"/>
                    </a:lnTo>
                    <a:lnTo>
                      <a:pt x="63" y="62"/>
                    </a:lnTo>
                    <a:lnTo>
                      <a:pt x="63" y="62"/>
                    </a:lnTo>
                    <a:lnTo>
                      <a:pt x="68" y="47"/>
                    </a:lnTo>
                    <a:lnTo>
                      <a:pt x="74" y="31"/>
                    </a:lnTo>
                    <a:lnTo>
                      <a:pt x="78" y="24"/>
                    </a:lnTo>
                    <a:lnTo>
                      <a:pt x="82" y="16"/>
                    </a:lnTo>
                    <a:lnTo>
                      <a:pt x="88" y="12"/>
                    </a:lnTo>
                    <a:lnTo>
                      <a:pt x="92" y="10"/>
                    </a:lnTo>
                    <a:lnTo>
                      <a:pt x="96" y="9"/>
                    </a:lnTo>
                    <a:lnTo>
                      <a:pt x="96" y="9"/>
                    </a:lnTo>
                    <a:lnTo>
                      <a:pt x="98" y="9"/>
                    </a:lnTo>
                    <a:lnTo>
                      <a:pt x="99" y="7"/>
                    </a:lnTo>
                    <a:lnTo>
                      <a:pt x="99" y="6"/>
                    </a:lnTo>
                    <a:lnTo>
                      <a:pt x="99" y="4"/>
                    </a:lnTo>
                    <a:lnTo>
                      <a:pt x="97" y="1"/>
                    </a:lnTo>
                    <a:lnTo>
                      <a:pt x="96" y="1"/>
                    </a:lnTo>
                    <a:lnTo>
                      <a:pt x="94" y="0"/>
                    </a:lnTo>
                    <a:lnTo>
                      <a:pt x="94" y="0"/>
                    </a:lnTo>
                    <a:close/>
                  </a:path>
                </a:pathLst>
              </a:custGeom>
              <a:grpFill/>
              <a:ln w="9525">
                <a:solidFill>
                  <a:schemeClr val="accent1"/>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80" name="chenying0907 868"/>
              <p:cNvSpPr/>
              <p:nvPr/>
            </p:nvSpPr>
            <p:spPr bwMode="auto">
              <a:xfrm>
                <a:off x="4229100" y="1665288"/>
                <a:ext cx="90488" cy="158750"/>
              </a:xfrm>
              <a:custGeom>
                <a:avLst/>
                <a:gdLst/>
                <a:ahLst/>
                <a:cxnLst>
                  <a:cxn ang="0">
                    <a:pos x="162" y="3"/>
                  </a:cxn>
                  <a:cxn ang="0">
                    <a:pos x="162" y="3"/>
                  </a:cxn>
                  <a:cxn ang="0">
                    <a:pos x="157" y="13"/>
                  </a:cxn>
                  <a:cxn ang="0">
                    <a:pos x="152" y="21"/>
                  </a:cxn>
                  <a:cxn ang="0">
                    <a:pos x="146" y="28"/>
                  </a:cxn>
                  <a:cxn ang="0">
                    <a:pos x="139" y="34"/>
                  </a:cxn>
                  <a:cxn ang="0">
                    <a:pos x="139" y="34"/>
                  </a:cxn>
                  <a:cxn ang="0">
                    <a:pos x="135" y="41"/>
                  </a:cxn>
                  <a:cxn ang="0">
                    <a:pos x="131" y="49"/>
                  </a:cxn>
                  <a:cxn ang="0">
                    <a:pos x="122" y="63"/>
                  </a:cxn>
                  <a:cxn ang="0">
                    <a:pos x="122" y="63"/>
                  </a:cxn>
                  <a:cxn ang="0">
                    <a:pos x="81" y="134"/>
                  </a:cxn>
                  <a:cxn ang="0">
                    <a:pos x="81" y="134"/>
                  </a:cxn>
                  <a:cxn ang="0">
                    <a:pos x="59" y="172"/>
                  </a:cxn>
                  <a:cxn ang="0">
                    <a:pos x="39" y="212"/>
                  </a:cxn>
                  <a:cxn ang="0">
                    <a:pos x="20" y="251"/>
                  </a:cxn>
                  <a:cxn ang="0">
                    <a:pos x="1" y="292"/>
                  </a:cxn>
                  <a:cxn ang="0">
                    <a:pos x="1" y="292"/>
                  </a:cxn>
                  <a:cxn ang="0">
                    <a:pos x="0" y="294"/>
                  </a:cxn>
                  <a:cxn ang="0">
                    <a:pos x="0" y="296"/>
                  </a:cxn>
                  <a:cxn ang="0">
                    <a:pos x="3" y="299"/>
                  </a:cxn>
                  <a:cxn ang="0">
                    <a:pos x="5" y="299"/>
                  </a:cxn>
                  <a:cxn ang="0">
                    <a:pos x="7" y="299"/>
                  </a:cxn>
                  <a:cxn ang="0">
                    <a:pos x="8" y="298"/>
                  </a:cxn>
                  <a:cxn ang="0">
                    <a:pos x="9" y="297"/>
                  </a:cxn>
                  <a:cxn ang="0">
                    <a:pos x="9" y="297"/>
                  </a:cxn>
                  <a:cxn ang="0">
                    <a:pos x="28" y="257"/>
                  </a:cxn>
                  <a:cxn ang="0">
                    <a:pos x="47" y="216"/>
                  </a:cxn>
                  <a:cxn ang="0">
                    <a:pos x="68" y="177"/>
                  </a:cxn>
                  <a:cxn ang="0">
                    <a:pos x="89" y="138"/>
                  </a:cxn>
                  <a:cxn ang="0">
                    <a:pos x="89" y="138"/>
                  </a:cxn>
                  <a:cxn ang="0">
                    <a:pos x="131" y="69"/>
                  </a:cxn>
                  <a:cxn ang="0">
                    <a:pos x="131" y="69"/>
                  </a:cxn>
                  <a:cxn ang="0">
                    <a:pos x="141" y="53"/>
                  </a:cxn>
                  <a:cxn ang="0">
                    <a:pos x="152" y="38"/>
                  </a:cxn>
                  <a:cxn ang="0">
                    <a:pos x="163" y="23"/>
                  </a:cxn>
                  <a:cxn ang="0">
                    <a:pos x="167" y="15"/>
                  </a:cxn>
                  <a:cxn ang="0">
                    <a:pos x="171" y="7"/>
                  </a:cxn>
                  <a:cxn ang="0">
                    <a:pos x="171" y="7"/>
                  </a:cxn>
                  <a:cxn ang="0">
                    <a:pos x="171" y="5"/>
                  </a:cxn>
                  <a:cxn ang="0">
                    <a:pos x="171" y="2"/>
                  </a:cxn>
                  <a:cxn ang="0">
                    <a:pos x="170" y="1"/>
                  </a:cxn>
                  <a:cxn ang="0">
                    <a:pos x="168" y="0"/>
                  </a:cxn>
                  <a:cxn ang="0">
                    <a:pos x="165" y="1"/>
                  </a:cxn>
                  <a:cxn ang="0">
                    <a:pos x="163" y="2"/>
                  </a:cxn>
                  <a:cxn ang="0">
                    <a:pos x="162" y="3"/>
                  </a:cxn>
                  <a:cxn ang="0">
                    <a:pos x="162" y="3"/>
                  </a:cxn>
                </a:cxnLst>
                <a:rect l="0" t="0" r="r" b="b"/>
                <a:pathLst>
                  <a:path w="171" h="299">
                    <a:moveTo>
                      <a:pt x="162" y="3"/>
                    </a:moveTo>
                    <a:lnTo>
                      <a:pt x="162" y="3"/>
                    </a:lnTo>
                    <a:lnTo>
                      <a:pt x="157" y="13"/>
                    </a:lnTo>
                    <a:lnTo>
                      <a:pt x="152" y="21"/>
                    </a:lnTo>
                    <a:lnTo>
                      <a:pt x="146" y="28"/>
                    </a:lnTo>
                    <a:lnTo>
                      <a:pt x="139" y="34"/>
                    </a:lnTo>
                    <a:lnTo>
                      <a:pt x="139" y="34"/>
                    </a:lnTo>
                    <a:lnTo>
                      <a:pt x="135" y="41"/>
                    </a:lnTo>
                    <a:lnTo>
                      <a:pt x="131" y="49"/>
                    </a:lnTo>
                    <a:lnTo>
                      <a:pt x="122" y="63"/>
                    </a:lnTo>
                    <a:lnTo>
                      <a:pt x="122" y="63"/>
                    </a:lnTo>
                    <a:lnTo>
                      <a:pt x="81" y="134"/>
                    </a:lnTo>
                    <a:lnTo>
                      <a:pt x="81" y="134"/>
                    </a:lnTo>
                    <a:lnTo>
                      <a:pt x="59" y="172"/>
                    </a:lnTo>
                    <a:lnTo>
                      <a:pt x="39" y="212"/>
                    </a:lnTo>
                    <a:lnTo>
                      <a:pt x="20" y="251"/>
                    </a:lnTo>
                    <a:lnTo>
                      <a:pt x="1" y="292"/>
                    </a:lnTo>
                    <a:lnTo>
                      <a:pt x="1" y="292"/>
                    </a:lnTo>
                    <a:lnTo>
                      <a:pt x="0" y="294"/>
                    </a:lnTo>
                    <a:lnTo>
                      <a:pt x="0" y="296"/>
                    </a:lnTo>
                    <a:lnTo>
                      <a:pt x="3" y="299"/>
                    </a:lnTo>
                    <a:lnTo>
                      <a:pt x="5" y="299"/>
                    </a:lnTo>
                    <a:lnTo>
                      <a:pt x="7" y="299"/>
                    </a:lnTo>
                    <a:lnTo>
                      <a:pt x="8" y="298"/>
                    </a:lnTo>
                    <a:lnTo>
                      <a:pt x="9" y="297"/>
                    </a:lnTo>
                    <a:lnTo>
                      <a:pt x="9" y="297"/>
                    </a:lnTo>
                    <a:lnTo>
                      <a:pt x="28" y="257"/>
                    </a:lnTo>
                    <a:lnTo>
                      <a:pt x="47" y="216"/>
                    </a:lnTo>
                    <a:lnTo>
                      <a:pt x="68" y="177"/>
                    </a:lnTo>
                    <a:lnTo>
                      <a:pt x="89" y="138"/>
                    </a:lnTo>
                    <a:lnTo>
                      <a:pt x="89" y="138"/>
                    </a:lnTo>
                    <a:lnTo>
                      <a:pt x="131" y="69"/>
                    </a:lnTo>
                    <a:lnTo>
                      <a:pt x="131" y="69"/>
                    </a:lnTo>
                    <a:lnTo>
                      <a:pt x="141" y="53"/>
                    </a:lnTo>
                    <a:lnTo>
                      <a:pt x="152" y="38"/>
                    </a:lnTo>
                    <a:lnTo>
                      <a:pt x="163" y="23"/>
                    </a:lnTo>
                    <a:lnTo>
                      <a:pt x="167" y="15"/>
                    </a:lnTo>
                    <a:lnTo>
                      <a:pt x="171" y="7"/>
                    </a:lnTo>
                    <a:lnTo>
                      <a:pt x="171" y="7"/>
                    </a:lnTo>
                    <a:lnTo>
                      <a:pt x="171" y="5"/>
                    </a:lnTo>
                    <a:lnTo>
                      <a:pt x="171" y="2"/>
                    </a:lnTo>
                    <a:lnTo>
                      <a:pt x="170" y="1"/>
                    </a:lnTo>
                    <a:lnTo>
                      <a:pt x="168" y="0"/>
                    </a:lnTo>
                    <a:lnTo>
                      <a:pt x="165" y="1"/>
                    </a:lnTo>
                    <a:lnTo>
                      <a:pt x="163" y="2"/>
                    </a:lnTo>
                    <a:lnTo>
                      <a:pt x="162" y="3"/>
                    </a:lnTo>
                    <a:lnTo>
                      <a:pt x="162" y="3"/>
                    </a:lnTo>
                    <a:close/>
                  </a:path>
                </a:pathLst>
              </a:custGeom>
              <a:grpFill/>
              <a:ln w="9525">
                <a:solidFill>
                  <a:schemeClr val="accent1"/>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81" name="chenying0907 869"/>
              <p:cNvSpPr/>
              <p:nvPr/>
            </p:nvSpPr>
            <p:spPr bwMode="auto">
              <a:xfrm>
                <a:off x="4262438" y="1685925"/>
                <a:ext cx="85725" cy="147638"/>
              </a:xfrm>
              <a:custGeom>
                <a:avLst/>
                <a:gdLst/>
                <a:ahLst/>
                <a:cxnLst>
                  <a:cxn ang="0">
                    <a:pos x="152" y="2"/>
                  </a:cxn>
                  <a:cxn ang="0">
                    <a:pos x="152" y="2"/>
                  </a:cxn>
                  <a:cxn ang="0">
                    <a:pos x="133" y="39"/>
                  </a:cxn>
                  <a:cxn ang="0">
                    <a:pos x="112" y="76"/>
                  </a:cxn>
                  <a:cxn ang="0">
                    <a:pos x="92" y="113"/>
                  </a:cxn>
                  <a:cxn ang="0">
                    <a:pos x="74" y="150"/>
                  </a:cxn>
                  <a:cxn ang="0">
                    <a:pos x="74" y="150"/>
                  </a:cxn>
                  <a:cxn ang="0">
                    <a:pos x="69" y="160"/>
                  </a:cxn>
                  <a:cxn ang="0">
                    <a:pos x="64" y="167"/>
                  </a:cxn>
                  <a:cxn ang="0">
                    <a:pos x="53" y="183"/>
                  </a:cxn>
                  <a:cxn ang="0">
                    <a:pos x="42" y="198"/>
                  </a:cxn>
                  <a:cxn ang="0">
                    <a:pos x="30" y="213"/>
                  </a:cxn>
                  <a:cxn ang="0">
                    <a:pos x="30" y="213"/>
                  </a:cxn>
                  <a:cxn ang="0">
                    <a:pos x="21" y="228"/>
                  </a:cxn>
                  <a:cxn ang="0">
                    <a:pos x="14" y="242"/>
                  </a:cxn>
                  <a:cxn ang="0">
                    <a:pos x="7" y="258"/>
                  </a:cxn>
                  <a:cxn ang="0">
                    <a:pos x="0" y="273"/>
                  </a:cxn>
                  <a:cxn ang="0">
                    <a:pos x="0" y="273"/>
                  </a:cxn>
                  <a:cxn ang="0">
                    <a:pos x="0" y="275"/>
                  </a:cxn>
                  <a:cxn ang="0">
                    <a:pos x="0" y="276"/>
                  </a:cxn>
                  <a:cxn ang="0">
                    <a:pos x="1" y="277"/>
                  </a:cxn>
                  <a:cxn ang="0">
                    <a:pos x="3" y="278"/>
                  </a:cxn>
                  <a:cxn ang="0">
                    <a:pos x="5" y="278"/>
                  </a:cxn>
                  <a:cxn ang="0">
                    <a:pos x="7" y="278"/>
                  </a:cxn>
                  <a:cxn ang="0">
                    <a:pos x="9" y="277"/>
                  </a:cxn>
                  <a:cxn ang="0">
                    <a:pos x="10" y="275"/>
                  </a:cxn>
                  <a:cxn ang="0">
                    <a:pos x="10" y="275"/>
                  </a:cxn>
                  <a:cxn ang="0">
                    <a:pos x="16" y="259"/>
                  </a:cxn>
                  <a:cxn ang="0">
                    <a:pos x="24" y="243"/>
                  </a:cxn>
                  <a:cxn ang="0">
                    <a:pos x="32" y="229"/>
                  </a:cxn>
                  <a:cxn ang="0">
                    <a:pos x="43" y="214"/>
                  </a:cxn>
                  <a:cxn ang="0">
                    <a:pos x="62" y="186"/>
                  </a:cxn>
                  <a:cxn ang="0">
                    <a:pos x="73" y="171"/>
                  </a:cxn>
                  <a:cxn ang="0">
                    <a:pos x="81" y="156"/>
                  </a:cxn>
                  <a:cxn ang="0">
                    <a:pos x="81" y="156"/>
                  </a:cxn>
                  <a:cxn ang="0">
                    <a:pos x="121" y="81"/>
                  </a:cxn>
                  <a:cxn ang="0">
                    <a:pos x="141" y="44"/>
                  </a:cxn>
                  <a:cxn ang="0">
                    <a:pos x="160" y="7"/>
                  </a:cxn>
                  <a:cxn ang="0">
                    <a:pos x="160" y="7"/>
                  </a:cxn>
                  <a:cxn ang="0">
                    <a:pos x="162" y="5"/>
                  </a:cxn>
                  <a:cxn ang="0">
                    <a:pos x="160" y="3"/>
                  </a:cxn>
                  <a:cxn ang="0">
                    <a:pos x="159" y="1"/>
                  </a:cxn>
                  <a:cxn ang="0">
                    <a:pos x="158" y="0"/>
                  </a:cxn>
                  <a:cxn ang="0">
                    <a:pos x="156" y="0"/>
                  </a:cxn>
                  <a:cxn ang="0">
                    <a:pos x="155" y="0"/>
                  </a:cxn>
                  <a:cxn ang="0">
                    <a:pos x="153" y="0"/>
                  </a:cxn>
                  <a:cxn ang="0">
                    <a:pos x="152" y="2"/>
                  </a:cxn>
                  <a:cxn ang="0">
                    <a:pos x="152" y="2"/>
                  </a:cxn>
                </a:cxnLst>
                <a:rect l="0" t="0" r="r" b="b"/>
                <a:pathLst>
                  <a:path w="162" h="278">
                    <a:moveTo>
                      <a:pt x="152" y="2"/>
                    </a:moveTo>
                    <a:lnTo>
                      <a:pt x="152" y="2"/>
                    </a:lnTo>
                    <a:lnTo>
                      <a:pt x="133" y="39"/>
                    </a:lnTo>
                    <a:lnTo>
                      <a:pt x="112" y="76"/>
                    </a:lnTo>
                    <a:lnTo>
                      <a:pt x="92" y="113"/>
                    </a:lnTo>
                    <a:lnTo>
                      <a:pt x="74" y="150"/>
                    </a:lnTo>
                    <a:lnTo>
                      <a:pt x="74" y="150"/>
                    </a:lnTo>
                    <a:lnTo>
                      <a:pt x="69" y="160"/>
                    </a:lnTo>
                    <a:lnTo>
                      <a:pt x="64" y="167"/>
                    </a:lnTo>
                    <a:lnTo>
                      <a:pt x="53" y="183"/>
                    </a:lnTo>
                    <a:lnTo>
                      <a:pt x="42" y="198"/>
                    </a:lnTo>
                    <a:lnTo>
                      <a:pt x="30" y="213"/>
                    </a:lnTo>
                    <a:lnTo>
                      <a:pt x="30" y="213"/>
                    </a:lnTo>
                    <a:lnTo>
                      <a:pt x="21" y="228"/>
                    </a:lnTo>
                    <a:lnTo>
                      <a:pt x="14" y="242"/>
                    </a:lnTo>
                    <a:lnTo>
                      <a:pt x="7" y="258"/>
                    </a:lnTo>
                    <a:lnTo>
                      <a:pt x="0" y="273"/>
                    </a:lnTo>
                    <a:lnTo>
                      <a:pt x="0" y="273"/>
                    </a:lnTo>
                    <a:lnTo>
                      <a:pt x="0" y="275"/>
                    </a:lnTo>
                    <a:lnTo>
                      <a:pt x="0" y="276"/>
                    </a:lnTo>
                    <a:lnTo>
                      <a:pt x="1" y="277"/>
                    </a:lnTo>
                    <a:lnTo>
                      <a:pt x="3" y="278"/>
                    </a:lnTo>
                    <a:lnTo>
                      <a:pt x="5" y="278"/>
                    </a:lnTo>
                    <a:lnTo>
                      <a:pt x="7" y="278"/>
                    </a:lnTo>
                    <a:lnTo>
                      <a:pt x="9" y="277"/>
                    </a:lnTo>
                    <a:lnTo>
                      <a:pt x="10" y="275"/>
                    </a:lnTo>
                    <a:lnTo>
                      <a:pt x="10" y="275"/>
                    </a:lnTo>
                    <a:lnTo>
                      <a:pt x="16" y="259"/>
                    </a:lnTo>
                    <a:lnTo>
                      <a:pt x="24" y="243"/>
                    </a:lnTo>
                    <a:lnTo>
                      <a:pt x="32" y="229"/>
                    </a:lnTo>
                    <a:lnTo>
                      <a:pt x="43" y="214"/>
                    </a:lnTo>
                    <a:lnTo>
                      <a:pt x="62" y="186"/>
                    </a:lnTo>
                    <a:lnTo>
                      <a:pt x="73" y="171"/>
                    </a:lnTo>
                    <a:lnTo>
                      <a:pt x="81" y="156"/>
                    </a:lnTo>
                    <a:lnTo>
                      <a:pt x="81" y="156"/>
                    </a:lnTo>
                    <a:lnTo>
                      <a:pt x="121" y="81"/>
                    </a:lnTo>
                    <a:lnTo>
                      <a:pt x="141" y="44"/>
                    </a:lnTo>
                    <a:lnTo>
                      <a:pt x="160" y="7"/>
                    </a:lnTo>
                    <a:lnTo>
                      <a:pt x="160" y="7"/>
                    </a:lnTo>
                    <a:lnTo>
                      <a:pt x="162" y="5"/>
                    </a:lnTo>
                    <a:lnTo>
                      <a:pt x="160" y="3"/>
                    </a:lnTo>
                    <a:lnTo>
                      <a:pt x="159" y="1"/>
                    </a:lnTo>
                    <a:lnTo>
                      <a:pt x="158" y="0"/>
                    </a:lnTo>
                    <a:lnTo>
                      <a:pt x="156" y="0"/>
                    </a:lnTo>
                    <a:lnTo>
                      <a:pt x="155" y="0"/>
                    </a:lnTo>
                    <a:lnTo>
                      <a:pt x="153" y="0"/>
                    </a:lnTo>
                    <a:lnTo>
                      <a:pt x="152" y="2"/>
                    </a:lnTo>
                    <a:lnTo>
                      <a:pt x="152" y="2"/>
                    </a:lnTo>
                    <a:close/>
                  </a:path>
                </a:pathLst>
              </a:custGeom>
              <a:grpFill/>
              <a:ln w="9525">
                <a:solidFill>
                  <a:schemeClr val="accent1"/>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82" name="chenying0907 870"/>
              <p:cNvSpPr/>
              <p:nvPr/>
            </p:nvSpPr>
            <p:spPr bwMode="auto">
              <a:xfrm>
                <a:off x="4297363" y="1711325"/>
                <a:ext cx="71438" cy="134938"/>
              </a:xfrm>
              <a:custGeom>
                <a:avLst/>
                <a:gdLst/>
                <a:ahLst/>
                <a:cxnLst>
                  <a:cxn ang="0">
                    <a:pos x="123" y="3"/>
                  </a:cxn>
                  <a:cxn ang="0">
                    <a:pos x="123" y="3"/>
                  </a:cxn>
                  <a:cxn ang="0">
                    <a:pos x="118" y="16"/>
                  </a:cxn>
                  <a:cxn ang="0">
                    <a:pos x="111" y="27"/>
                  </a:cxn>
                  <a:cxn ang="0">
                    <a:pos x="105" y="38"/>
                  </a:cxn>
                  <a:cxn ang="0">
                    <a:pos x="100" y="51"/>
                  </a:cxn>
                  <a:cxn ang="0">
                    <a:pos x="100" y="51"/>
                  </a:cxn>
                  <a:cxn ang="0">
                    <a:pos x="93" y="68"/>
                  </a:cxn>
                  <a:cxn ang="0">
                    <a:pos x="86" y="87"/>
                  </a:cxn>
                  <a:cxn ang="0">
                    <a:pos x="72" y="122"/>
                  </a:cxn>
                  <a:cxn ang="0">
                    <a:pos x="72" y="122"/>
                  </a:cxn>
                  <a:cxn ang="0">
                    <a:pos x="65" y="139"/>
                  </a:cxn>
                  <a:cxn ang="0">
                    <a:pos x="56" y="154"/>
                  </a:cxn>
                  <a:cxn ang="0">
                    <a:pos x="38" y="186"/>
                  </a:cxn>
                  <a:cxn ang="0">
                    <a:pos x="18" y="217"/>
                  </a:cxn>
                  <a:cxn ang="0">
                    <a:pos x="9" y="233"/>
                  </a:cxn>
                  <a:cxn ang="0">
                    <a:pos x="0" y="249"/>
                  </a:cxn>
                  <a:cxn ang="0">
                    <a:pos x="0" y="249"/>
                  </a:cxn>
                  <a:cxn ang="0">
                    <a:pos x="0" y="250"/>
                  </a:cxn>
                  <a:cxn ang="0">
                    <a:pos x="0" y="252"/>
                  </a:cxn>
                  <a:cxn ang="0">
                    <a:pos x="4" y="255"/>
                  </a:cxn>
                  <a:cxn ang="0">
                    <a:pos x="5" y="255"/>
                  </a:cxn>
                  <a:cxn ang="0">
                    <a:pos x="7" y="255"/>
                  </a:cxn>
                  <a:cxn ang="0">
                    <a:pos x="8" y="255"/>
                  </a:cxn>
                  <a:cxn ang="0">
                    <a:pos x="9" y="253"/>
                  </a:cxn>
                  <a:cxn ang="0">
                    <a:pos x="9" y="253"/>
                  </a:cxn>
                  <a:cxn ang="0">
                    <a:pos x="17" y="238"/>
                  </a:cxn>
                  <a:cxn ang="0">
                    <a:pos x="25" y="223"/>
                  </a:cxn>
                  <a:cxn ang="0">
                    <a:pos x="43" y="193"/>
                  </a:cxn>
                  <a:cxn ang="0">
                    <a:pos x="61" y="163"/>
                  </a:cxn>
                  <a:cxn ang="0">
                    <a:pos x="70" y="148"/>
                  </a:cxn>
                  <a:cxn ang="0">
                    <a:pos x="77" y="132"/>
                  </a:cxn>
                  <a:cxn ang="0">
                    <a:pos x="77" y="132"/>
                  </a:cxn>
                  <a:cxn ang="0">
                    <a:pos x="90" y="101"/>
                  </a:cxn>
                  <a:cxn ang="0">
                    <a:pos x="103" y="69"/>
                  </a:cxn>
                  <a:cxn ang="0">
                    <a:pos x="103" y="69"/>
                  </a:cxn>
                  <a:cxn ang="0">
                    <a:pos x="110" y="53"/>
                  </a:cxn>
                  <a:cxn ang="0">
                    <a:pos x="118" y="37"/>
                  </a:cxn>
                  <a:cxn ang="0">
                    <a:pos x="125" y="22"/>
                  </a:cxn>
                  <a:cxn ang="0">
                    <a:pos x="133" y="5"/>
                  </a:cxn>
                  <a:cxn ang="0">
                    <a:pos x="133" y="5"/>
                  </a:cxn>
                  <a:cxn ang="0">
                    <a:pos x="134" y="3"/>
                  </a:cxn>
                  <a:cxn ang="0">
                    <a:pos x="133" y="2"/>
                  </a:cxn>
                  <a:cxn ang="0">
                    <a:pos x="132" y="1"/>
                  </a:cxn>
                  <a:cxn ang="0">
                    <a:pos x="130" y="0"/>
                  </a:cxn>
                  <a:cxn ang="0">
                    <a:pos x="126" y="0"/>
                  </a:cxn>
                  <a:cxn ang="0">
                    <a:pos x="124" y="1"/>
                  </a:cxn>
                  <a:cxn ang="0">
                    <a:pos x="123" y="3"/>
                  </a:cxn>
                  <a:cxn ang="0">
                    <a:pos x="123" y="3"/>
                  </a:cxn>
                </a:cxnLst>
                <a:rect l="0" t="0" r="r" b="b"/>
                <a:pathLst>
                  <a:path w="134" h="255">
                    <a:moveTo>
                      <a:pt x="123" y="3"/>
                    </a:moveTo>
                    <a:lnTo>
                      <a:pt x="123" y="3"/>
                    </a:lnTo>
                    <a:lnTo>
                      <a:pt x="118" y="16"/>
                    </a:lnTo>
                    <a:lnTo>
                      <a:pt x="111" y="27"/>
                    </a:lnTo>
                    <a:lnTo>
                      <a:pt x="105" y="38"/>
                    </a:lnTo>
                    <a:lnTo>
                      <a:pt x="100" y="51"/>
                    </a:lnTo>
                    <a:lnTo>
                      <a:pt x="100" y="51"/>
                    </a:lnTo>
                    <a:lnTo>
                      <a:pt x="93" y="68"/>
                    </a:lnTo>
                    <a:lnTo>
                      <a:pt x="86" y="87"/>
                    </a:lnTo>
                    <a:lnTo>
                      <a:pt x="72" y="122"/>
                    </a:lnTo>
                    <a:lnTo>
                      <a:pt x="72" y="122"/>
                    </a:lnTo>
                    <a:lnTo>
                      <a:pt x="65" y="139"/>
                    </a:lnTo>
                    <a:lnTo>
                      <a:pt x="56" y="154"/>
                    </a:lnTo>
                    <a:lnTo>
                      <a:pt x="38" y="186"/>
                    </a:lnTo>
                    <a:lnTo>
                      <a:pt x="18" y="217"/>
                    </a:lnTo>
                    <a:lnTo>
                      <a:pt x="9" y="233"/>
                    </a:lnTo>
                    <a:lnTo>
                      <a:pt x="0" y="249"/>
                    </a:lnTo>
                    <a:lnTo>
                      <a:pt x="0" y="249"/>
                    </a:lnTo>
                    <a:lnTo>
                      <a:pt x="0" y="250"/>
                    </a:lnTo>
                    <a:lnTo>
                      <a:pt x="0" y="252"/>
                    </a:lnTo>
                    <a:lnTo>
                      <a:pt x="4" y="255"/>
                    </a:lnTo>
                    <a:lnTo>
                      <a:pt x="5" y="255"/>
                    </a:lnTo>
                    <a:lnTo>
                      <a:pt x="7" y="255"/>
                    </a:lnTo>
                    <a:lnTo>
                      <a:pt x="8" y="255"/>
                    </a:lnTo>
                    <a:lnTo>
                      <a:pt x="9" y="253"/>
                    </a:lnTo>
                    <a:lnTo>
                      <a:pt x="9" y="253"/>
                    </a:lnTo>
                    <a:lnTo>
                      <a:pt x="17" y="238"/>
                    </a:lnTo>
                    <a:lnTo>
                      <a:pt x="25" y="223"/>
                    </a:lnTo>
                    <a:lnTo>
                      <a:pt x="43" y="193"/>
                    </a:lnTo>
                    <a:lnTo>
                      <a:pt x="61" y="163"/>
                    </a:lnTo>
                    <a:lnTo>
                      <a:pt x="70" y="148"/>
                    </a:lnTo>
                    <a:lnTo>
                      <a:pt x="77" y="132"/>
                    </a:lnTo>
                    <a:lnTo>
                      <a:pt x="77" y="132"/>
                    </a:lnTo>
                    <a:lnTo>
                      <a:pt x="90" y="101"/>
                    </a:lnTo>
                    <a:lnTo>
                      <a:pt x="103" y="69"/>
                    </a:lnTo>
                    <a:lnTo>
                      <a:pt x="103" y="69"/>
                    </a:lnTo>
                    <a:lnTo>
                      <a:pt x="110" y="53"/>
                    </a:lnTo>
                    <a:lnTo>
                      <a:pt x="118" y="37"/>
                    </a:lnTo>
                    <a:lnTo>
                      <a:pt x="125" y="22"/>
                    </a:lnTo>
                    <a:lnTo>
                      <a:pt x="133" y="5"/>
                    </a:lnTo>
                    <a:lnTo>
                      <a:pt x="133" y="5"/>
                    </a:lnTo>
                    <a:lnTo>
                      <a:pt x="134" y="3"/>
                    </a:lnTo>
                    <a:lnTo>
                      <a:pt x="133" y="2"/>
                    </a:lnTo>
                    <a:lnTo>
                      <a:pt x="132" y="1"/>
                    </a:lnTo>
                    <a:lnTo>
                      <a:pt x="130" y="0"/>
                    </a:lnTo>
                    <a:lnTo>
                      <a:pt x="126" y="0"/>
                    </a:lnTo>
                    <a:lnTo>
                      <a:pt x="124" y="1"/>
                    </a:lnTo>
                    <a:lnTo>
                      <a:pt x="123" y="3"/>
                    </a:lnTo>
                    <a:lnTo>
                      <a:pt x="123" y="3"/>
                    </a:lnTo>
                    <a:close/>
                  </a:path>
                </a:pathLst>
              </a:custGeom>
              <a:grpFill/>
              <a:ln w="9525">
                <a:solidFill>
                  <a:schemeClr val="accent1"/>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83" name="chenying0907 871"/>
              <p:cNvSpPr/>
              <p:nvPr/>
            </p:nvSpPr>
            <p:spPr bwMode="auto">
              <a:xfrm>
                <a:off x="4235450" y="1423988"/>
                <a:ext cx="49213" cy="88900"/>
              </a:xfrm>
              <a:custGeom>
                <a:avLst/>
                <a:gdLst/>
                <a:ahLst/>
                <a:cxnLst>
                  <a:cxn ang="0">
                    <a:pos x="89" y="0"/>
                  </a:cxn>
                  <a:cxn ang="0">
                    <a:pos x="89" y="0"/>
                  </a:cxn>
                  <a:cxn ang="0">
                    <a:pos x="85" y="2"/>
                  </a:cxn>
                  <a:cxn ang="0">
                    <a:pos x="82" y="5"/>
                  </a:cxn>
                  <a:cxn ang="0">
                    <a:pos x="76" y="11"/>
                  </a:cxn>
                  <a:cxn ang="0">
                    <a:pos x="68" y="25"/>
                  </a:cxn>
                  <a:cxn ang="0">
                    <a:pos x="68" y="25"/>
                  </a:cxn>
                  <a:cxn ang="0">
                    <a:pos x="52" y="54"/>
                  </a:cxn>
                  <a:cxn ang="0">
                    <a:pos x="37" y="81"/>
                  </a:cxn>
                  <a:cxn ang="0">
                    <a:pos x="37" y="81"/>
                  </a:cxn>
                  <a:cxn ang="0">
                    <a:pos x="24" y="107"/>
                  </a:cxn>
                  <a:cxn ang="0">
                    <a:pos x="17" y="120"/>
                  </a:cxn>
                  <a:cxn ang="0">
                    <a:pos x="10" y="132"/>
                  </a:cxn>
                  <a:cxn ang="0">
                    <a:pos x="10" y="132"/>
                  </a:cxn>
                  <a:cxn ang="0">
                    <a:pos x="5" y="139"/>
                  </a:cxn>
                  <a:cxn ang="0">
                    <a:pos x="2" y="147"/>
                  </a:cxn>
                  <a:cxn ang="0">
                    <a:pos x="0" y="154"/>
                  </a:cxn>
                  <a:cxn ang="0">
                    <a:pos x="0" y="158"/>
                  </a:cxn>
                  <a:cxn ang="0">
                    <a:pos x="0" y="163"/>
                  </a:cxn>
                  <a:cxn ang="0">
                    <a:pos x="0" y="163"/>
                  </a:cxn>
                  <a:cxn ang="0">
                    <a:pos x="1" y="164"/>
                  </a:cxn>
                  <a:cxn ang="0">
                    <a:pos x="2" y="165"/>
                  </a:cxn>
                  <a:cxn ang="0">
                    <a:pos x="4" y="166"/>
                  </a:cxn>
                  <a:cxn ang="0">
                    <a:pos x="6" y="166"/>
                  </a:cxn>
                  <a:cxn ang="0">
                    <a:pos x="7" y="165"/>
                  </a:cxn>
                  <a:cxn ang="0">
                    <a:pos x="9" y="164"/>
                  </a:cxn>
                  <a:cxn ang="0">
                    <a:pos x="9" y="162"/>
                  </a:cxn>
                  <a:cxn ang="0">
                    <a:pos x="9" y="160"/>
                  </a:cxn>
                  <a:cxn ang="0">
                    <a:pos x="9" y="160"/>
                  </a:cxn>
                  <a:cxn ang="0">
                    <a:pos x="9" y="155"/>
                  </a:cxn>
                  <a:cxn ang="0">
                    <a:pos x="9" y="151"/>
                  </a:cxn>
                  <a:cxn ang="0">
                    <a:pos x="11" y="148"/>
                  </a:cxn>
                  <a:cxn ang="0">
                    <a:pos x="13" y="143"/>
                  </a:cxn>
                  <a:cxn ang="0">
                    <a:pos x="18" y="137"/>
                  </a:cxn>
                  <a:cxn ang="0">
                    <a:pos x="20" y="134"/>
                  </a:cxn>
                  <a:cxn ang="0">
                    <a:pos x="22" y="131"/>
                  </a:cxn>
                  <a:cxn ang="0">
                    <a:pos x="22" y="131"/>
                  </a:cxn>
                  <a:cxn ang="0">
                    <a:pos x="34" y="108"/>
                  </a:cxn>
                  <a:cxn ang="0">
                    <a:pos x="45" y="87"/>
                  </a:cxn>
                  <a:cxn ang="0">
                    <a:pos x="45" y="87"/>
                  </a:cxn>
                  <a:cxn ang="0">
                    <a:pos x="57" y="65"/>
                  </a:cxn>
                  <a:cxn ang="0">
                    <a:pos x="68" y="44"/>
                  </a:cxn>
                  <a:cxn ang="0">
                    <a:pos x="68" y="44"/>
                  </a:cxn>
                  <a:cxn ang="0">
                    <a:pos x="78" y="25"/>
                  </a:cxn>
                  <a:cxn ang="0">
                    <a:pos x="84" y="15"/>
                  </a:cxn>
                  <a:cxn ang="0">
                    <a:pos x="87" y="12"/>
                  </a:cxn>
                  <a:cxn ang="0">
                    <a:pos x="92" y="9"/>
                  </a:cxn>
                  <a:cxn ang="0">
                    <a:pos x="92" y="9"/>
                  </a:cxn>
                  <a:cxn ang="0">
                    <a:pos x="93" y="8"/>
                  </a:cxn>
                  <a:cxn ang="0">
                    <a:pos x="94" y="7"/>
                  </a:cxn>
                  <a:cxn ang="0">
                    <a:pos x="94" y="3"/>
                  </a:cxn>
                  <a:cxn ang="0">
                    <a:pos x="94" y="2"/>
                  </a:cxn>
                  <a:cxn ang="0">
                    <a:pos x="93" y="1"/>
                  </a:cxn>
                  <a:cxn ang="0">
                    <a:pos x="91" y="0"/>
                  </a:cxn>
                  <a:cxn ang="0">
                    <a:pos x="89" y="0"/>
                  </a:cxn>
                  <a:cxn ang="0">
                    <a:pos x="89" y="0"/>
                  </a:cxn>
                </a:cxnLst>
                <a:rect l="0" t="0" r="r" b="b"/>
                <a:pathLst>
                  <a:path w="94" h="166">
                    <a:moveTo>
                      <a:pt x="89" y="0"/>
                    </a:moveTo>
                    <a:lnTo>
                      <a:pt x="89" y="0"/>
                    </a:lnTo>
                    <a:lnTo>
                      <a:pt x="85" y="2"/>
                    </a:lnTo>
                    <a:lnTo>
                      <a:pt x="82" y="5"/>
                    </a:lnTo>
                    <a:lnTo>
                      <a:pt x="76" y="11"/>
                    </a:lnTo>
                    <a:lnTo>
                      <a:pt x="68" y="25"/>
                    </a:lnTo>
                    <a:lnTo>
                      <a:pt x="68" y="25"/>
                    </a:lnTo>
                    <a:lnTo>
                      <a:pt x="52" y="54"/>
                    </a:lnTo>
                    <a:lnTo>
                      <a:pt x="37" y="81"/>
                    </a:lnTo>
                    <a:lnTo>
                      <a:pt x="37" y="81"/>
                    </a:lnTo>
                    <a:lnTo>
                      <a:pt x="24" y="107"/>
                    </a:lnTo>
                    <a:lnTo>
                      <a:pt x="17" y="120"/>
                    </a:lnTo>
                    <a:lnTo>
                      <a:pt x="10" y="132"/>
                    </a:lnTo>
                    <a:lnTo>
                      <a:pt x="10" y="132"/>
                    </a:lnTo>
                    <a:lnTo>
                      <a:pt x="5" y="139"/>
                    </a:lnTo>
                    <a:lnTo>
                      <a:pt x="2" y="147"/>
                    </a:lnTo>
                    <a:lnTo>
                      <a:pt x="0" y="154"/>
                    </a:lnTo>
                    <a:lnTo>
                      <a:pt x="0" y="158"/>
                    </a:lnTo>
                    <a:lnTo>
                      <a:pt x="0" y="163"/>
                    </a:lnTo>
                    <a:lnTo>
                      <a:pt x="0" y="163"/>
                    </a:lnTo>
                    <a:lnTo>
                      <a:pt x="1" y="164"/>
                    </a:lnTo>
                    <a:lnTo>
                      <a:pt x="2" y="165"/>
                    </a:lnTo>
                    <a:lnTo>
                      <a:pt x="4" y="166"/>
                    </a:lnTo>
                    <a:lnTo>
                      <a:pt x="6" y="166"/>
                    </a:lnTo>
                    <a:lnTo>
                      <a:pt x="7" y="165"/>
                    </a:lnTo>
                    <a:lnTo>
                      <a:pt x="9" y="164"/>
                    </a:lnTo>
                    <a:lnTo>
                      <a:pt x="9" y="162"/>
                    </a:lnTo>
                    <a:lnTo>
                      <a:pt x="9" y="160"/>
                    </a:lnTo>
                    <a:lnTo>
                      <a:pt x="9" y="160"/>
                    </a:lnTo>
                    <a:lnTo>
                      <a:pt x="9" y="155"/>
                    </a:lnTo>
                    <a:lnTo>
                      <a:pt x="9" y="151"/>
                    </a:lnTo>
                    <a:lnTo>
                      <a:pt x="11" y="148"/>
                    </a:lnTo>
                    <a:lnTo>
                      <a:pt x="13" y="143"/>
                    </a:lnTo>
                    <a:lnTo>
                      <a:pt x="18" y="137"/>
                    </a:lnTo>
                    <a:lnTo>
                      <a:pt x="20" y="134"/>
                    </a:lnTo>
                    <a:lnTo>
                      <a:pt x="22" y="131"/>
                    </a:lnTo>
                    <a:lnTo>
                      <a:pt x="22" y="131"/>
                    </a:lnTo>
                    <a:lnTo>
                      <a:pt x="34" y="108"/>
                    </a:lnTo>
                    <a:lnTo>
                      <a:pt x="45" y="87"/>
                    </a:lnTo>
                    <a:lnTo>
                      <a:pt x="45" y="87"/>
                    </a:lnTo>
                    <a:lnTo>
                      <a:pt x="57" y="65"/>
                    </a:lnTo>
                    <a:lnTo>
                      <a:pt x="68" y="44"/>
                    </a:lnTo>
                    <a:lnTo>
                      <a:pt x="68" y="44"/>
                    </a:lnTo>
                    <a:lnTo>
                      <a:pt x="78" y="25"/>
                    </a:lnTo>
                    <a:lnTo>
                      <a:pt x="84" y="15"/>
                    </a:lnTo>
                    <a:lnTo>
                      <a:pt x="87" y="12"/>
                    </a:lnTo>
                    <a:lnTo>
                      <a:pt x="92" y="9"/>
                    </a:lnTo>
                    <a:lnTo>
                      <a:pt x="92" y="9"/>
                    </a:lnTo>
                    <a:lnTo>
                      <a:pt x="93" y="8"/>
                    </a:lnTo>
                    <a:lnTo>
                      <a:pt x="94" y="7"/>
                    </a:lnTo>
                    <a:lnTo>
                      <a:pt x="94" y="3"/>
                    </a:lnTo>
                    <a:lnTo>
                      <a:pt x="94" y="2"/>
                    </a:lnTo>
                    <a:lnTo>
                      <a:pt x="93" y="1"/>
                    </a:lnTo>
                    <a:lnTo>
                      <a:pt x="91" y="0"/>
                    </a:lnTo>
                    <a:lnTo>
                      <a:pt x="89" y="0"/>
                    </a:lnTo>
                    <a:lnTo>
                      <a:pt x="89" y="0"/>
                    </a:lnTo>
                    <a:close/>
                  </a:path>
                </a:pathLst>
              </a:custGeom>
              <a:grpFill/>
              <a:ln w="9525">
                <a:solidFill>
                  <a:schemeClr val="accent1"/>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84" name="chenying0907 872"/>
              <p:cNvSpPr/>
              <p:nvPr/>
            </p:nvSpPr>
            <p:spPr bwMode="auto">
              <a:xfrm>
                <a:off x="4275138" y="1435100"/>
                <a:ext cx="65088" cy="107950"/>
              </a:xfrm>
              <a:custGeom>
                <a:avLst/>
                <a:gdLst/>
                <a:ahLst/>
                <a:cxnLst>
                  <a:cxn ang="0">
                    <a:pos x="117" y="0"/>
                  </a:cxn>
                  <a:cxn ang="0">
                    <a:pos x="117" y="0"/>
                  </a:cxn>
                  <a:cxn ang="0">
                    <a:pos x="106" y="9"/>
                  </a:cxn>
                  <a:cxn ang="0">
                    <a:pos x="97" y="18"/>
                  </a:cxn>
                  <a:cxn ang="0">
                    <a:pos x="89" y="27"/>
                  </a:cxn>
                  <a:cxn ang="0">
                    <a:pos x="82" y="39"/>
                  </a:cxn>
                  <a:cxn ang="0">
                    <a:pos x="74" y="50"/>
                  </a:cxn>
                  <a:cxn ang="0">
                    <a:pos x="68" y="61"/>
                  </a:cxn>
                  <a:cxn ang="0">
                    <a:pos x="58" y="84"/>
                  </a:cxn>
                  <a:cxn ang="0">
                    <a:pos x="58" y="84"/>
                  </a:cxn>
                  <a:cxn ang="0">
                    <a:pos x="31" y="142"/>
                  </a:cxn>
                  <a:cxn ang="0">
                    <a:pos x="18" y="170"/>
                  </a:cxn>
                  <a:cxn ang="0">
                    <a:pos x="9" y="183"/>
                  </a:cxn>
                  <a:cxn ang="0">
                    <a:pos x="1" y="197"/>
                  </a:cxn>
                  <a:cxn ang="0">
                    <a:pos x="1" y="197"/>
                  </a:cxn>
                  <a:cxn ang="0">
                    <a:pos x="0" y="199"/>
                  </a:cxn>
                  <a:cxn ang="0">
                    <a:pos x="1" y="201"/>
                  </a:cxn>
                  <a:cxn ang="0">
                    <a:pos x="1" y="202"/>
                  </a:cxn>
                  <a:cxn ang="0">
                    <a:pos x="3" y="203"/>
                  </a:cxn>
                  <a:cxn ang="0">
                    <a:pos x="4" y="204"/>
                  </a:cxn>
                  <a:cxn ang="0">
                    <a:pos x="6" y="204"/>
                  </a:cxn>
                  <a:cxn ang="0">
                    <a:pos x="8" y="203"/>
                  </a:cxn>
                  <a:cxn ang="0">
                    <a:pos x="9" y="202"/>
                  </a:cxn>
                  <a:cxn ang="0">
                    <a:pos x="9" y="202"/>
                  </a:cxn>
                  <a:cxn ang="0">
                    <a:pos x="23" y="180"/>
                  </a:cxn>
                  <a:cxn ang="0">
                    <a:pos x="36" y="157"/>
                  </a:cxn>
                  <a:cxn ang="0">
                    <a:pos x="48" y="134"/>
                  </a:cxn>
                  <a:cxn ang="0">
                    <a:pos x="57" y="110"/>
                  </a:cxn>
                  <a:cxn ang="0">
                    <a:pos x="57" y="110"/>
                  </a:cxn>
                  <a:cxn ang="0">
                    <a:pos x="68" y="83"/>
                  </a:cxn>
                  <a:cxn ang="0">
                    <a:pos x="74" y="69"/>
                  </a:cxn>
                  <a:cxn ang="0">
                    <a:pos x="82" y="54"/>
                  </a:cxn>
                  <a:cxn ang="0">
                    <a:pos x="90" y="41"/>
                  </a:cxn>
                  <a:cxn ang="0">
                    <a:pos x="100" y="28"/>
                  </a:cxn>
                  <a:cxn ang="0">
                    <a:pos x="111" y="18"/>
                  </a:cxn>
                  <a:cxn ang="0">
                    <a:pos x="122" y="9"/>
                  </a:cxn>
                  <a:cxn ang="0">
                    <a:pos x="122" y="9"/>
                  </a:cxn>
                  <a:cxn ang="0">
                    <a:pos x="123" y="8"/>
                  </a:cxn>
                  <a:cxn ang="0">
                    <a:pos x="124" y="6"/>
                  </a:cxn>
                  <a:cxn ang="0">
                    <a:pos x="124" y="4"/>
                  </a:cxn>
                  <a:cxn ang="0">
                    <a:pos x="123" y="3"/>
                  </a:cxn>
                  <a:cxn ang="0">
                    <a:pos x="122" y="2"/>
                  </a:cxn>
                  <a:cxn ang="0">
                    <a:pos x="120" y="0"/>
                  </a:cxn>
                  <a:cxn ang="0">
                    <a:pos x="119" y="0"/>
                  </a:cxn>
                  <a:cxn ang="0">
                    <a:pos x="117" y="0"/>
                  </a:cxn>
                  <a:cxn ang="0">
                    <a:pos x="117" y="0"/>
                  </a:cxn>
                </a:cxnLst>
                <a:rect l="0" t="0" r="r" b="b"/>
                <a:pathLst>
                  <a:path w="124" h="204">
                    <a:moveTo>
                      <a:pt x="117" y="0"/>
                    </a:moveTo>
                    <a:lnTo>
                      <a:pt x="117" y="0"/>
                    </a:lnTo>
                    <a:lnTo>
                      <a:pt x="106" y="9"/>
                    </a:lnTo>
                    <a:lnTo>
                      <a:pt x="97" y="18"/>
                    </a:lnTo>
                    <a:lnTo>
                      <a:pt x="89" y="27"/>
                    </a:lnTo>
                    <a:lnTo>
                      <a:pt x="82" y="39"/>
                    </a:lnTo>
                    <a:lnTo>
                      <a:pt x="74" y="50"/>
                    </a:lnTo>
                    <a:lnTo>
                      <a:pt x="68" y="61"/>
                    </a:lnTo>
                    <a:lnTo>
                      <a:pt x="58" y="84"/>
                    </a:lnTo>
                    <a:lnTo>
                      <a:pt x="58" y="84"/>
                    </a:lnTo>
                    <a:lnTo>
                      <a:pt x="31" y="142"/>
                    </a:lnTo>
                    <a:lnTo>
                      <a:pt x="18" y="170"/>
                    </a:lnTo>
                    <a:lnTo>
                      <a:pt x="9" y="183"/>
                    </a:lnTo>
                    <a:lnTo>
                      <a:pt x="1" y="197"/>
                    </a:lnTo>
                    <a:lnTo>
                      <a:pt x="1" y="197"/>
                    </a:lnTo>
                    <a:lnTo>
                      <a:pt x="0" y="199"/>
                    </a:lnTo>
                    <a:lnTo>
                      <a:pt x="1" y="201"/>
                    </a:lnTo>
                    <a:lnTo>
                      <a:pt x="1" y="202"/>
                    </a:lnTo>
                    <a:lnTo>
                      <a:pt x="3" y="203"/>
                    </a:lnTo>
                    <a:lnTo>
                      <a:pt x="4" y="204"/>
                    </a:lnTo>
                    <a:lnTo>
                      <a:pt x="6" y="204"/>
                    </a:lnTo>
                    <a:lnTo>
                      <a:pt x="8" y="203"/>
                    </a:lnTo>
                    <a:lnTo>
                      <a:pt x="9" y="202"/>
                    </a:lnTo>
                    <a:lnTo>
                      <a:pt x="9" y="202"/>
                    </a:lnTo>
                    <a:lnTo>
                      <a:pt x="23" y="180"/>
                    </a:lnTo>
                    <a:lnTo>
                      <a:pt x="36" y="157"/>
                    </a:lnTo>
                    <a:lnTo>
                      <a:pt x="48" y="134"/>
                    </a:lnTo>
                    <a:lnTo>
                      <a:pt x="57" y="110"/>
                    </a:lnTo>
                    <a:lnTo>
                      <a:pt x="57" y="110"/>
                    </a:lnTo>
                    <a:lnTo>
                      <a:pt x="68" y="83"/>
                    </a:lnTo>
                    <a:lnTo>
                      <a:pt x="74" y="69"/>
                    </a:lnTo>
                    <a:lnTo>
                      <a:pt x="82" y="54"/>
                    </a:lnTo>
                    <a:lnTo>
                      <a:pt x="90" y="41"/>
                    </a:lnTo>
                    <a:lnTo>
                      <a:pt x="100" y="28"/>
                    </a:lnTo>
                    <a:lnTo>
                      <a:pt x="111" y="18"/>
                    </a:lnTo>
                    <a:lnTo>
                      <a:pt x="122" y="9"/>
                    </a:lnTo>
                    <a:lnTo>
                      <a:pt x="122" y="9"/>
                    </a:lnTo>
                    <a:lnTo>
                      <a:pt x="123" y="8"/>
                    </a:lnTo>
                    <a:lnTo>
                      <a:pt x="124" y="6"/>
                    </a:lnTo>
                    <a:lnTo>
                      <a:pt x="124" y="4"/>
                    </a:lnTo>
                    <a:lnTo>
                      <a:pt x="123" y="3"/>
                    </a:lnTo>
                    <a:lnTo>
                      <a:pt x="122" y="2"/>
                    </a:lnTo>
                    <a:lnTo>
                      <a:pt x="120" y="0"/>
                    </a:lnTo>
                    <a:lnTo>
                      <a:pt x="119" y="0"/>
                    </a:lnTo>
                    <a:lnTo>
                      <a:pt x="117" y="0"/>
                    </a:lnTo>
                    <a:lnTo>
                      <a:pt x="117" y="0"/>
                    </a:lnTo>
                    <a:close/>
                  </a:path>
                </a:pathLst>
              </a:custGeom>
              <a:grpFill/>
              <a:ln w="9525">
                <a:solidFill>
                  <a:schemeClr val="accent1"/>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85" name="chenying0907 873"/>
              <p:cNvSpPr/>
              <p:nvPr/>
            </p:nvSpPr>
            <p:spPr bwMode="auto">
              <a:xfrm>
                <a:off x="4318000" y="1447800"/>
                <a:ext cx="74613" cy="104775"/>
              </a:xfrm>
              <a:custGeom>
                <a:avLst/>
                <a:gdLst/>
                <a:ahLst/>
                <a:cxnLst>
                  <a:cxn ang="0">
                    <a:pos x="132" y="3"/>
                  </a:cxn>
                  <a:cxn ang="0">
                    <a:pos x="132" y="3"/>
                  </a:cxn>
                  <a:cxn ang="0">
                    <a:pos x="130" y="8"/>
                  </a:cxn>
                  <a:cxn ang="0">
                    <a:pos x="127" y="14"/>
                  </a:cxn>
                  <a:cxn ang="0">
                    <a:pos x="123" y="19"/>
                  </a:cxn>
                  <a:cxn ang="0">
                    <a:pos x="118" y="23"/>
                  </a:cxn>
                  <a:cxn ang="0">
                    <a:pos x="108" y="32"/>
                  </a:cxn>
                  <a:cxn ang="0">
                    <a:pos x="100" y="42"/>
                  </a:cxn>
                  <a:cxn ang="0">
                    <a:pos x="100" y="42"/>
                  </a:cxn>
                  <a:cxn ang="0">
                    <a:pos x="85" y="62"/>
                  </a:cxn>
                  <a:cxn ang="0">
                    <a:pos x="71" y="83"/>
                  </a:cxn>
                  <a:cxn ang="0">
                    <a:pos x="71" y="83"/>
                  </a:cxn>
                  <a:cxn ang="0">
                    <a:pos x="36" y="133"/>
                  </a:cxn>
                  <a:cxn ang="0">
                    <a:pos x="36" y="133"/>
                  </a:cxn>
                  <a:cxn ang="0">
                    <a:pos x="28" y="148"/>
                  </a:cxn>
                  <a:cxn ang="0">
                    <a:pos x="19" y="163"/>
                  </a:cxn>
                  <a:cxn ang="0">
                    <a:pos x="11" y="178"/>
                  </a:cxn>
                  <a:cxn ang="0">
                    <a:pos x="6" y="184"/>
                  </a:cxn>
                  <a:cxn ang="0">
                    <a:pos x="1" y="191"/>
                  </a:cxn>
                  <a:cxn ang="0">
                    <a:pos x="1" y="191"/>
                  </a:cxn>
                  <a:cxn ang="0">
                    <a:pos x="0" y="192"/>
                  </a:cxn>
                  <a:cxn ang="0">
                    <a:pos x="0" y="194"/>
                  </a:cxn>
                  <a:cxn ang="0">
                    <a:pos x="0" y="196"/>
                  </a:cxn>
                  <a:cxn ang="0">
                    <a:pos x="1" y="198"/>
                  </a:cxn>
                  <a:cxn ang="0">
                    <a:pos x="3" y="199"/>
                  </a:cxn>
                  <a:cxn ang="0">
                    <a:pos x="4" y="200"/>
                  </a:cxn>
                  <a:cxn ang="0">
                    <a:pos x="6" y="199"/>
                  </a:cxn>
                  <a:cxn ang="0">
                    <a:pos x="7" y="198"/>
                  </a:cxn>
                  <a:cxn ang="0">
                    <a:pos x="7" y="198"/>
                  </a:cxn>
                  <a:cxn ang="0">
                    <a:pos x="15" y="187"/>
                  </a:cxn>
                  <a:cxn ang="0">
                    <a:pos x="22" y="176"/>
                  </a:cxn>
                  <a:cxn ang="0">
                    <a:pos x="35" y="153"/>
                  </a:cxn>
                  <a:cxn ang="0">
                    <a:pos x="35" y="153"/>
                  </a:cxn>
                  <a:cxn ang="0">
                    <a:pos x="44" y="139"/>
                  </a:cxn>
                  <a:cxn ang="0">
                    <a:pos x="54" y="124"/>
                  </a:cxn>
                  <a:cxn ang="0">
                    <a:pos x="74" y="95"/>
                  </a:cxn>
                  <a:cxn ang="0">
                    <a:pos x="74" y="95"/>
                  </a:cxn>
                  <a:cxn ang="0">
                    <a:pos x="108" y="46"/>
                  </a:cxn>
                  <a:cxn ang="0">
                    <a:pos x="108" y="46"/>
                  </a:cxn>
                  <a:cxn ang="0">
                    <a:pos x="112" y="41"/>
                  </a:cxn>
                  <a:cxn ang="0">
                    <a:pos x="117" y="36"/>
                  </a:cxn>
                  <a:cxn ang="0">
                    <a:pos x="127" y="27"/>
                  </a:cxn>
                  <a:cxn ang="0">
                    <a:pos x="132" y="23"/>
                  </a:cxn>
                  <a:cxn ang="0">
                    <a:pos x="136" y="18"/>
                  </a:cxn>
                  <a:cxn ang="0">
                    <a:pos x="139" y="12"/>
                  </a:cxn>
                  <a:cxn ang="0">
                    <a:pos x="141" y="5"/>
                  </a:cxn>
                  <a:cxn ang="0">
                    <a:pos x="141" y="5"/>
                  </a:cxn>
                  <a:cxn ang="0">
                    <a:pos x="141" y="3"/>
                  </a:cxn>
                  <a:cxn ang="0">
                    <a:pos x="140" y="2"/>
                  </a:cxn>
                  <a:cxn ang="0">
                    <a:pos x="139" y="1"/>
                  </a:cxn>
                  <a:cxn ang="0">
                    <a:pos x="138" y="0"/>
                  </a:cxn>
                  <a:cxn ang="0">
                    <a:pos x="136" y="0"/>
                  </a:cxn>
                  <a:cxn ang="0">
                    <a:pos x="134" y="0"/>
                  </a:cxn>
                  <a:cxn ang="0">
                    <a:pos x="133" y="1"/>
                  </a:cxn>
                  <a:cxn ang="0">
                    <a:pos x="132" y="3"/>
                  </a:cxn>
                  <a:cxn ang="0">
                    <a:pos x="132" y="3"/>
                  </a:cxn>
                </a:cxnLst>
                <a:rect l="0" t="0" r="r" b="b"/>
                <a:pathLst>
                  <a:path w="141" h="200">
                    <a:moveTo>
                      <a:pt x="132" y="3"/>
                    </a:moveTo>
                    <a:lnTo>
                      <a:pt x="132" y="3"/>
                    </a:lnTo>
                    <a:lnTo>
                      <a:pt x="130" y="8"/>
                    </a:lnTo>
                    <a:lnTo>
                      <a:pt x="127" y="14"/>
                    </a:lnTo>
                    <a:lnTo>
                      <a:pt x="123" y="19"/>
                    </a:lnTo>
                    <a:lnTo>
                      <a:pt x="118" y="23"/>
                    </a:lnTo>
                    <a:lnTo>
                      <a:pt x="108" y="32"/>
                    </a:lnTo>
                    <a:lnTo>
                      <a:pt x="100" y="42"/>
                    </a:lnTo>
                    <a:lnTo>
                      <a:pt x="100" y="42"/>
                    </a:lnTo>
                    <a:lnTo>
                      <a:pt x="85" y="62"/>
                    </a:lnTo>
                    <a:lnTo>
                      <a:pt x="71" y="83"/>
                    </a:lnTo>
                    <a:lnTo>
                      <a:pt x="71" y="83"/>
                    </a:lnTo>
                    <a:lnTo>
                      <a:pt x="36" y="133"/>
                    </a:lnTo>
                    <a:lnTo>
                      <a:pt x="36" y="133"/>
                    </a:lnTo>
                    <a:lnTo>
                      <a:pt x="28" y="148"/>
                    </a:lnTo>
                    <a:lnTo>
                      <a:pt x="19" y="163"/>
                    </a:lnTo>
                    <a:lnTo>
                      <a:pt x="11" y="178"/>
                    </a:lnTo>
                    <a:lnTo>
                      <a:pt x="6" y="184"/>
                    </a:lnTo>
                    <a:lnTo>
                      <a:pt x="1" y="191"/>
                    </a:lnTo>
                    <a:lnTo>
                      <a:pt x="1" y="191"/>
                    </a:lnTo>
                    <a:lnTo>
                      <a:pt x="0" y="192"/>
                    </a:lnTo>
                    <a:lnTo>
                      <a:pt x="0" y="194"/>
                    </a:lnTo>
                    <a:lnTo>
                      <a:pt x="0" y="196"/>
                    </a:lnTo>
                    <a:lnTo>
                      <a:pt x="1" y="198"/>
                    </a:lnTo>
                    <a:lnTo>
                      <a:pt x="3" y="199"/>
                    </a:lnTo>
                    <a:lnTo>
                      <a:pt x="4" y="200"/>
                    </a:lnTo>
                    <a:lnTo>
                      <a:pt x="6" y="199"/>
                    </a:lnTo>
                    <a:lnTo>
                      <a:pt x="7" y="198"/>
                    </a:lnTo>
                    <a:lnTo>
                      <a:pt x="7" y="198"/>
                    </a:lnTo>
                    <a:lnTo>
                      <a:pt x="15" y="187"/>
                    </a:lnTo>
                    <a:lnTo>
                      <a:pt x="22" y="176"/>
                    </a:lnTo>
                    <a:lnTo>
                      <a:pt x="35" y="153"/>
                    </a:lnTo>
                    <a:lnTo>
                      <a:pt x="35" y="153"/>
                    </a:lnTo>
                    <a:lnTo>
                      <a:pt x="44" y="139"/>
                    </a:lnTo>
                    <a:lnTo>
                      <a:pt x="54" y="124"/>
                    </a:lnTo>
                    <a:lnTo>
                      <a:pt x="74" y="95"/>
                    </a:lnTo>
                    <a:lnTo>
                      <a:pt x="74" y="95"/>
                    </a:lnTo>
                    <a:lnTo>
                      <a:pt x="108" y="46"/>
                    </a:lnTo>
                    <a:lnTo>
                      <a:pt x="108" y="46"/>
                    </a:lnTo>
                    <a:lnTo>
                      <a:pt x="112" y="41"/>
                    </a:lnTo>
                    <a:lnTo>
                      <a:pt x="117" y="36"/>
                    </a:lnTo>
                    <a:lnTo>
                      <a:pt x="127" y="27"/>
                    </a:lnTo>
                    <a:lnTo>
                      <a:pt x="132" y="23"/>
                    </a:lnTo>
                    <a:lnTo>
                      <a:pt x="136" y="18"/>
                    </a:lnTo>
                    <a:lnTo>
                      <a:pt x="139" y="12"/>
                    </a:lnTo>
                    <a:lnTo>
                      <a:pt x="141" y="5"/>
                    </a:lnTo>
                    <a:lnTo>
                      <a:pt x="141" y="5"/>
                    </a:lnTo>
                    <a:lnTo>
                      <a:pt x="141" y="3"/>
                    </a:lnTo>
                    <a:lnTo>
                      <a:pt x="140" y="2"/>
                    </a:lnTo>
                    <a:lnTo>
                      <a:pt x="139" y="1"/>
                    </a:lnTo>
                    <a:lnTo>
                      <a:pt x="138" y="0"/>
                    </a:lnTo>
                    <a:lnTo>
                      <a:pt x="136" y="0"/>
                    </a:lnTo>
                    <a:lnTo>
                      <a:pt x="134" y="0"/>
                    </a:lnTo>
                    <a:lnTo>
                      <a:pt x="133" y="1"/>
                    </a:lnTo>
                    <a:lnTo>
                      <a:pt x="132" y="3"/>
                    </a:lnTo>
                    <a:lnTo>
                      <a:pt x="132" y="3"/>
                    </a:lnTo>
                    <a:close/>
                  </a:path>
                </a:pathLst>
              </a:custGeom>
              <a:grpFill/>
              <a:ln w="9525">
                <a:solidFill>
                  <a:schemeClr val="accent1"/>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86" name="chenying0907 874"/>
              <p:cNvSpPr/>
              <p:nvPr/>
            </p:nvSpPr>
            <p:spPr bwMode="auto">
              <a:xfrm>
                <a:off x="4367213" y="1470025"/>
                <a:ext cx="53975" cy="92075"/>
              </a:xfrm>
              <a:custGeom>
                <a:avLst/>
                <a:gdLst/>
                <a:ahLst/>
                <a:cxnLst>
                  <a:cxn ang="0">
                    <a:pos x="100" y="3"/>
                  </a:cxn>
                  <a:cxn ang="0">
                    <a:pos x="100" y="3"/>
                  </a:cxn>
                  <a:cxn ang="0">
                    <a:pos x="98" y="1"/>
                  </a:cxn>
                  <a:cxn ang="0">
                    <a:pos x="96" y="0"/>
                  </a:cxn>
                  <a:cxn ang="0">
                    <a:pos x="94" y="0"/>
                  </a:cxn>
                  <a:cxn ang="0">
                    <a:pos x="92" y="1"/>
                  </a:cxn>
                  <a:cxn ang="0">
                    <a:pos x="86" y="6"/>
                  </a:cxn>
                  <a:cxn ang="0">
                    <a:pos x="86" y="6"/>
                  </a:cxn>
                  <a:cxn ang="0">
                    <a:pos x="85" y="8"/>
                  </a:cxn>
                  <a:cxn ang="0">
                    <a:pos x="86" y="11"/>
                  </a:cxn>
                  <a:cxn ang="0">
                    <a:pos x="87" y="13"/>
                  </a:cxn>
                  <a:cxn ang="0">
                    <a:pos x="91" y="14"/>
                  </a:cxn>
                  <a:cxn ang="0">
                    <a:pos x="91" y="14"/>
                  </a:cxn>
                  <a:cxn ang="0">
                    <a:pos x="89" y="21"/>
                  </a:cxn>
                  <a:cxn ang="0">
                    <a:pos x="85" y="31"/>
                  </a:cxn>
                  <a:cxn ang="0">
                    <a:pos x="81" y="39"/>
                  </a:cxn>
                  <a:cxn ang="0">
                    <a:pos x="77" y="47"/>
                  </a:cxn>
                  <a:cxn ang="0">
                    <a:pos x="67" y="64"/>
                  </a:cxn>
                  <a:cxn ang="0">
                    <a:pos x="58" y="77"/>
                  </a:cxn>
                  <a:cxn ang="0">
                    <a:pos x="58" y="77"/>
                  </a:cxn>
                  <a:cxn ang="0">
                    <a:pos x="44" y="99"/>
                  </a:cxn>
                  <a:cxn ang="0">
                    <a:pos x="31" y="119"/>
                  </a:cxn>
                  <a:cxn ang="0">
                    <a:pos x="18" y="141"/>
                  </a:cxn>
                  <a:cxn ang="0">
                    <a:pos x="4" y="163"/>
                  </a:cxn>
                  <a:cxn ang="0">
                    <a:pos x="4" y="163"/>
                  </a:cxn>
                  <a:cxn ang="0">
                    <a:pos x="2" y="165"/>
                  </a:cxn>
                  <a:cxn ang="0">
                    <a:pos x="1" y="169"/>
                  </a:cxn>
                  <a:cxn ang="0">
                    <a:pos x="1" y="169"/>
                  </a:cxn>
                  <a:cxn ang="0">
                    <a:pos x="0" y="171"/>
                  </a:cxn>
                  <a:cxn ang="0">
                    <a:pos x="1" y="172"/>
                  </a:cxn>
                  <a:cxn ang="0">
                    <a:pos x="3" y="174"/>
                  </a:cxn>
                  <a:cxn ang="0">
                    <a:pos x="6" y="174"/>
                  </a:cxn>
                  <a:cxn ang="0">
                    <a:pos x="8" y="174"/>
                  </a:cxn>
                  <a:cxn ang="0">
                    <a:pos x="9" y="172"/>
                  </a:cxn>
                  <a:cxn ang="0">
                    <a:pos x="9" y="172"/>
                  </a:cxn>
                  <a:cxn ang="0">
                    <a:pos x="10" y="171"/>
                  </a:cxn>
                  <a:cxn ang="0">
                    <a:pos x="11" y="170"/>
                  </a:cxn>
                  <a:cxn ang="0">
                    <a:pos x="11" y="170"/>
                  </a:cxn>
                  <a:cxn ang="0">
                    <a:pos x="13" y="169"/>
                  </a:cxn>
                  <a:cxn ang="0">
                    <a:pos x="14" y="168"/>
                  </a:cxn>
                  <a:cxn ang="0">
                    <a:pos x="14" y="167"/>
                  </a:cxn>
                  <a:cxn ang="0">
                    <a:pos x="14" y="165"/>
                  </a:cxn>
                  <a:cxn ang="0">
                    <a:pos x="14" y="165"/>
                  </a:cxn>
                  <a:cxn ang="0">
                    <a:pos x="30" y="141"/>
                  </a:cxn>
                  <a:cxn ang="0">
                    <a:pos x="44" y="116"/>
                  </a:cxn>
                  <a:cxn ang="0">
                    <a:pos x="60" y="93"/>
                  </a:cxn>
                  <a:cxn ang="0">
                    <a:pos x="75" y="69"/>
                  </a:cxn>
                  <a:cxn ang="0">
                    <a:pos x="75" y="69"/>
                  </a:cxn>
                  <a:cxn ang="0">
                    <a:pos x="84" y="54"/>
                  </a:cxn>
                  <a:cxn ang="0">
                    <a:pos x="93" y="37"/>
                  </a:cxn>
                  <a:cxn ang="0">
                    <a:pos x="96" y="29"/>
                  </a:cxn>
                  <a:cxn ang="0">
                    <a:pos x="99" y="19"/>
                  </a:cxn>
                  <a:cxn ang="0">
                    <a:pos x="100" y="11"/>
                  </a:cxn>
                  <a:cxn ang="0">
                    <a:pos x="100" y="3"/>
                  </a:cxn>
                  <a:cxn ang="0">
                    <a:pos x="100" y="3"/>
                  </a:cxn>
                </a:cxnLst>
                <a:rect l="0" t="0" r="r" b="b"/>
                <a:pathLst>
                  <a:path w="100" h="174">
                    <a:moveTo>
                      <a:pt x="100" y="3"/>
                    </a:moveTo>
                    <a:lnTo>
                      <a:pt x="100" y="3"/>
                    </a:lnTo>
                    <a:lnTo>
                      <a:pt x="98" y="1"/>
                    </a:lnTo>
                    <a:lnTo>
                      <a:pt x="96" y="0"/>
                    </a:lnTo>
                    <a:lnTo>
                      <a:pt x="94" y="0"/>
                    </a:lnTo>
                    <a:lnTo>
                      <a:pt x="92" y="1"/>
                    </a:lnTo>
                    <a:lnTo>
                      <a:pt x="86" y="6"/>
                    </a:lnTo>
                    <a:lnTo>
                      <a:pt x="86" y="6"/>
                    </a:lnTo>
                    <a:lnTo>
                      <a:pt x="85" y="8"/>
                    </a:lnTo>
                    <a:lnTo>
                      <a:pt x="86" y="11"/>
                    </a:lnTo>
                    <a:lnTo>
                      <a:pt x="87" y="13"/>
                    </a:lnTo>
                    <a:lnTo>
                      <a:pt x="91" y="14"/>
                    </a:lnTo>
                    <a:lnTo>
                      <a:pt x="91" y="14"/>
                    </a:lnTo>
                    <a:lnTo>
                      <a:pt x="89" y="21"/>
                    </a:lnTo>
                    <a:lnTo>
                      <a:pt x="85" y="31"/>
                    </a:lnTo>
                    <a:lnTo>
                      <a:pt x="81" y="39"/>
                    </a:lnTo>
                    <a:lnTo>
                      <a:pt x="77" y="47"/>
                    </a:lnTo>
                    <a:lnTo>
                      <a:pt x="67" y="64"/>
                    </a:lnTo>
                    <a:lnTo>
                      <a:pt x="58" y="77"/>
                    </a:lnTo>
                    <a:lnTo>
                      <a:pt x="58" y="77"/>
                    </a:lnTo>
                    <a:lnTo>
                      <a:pt x="44" y="99"/>
                    </a:lnTo>
                    <a:lnTo>
                      <a:pt x="31" y="119"/>
                    </a:lnTo>
                    <a:lnTo>
                      <a:pt x="18" y="141"/>
                    </a:lnTo>
                    <a:lnTo>
                      <a:pt x="4" y="163"/>
                    </a:lnTo>
                    <a:lnTo>
                      <a:pt x="4" y="163"/>
                    </a:lnTo>
                    <a:lnTo>
                      <a:pt x="2" y="165"/>
                    </a:lnTo>
                    <a:lnTo>
                      <a:pt x="1" y="169"/>
                    </a:lnTo>
                    <a:lnTo>
                      <a:pt x="1" y="169"/>
                    </a:lnTo>
                    <a:lnTo>
                      <a:pt x="0" y="171"/>
                    </a:lnTo>
                    <a:lnTo>
                      <a:pt x="1" y="172"/>
                    </a:lnTo>
                    <a:lnTo>
                      <a:pt x="3" y="174"/>
                    </a:lnTo>
                    <a:lnTo>
                      <a:pt x="6" y="174"/>
                    </a:lnTo>
                    <a:lnTo>
                      <a:pt x="8" y="174"/>
                    </a:lnTo>
                    <a:lnTo>
                      <a:pt x="9" y="172"/>
                    </a:lnTo>
                    <a:lnTo>
                      <a:pt x="9" y="172"/>
                    </a:lnTo>
                    <a:lnTo>
                      <a:pt x="10" y="171"/>
                    </a:lnTo>
                    <a:lnTo>
                      <a:pt x="11" y="170"/>
                    </a:lnTo>
                    <a:lnTo>
                      <a:pt x="11" y="170"/>
                    </a:lnTo>
                    <a:lnTo>
                      <a:pt x="13" y="169"/>
                    </a:lnTo>
                    <a:lnTo>
                      <a:pt x="14" y="168"/>
                    </a:lnTo>
                    <a:lnTo>
                      <a:pt x="14" y="167"/>
                    </a:lnTo>
                    <a:lnTo>
                      <a:pt x="14" y="165"/>
                    </a:lnTo>
                    <a:lnTo>
                      <a:pt x="14" y="165"/>
                    </a:lnTo>
                    <a:lnTo>
                      <a:pt x="30" y="141"/>
                    </a:lnTo>
                    <a:lnTo>
                      <a:pt x="44" y="116"/>
                    </a:lnTo>
                    <a:lnTo>
                      <a:pt x="60" y="93"/>
                    </a:lnTo>
                    <a:lnTo>
                      <a:pt x="75" y="69"/>
                    </a:lnTo>
                    <a:lnTo>
                      <a:pt x="75" y="69"/>
                    </a:lnTo>
                    <a:lnTo>
                      <a:pt x="84" y="54"/>
                    </a:lnTo>
                    <a:lnTo>
                      <a:pt x="93" y="37"/>
                    </a:lnTo>
                    <a:lnTo>
                      <a:pt x="96" y="29"/>
                    </a:lnTo>
                    <a:lnTo>
                      <a:pt x="99" y="19"/>
                    </a:lnTo>
                    <a:lnTo>
                      <a:pt x="100" y="11"/>
                    </a:lnTo>
                    <a:lnTo>
                      <a:pt x="100" y="3"/>
                    </a:lnTo>
                    <a:lnTo>
                      <a:pt x="100" y="3"/>
                    </a:lnTo>
                    <a:close/>
                  </a:path>
                </a:pathLst>
              </a:custGeom>
              <a:grpFill/>
              <a:ln w="9525">
                <a:solidFill>
                  <a:schemeClr val="accent1"/>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87" name="chenying0907 875"/>
              <p:cNvSpPr/>
              <p:nvPr/>
            </p:nvSpPr>
            <p:spPr bwMode="auto">
              <a:xfrm>
                <a:off x="4392613" y="1492250"/>
                <a:ext cx="60325" cy="103188"/>
              </a:xfrm>
              <a:custGeom>
                <a:avLst/>
                <a:gdLst/>
                <a:ahLst/>
                <a:cxnLst>
                  <a:cxn ang="0">
                    <a:pos x="106" y="3"/>
                  </a:cxn>
                  <a:cxn ang="0">
                    <a:pos x="106" y="3"/>
                  </a:cxn>
                  <a:cxn ang="0">
                    <a:pos x="79" y="51"/>
                  </a:cxn>
                  <a:cxn ang="0">
                    <a:pos x="65" y="74"/>
                  </a:cxn>
                  <a:cxn ang="0">
                    <a:pos x="50" y="98"/>
                  </a:cxn>
                  <a:cxn ang="0">
                    <a:pos x="50" y="98"/>
                  </a:cxn>
                  <a:cxn ang="0">
                    <a:pos x="36" y="120"/>
                  </a:cxn>
                  <a:cxn ang="0">
                    <a:pos x="23" y="141"/>
                  </a:cxn>
                  <a:cxn ang="0">
                    <a:pos x="11" y="164"/>
                  </a:cxn>
                  <a:cxn ang="0">
                    <a:pos x="5" y="177"/>
                  </a:cxn>
                  <a:cxn ang="0">
                    <a:pos x="0" y="189"/>
                  </a:cxn>
                  <a:cxn ang="0">
                    <a:pos x="0" y="189"/>
                  </a:cxn>
                  <a:cxn ang="0">
                    <a:pos x="0" y="191"/>
                  </a:cxn>
                  <a:cxn ang="0">
                    <a:pos x="1" y="192"/>
                  </a:cxn>
                  <a:cxn ang="0">
                    <a:pos x="2" y="193"/>
                  </a:cxn>
                  <a:cxn ang="0">
                    <a:pos x="3" y="194"/>
                  </a:cxn>
                  <a:cxn ang="0">
                    <a:pos x="5" y="194"/>
                  </a:cxn>
                  <a:cxn ang="0">
                    <a:pos x="7" y="194"/>
                  </a:cxn>
                  <a:cxn ang="0">
                    <a:pos x="8" y="193"/>
                  </a:cxn>
                  <a:cxn ang="0">
                    <a:pos x="10" y="191"/>
                  </a:cxn>
                  <a:cxn ang="0">
                    <a:pos x="10" y="191"/>
                  </a:cxn>
                  <a:cxn ang="0">
                    <a:pos x="15" y="179"/>
                  </a:cxn>
                  <a:cxn ang="0">
                    <a:pos x="21" y="166"/>
                  </a:cxn>
                  <a:cxn ang="0">
                    <a:pos x="33" y="142"/>
                  </a:cxn>
                  <a:cxn ang="0">
                    <a:pos x="48" y="119"/>
                  </a:cxn>
                  <a:cxn ang="0">
                    <a:pos x="63" y="96"/>
                  </a:cxn>
                  <a:cxn ang="0">
                    <a:pos x="63" y="96"/>
                  </a:cxn>
                  <a:cxn ang="0">
                    <a:pos x="77" y="74"/>
                  </a:cxn>
                  <a:cxn ang="0">
                    <a:pos x="89" y="53"/>
                  </a:cxn>
                  <a:cxn ang="0">
                    <a:pos x="114" y="7"/>
                  </a:cxn>
                  <a:cxn ang="0">
                    <a:pos x="114" y="7"/>
                  </a:cxn>
                  <a:cxn ang="0">
                    <a:pos x="114" y="5"/>
                  </a:cxn>
                  <a:cxn ang="0">
                    <a:pos x="114" y="4"/>
                  </a:cxn>
                  <a:cxn ang="0">
                    <a:pos x="113" y="2"/>
                  </a:cxn>
                  <a:cxn ang="0">
                    <a:pos x="112" y="1"/>
                  </a:cxn>
                  <a:cxn ang="0">
                    <a:pos x="110" y="0"/>
                  </a:cxn>
                  <a:cxn ang="0">
                    <a:pos x="109" y="0"/>
                  </a:cxn>
                  <a:cxn ang="0">
                    <a:pos x="107" y="1"/>
                  </a:cxn>
                  <a:cxn ang="0">
                    <a:pos x="106" y="3"/>
                  </a:cxn>
                  <a:cxn ang="0">
                    <a:pos x="106" y="3"/>
                  </a:cxn>
                </a:cxnLst>
                <a:rect l="0" t="0" r="r" b="b"/>
                <a:pathLst>
                  <a:path w="114" h="194">
                    <a:moveTo>
                      <a:pt x="106" y="3"/>
                    </a:moveTo>
                    <a:lnTo>
                      <a:pt x="106" y="3"/>
                    </a:lnTo>
                    <a:lnTo>
                      <a:pt x="79" y="51"/>
                    </a:lnTo>
                    <a:lnTo>
                      <a:pt x="65" y="74"/>
                    </a:lnTo>
                    <a:lnTo>
                      <a:pt x="50" y="98"/>
                    </a:lnTo>
                    <a:lnTo>
                      <a:pt x="50" y="98"/>
                    </a:lnTo>
                    <a:lnTo>
                      <a:pt x="36" y="120"/>
                    </a:lnTo>
                    <a:lnTo>
                      <a:pt x="23" y="141"/>
                    </a:lnTo>
                    <a:lnTo>
                      <a:pt x="11" y="164"/>
                    </a:lnTo>
                    <a:lnTo>
                      <a:pt x="5" y="177"/>
                    </a:lnTo>
                    <a:lnTo>
                      <a:pt x="0" y="189"/>
                    </a:lnTo>
                    <a:lnTo>
                      <a:pt x="0" y="189"/>
                    </a:lnTo>
                    <a:lnTo>
                      <a:pt x="0" y="191"/>
                    </a:lnTo>
                    <a:lnTo>
                      <a:pt x="1" y="192"/>
                    </a:lnTo>
                    <a:lnTo>
                      <a:pt x="2" y="193"/>
                    </a:lnTo>
                    <a:lnTo>
                      <a:pt x="3" y="194"/>
                    </a:lnTo>
                    <a:lnTo>
                      <a:pt x="5" y="194"/>
                    </a:lnTo>
                    <a:lnTo>
                      <a:pt x="7" y="194"/>
                    </a:lnTo>
                    <a:lnTo>
                      <a:pt x="8" y="193"/>
                    </a:lnTo>
                    <a:lnTo>
                      <a:pt x="10" y="191"/>
                    </a:lnTo>
                    <a:lnTo>
                      <a:pt x="10" y="191"/>
                    </a:lnTo>
                    <a:lnTo>
                      <a:pt x="15" y="179"/>
                    </a:lnTo>
                    <a:lnTo>
                      <a:pt x="21" y="166"/>
                    </a:lnTo>
                    <a:lnTo>
                      <a:pt x="33" y="142"/>
                    </a:lnTo>
                    <a:lnTo>
                      <a:pt x="48" y="119"/>
                    </a:lnTo>
                    <a:lnTo>
                      <a:pt x="63" y="96"/>
                    </a:lnTo>
                    <a:lnTo>
                      <a:pt x="63" y="96"/>
                    </a:lnTo>
                    <a:lnTo>
                      <a:pt x="77" y="74"/>
                    </a:lnTo>
                    <a:lnTo>
                      <a:pt x="89" y="53"/>
                    </a:lnTo>
                    <a:lnTo>
                      <a:pt x="114" y="7"/>
                    </a:lnTo>
                    <a:lnTo>
                      <a:pt x="114" y="7"/>
                    </a:lnTo>
                    <a:lnTo>
                      <a:pt x="114" y="5"/>
                    </a:lnTo>
                    <a:lnTo>
                      <a:pt x="114" y="4"/>
                    </a:lnTo>
                    <a:lnTo>
                      <a:pt x="113" y="2"/>
                    </a:lnTo>
                    <a:lnTo>
                      <a:pt x="112" y="1"/>
                    </a:lnTo>
                    <a:lnTo>
                      <a:pt x="110" y="0"/>
                    </a:lnTo>
                    <a:lnTo>
                      <a:pt x="109" y="0"/>
                    </a:lnTo>
                    <a:lnTo>
                      <a:pt x="107" y="1"/>
                    </a:lnTo>
                    <a:lnTo>
                      <a:pt x="106" y="3"/>
                    </a:lnTo>
                    <a:lnTo>
                      <a:pt x="106" y="3"/>
                    </a:lnTo>
                    <a:close/>
                  </a:path>
                </a:pathLst>
              </a:custGeom>
              <a:grpFill/>
              <a:ln w="9525">
                <a:solidFill>
                  <a:schemeClr val="accent1"/>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88" name="chenying0907 876"/>
              <p:cNvSpPr/>
              <p:nvPr/>
            </p:nvSpPr>
            <p:spPr bwMode="auto">
              <a:xfrm>
                <a:off x="4422775" y="1514475"/>
                <a:ext cx="60325" cy="95250"/>
              </a:xfrm>
              <a:custGeom>
                <a:avLst/>
                <a:gdLst/>
                <a:ahLst/>
                <a:cxnLst>
                  <a:cxn ang="0">
                    <a:pos x="106" y="1"/>
                  </a:cxn>
                  <a:cxn ang="0">
                    <a:pos x="106" y="1"/>
                  </a:cxn>
                  <a:cxn ang="0">
                    <a:pos x="99" y="10"/>
                  </a:cxn>
                  <a:cxn ang="0">
                    <a:pos x="93" y="18"/>
                  </a:cxn>
                  <a:cxn ang="0">
                    <a:pos x="87" y="27"/>
                  </a:cxn>
                  <a:cxn ang="0">
                    <a:pos x="82" y="35"/>
                  </a:cxn>
                  <a:cxn ang="0">
                    <a:pos x="72" y="54"/>
                  </a:cxn>
                  <a:cxn ang="0">
                    <a:pos x="63" y="74"/>
                  </a:cxn>
                  <a:cxn ang="0">
                    <a:pos x="63" y="74"/>
                  </a:cxn>
                  <a:cxn ang="0">
                    <a:pos x="33" y="123"/>
                  </a:cxn>
                  <a:cxn ang="0">
                    <a:pos x="18" y="148"/>
                  </a:cxn>
                  <a:cxn ang="0">
                    <a:pos x="1" y="173"/>
                  </a:cxn>
                  <a:cxn ang="0">
                    <a:pos x="1" y="173"/>
                  </a:cxn>
                  <a:cxn ang="0">
                    <a:pos x="0" y="175"/>
                  </a:cxn>
                  <a:cxn ang="0">
                    <a:pos x="0" y="177"/>
                  </a:cxn>
                  <a:cxn ang="0">
                    <a:pos x="1" y="178"/>
                  </a:cxn>
                  <a:cxn ang="0">
                    <a:pos x="2" y="179"/>
                  </a:cxn>
                  <a:cxn ang="0">
                    <a:pos x="6" y="180"/>
                  </a:cxn>
                  <a:cxn ang="0">
                    <a:pos x="7" y="179"/>
                  </a:cxn>
                  <a:cxn ang="0">
                    <a:pos x="9" y="178"/>
                  </a:cxn>
                  <a:cxn ang="0">
                    <a:pos x="9" y="178"/>
                  </a:cxn>
                  <a:cxn ang="0">
                    <a:pos x="25" y="155"/>
                  </a:cxn>
                  <a:cxn ang="0">
                    <a:pos x="39" y="133"/>
                  </a:cxn>
                  <a:cxn ang="0">
                    <a:pos x="66" y="86"/>
                  </a:cxn>
                  <a:cxn ang="0">
                    <a:pos x="66" y="86"/>
                  </a:cxn>
                  <a:cxn ang="0">
                    <a:pos x="77" y="65"/>
                  </a:cxn>
                  <a:cxn ang="0">
                    <a:pos x="87" y="45"/>
                  </a:cxn>
                  <a:cxn ang="0">
                    <a:pos x="93" y="35"/>
                  </a:cxn>
                  <a:cxn ang="0">
                    <a:pos x="98" y="26"/>
                  </a:cxn>
                  <a:cxn ang="0">
                    <a:pos x="105" y="17"/>
                  </a:cxn>
                  <a:cxn ang="0">
                    <a:pos x="113" y="8"/>
                  </a:cxn>
                  <a:cxn ang="0">
                    <a:pos x="113" y="8"/>
                  </a:cxn>
                  <a:cxn ang="0">
                    <a:pos x="114" y="7"/>
                  </a:cxn>
                  <a:cxn ang="0">
                    <a:pos x="115" y="4"/>
                  </a:cxn>
                  <a:cxn ang="0">
                    <a:pos x="114" y="2"/>
                  </a:cxn>
                  <a:cxn ang="0">
                    <a:pos x="113" y="1"/>
                  </a:cxn>
                  <a:cxn ang="0">
                    <a:pos x="112" y="0"/>
                  </a:cxn>
                  <a:cxn ang="0">
                    <a:pos x="110" y="0"/>
                  </a:cxn>
                  <a:cxn ang="0">
                    <a:pos x="107" y="0"/>
                  </a:cxn>
                  <a:cxn ang="0">
                    <a:pos x="106" y="1"/>
                  </a:cxn>
                  <a:cxn ang="0">
                    <a:pos x="106" y="1"/>
                  </a:cxn>
                </a:cxnLst>
                <a:rect l="0" t="0" r="r" b="b"/>
                <a:pathLst>
                  <a:path w="115" h="180">
                    <a:moveTo>
                      <a:pt x="106" y="1"/>
                    </a:moveTo>
                    <a:lnTo>
                      <a:pt x="106" y="1"/>
                    </a:lnTo>
                    <a:lnTo>
                      <a:pt x="99" y="10"/>
                    </a:lnTo>
                    <a:lnTo>
                      <a:pt x="93" y="18"/>
                    </a:lnTo>
                    <a:lnTo>
                      <a:pt x="87" y="27"/>
                    </a:lnTo>
                    <a:lnTo>
                      <a:pt x="82" y="35"/>
                    </a:lnTo>
                    <a:lnTo>
                      <a:pt x="72" y="54"/>
                    </a:lnTo>
                    <a:lnTo>
                      <a:pt x="63" y="74"/>
                    </a:lnTo>
                    <a:lnTo>
                      <a:pt x="63" y="74"/>
                    </a:lnTo>
                    <a:lnTo>
                      <a:pt x="33" y="123"/>
                    </a:lnTo>
                    <a:lnTo>
                      <a:pt x="18" y="148"/>
                    </a:lnTo>
                    <a:lnTo>
                      <a:pt x="1" y="173"/>
                    </a:lnTo>
                    <a:lnTo>
                      <a:pt x="1" y="173"/>
                    </a:lnTo>
                    <a:lnTo>
                      <a:pt x="0" y="175"/>
                    </a:lnTo>
                    <a:lnTo>
                      <a:pt x="0" y="177"/>
                    </a:lnTo>
                    <a:lnTo>
                      <a:pt x="1" y="178"/>
                    </a:lnTo>
                    <a:lnTo>
                      <a:pt x="2" y="179"/>
                    </a:lnTo>
                    <a:lnTo>
                      <a:pt x="6" y="180"/>
                    </a:lnTo>
                    <a:lnTo>
                      <a:pt x="7" y="179"/>
                    </a:lnTo>
                    <a:lnTo>
                      <a:pt x="9" y="178"/>
                    </a:lnTo>
                    <a:lnTo>
                      <a:pt x="9" y="178"/>
                    </a:lnTo>
                    <a:lnTo>
                      <a:pt x="25" y="155"/>
                    </a:lnTo>
                    <a:lnTo>
                      <a:pt x="39" y="133"/>
                    </a:lnTo>
                    <a:lnTo>
                      <a:pt x="66" y="86"/>
                    </a:lnTo>
                    <a:lnTo>
                      <a:pt x="66" y="86"/>
                    </a:lnTo>
                    <a:lnTo>
                      <a:pt x="77" y="65"/>
                    </a:lnTo>
                    <a:lnTo>
                      <a:pt x="87" y="45"/>
                    </a:lnTo>
                    <a:lnTo>
                      <a:pt x="93" y="35"/>
                    </a:lnTo>
                    <a:lnTo>
                      <a:pt x="98" y="26"/>
                    </a:lnTo>
                    <a:lnTo>
                      <a:pt x="105" y="17"/>
                    </a:lnTo>
                    <a:lnTo>
                      <a:pt x="113" y="8"/>
                    </a:lnTo>
                    <a:lnTo>
                      <a:pt x="113" y="8"/>
                    </a:lnTo>
                    <a:lnTo>
                      <a:pt x="114" y="7"/>
                    </a:lnTo>
                    <a:lnTo>
                      <a:pt x="115" y="4"/>
                    </a:lnTo>
                    <a:lnTo>
                      <a:pt x="114" y="2"/>
                    </a:lnTo>
                    <a:lnTo>
                      <a:pt x="113" y="1"/>
                    </a:lnTo>
                    <a:lnTo>
                      <a:pt x="112" y="0"/>
                    </a:lnTo>
                    <a:lnTo>
                      <a:pt x="110" y="0"/>
                    </a:lnTo>
                    <a:lnTo>
                      <a:pt x="107" y="0"/>
                    </a:lnTo>
                    <a:lnTo>
                      <a:pt x="106" y="1"/>
                    </a:lnTo>
                    <a:lnTo>
                      <a:pt x="106" y="1"/>
                    </a:lnTo>
                    <a:close/>
                  </a:path>
                </a:pathLst>
              </a:custGeom>
              <a:grpFill/>
              <a:ln w="9525">
                <a:solidFill>
                  <a:schemeClr val="accent1"/>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89" name="chenying0907 877"/>
              <p:cNvSpPr/>
              <p:nvPr/>
            </p:nvSpPr>
            <p:spPr bwMode="auto">
              <a:xfrm>
                <a:off x="4451350" y="1538288"/>
                <a:ext cx="58738" cy="96838"/>
              </a:xfrm>
              <a:custGeom>
                <a:avLst/>
                <a:gdLst/>
                <a:ahLst/>
                <a:cxnLst>
                  <a:cxn ang="0">
                    <a:pos x="104" y="2"/>
                  </a:cxn>
                  <a:cxn ang="0">
                    <a:pos x="104" y="2"/>
                  </a:cxn>
                  <a:cxn ang="0">
                    <a:pos x="100" y="8"/>
                  </a:cxn>
                  <a:cxn ang="0">
                    <a:pos x="94" y="14"/>
                  </a:cxn>
                  <a:cxn ang="0">
                    <a:pos x="89" y="20"/>
                  </a:cxn>
                  <a:cxn ang="0">
                    <a:pos x="86" y="23"/>
                  </a:cxn>
                  <a:cxn ang="0">
                    <a:pos x="85" y="27"/>
                  </a:cxn>
                  <a:cxn ang="0">
                    <a:pos x="85" y="27"/>
                  </a:cxn>
                  <a:cxn ang="0">
                    <a:pos x="80" y="41"/>
                  </a:cxn>
                  <a:cxn ang="0">
                    <a:pos x="73" y="54"/>
                  </a:cxn>
                  <a:cxn ang="0">
                    <a:pos x="58" y="79"/>
                  </a:cxn>
                  <a:cxn ang="0">
                    <a:pos x="58" y="79"/>
                  </a:cxn>
                  <a:cxn ang="0">
                    <a:pos x="29" y="128"/>
                  </a:cxn>
                  <a:cxn ang="0">
                    <a:pos x="14" y="153"/>
                  </a:cxn>
                  <a:cxn ang="0">
                    <a:pos x="0" y="177"/>
                  </a:cxn>
                  <a:cxn ang="0">
                    <a:pos x="0" y="177"/>
                  </a:cxn>
                  <a:cxn ang="0">
                    <a:pos x="0" y="179"/>
                  </a:cxn>
                  <a:cxn ang="0">
                    <a:pos x="0" y="181"/>
                  </a:cxn>
                  <a:cxn ang="0">
                    <a:pos x="1" y="183"/>
                  </a:cxn>
                  <a:cxn ang="0">
                    <a:pos x="2" y="184"/>
                  </a:cxn>
                  <a:cxn ang="0">
                    <a:pos x="5" y="185"/>
                  </a:cxn>
                  <a:cxn ang="0">
                    <a:pos x="7" y="184"/>
                  </a:cxn>
                  <a:cxn ang="0">
                    <a:pos x="8" y="183"/>
                  </a:cxn>
                  <a:cxn ang="0">
                    <a:pos x="8" y="183"/>
                  </a:cxn>
                  <a:cxn ang="0">
                    <a:pos x="11" y="178"/>
                  </a:cxn>
                  <a:cxn ang="0">
                    <a:pos x="15" y="175"/>
                  </a:cxn>
                  <a:cxn ang="0">
                    <a:pos x="15" y="175"/>
                  </a:cxn>
                  <a:cxn ang="0">
                    <a:pos x="17" y="173"/>
                  </a:cxn>
                  <a:cxn ang="0">
                    <a:pos x="18" y="171"/>
                  </a:cxn>
                  <a:cxn ang="0">
                    <a:pos x="18" y="168"/>
                  </a:cxn>
                  <a:cxn ang="0">
                    <a:pos x="17" y="167"/>
                  </a:cxn>
                  <a:cxn ang="0">
                    <a:pos x="17" y="167"/>
                  </a:cxn>
                  <a:cxn ang="0">
                    <a:pos x="39" y="129"/>
                  </a:cxn>
                  <a:cxn ang="0">
                    <a:pos x="63" y="91"/>
                  </a:cxn>
                  <a:cxn ang="0">
                    <a:pos x="63" y="91"/>
                  </a:cxn>
                  <a:cxn ang="0">
                    <a:pos x="76" y="69"/>
                  </a:cxn>
                  <a:cxn ang="0">
                    <a:pos x="82" y="58"/>
                  </a:cxn>
                  <a:cxn ang="0">
                    <a:pos x="89" y="45"/>
                  </a:cxn>
                  <a:cxn ang="0">
                    <a:pos x="89" y="45"/>
                  </a:cxn>
                  <a:cxn ang="0">
                    <a:pos x="94" y="35"/>
                  </a:cxn>
                  <a:cxn ang="0">
                    <a:pos x="100" y="25"/>
                  </a:cxn>
                  <a:cxn ang="0">
                    <a:pos x="112" y="7"/>
                  </a:cxn>
                  <a:cxn ang="0">
                    <a:pos x="112" y="7"/>
                  </a:cxn>
                  <a:cxn ang="0">
                    <a:pos x="113" y="5"/>
                  </a:cxn>
                  <a:cxn ang="0">
                    <a:pos x="113" y="3"/>
                  </a:cxn>
                  <a:cxn ang="0">
                    <a:pos x="112" y="2"/>
                  </a:cxn>
                  <a:cxn ang="0">
                    <a:pos x="111" y="1"/>
                  </a:cxn>
                  <a:cxn ang="0">
                    <a:pos x="109" y="0"/>
                  </a:cxn>
                  <a:cxn ang="0">
                    <a:pos x="107" y="0"/>
                  </a:cxn>
                  <a:cxn ang="0">
                    <a:pos x="106" y="1"/>
                  </a:cxn>
                  <a:cxn ang="0">
                    <a:pos x="104" y="2"/>
                  </a:cxn>
                  <a:cxn ang="0">
                    <a:pos x="104" y="2"/>
                  </a:cxn>
                </a:cxnLst>
                <a:rect l="0" t="0" r="r" b="b"/>
                <a:pathLst>
                  <a:path w="113" h="185">
                    <a:moveTo>
                      <a:pt x="104" y="2"/>
                    </a:moveTo>
                    <a:lnTo>
                      <a:pt x="104" y="2"/>
                    </a:lnTo>
                    <a:lnTo>
                      <a:pt x="100" y="8"/>
                    </a:lnTo>
                    <a:lnTo>
                      <a:pt x="94" y="14"/>
                    </a:lnTo>
                    <a:lnTo>
                      <a:pt x="89" y="20"/>
                    </a:lnTo>
                    <a:lnTo>
                      <a:pt x="86" y="23"/>
                    </a:lnTo>
                    <a:lnTo>
                      <a:pt x="85" y="27"/>
                    </a:lnTo>
                    <a:lnTo>
                      <a:pt x="85" y="27"/>
                    </a:lnTo>
                    <a:lnTo>
                      <a:pt x="80" y="41"/>
                    </a:lnTo>
                    <a:lnTo>
                      <a:pt x="73" y="54"/>
                    </a:lnTo>
                    <a:lnTo>
                      <a:pt x="58" y="79"/>
                    </a:lnTo>
                    <a:lnTo>
                      <a:pt x="58" y="79"/>
                    </a:lnTo>
                    <a:lnTo>
                      <a:pt x="29" y="128"/>
                    </a:lnTo>
                    <a:lnTo>
                      <a:pt x="14" y="153"/>
                    </a:lnTo>
                    <a:lnTo>
                      <a:pt x="0" y="177"/>
                    </a:lnTo>
                    <a:lnTo>
                      <a:pt x="0" y="177"/>
                    </a:lnTo>
                    <a:lnTo>
                      <a:pt x="0" y="179"/>
                    </a:lnTo>
                    <a:lnTo>
                      <a:pt x="0" y="181"/>
                    </a:lnTo>
                    <a:lnTo>
                      <a:pt x="1" y="183"/>
                    </a:lnTo>
                    <a:lnTo>
                      <a:pt x="2" y="184"/>
                    </a:lnTo>
                    <a:lnTo>
                      <a:pt x="5" y="185"/>
                    </a:lnTo>
                    <a:lnTo>
                      <a:pt x="7" y="184"/>
                    </a:lnTo>
                    <a:lnTo>
                      <a:pt x="8" y="183"/>
                    </a:lnTo>
                    <a:lnTo>
                      <a:pt x="8" y="183"/>
                    </a:lnTo>
                    <a:lnTo>
                      <a:pt x="11" y="178"/>
                    </a:lnTo>
                    <a:lnTo>
                      <a:pt x="15" y="175"/>
                    </a:lnTo>
                    <a:lnTo>
                      <a:pt x="15" y="175"/>
                    </a:lnTo>
                    <a:lnTo>
                      <a:pt x="17" y="173"/>
                    </a:lnTo>
                    <a:lnTo>
                      <a:pt x="18" y="171"/>
                    </a:lnTo>
                    <a:lnTo>
                      <a:pt x="18" y="168"/>
                    </a:lnTo>
                    <a:lnTo>
                      <a:pt x="17" y="167"/>
                    </a:lnTo>
                    <a:lnTo>
                      <a:pt x="17" y="167"/>
                    </a:lnTo>
                    <a:lnTo>
                      <a:pt x="39" y="129"/>
                    </a:lnTo>
                    <a:lnTo>
                      <a:pt x="63" y="91"/>
                    </a:lnTo>
                    <a:lnTo>
                      <a:pt x="63" y="91"/>
                    </a:lnTo>
                    <a:lnTo>
                      <a:pt x="76" y="69"/>
                    </a:lnTo>
                    <a:lnTo>
                      <a:pt x="82" y="58"/>
                    </a:lnTo>
                    <a:lnTo>
                      <a:pt x="89" y="45"/>
                    </a:lnTo>
                    <a:lnTo>
                      <a:pt x="89" y="45"/>
                    </a:lnTo>
                    <a:lnTo>
                      <a:pt x="94" y="35"/>
                    </a:lnTo>
                    <a:lnTo>
                      <a:pt x="100" y="25"/>
                    </a:lnTo>
                    <a:lnTo>
                      <a:pt x="112" y="7"/>
                    </a:lnTo>
                    <a:lnTo>
                      <a:pt x="112" y="7"/>
                    </a:lnTo>
                    <a:lnTo>
                      <a:pt x="113" y="5"/>
                    </a:lnTo>
                    <a:lnTo>
                      <a:pt x="113" y="3"/>
                    </a:lnTo>
                    <a:lnTo>
                      <a:pt x="112" y="2"/>
                    </a:lnTo>
                    <a:lnTo>
                      <a:pt x="111" y="1"/>
                    </a:lnTo>
                    <a:lnTo>
                      <a:pt x="109" y="0"/>
                    </a:lnTo>
                    <a:lnTo>
                      <a:pt x="107" y="0"/>
                    </a:lnTo>
                    <a:lnTo>
                      <a:pt x="106" y="1"/>
                    </a:lnTo>
                    <a:lnTo>
                      <a:pt x="104" y="2"/>
                    </a:lnTo>
                    <a:lnTo>
                      <a:pt x="104" y="2"/>
                    </a:lnTo>
                    <a:close/>
                  </a:path>
                </a:pathLst>
              </a:custGeom>
              <a:grpFill/>
              <a:ln w="9525">
                <a:solidFill>
                  <a:schemeClr val="accent1"/>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90" name="chenying0907 878"/>
              <p:cNvSpPr/>
              <p:nvPr/>
            </p:nvSpPr>
            <p:spPr bwMode="auto">
              <a:xfrm>
                <a:off x="4473575" y="1566863"/>
                <a:ext cx="66675" cy="101600"/>
              </a:xfrm>
              <a:custGeom>
                <a:avLst/>
                <a:gdLst/>
                <a:ahLst/>
                <a:cxnLst>
                  <a:cxn ang="0">
                    <a:pos x="119" y="4"/>
                  </a:cxn>
                  <a:cxn ang="0">
                    <a:pos x="119" y="4"/>
                  </a:cxn>
                  <a:cxn ang="0">
                    <a:pos x="118" y="9"/>
                  </a:cxn>
                  <a:cxn ang="0">
                    <a:pos x="116" y="13"/>
                  </a:cxn>
                  <a:cxn ang="0">
                    <a:pos x="111" y="22"/>
                  </a:cxn>
                  <a:cxn ang="0">
                    <a:pos x="99" y="40"/>
                  </a:cxn>
                  <a:cxn ang="0">
                    <a:pos x="99" y="40"/>
                  </a:cxn>
                  <a:cxn ang="0">
                    <a:pos x="91" y="51"/>
                  </a:cxn>
                  <a:cxn ang="0">
                    <a:pos x="83" y="61"/>
                  </a:cxn>
                  <a:cxn ang="0">
                    <a:pos x="74" y="73"/>
                  </a:cxn>
                  <a:cxn ang="0">
                    <a:pos x="67" y="84"/>
                  </a:cxn>
                  <a:cxn ang="0">
                    <a:pos x="67" y="84"/>
                  </a:cxn>
                  <a:cxn ang="0">
                    <a:pos x="34" y="134"/>
                  </a:cxn>
                  <a:cxn ang="0">
                    <a:pos x="18" y="159"/>
                  </a:cxn>
                  <a:cxn ang="0">
                    <a:pos x="1" y="183"/>
                  </a:cxn>
                  <a:cxn ang="0">
                    <a:pos x="1" y="183"/>
                  </a:cxn>
                  <a:cxn ang="0">
                    <a:pos x="0" y="184"/>
                  </a:cxn>
                  <a:cxn ang="0">
                    <a:pos x="0" y="186"/>
                  </a:cxn>
                  <a:cxn ang="0">
                    <a:pos x="1" y="188"/>
                  </a:cxn>
                  <a:cxn ang="0">
                    <a:pos x="2" y="190"/>
                  </a:cxn>
                  <a:cxn ang="0">
                    <a:pos x="4" y="190"/>
                  </a:cxn>
                  <a:cxn ang="0">
                    <a:pos x="6" y="190"/>
                  </a:cxn>
                  <a:cxn ang="0">
                    <a:pos x="7" y="190"/>
                  </a:cxn>
                  <a:cxn ang="0">
                    <a:pos x="9" y="187"/>
                  </a:cxn>
                  <a:cxn ang="0">
                    <a:pos x="9" y="187"/>
                  </a:cxn>
                  <a:cxn ang="0">
                    <a:pos x="27" y="161"/>
                  </a:cxn>
                  <a:cxn ang="0">
                    <a:pos x="44" y="135"/>
                  </a:cxn>
                  <a:cxn ang="0">
                    <a:pos x="81" y="81"/>
                  </a:cxn>
                  <a:cxn ang="0">
                    <a:pos x="81" y="81"/>
                  </a:cxn>
                  <a:cxn ang="0">
                    <a:pos x="88" y="71"/>
                  </a:cxn>
                  <a:cxn ang="0">
                    <a:pos x="96" y="59"/>
                  </a:cxn>
                  <a:cxn ang="0">
                    <a:pos x="103" y="49"/>
                  </a:cxn>
                  <a:cxn ang="0">
                    <a:pos x="111" y="38"/>
                  </a:cxn>
                  <a:cxn ang="0">
                    <a:pos x="111" y="38"/>
                  </a:cxn>
                  <a:cxn ang="0">
                    <a:pos x="121" y="23"/>
                  </a:cxn>
                  <a:cxn ang="0">
                    <a:pos x="125" y="15"/>
                  </a:cxn>
                  <a:cxn ang="0">
                    <a:pos x="128" y="7"/>
                  </a:cxn>
                  <a:cxn ang="0">
                    <a:pos x="128" y="7"/>
                  </a:cxn>
                  <a:cxn ang="0">
                    <a:pos x="128" y="5"/>
                  </a:cxn>
                  <a:cxn ang="0">
                    <a:pos x="127" y="3"/>
                  </a:cxn>
                  <a:cxn ang="0">
                    <a:pos x="124" y="0"/>
                  </a:cxn>
                  <a:cxn ang="0">
                    <a:pos x="123" y="0"/>
                  </a:cxn>
                  <a:cxn ang="0">
                    <a:pos x="121" y="0"/>
                  </a:cxn>
                  <a:cxn ang="0">
                    <a:pos x="120" y="3"/>
                  </a:cxn>
                  <a:cxn ang="0">
                    <a:pos x="119" y="4"/>
                  </a:cxn>
                  <a:cxn ang="0">
                    <a:pos x="119" y="4"/>
                  </a:cxn>
                </a:cxnLst>
                <a:rect l="0" t="0" r="r" b="b"/>
                <a:pathLst>
                  <a:path w="128" h="190">
                    <a:moveTo>
                      <a:pt x="119" y="4"/>
                    </a:moveTo>
                    <a:lnTo>
                      <a:pt x="119" y="4"/>
                    </a:lnTo>
                    <a:lnTo>
                      <a:pt x="118" y="9"/>
                    </a:lnTo>
                    <a:lnTo>
                      <a:pt x="116" y="13"/>
                    </a:lnTo>
                    <a:lnTo>
                      <a:pt x="111" y="22"/>
                    </a:lnTo>
                    <a:lnTo>
                      <a:pt x="99" y="40"/>
                    </a:lnTo>
                    <a:lnTo>
                      <a:pt x="99" y="40"/>
                    </a:lnTo>
                    <a:lnTo>
                      <a:pt x="91" y="51"/>
                    </a:lnTo>
                    <a:lnTo>
                      <a:pt x="83" y="61"/>
                    </a:lnTo>
                    <a:lnTo>
                      <a:pt x="74" y="73"/>
                    </a:lnTo>
                    <a:lnTo>
                      <a:pt x="67" y="84"/>
                    </a:lnTo>
                    <a:lnTo>
                      <a:pt x="67" y="84"/>
                    </a:lnTo>
                    <a:lnTo>
                      <a:pt x="34" y="134"/>
                    </a:lnTo>
                    <a:lnTo>
                      <a:pt x="18" y="159"/>
                    </a:lnTo>
                    <a:lnTo>
                      <a:pt x="1" y="183"/>
                    </a:lnTo>
                    <a:lnTo>
                      <a:pt x="1" y="183"/>
                    </a:lnTo>
                    <a:lnTo>
                      <a:pt x="0" y="184"/>
                    </a:lnTo>
                    <a:lnTo>
                      <a:pt x="0" y="186"/>
                    </a:lnTo>
                    <a:lnTo>
                      <a:pt x="1" y="188"/>
                    </a:lnTo>
                    <a:lnTo>
                      <a:pt x="2" y="190"/>
                    </a:lnTo>
                    <a:lnTo>
                      <a:pt x="4" y="190"/>
                    </a:lnTo>
                    <a:lnTo>
                      <a:pt x="6" y="190"/>
                    </a:lnTo>
                    <a:lnTo>
                      <a:pt x="7" y="190"/>
                    </a:lnTo>
                    <a:lnTo>
                      <a:pt x="9" y="187"/>
                    </a:lnTo>
                    <a:lnTo>
                      <a:pt x="9" y="187"/>
                    </a:lnTo>
                    <a:lnTo>
                      <a:pt x="27" y="161"/>
                    </a:lnTo>
                    <a:lnTo>
                      <a:pt x="44" y="135"/>
                    </a:lnTo>
                    <a:lnTo>
                      <a:pt x="81" y="81"/>
                    </a:lnTo>
                    <a:lnTo>
                      <a:pt x="81" y="81"/>
                    </a:lnTo>
                    <a:lnTo>
                      <a:pt x="88" y="71"/>
                    </a:lnTo>
                    <a:lnTo>
                      <a:pt x="96" y="59"/>
                    </a:lnTo>
                    <a:lnTo>
                      <a:pt x="103" y="49"/>
                    </a:lnTo>
                    <a:lnTo>
                      <a:pt x="111" y="38"/>
                    </a:lnTo>
                    <a:lnTo>
                      <a:pt x="111" y="38"/>
                    </a:lnTo>
                    <a:lnTo>
                      <a:pt x="121" y="23"/>
                    </a:lnTo>
                    <a:lnTo>
                      <a:pt x="125" y="15"/>
                    </a:lnTo>
                    <a:lnTo>
                      <a:pt x="128" y="7"/>
                    </a:lnTo>
                    <a:lnTo>
                      <a:pt x="128" y="7"/>
                    </a:lnTo>
                    <a:lnTo>
                      <a:pt x="128" y="5"/>
                    </a:lnTo>
                    <a:lnTo>
                      <a:pt x="127" y="3"/>
                    </a:lnTo>
                    <a:lnTo>
                      <a:pt x="124" y="0"/>
                    </a:lnTo>
                    <a:lnTo>
                      <a:pt x="123" y="0"/>
                    </a:lnTo>
                    <a:lnTo>
                      <a:pt x="121" y="0"/>
                    </a:lnTo>
                    <a:lnTo>
                      <a:pt x="120" y="3"/>
                    </a:lnTo>
                    <a:lnTo>
                      <a:pt x="119" y="4"/>
                    </a:lnTo>
                    <a:lnTo>
                      <a:pt x="119" y="4"/>
                    </a:lnTo>
                    <a:close/>
                  </a:path>
                </a:pathLst>
              </a:custGeom>
              <a:grpFill/>
              <a:ln w="9525">
                <a:solidFill>
                  <a:schemeClr val="accent1"/>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91" name="chenying0907 879"/>
              <p:cNvSpPr/>
              <p:nvPr/>
            </p:nvSpPr>
            <p:spPr bwMode="auto">
              <a:xfrm>
                <a:off x="4500563" y="1595438"/>
                <a:ext cx="76200" cy="107950"/>
              </a:xfrm>
              <a:custGeom>
                <a:avLst/>
                <a:gdLst/>
                <a:ahLst/>
                <a:cxnLst>
                  <a:cxn ang="0">
                    <a:pos x="133" y="2"/>
                  </a:cxn>
                  <a:cxn ang="0">
                    <a:pos x="133" y="2"/>
                  </a:cxn>
                  <a:cxn ang="0">
                    <a:pos x="116" y="23"/>
                  </a:cxn>
                  <a:cxn ang="0">
                    <a:pos x="100" y="45"/>
                  </a:cxn>
                  <a:cxn ang="0">
                    <a:pos x="100" y="45"/>
                  </a:cxn>
                  <a:cxn ang="0">
                    <a:pos x="81" y="70"/>
                  </a:cxn>
                  <a:cxn ang="0">
                    <a:pos x="72" y="84"/>
                  </a:cxn>
                  <a:cxn ang="0">
                    <a:pos x="63" y="96"/>
                  </a:cxn>
                  <a:cxn ang="0">
                    <a:pos x="63" y="96"/>
                  </a:cxn>
                  <a:cxn ang="0">
                    <a:pos x="53" y="107"/>
                  </a:cxn>
                  <a:cxn ang="0">
                    <a:pos x="44" y="119"/>
                  </a:cxn>
                  <a:cxn ang="0">
                    <a:pos x="36" y="131"/>
                  </a:cxn>
                  <a:cxn ang="0">
                    <a:pos x="29" y="144"/>
                  </a:cxn>
                  <a:cxn ang="0">
                    <a:pos x="0" y="196"/>
                  </a:cxn>
                  <a:cxn ang="0">
                    <a:pos x="0" y="196"/>
                  </a:cxn>
                  <a:cxn ang="0">
                    <a:pos x="0" y="198"/>
                  </a:cxn>
                  <a:cxn ang="0">
                    <a:pos x="0" y="201"/>
                  </a:cxn>
                  <a:cxn ang="0">
                    <a:pos x="1" y="202"/>
                  </a:cxn>
                  <a:cxn ang="0">
                    <a:pos x="2" y="203"/>
                  </a:cxn>
                  <a:cxn ang="0">
                    <a:pos x="4" y="204"/>
                  </a:cxn>
                  <a:cxn ang="0">
                    <a:pos x="5" y="204"/>
                  </a:cxn>
                  <a:cxn ang="0">
                    <a:pos x="7" y="203"/>
                  </a:cxn>
                  <a:cxn ang="0">
                    <a:pos x="8" y="202"/>
                  </a:cxn>
                  <a:cxn ang="0">
                    <a:pos x="8" y="202"/>
                  </a:cxn>
                  <a:cxn ang="0">
                    <a:pos x="25" y="173"/>
                  </a:cxn>
                  <a:cxn ang="0">
                    <a:pos x="41" y="145"/>
                  </a:cxn>
                  <a:cxn ang="0">
                    <a:pos x="60" y="117"/>
                  </a:cxn>
                  <a:cxn ang="0">
                    <a:pos x="79" y="91"/>
                  </a:cxn>
                  <a:cxn ang="0">
                    <a:pos x="79" y="91"/>
                  </a:cxn>
                  <a:cxn ang="0">
                    <a:pos x="86" y="81"/>
                  </a:cxn>
                  <a:cxn ang="0">
                    <a:pos x="94" y="70"/>
                  </a:cxn>
                  <a:cxn ang="0">
                    <a:pos x="108" y="50"/>
                  </a:cxn>
                  <a:cxn ang="0">
                    <a:pos x="108" y="50"/>
                  </a:cxn>
                  <a:cxn ang="0">
                    <a:pos x="125" y="28"/>
                  </a:cxn>
                  <a:cxn ang="0">
                    <a:pos x="141" y="6"/>
                  </a:cxn>
                  <a:cxn ang="0">
                    <a:pos x="141" y="6"/>
                  </a:cxn>
                  <a:cxn ang="0">
                    <a:pos x="142" y="5"/>
                  </a:cxn>
                  <a:cxn ang="0">
                    <a:pos x="141" y="3"/>
                  </a:cxn>
                  <a:cxn ang="0">
                    <a:pos x="141" y="1"/>
                  </a:cxn>
                  <a:cxn ang="0">
                    <a:pos x="139" y="0"/>
                  </a:cxn>
                  <a:cxn ang="0">
                    <a:pos x="136" y="0"/>
                  </a:cxn>
                  <a:cxn ang="0">
                    <a:pos x="134" y="0"/>
                  </a:cxn>
                  <a:cxn ang="0">
                    <a:pos x="133" y="2"/>
                  </a:cxn>
                  <a:cxn ang="0">
                    <a:pos x="133" y="2"/>
                  </a:cxn>
                </a:cxnLst>
                <a:rect l="0" t="0" r="r" b="b"/>
                <a:pathLst>
                  <a:path w="142" h="204">
                    <a:moveTo>
                      <a:pt x="133" y="2"/>
                    </a:moveTo>
                    <a:lnTo>
                      <a:pt x="133" y="2"/>
                    </a:lnTo>
                    <a:lnTo>
                      <a:pt x="116" y="23"/>
                    </a:lnTo>
                    <a:lnTo>
                      <a:pt x="100" y="45"/>
                    </a:lnTo>
                    <a:lnTo>
                      <a:pt x="100" y="45"/>
                    </a:lnTo>
                    <a:lnTo>
                      <a:pt x="81" y="70"/>
                    </a:lnTo>
                    <a:lnTo>
                      <a:pt x="72" y="84"/>
                    </a:lnTo>
                    <a:lnTo>
                      <a:pt x="63" y="96"/>
                    </a:lnTo>
                    <a:lnTo>
                      <a:pt x="63" y="96"/>
                    </a:lnTo>
                    <a:lnTo>
                      <a:pt x="53" y="107"/>
                    </a:lnTo>
                    <a:lnTo>
                      <a:pt x="44" y="119"/>
                    </a:lnTo>
                    <a:lnTo>
                      <a:pt x="36" y="131"/>
                    </a:lnTo>
                    <a:lnTo>
                      <a:pt x="29" y="144"/>
                    </a:lnTo>
                    <a:lnTo>
                      <a:pt x="0" y="196"/>
                    </a:lnTo>
                    <a:lnTo>
                      <a:pt x="0" y="196"/>
                    </a:lnTo>
                    <a:lnTo>
                      <a:pt x="0" y="198"/>
                    </a:lnTo>
                    <a:lnTo>
                      <a:pt x="0" y="201"/>
                    </a:lnTo>
                    <a:lnTo>
                      <a:pt x="1" y="202"/>
                    </a:lnTo>
                    <a:lnTo>
                      <a:pt x="2" y="203"/>
                    </a:lnTo>
                    <a:lnTo>
                      <a:pt x="4" y="204"/>
                    </a:lnTo>
                    <a:lnTo>
                      <a:pt x="5" y="204"/>
                    </a:lnTo>
                    <a:lnTo>
                      <a:pt x="7" y="203"/>
                    </a:lnTo>
                    <a:lnTo>
                      <a:pt x="8" y="202"/>
                    </a:lnTo>
                    <a:lnTo>
                      <a:pt x="8" y="202"/>
                    </a:lnTo>
                    <a:lnTo>
                      <a:pt x="25" y="173"/>
                    </a:lnTo>
                    <a:lnTo>
                      <a:pt x="41" y="145"/>
                    </a:lnTo>
                    <a:lnTo>
                      <a:pt x="60" y="117"/>
                    </a:lnTo>
                    <a:lnTo>
                      <a:pt x="79" y="91"/>
                    </a:lnTo>
                    <a:lnTo>
                      <a:pt x="79" y="91"/>
                    </a:lnTo>
                    <a:lnTo>
                      <a:pt x="86" y="81"/>
                    </a:lnTo>
                    <a:lnTo>
                      <a:pt x="94" y="70"/>
                    </a:lnTo>
                    <a:lnTo>
                      <a:pt x="108" y="50"/>
                    </a:lnTo>
                    <a:lnTo>
                      <a:pt x="108" y="50"/>
                    </a:lnTo>
                    <a:lnTo>
                      <a:pt x="125" y="28"/>
                    </a:lnTo>
                    <a:lnTo>
                      <a:pt x="141" y="6"/>
                    </a:lnTo>
                    <a:lnTo>
                      <a:pt x="141" y="6"/>
                    </a:lnTo>
                    <a:lnTo>
                      <a:pt x="142" y="5"/>
                    </a:lnTo>
                    <a:lnTo>
                      <a:pt x="141" y="3"/>
                    </a:lnTo>
                    <a:lnTo>
                      <a:pt x="141" y="1"/>
                    </a:lnTo>
                    <a:lnTo>
                      <a:pt x="139" y="0"/>
                    </a:lnTo>
                    <a:lnTo>
                      <a:pt x="136" y="0"/>
                    </a:lnTo>
                    <a:lnTo>
                      <a:pt x="134" y="0"/>
                    </a:lnTo>
                    <a:lnTo>
                      <a:pt x="133" y="2"/>
                    </a:lnTo>
                    <a:lnTo>
                      <a:pt x="133" y="2"/>
                    </a:lnTo>
                    <a:close/>
                  </a:path>
                </a:pathLst>
              </a:custGeom>
              <a:grpFill/>
              <a:ln w="9525">
                <a:solidFill>
                  <a:schemeClr val="accent1"/>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92" name="chenying0907 880"/>
              <p:cNvSpPr/>
              <p:nvPr/>
            </p:nvSpPr>
            <p:spPr bwMode="auto">
              <a:xfrm>
                <a:off x="4510088" y="1630363"/>
                <a:ext cx="80963" cy="125413"/>
              </a:xfrm>
              <a:custGeom>
                <a:avLst/>
                <a:gdLst/>
                <a:ahLst/>
                <a:cxnLst>
                  <a:cxn ang="0">
                    <a:pos x="143" y="2"/>
                  </a:cxn>
                  <a:cxn ang="0">
                    <a:pos x="143" y="2"/>
                  </a:cxn>
                  <a:cxn ang="0">
                    <a:pos x="110" y="58"/>
                  </a:cxn>
                  <a:cxn ang="0">
                    <a:pos x="77" y="114"/>
                  </a:cxn>
                  <a:cxn ang="0">
                    <a:pos x="77" y="114"/>
                  </a:cxn>
                  <a:cxn ang="0">
                    <a:pos x="58" y="143"/>
                  </a:cxn>
                  <a:cxn ang="0">
                    <a:pos x="39" y="172"/>
                  </a:cxn>
                  <a:cxn ang="0">
                    <a:pos x="20" y="201"/>
                  </a:cxn>
                  <a:cxn ang="0">
                    <a:pos x="1" y="230"/>
                  </a:cxn>
                  <a:cxn ang="0">
                    <a:pos x="1" y="230"/>
                  </a:cxn>
                  <a:cxn ang="0">
                    <a:pos x="0" y="232"/>
                  </a:cxn>
                  <a:cxn ang="0">
                    <a:pos x="0" y="234"/>
                  </a:cxn>
                  <a:cxn ang="0">
                    <a:pos x="1" y="235"/>
                  </a:cxn>
                  <a:cxn ang="0">
                    <a:pos x="2" y="236"/>
                  </a:cxn>
                  <a:cxn ang="0">
                    <a:pos x="4" y="237"/>
                  </a:cxn>
                  <a:cxn ang="0">
                    <a:pos x="7" y="237"/>
                  </a:cxn>
                  <a:cxn ang="0">
                    <a:pos x="8" y="236"/>
                  </a:cxn>
                  <a:cxn ang="0">
                    <a:pos x="10" y="235"/>
                  </a:cxn>
                  <a:cxn ang="0">
                    <a:pos x="10" y="235"/>
                  </a:cxn>
                  <a:cxn ang="0">
                    <a:pos x="44" y="180"/>
                  </a:cxn>
                  <a:cxn ang="0">
                    <a:pos x="62" y="152"/>
                  </a:cxn>
                  <a:cxn ang="0">
                    <a:pos x="80" y="125"/>
                  </a:cxn>
                  <a:cxn ang="0">
                    <a:pos x="80" y="125"/>
                  </a:cxn>
                  <a:cxn ang="0">
                    <a:pos x="99" y="96"/>
                  </a:cxn>
                  <a:cxn ang="0">
                    <a:pos x="117" y="67"/>
                  </a:cxn>
                  <a:cxn ang="0">
                    <a:pos x="134" y="36"/>
                  </a:cxn>
                  <a:cxn ang="0">
                    <a:pos x="151" y="8"/>
                  </a:cxn>
                  <a:cxn ang="0">
                    <a:pos x="151" y="8"/>
                  </a:cxn>
                  <a:cxn ang="0">
                    <a:pos x="152" y="5"/>
                  </a:cxn>
                  <a:cxn ang="0">
                    <a:pos x="152" y="3"/>
                  </a:cxn>
                  <a:cxn ang="0">
                    <a:pos x="151" y="2"/>
                  </a:cxn>
                  <a:cxn ang="0">
                    <a:pos x="150" y="1"/>
                  </a:cxn>
                  <a:cxn ang="0">
                    <a:pos x="148" y="0"/>
                  </a:cxn>
                  <a:cxn ang="0">
                    <a:pos x="146" y="0"/>
                  </a:cxn>
                  <a:cxn ang="0">
                    <a:pos x="145" y="1"/>
                  </a:cxn>
                  <a:cxn ang="0">
                    <a:pos x="143" y="2"/>
                  </a:cxn>
                  <a:cxn ang="0">
                    <a:pos x="143" y="2"/>
                  </a:cxn>
                </a:cxnLst>
                <a:rect l="0" t="0" r="r" b="b"/>
                <a:pathLst>
                  <a:path w="152" h="237">
                    <a:moveTo>
                      <a:pt x="143" y="2"/>
                    </a:moveTo>
                    <a:lnTo>
                      <a:pt x="143" y="2"/>
                    </a:lnTo>
                    <a:lnTo>
                      <a:pt x="110" y="58"/>
                    </a:lnTo>
                    <a:lnTo>
                      <a:pt x="77" y="114"/>
                    </a:lnTo>
                    <a:lnTo>
                      <a:pt x="77" y="114"/>
                    </a:lnTo>
                    <a:lnTo>
                      <a:pt x="58" y="143"/>
                    </a:lnTo>
                    <a:lnTo>
                      <a:pt x="39" y="172"/>
                    </a:lnTo>
                    <a:lnTo>
                      <a:pt x="20" y="201"/>
                    </a:lnTo>
                    <a:lnTo>
                      <a:pt x="1" y="230"/>
                    </a:lnTo>
                    <a:lnTo>
                      <a:pt x="1" y="230"/>
                    </a:lnTo>
                    <a:lnTo>
                      <a:pt x="0" y="232"/>
                    </a:lnTo>
                    <a:lnTo>
                      <a:pt x="0" y="234"/>
                    </a:lnTo>
                    <a:lnTo>
                      <a:pt x="1" y="235"/>
                    </a:lnTo>
                    <a:lnTo>
                      <a:pt x="2" y="236"/>
                    </a:lnTo>
                    <a:lnTo>
                      <a:pt x="4" y="237"/>
                    </a:lnTo>
                    <a:lnTo>
                      <a:pt x="7" y="237"/>
                    </a:lnTo>
                    <a:lnTo>
                      <a:pt x="8" y="236"/>
                    </a:lnTo>
                    <a:lnTo>
                      <a:pt x="10" y="235"/>
                    </a:lnTo>
                    <a:lnTo>
                      <a:pt x="10" y="235"/>
                    </a:lnTo>
                    <a:lnTo>
                      <a:pt x="44" y="180"/>
                    </a:lnTo>
                    <a:lnTo>
                      <a:pt x="62" y="152"/>
                    </a:lnTo>
                    <a:lnTo>
                      <a:pt x="80" y="125"/>
                    </a:lnTo>
                    <a:lnTo>
                      <a:pt x="80" y="125"/>
                    </a:lnTo>
                    <a:lnTo>
                      <a:pt x="99" y="96"/>
                    </a:lnTo>
                    <a:lnTo>
                      <a:pt x="117" y="67"/>
                    </a:lnTo>
                    <a:lnTo>
                      <a:pt x="134" y="36"/>
                    </a:lnTo>
                    <a:lnTo>
                      <a:pt x="151" y="8"/>
                    </a:lnTo>
                    <a:lnTo>
                      <a:pt x="151" y="8"/>
                    </a:lnTo>
                    <a:lnTo>
                      <a:pt x="152" y="5"/>
                    </a:lnTo>
                    <a:lnTo>
                      <a:pt x="152" y="3"/>
                    </a:lnTo>
                    <a:lnTo>
                      <a:pt x="151" y="2"/>
                    </a:lnTo>
                    <a:lnTo>
                      <a:pt x="150" y="1"/>
                    </a:lnTo>
                    <a:lnTo>
                      <a:pt x="148" y="0"/>
                    </a:lnTo>
                    <a:lnTo>
                      <a:pt x="146" y="0"/>
                    </a:lnTo>
                    <a:lnTo>
                      <a:pt x="145" y="1"/>
                    </a:lnTo>
                    <a:lnTo>
                      <a:pt x="143" y="2"/>
                    </a:lnTo>
                    <a:lnTo>
                      <a:pt x="143" y="2"/>
                    </a:lnTo>
                    <a:close/>
                  </a:path>
                </a:pathLst>
              </a:custGeom>
              <a:grpFill/>
              <a:ln w="9525">
                <a:solidFill>
                  <a:schemeClr val="accent1"/>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93" name="chenying0907 881"/>
              <p:cNvSpPr/>
              <p:nvPr/>
            </p:nvSpPr>
            <p:spPr bwMode="auto">
              <a:xfrm>
                <a:off x="4525963" y="1682750"/>
                <a:ext cx="73025" cy="115888"/>
              </a:xfrm>
              <a:custGeom>
                <a:avLst/>
                <a:gdLst/>
                <a:ahLst/>
                <a:cxnLst>
                  <a:cxn ang="0">
                    <a:pos x="129" y="2"/>
                  </a:cxn>
                  <a:cxn ang="0">
                    <a:pos x="129" y="2"/>
                  </a:cxn>
                  <a:cxn ang="0">
                    <a:pos x="112" y="29"/>
                  </a:cxn>
                  <a:cxn ang="0">
                    <a:pos x="94" y="56"/>
                  </a:cxn>
                  <a:cxn ang="0">
                    <a:pos x="78" y="84"/>
                  </a:cxn>
                  <a:cxn ang="0">
                    <a:pos x="63" y="112"/>
                  </a:cxn>
                  <a:cxn ang="0">
                    <a:pos x="63" y="112"/>
                  </a:cxn>
                  <a:cxn ang="0">
                    <a:pos x="54" y="129"/>
                  </a:cxn>
                  <a:cxn ang="0">
                    <a:pos x="45" y="144"/>
                  </a:cxn>
                  <a:cxn ang="0">
                    <a:pos x="25" y="175"/>
                  </a:cxn>
                  <a:cxn ang="0">
                    <a:pos x="25" y="175"/>
                  </a:cxn>
                  <a:cxn ang="0">
                    <a:pos x="19" y="184"/>
                  </a:cxn>
                  <a:cxn ang="0">
                    <a:pos x="12" y="194"/>
                  </a:cxn>
                  <a:cxn ang="0">
                    <a:pos x="6" y="202"/>
                  </a:cxn>
                  <a:cxn ang="0">
                    <a:pos x="1" y="212"/>
                  </a:cxn>
                  <a:cxn ang="0">
                    <a:pos x="1" y="212"/>
                  </a:cxn>
                  <a:cxn ang="0">
                    <a:pos x="0" y="214"/>
                  </a:cxn>
                  <a:cxn ang="0">
                    <a:pos x="1" y="216"/>
                  </a:cxn>
                  <a:cxn ang="0">
                    <a:pos x="2" y="217"/>
                  </a:cxn>
                  <a:cxn ang="0">
                    <a:pos x="4" y="218"/>
                  </a:cxn>
                  <a:cxn ang="0">
                    <a:pos x="7" y="218"/>
                  </a:cxn>
                  <a:cxn ang="0">
                    <a:pos x="9" y="217"/>
                  </a:cxn>
                  <a:cxn ang="0">
                    <a:pos x="11" y="215"/>
                  </a:cxn>
                  <a:cxn ang="0">
                    <a:pos x="11" y="215"/>
                  </a:cxn>
                  <a:cxn ang="0">
                    <a:pos x="13" y="209"/>
                  </a:cxn>
                  <a:cxn ang="0">
                    <a:pos x="16" y="204"/>
                  </a:cxn>
                  <a:cxn ang="0">
                    <a:pos x="23" y="194"/>
                  </a:cxn>
                  <a:cxn ang="0">
                    <a:pos x="31" y="182"/>
                  </a:cxn>
                  <a:cxn ang="0">
                    <a:pos x="38" y="172"/>
                  </a:cxn>
                  <a:cxn ang="0">
                    <a:pos x="38" y="172"/>
                  </a:cxn>
                  <a:cxn ang="0">
                    <a:pos x="71" y="117"/>
                  </a:cxn>
                  <a:cxn ang="0">
                    <a:pos x="71" y="117"/>
                  </a:cxn>
                  <a:cxn ang="0">
                    <a:pos x="103" y="61"/>
                  </a:cxn>
                  <a:cxn ang="0">
                    <a:pos x="120" y="35"/>
                  </a:cxn>
                  <a:cxn ang="0">
                    <a:pos x="138" y="8"/>
                  </a:cxn>
                  <a:cxn ang="0">
                    <a:pos x="138" y="8"/>
                  </a:cxn>
                  <a:cxn ang="0">
                    <a:pos x="139" y="6"/>
                  </a:cxn>
                  <a:cxn ang="0">
                    <a:pos x="139" y="5"/>
                  </a:cxn>
                  <a:cxn ang="0">
                    <a:pos x="138" y="2"/>
                  </a:cxn>
                  <a:cxn ang="0">
                    <a:pos x="137" y="1"/>
                  </a:cxn>
                  <a:cxn ang="0">
                    <a:pos x="132" y="0"/>
                  </a:cxn>
                  <a:cxn ang="0">
                    <a:pos x="131" y="1"/>
                  </a:cxn>
                  <a:cxn ang="0">
                    <a:pos x="129" y="2"/>
                  </a:cxn>
                  <a:cxn ang="0">
                    <a:pos x="129" y="2"/>
                  </a:cxn>
                </a:cxnLst>
                <a:rect l="0" t="0" r="r" b="b"/>
                <a:pathLst>
                  <a:path w="139" h="218">
                    <a:moveTo>
                      <a:pt x="129" y="2"/>
                    </a:moveTo>
                    <a:lnTo>
                      <a:pt x="129" y="2"/>
                    </a:lnTo>
                    <a:lnTo>
                      <a:pt x="112" y="29"/>
                    </a:lnTo>
                    <a:lnTo>
                      <a:pt x="94" y="56"/>
                    </a:lnTo>
                    <a:lnTo>
                      <a:pt x="78" y="84"/>
                    </a:lnTo>
                    <a:lnTo>
                      <a:pt x="63" y="112"/>
                    </a:lnTo>
                    <a:lnTo>
                      <a:pt x="63" y="112"/>
                    </a:lnTo>
                    <a:lnTo>
                      <a:pt x="54" y="129"/>
                    </a:lnTo>
                    <a:lnTo>
                      <a:pt x="45" y="144"/>
                    </a:lnTo>
                    <a:lnTo>
                      <a:pt x="25" y="175"/>
                    </a:lnTo>
                    <a:lnTo>
                      <a:pt x="25" y="175"/>
                    </a:lnTo>
                    <a:lnTo>
                      <a:pt x="19" y="184"/>
                    </a:lnTo>
                    <a:lnTo>
                      <a:pt x="12" y="194"/>
                    </a:lnTo>
                    <a:lnTo>
                      <a:pt x="6" y="202"/>
                    </a:lnTo>
                    <a:lnTo>
                      <a:pt x="1" y="212"/>
                    </a:lnTo>
                    <a:lnTo>
                      <a:pt x="1" y="212"/>
                    </a:lnTo>
                    <a:lnTo>
                      <a:pt x="0" y="214"/>
                    </a:lnTo>
                    <a:lnTo>
                      <a:pt x="1" y="216"/>
                    </a:lnTo>
                    <a:lnTo>
                      <a:pt x="2" y="217"/>
                    </a:lnTo>
                    <a:lnTo>
                      <a:pt x="4" y="218"/>
                    </a:lnTo>
                    <a:lnTo>
                      <a:pt x="7" y="218"/>
                    </a:lnTo>
                    <a:lnTo>
                      <a:pt x="9" y="217"/>
                    </a:lnTo>
                    <a:lnTo>
                      <a:pt x="11" y="215"/>
                    </a:lnTo>
                    <a:lnTo>
                      <a:pt x="11" y="215"/>
                    </a:lnTo>
                    <a:lnTo>
                      <a:pt x="13" y="209"/>
                    </a:lnTo>
                    <a:lnTo>
                      <a:pt x="16" y="204"/>
                    </a:lnTo>
                    <a:lnTo>
                      <a:pt x="23" y="194"/>
                    </a:lnTo>
                    <a:lnTo>
                      <a:pt x="31" y="182"/>
                    </a:lnTo>
                    <a:lnTo>
                      <a:pt x="38" y="172"/>
                    </a:lnTo>
                    <a:lnTo>
                      <a:pt x="38" y="172"/>
                    </a:lnTo>
                    <a:lnTo>
                      <a:pt x="71" y="117"/>
                    </a:lnTo>
                    <a:lnTo>
                      <a:pt x="71" y="117"/>
                    </a:lnTo>
                    <a:lnTo>
                      <a:pt x="103" y="61"/>
                    </a:lnTo>
                    <a:lnTo>
                      <a:pt x="120" y="35"/>
                    </a:lnTo>
                    <a:lnTo>
                      <a:pt x="138" y="8"/>
                    </a:lnTo>
                    <a:lnTo>
                      <a:pt x="138" y="8"/>
                    </a:lnTo>
                    <a:lnTo>
                      <a:pt x="139" y="6"/>
                    </a:lnTo>
                    <a:lnTo>
                      <a:pt x="139" y="5"/>
                    </a:lnTo>
                    <a:lnTo>
                      <a:pt x="138" y="2"/>
                    </a:lnTo>
                    <a:lnTo>
                      <a:pt x="137" y="1"/>
                    </a:lnTo>
                    <a:lnTo>
                      <a:pt x="132" y="0"/>
                    </a:lnTo>
                    <a:lnTo>
                      <a:pt x="131" y="1"/>
                    </a:lnTo>
                    <a:lnTo>
                      <a:pt x="129" y="2"/>
                    </a:lnTo>
                    <a:lnTo>
                      <a:pt x="129" y="2"/>
                    </a:lnTo>
                    <a:close/>
                  </a:path>
                </a:pathLst>
              </a:custGeom>
              <a:grpFill/>
              <a:ln w="9525">
                <a:solidFill>
                  <a:schemeClr val="accent1"/>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94" name="chenying0907 882"/>
              <p:cNvSpPr/>
              <p:nvPr/>
            </p:nvSpPr>
            <p:spPr bwMode="auto">
              <a:xfrm>
                <a:off x="4548188" y="1728788"/>
                <a:ext cx="57150" cy="90488"/>
              </a:xfrm>
              <a:custGeom>
                <a:avLst/>
                <a:gdLst/>
                <a:ahLst/>
                <a:cxnLst>
                  <a:cxn ang="0">
                    <a:pos x="100" y="2"/>
                  </a:cxn>
                  <a:cxn ang="0">
                    <a:pos x="100" y="2"/>
                  </a:cxn>
                  <a:cxn ang="0">
                    <a:pos x="94" y="12"/>
                  </a:cxn>
                  <a:cxn ang="0">
                    <a:pos x="85" y="20"/>
                  </a:cxn>
                  <a:cxn ang="0">
                    <a:pos x="79" y="28"/>
                  </a:cxn>
                  <a:cxn ang="0">
                    <a:pos x="73" y="37"/>
                  </a:cxn>
                  <a:cxn ang="0">
                    <a:pos x="73" y="37"/>
                  </a:cxn>
                  <a:cxn ang="0">
                    <a:pos x="63" y="58"/>
                  </a:cxn>
                  <a:cxn ang="0">
                    <a:pos x="51" y="79"/>
                  </a:cxn>
                  <a:cxn ang="0">
                    <a:pos x="51" y="79"/>
                  </a:cxn>
                  <a:cxn ang="0">
                    <a:pos x="26" y="122"/>
                  </a:cxn>
                  <a:cxn ang="0">
                    <a:pos x="14" y="143"/>
                  </a:cxn>
                  <a:cxn ang="0">
                    <a:pos x="0" y="163"/>
                  </a:cxn>
                  <a:cxn ang="0">
                    <a:pos x="0" y="163"/>
                  </a:cxn>
                  <a:cxn ang="0">
                    <a:pos x="0" y="165"/>
                  </a:cxn>
                  <a:cxn ang="0">
                    <a:pos x="0" y="166"/>
                  </a:cxn>
                  <a:cxn ang="0">
                    <a:pos x="1" y="169"/>
                  </a:cxn>
                  <a:cxn ang="0">
                    <a:pos x="2" y="170"/>
                  </a:cxn>
                  <a:cxn ang="0">
                    <a:pos x="5" y="171"/>
                  </a:cxn>
                  <a:cxn ang="0">
                    <a:pos x="7" y="170"/>
                  </a:cxn>
                  <a:cxn ang="0">
                    <a:pos x="8" y="169"/>
                  </a:cxn>
                  <a:cxn ang="0">
                    <a:pos x="8" y="169"/>
                  </a:cxn>
                  <a:cxn ang="0">
                    <a:pos x="20" y="149"/>
                  </a:cxn>
                  <a:cxn ang="0">
                    <a:pos x="32" y="129"/>
                  </a:cxn>
                  <a:cxn ang="0">
                    <a:pos x="43" y="110"/>
                  </a:cxn>
                  <a:cxn ang="0">
                    <a:pos x="55" y="91"/>
                  </a:cxn>
                  <a:cxn ang="0">
                    <a:pos x="55" y="91"/>
                  </a:cxn>
                  <a:cxn ang="0">
                    <a:pos x="62" y="81"/>
                  </a:cxn>
                  <a:cxn ang="0">
                    <a:pos x="68" y="70"/>
                  </a:cxn>
                  <a:cxn ang="0">
                    <a:pos x="78" y="49"/>
                  </a:cxn>
                  <a:cxn ang="0">
                    <a:pos x="78" y="49"/>
                  </a:cxn>
                  <a:cxn ang="0">
                    <a:pos x="81" y="43"/>
                  </a:cxn>
                  <a:cxn ang="0">
                    <a:pos x="84" y="37"/>
                  </a:cxn>
                  <a:cxn ang="0">
                    <a:pos x="93" y="27"/>
                  </a:cxn>
                  <a:cxn ang="0">
                    <a:pos x="101" y="18"/>
                  </a:cxn>
                  <a:cxn ang="0">
                    <a:pos x="108" y="7"/>
                  </a:cxn>
                  <a:cxn ang="0">
                    <a:pos x="108" y="7"/>
                  </a:cxn>
                  <a:cxn ang="0">
                    <a:pos x="108" y="5"/>
                  </a:cxn>
                  <a:cxn ang="0">
                    <a:pos x="108" y="3"/>
                  </a:cxn>
                  <a:cxn ang="0">
                    <a:pos x="107" y="2"/>
                  </a:cxn>
                  <a:cxn ang="0">
                    <a:pos x="106" y="0"/>
                  </a:cxn>
                  <a:cxn ang="0">
                    <a:pos x="105" y="0"/>
                  </a:cxn>
                  <a:cxn ang="0">
                    <a:pos x="103" y="0"/>
                  </a:cxn>
                  <a:cxn ang="0">
                    <a:pos x="101" y="1"/>
                  </a:cxn>
                  <a:cxn ang="0">
                    <a:pos x="100" y="2"/>
                  </a:cxn>
                  <a:cxn ang="0">
                    <a:pos x="100" y="2"/>
                  </a:cxn>
                </a:cxnLst>
                <a:rect l="0" t="0" r="r" b="b"/>
                <a:pathLst>
                  <a:path w="108" h="171">
                    <a:moveTo>
                      <a:pt x="100" y="2"/>
                    </a:moveTo>
                    <a:lnTo>
                      <a:pt x="100" y="2"/>
                    </a:lnTo>
                    <a:lnTo>
                      <a:pt x="94" y="12"/>
                    </a:lnTo>
                    <a:lnTo>
                      <a:pt x="85" y="20"/>
                    </a:lnTo>
                    <a:lnTo>
                      <a:pt x="79" y="28"/>
                    </a:lnTo>
                    <a:lnTo>
                      <a:pt x="73" y="37"/>
                    </a:lnTo>
                    <a:lnTo>
                      <a:pt x="73" y="37"/>
                    </a:lnTo>
                    <a:lnTo>
                      <a:pt x="63" y="58"/>
                    </a:lnTo>
                    <a:lnTo>
                      <a:pt x="51" y="79"/>
                    </a:lnTo>
                    <a:lnTo>
                      <a:pt x="51" y="79"/>
                    </a:lnTo>
                    <a:lnTo>
                      <a:pt x="26" y="122"/>
                    </a:lnTo>
                    <a:lnTo>
                      <a:pt x="14" y="143"/>
                    </a:lnTo>
                    <a:lnTo>
                      <a:pt x="0" y="163"/>
                    </a:lnTo>
                    <a:lnTo>
                      <a:pt x="0" y="163"/>
                    </a:lnTo>
                    <a:lnTo>
                      <a:pt x="0" y="165"/>
                    </a:lnTo>
                    <a:lnTo>
                      <a:pt x="0" y="166"/>
                    </a:lnTo>
                    <a:lnTo>
                      <a:pt x="1" y="169"/>
                    </a:lnTo>
                    <a:lnTo>
                      <a:pt x="2" y="170"/>
                    </a:lnTo>
                    <a:lnTo>
                      <a:pt x="5" y="171"/>
                    </a:lnTo>
                    <a:lnTo>
                      <a:pt x="7" y="170"/>
                    </a:lnTo>
                    <a:lnTo>
                      <a:pt x="8" y="169"/>
                    </a:lnTo>
                    <a:lnTo>
                      <a:pt x="8" y="169"/>
                    </a:lnTo>
                    <a:lnTo>
                      <a:pt x="20" y="149"/>
                    </a:lnTo>
                    <a:lnTo>
                      <a:pt x="32" y="129"/>
                    </a:lnTo>
                    <a:lnTo>
                      <a:pt x="43" y="110"/>
                    </a:lnTo>
                    <a:lnTo>
                      <a:pt x="55" y="91"/>
                    </a:lnTo>
                    <a:lnTo>
                      <a:pt x="55" y="91"/>
                    </a:lnTo>
                    <a:lnTo>
                      <a:pt x="62" y="81"/>
                    </a:lnTo>
                    <a:lnTo>
                      <a:pt x="68" y="70"/>
                    </a:lnTo>
                    <a:lnTo>
                      <a:pt x="78" y="49"/>
                    </a:lnTo>
                    <a:lnTo>
                      <a:pt x="78" y="49"/>
                    </a:lnTo>
                    <a:lnTo>
                      <a:pt x="81" y="43"/>
                    </a:lnTo>
                    <a:lnTo>
                      <a:pt x="84" y="37"/>
                    </a:lnTo>
                    <a:lnTo>
                      <a:pt x="93" y="27"/>
                    </a:lnTo>
                    <a:lnTo>
                      <a:pt x="101" y="18"/>
                    </a:lnTo>
                    <a:lnTo>
                      <a:pt x="108" y="7"/>
                    </a:lnTo>
                    <a:lnTo>
                      <a:pt x="108" y="7"/>
                    </a:lnTo>
                    <a:lnTo>
                      <a:pt x="108" y="5"/>
                    </a:lnTo>
                    <a:lnTo>
                      <a:pt x="108" y="3"/>
                    </a:lnTo>
                    <a:lnTo>
                      <a:pt x="107" y="2"/>
                    </a:lnTo>
                    <a:lnTo>
                      <a:pt x="106" y="0"/>
                    </a:lnTo>
                    <a:lnTo>
                      <a:pt x="105" y="0"/>
                    </a:lnTo>
                    <a:lnTo>
                      <a:pt x="103" y="0"/>
                    </a:lnTo>
                    <a:lnTo>
                      <a:pt x="101" y="1"/>
                    </a:lnTo>
                    <a:lnTo>
                      <a:pt x="100" y="2"/>
                    </a:lnTo>
                    <a:lnTo>
                      <a:pt x="100" y="2"/>
                    </a:lnTo>
                    <a:close/>
                  </a:path>
                </a:pathLst>
              </a:custGeom>
              <a:grpFill/>
              <a:ln w="9525">
                <a:solidFill>
                  <a:schemeClr val="accent1"/>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95" name="chenying0907 883"/>
              <p:cNvSpPr/>
              <p:nvPr/>
            </p:nvSpPr>
            <p:spPr bwMode="auto">
              <a:xfrm>
                <a:off x="4575175" y="1773238"/>
                <a:ext cx="30163" cy="47625"/>
              </a:xfrm>
              <a:custGeom>
                <a:avLst/>
                <a:gdLst/>
                <a:ahLst/>
                <a:cxnLst>
                  <a:cxn ang="0">
                    <a:pos x="57" y="4"/>
                  </a:cxn>
                  <a:cxn ang="0">
                    <a:pos x="57" y="3"/>
                  </a:cxn>
                  <a:cxn ang="0">
                    <a:pos x="57" y="3"/>
                  </a:cxn>
                  <a:cxn ang="0">
                    <a:pos x="56" y="1"/>
                  </a:cxn>
                  <a:cxn ang="0">
                    <a:pos x="54" y="0"/>
                  </a:cxn>
                  <a:cxn ang="0">
                    <a:pos x="51" y="0"/>
                  </a:cxn>
                  <a:cxn ang="0">
                    <a:pos x="49" y="1"/>
                  </a:cxn>
                  <a:cxn ang="0">
                    <a:pos x="49" y="1"/>
                  </a:cxn>
                  <a:cxn ang="0">
                    <a:pos x="45" y="6"/>
                  </a:cxn>
                  <a:cxn ang="0">
                    <a:pos x="41" y="11"/>
                  </a:cxn>
                  <a:cxn ang="0">
                    <a:pos x="34" y="23"/>
                  </a:cxn>
                  <a:cxn ang="0">
                    <a:pos x="34" y="23"/>
                  </a:cxn>
                  <a:cxn ang="0">
                    <a:pos x="27" y="38"/>
                  </a:cxn>
                  <a:cxn ang="0">
                    <a:pos x="19" y="54"/>
                  </a:cxn>
                  <a:cxn ang="0">
                    <a:pos x="1" y="84"/>
                  </a:cxn>
                  <a:cxn ang="0">
                    <a:pos x="1" y="84"/>
                  </a:cxn>
                  <a:cxn ang="0">
                    <a:pos x="0" y="86"/>
                  </a:cxn>
                  <a:cxn ang="0">
                    <a:pos x="0" y="87"/>
                  </a:cxn>
                  <a:cxn ang="0">
                    <a:pos x="1" y="89"/>
                  </a:cxn>
                  <a:cxn ang="0">
                    <a:pos x="3" y="90"/>
                  </a:cxn>
                  <a:cxn ang="0">
                    <a:pos x="4" y="90"/>
                  </a:cxn>
                  <a:cxn ang="0">
                    <a:pos x="6" y="90"/>
                  </a:cxn>
                  <a:cxn ang="0">
                    <a:pos x="8" y="90"/>
                  </a:cxn>
                  <a:cxn ang="0">
                    <a:pos x="10" y="88"/>
                  </a:cxn>
                  <a:cxn ang="0">
                    <a:pos x="10" y="88"/>
                  </a:cxn>
                  <a:cxn ang="0">
                    <a:pos x="25" y="61"/>
                  </a:cxn>
                  <a:cxn ang="0">
                    <a:pos x="41" y="33"/>
                  </a:cxn>
                  <a:cxn ang="0">
                    <a:pos x="41" y="33"/>
                  </a:cxn>
                  <a:cxn ang="0">
                    <a:pos x="47" y="21"/>
                  </a:cxn>
                  <a:cxn ang="0">
                    <a:pos x="50" y="14"/>
                  </a:cxn>
                  <a:cxn ang="0">
                    <a:pos x="54" y="9"/>
                  </a:cxn>
                  <a:cxn ang="0">
                    <a:pos x="54" y="9"/>
                  </a:cxn>
                  <a:cxn ang="0">
                    <a:pos x="57" y="7"/>
                  </a:cxn>
                  <a:cxn ang="0">
                    <a:pos x="57" y="6"/>
                  </a:cxn>
                  <a:cxn ang="0">
                    <a:pos x="57" y="4"/>
                  </a:cxn>
                  <a:cxn ang="0">
                    <a:pos x="57" y="4"/>
                  </a:cxn>
                </a:cxnLst>
                <a:rect l="0" t="0" r="r" b="b"/>
                <a:pathLst>
                  <a:path w="57" h="90">
                    <a:moveTo>
                      <a:pt x="57" y="4"/>
                    </a:moveTo>
                    <a:lnTo>
                      <a:pt x="57" y="3"/>
                    </a:lnTo>
                    <a:lnTo>
                      <a:pt x="57" y="3"/>
                    </a:lnTo>
                    <a:lnTo>
                      <a:pt x="56" y="1"/>
                    </a:lnTo>
                    <a:lnTo>
                      <a:pt x="54" y="0"/>
                    </a:lnTo>
                    <a:lnTo>
                      <a:pt x="51" y="0"/>
                    </a:lnTo>
                    <a:lnTo>
                      <a:pt x="49" y="1"/>
                    </a:lnTo>
                    <a:lnTo>
                      <a:pt x="49" y="1"/>
                    </a:lnTo>
                    <a:lnTo>
                      <a:pt x="45" y="6"/>
                    </a:lnTo>
                    <a:lnTo>
                      <a:pt x="41" y="11"/>
                    </a:lnTo>
                    <a:lnTo>
                      <a:pt x="34" y="23"/>
                    </a:lnTo>
                    <a:lnTo>
                      <a:pt x="34" y="23"/>
                    </a:lnTo>
                    <a:lnTo>
                      <a:pt x="27" y="38"/>
                    </a:lnTo>
                    <a:lnTo>
                      <a:pt x="19" y="54"/>
                    </a:lnTo>
                    <a:lnTo>
                      <a:pt x="1" y="84"/>
                    </a:lnTo>
                    <a:lnTo>
                      <a:pt x="1" y="84"/>
                    </a:lnTo>
                    <a:lnTo>
                      <a:pt x="0" y="86"/>
                    </a:lnTo>
                    <a:lnTo>
                      <a:pt x="0" y="87"/>
                    </a:lnTo>
                    <a:lnTo>
                      <a:pt x="1" y="89"/>
                    </a:lnTo>
                    <a:lnTo>
                      <a:pt x="3" y="90"/>
                    </a:lnTo>
                    <a:lnTo>
                      <a:pt x="4" y="90"/>
                    </a:lnTo>
                    <a:lnTo>
                      <a:pt x="6" y="90"/>
                    </a:lnTo>
                    <a:lnTo>
                      <a:pt x="8" y="90"/>
                    </a:lnTo>
                    <a:lnTo>
                      <a:pt x="10" y="88"/>
                    </a:lnTo>
                    <a:lnTo>
                      <a:pt x="10" y="88"/>
                    </a:lnTo>
                    <a:lnTo>
                      <a:pt x="25" y="61"/>
                    </a:lnTo>
                    <a:lnTo>
                      <a:pt x="41" y="33"/>
                    </a:lnTo>
                    <a:lnTo>
                      <a:pt x="41" y="33"/>
                    </a:lnTo>
                    <a:lnTo>
                      <a:pt x="47" y="21"/>
                    </a:lnTo>
                    <a:lnTo>
                      <a:pt x="50" y="14"/>
                    </a:lnTo>
                    <a:lnTo>
                      <a:pt x="54" y="9"/>
                    </a:lnTo>
                    <a:lnTo>
                      <a:pt x="54" y="9"/>
                    </a:lnTo>
                    <a:lnTo>
                      <a:pt x="57" y="7"/>
                    </a:lnTo>
                    <a:lnTo>
                      <a:pt x="57" y="6"/>
                    </a:lnTo>
                    <a:lnTo>
                      <a:pt x="57" y="4"/>
                    </a:lnTo>
                    <a:lnTo>
                      <a:pt x="57" y="4"/>
                    </a:lnTo>
                    <a:close/>
                  </a:path>
                </a:pathLst>
              </a:custGeom>
              <a:grpFill/>
              <a:ln w="9525">
                <a:solidFill>
                  <a:schemeClr val="accent1"/>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96" name="chenying0907 884"/>
              <p:cNvSpPr/>
              <p:nvPr/>
            </p:nvSpPr>
            <p:spPr bwMode="auto">
              <a:xfrm>
                <a:off x="4257675" y="1222375"/>
                <a:ext cx="34925" cy="82550"/>
              </a:xfrm>
              <a:custGeom>
                <a:avLst/>
                <a:gdLst/>
                <a:ahLst/>
                <a:cxnLst>
                  <a:cxn ang="0">
                    <a:pos x="57" y="4"/>
                  </a:cxn>
                  <a:cxn ang="0">
                    <a:pos x="57" y="4"/>
                  </a:cxn>
                  <a:cxn ang="0">
                    <a:pos x="56" y="12"/>
                  </a:cxn>
                  <a:cxn ang="0">
                    <a:pos x="53" y="21"/>
                  </a:cxn>
                  <a:cxn ang="0">
                    <a:pos x="45" y="39"/>
                  </a:cxn>
                  <a:cxn ang="0">
                    <a:pos x="37" y="56"/>
                  </a:cxn>
                  <a:cxn ang="0">
                    <a:pos x="30" y="72"/>
                  </a:cxn>
                  <a:cxn ang="0">
                    <a:pos x="30" y="72"/>
                  </a:cxn>
                  <a:cxn ang="0">
                    <a:pos x="24" y="89"/>
                  </a:cxn>
                  <a:cxn ang="0">
                    <a:pos x="18" y="107"/>
                  </a:cxn>
                  <a:cxn ang="0">
                    <a:pos x="11" y="125"/>
                  </a:cxn>
                  <a:cxn ang="0">
                    <a:pos x="4" y="142"/>
                  </a:cxn>
                  <a:cxn ang="0">
                    <a:pos x="4" y="142"/>
                  </a:cxn>
                  <a:cxn ang="0">
                    <a:pos x="1" y="143"/>
                  </a:cxn>
                  <a:cxn ang="0">
                    <a:pos x="1" y="144"/>
                  </a:cxn>
                  <a:cxn ang="0">
                    <a:pos x="0" y="146"/>
                  </a:cxn>
                  <a:cxn ang="0">
                    <a:pos x="0" y="150"/>
                  </a:cxn>
                  <a:cxn ang="0">
                    <a:pos x="0" y="150"/>
                  </a:cxn>
                  <a:cxn ang="0">
                    <a:pos x="1" y="154"/>
                  </a:cxn>
                  <a:cxn ang="0">
                    <a:pos x="4" y="156"/>
                  </a:cxn>
                  <a:cxn ang="0">
                    <a:pos x="7" y="156"/>
                  </a:cxn>
                  <a:cxn ang="0">
                    <a:pos x="8" y="155"/>
                  </a:cxn>
                  <a:cxn ang="0">
                    <a:pos x="9" y="154"/>
                  </a:cxn>
                  <a:cxn ang="0">
                    <a:pos x="9" y="154"/>
                  </a:cxn>
                  <a:cxn ang="0">
                    <a:pos x="17" y="136"/>
                  </a:cxn>
                  <a:cxn ang="0">
                    <a:pos x="23" y="118"/>
                  </a:cxn>
                  <a:cxn ang="0">
                    <a:pos x="36" y="83"/>
                  </a:cxn>
                  <a:cxn ang="0">
                    <a:pos x="36" y="83"/>
                  </a:cxn>
                  <a:cxn ang="0">
                    <a:pos x="44" y="64"/>
                  </a:cxn>
                  <a:cxn ang="0">
                    <a:pos x="54" y="44"/>
                  </a:cxn>
                  <a:cxn ang="0">
                    <a:pos x="58" y="35"/>
                  </a:cxn>
                  <a:cxn ang="0">
                    <a:pos x="62" y="24"/>
                  </a:cxn>
                  <a:cxn ang="0">
                    <a:pos x="65" y="14"/>
                  </a:cxn>
                  <a:cxn ang="0">
                    <a:pos x="67" y="4"/>
                  </a:cxn>
                  <a:cxn ang="0">
                    <a:pos x="67" y="4"/>
                  </a:cxn>
                  <a:cxn ang="0">
                    <a:pos x="66" y="2"/>
                  </a:cxn>
                  <a:cxn ang="0">
                    <a:pos x="66" y="1"/>
                  </a:cxn>
                  <a:cxn ang="0">
                    <a:pos x="64" y="0"/>
                  </a:cxn>
                  <a:cxn ang="0">
                    <a:pos x="63" y="0"/>
                  </a:cxn>
                  <a:cxn ang="0">
                    <a:pos x="59" y="1"/>
                  </a:cxn>
                  <a:cxn ang="0">
                    <a:pos x="58" y="2"/>
                  </a:cxn>
                  <a:cxn ang="0">
                    <a:pos x="57" y="4"/>
                  </a:cxn>
                  <a:cxn ang="0">
                    <a:pos x="57" y="4"/>
                  </a:cxn>
                </a:cxnLst>
                <a:rect l="0" t="0" r="r" b="b"/>
                <a:pathLst>
                  <a:path w="67" h="156">
                    <a:moveTo>
                      <a:pt x="57" y="4"/>
                    </a:moveTo>
                    <a:lnTo>
                      <a:pt x="57" y="4"/>
                    </a:lnTo>
                    <a:lnTo>
                      <a:pt x="56" y="12"/>
                    </a:lnTo>
                    <a:lnTo>
                      <a:pt x="53" y="21"/>
                    </a:lnTo>
                    <a:lnTo>
                      <a:pt x="45" y="39"/>
                    </a:lnTo>
                    <a:lnTo>
                      <a:pt x="37" y="56"/>
                    </a:lnTo>
                    <a:lnTo>
                      <a:pt x="30" y="72"/>
                    </a:lnTo>
                    <a:lnTo>
                      <a:pt x="30" y="72"/>
                    </a:lnTo>
                    <a:lnTo>
                      <a:pt x="24" y="89"/>
                    </a:lnTo>
                    <a:lnTo>
                      <a:pt x="18" y="107"/>
                    </a:lnTo>
                    <a:lnTo>
                      <a:pt x="11" y="125"/>
                    </a:lnTo>
                    <a:lnTo>
                      <a:pt x="4" y="142"/>
                    </a:lnTo>
                    <a:lnTo>
                      <a:pt x="4" y="142"/>
                    </a:lnTo>
                    <a:lnTo>
                      <a:pt x="1" y="143"/>
                    </a:lnTo>
                    <a:lnTo>
                      <a:pt x="1" y="144"/>
                    </a:lnTo>
                    <a:lnTo>
                      <a:pt x="0" y="146"/>
                    </a:lnTo>
                    <a:lnTo>
                      <a:pt x="0" y="150"/>
                    </a:lnTo>
                    <a:lnTo>
                      <a:pt x="0" y="150"/>
                    </a:lnTo>
                    <a:lnTo>
                      <a:pt x="1" y="154"/>
                    </a:lnTo>
                    <a:lnTo>
                      <a:pt x="4" y="156"/>
                    </a:lnTo>
                    <a:lnTo>
                      <a:pt x="7" y="156"/>
                    </a:lnTo>
                    <a:lnTo>
                      <a:pt x="8" y="155"/>
                    </a:lnTo>
                    <a:lnTo>
                      <a:pt x="9" y="154"/>
                    </a:lnTo>
                    <a:lnTo>
                      <a:pt x="9" y="154"/>
                    </a:lnTo>
                    <a:lnTo>
                      <a:pt x="17" y="136"/>
                    </a:lnTo>
                    <a:lnTo>
                      <a:pt x="23" y="118"/>
                    </a:lnTo>
                    <a:lnTo>
                      <a:pt x="36" y="83"/>
                    </a:lnTo>
                    <a:lnTo>
                      <a:pt x="36" y="83"/>
                    </a:lnTo>
                    <a:lnTo>
                      <a:pt x="44" y="64"/>
                    </a:lnTo>
                    <a:lnTo>
                      <a:pt x="54" y="44"/>
                    </a:lnTo>
                    <a:lnTo>
                      <a:pt x="58" y="35"/>
                    </a:lnTo>
                    <a:lnTo>
                      <a:pt x="62" y="24"/>
                    </a:lnTo>
                    <a:lnTo>
                      <a:pt x="65" y="14"/>
                    </a:lnTo>
                    <a:lnTo>
                      <a:pt x="67" y="4"/>
                    </a:lnTo>
                    <a:lnTo>
                      <a:pt x="67" y="4"/>
                    </a:lnTo>
                    <a:lnTo>
                      <a:pt x="66" y="2"/>
                    </a:lnTo>
                    <a:lnTo>
                      <a:pt x="66" y="1"/>
                    </a:lnTo>
                    <a:lnTo>
                      <a:pt x="64" y="0"/>
                    </a:lnTo>
                    <a:lnTo>
                      <a:pt x="63" y="0"/>
                    </a:lnTo>
                    <a:lnTo>
                      <a:pt x="59" y="1"/>
                    </a:lnTo>
                    <a:lnTo>
                      <a:pt x="58" y="2"/>
                    </a:lnTo>
                    <a:lnTo>
                      <a:pt x="57" y="4"/>
                    </a:lnTo>
                    <a:lnTo>
                      <a:pt x="57" y="4"/>
                    </a:lnTo>
                    <a:close/>
                  </a:path>
                </a:pathLst>
              </a:custGeom>
              <a:grpFill/>
              <a:ln w="9525">
                <a:solidFill>
                  <a:schemeClr val="accent1"/>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97" name="chenying0907 885"/>
              <p:cNvSpPr/>
              <p:nvPr/>
            </p:nvSpPr>
            <p:spPr bwMode="auto">
              <a:xfrm>
                <a:off x="4297363" y="1228725"/>
                <a:ext cx="57150" cy="93663"/>
              </a:xfrm>
              <a:custGeom>
                <a:avLst/>
                <a:gdLst/>
                <a:ahLst/>
                <a:cxnLst>
                  <a:cxn ang="0">
                    <a:pos x="101" y="3"/>
                  </a:cxn>
                  <a:cxn ang="0">
                    <a:pos x="101" y="3"/>
                  </a:cxn>
                  <a:cxn ang="0">
                    <a:pos x="88" y="23"/>
                  </a:cxn>
                  <a:cxn ang="0">
                    <a:pos x="76" y="43"/>
                  </a:cxn>
                  <a:cxn ang="0">
                    <a:pos x="63" y="63"/>
                  </a:cxn>
                  <a:cxn ang="0">
                    <a:pos x="57" y="73"/>
                  </a:cxn>
                  <a:cxn ang="0">
                    <a:pos x="53" y="85"/>
                  </a:cxn>
                  <a:cxn ang="0">
                    <a:pos x="53" y="85"/>
                  </a:cxn>
                  <a:cxn ang="0">
                    <a:pos x="42" y="109"/>
                  </a:cxn>
                  <a:cxn ang="0">
                    <a:pos x="36" y="121"/>
                  </a:cxn>
                  <a:cxn ang="0">
                    <a:pos x="28" y="132"/>
                  </a:cxn>
                  <a:cxn ang="0">
                    <a:pos x="28" y="132"/>
                  </a:cxn>
                  <a:cxn ang="0">
                    <a:pos x="17" y="151"/>
                  </a:cxn>
                  <a:cxn ang="0">
                    <a:pos x="10" y="161"/>
                  </a:cxn>
                  <a:cxn ang="0">
                    <a:pos x="6" y="164"/>
                  </a:cxn>
                  <a:cxn ang="0">
                    <a:pos x="3" y="167"/>
                  </a:cxn>
                  <a:cxn ang="0">
                    <a:pos x="3" y="167"/>
                  </a:cxn>
                  <a:cxn ang="0">
                    <a:pos x="2" y="168"/>
                  </a:cxn>
                  <a:cxn ang="0">
                    <a:pos x="0" y="169"/>
                  </a:cxn>
                  <a:cxn ang="0">
                    <a:pos x="0" y="172"/>
                  </a:cxn>
                  <a:cxn ang="0">
                    <a:pos x="0" y="173"/>
                  </a:cxn>
                  <a:cxn ang="0">
                    <a:pos x="4" y="176"/>
                  </a:cxn>
                  <a:cxn ang="0">
                    <a:pos x="6" y="176"/>
                  </a:cxn>
                  <a:cxn ang="0">
                    <a:pos x="8" y="175"/>
                  </a:cxn>
                  <a:cxn ang="0">
                    <a:pos x="8" y="175"/>
                  </a:cxn>
                  <a:cxn ang="0">
                    <a:pos x="13" y="172"/>
                  </a:cxn>
                  <a:cxn ang="0">
                    <a:pos x="16" y="167"/>
                  </a:cxn>
                  <a:cxn ang="0">
                    <a:pos x="23" y="156"/>
                  </a:cxn>
                  <a:cxn ang="0">
                    <a:pos x="23" y="156"/>
                  </a:cxn>
                  <a:cxn ang="0">
                    <a:pos x="37" y="137"/>
                  </a:cxn>
                  <a:cxn ang="0">
                    <a:pos x="43" y="127"/>
                  </a:cxn>
                  <a:cxn ang="0">
                    <a:pos x="48" y="118"/>
                  </a:cxn>
                  <a:cxn ang="0">
                    <a:pos x="48" y="118"/>
                  </a:cxn>
                  <a:cxn ang="0">
                    <a:pos x="60" y="91"/>
                  </a:cxn>
                  <a:cxn ang="0">
                    <a:pos x="67" y="79"/>
                  </a:cxn>
                  <a:cxn ang="0">
                    <a:pos x="74" y="66"/>
                  </a:cxn>
                  <a:cxn ang="0">
                    <a:pos x="74" y="66"/>
                  </a:cxn>
                  <a:cxn ang="0">
                    <a:pos x="91" y="37"/>
                  </a:cxn>
                  <a:cxn ang="0">
                    <a:pos x="101" y="23"/>
                  </a:cxn>
                  <a:cxn ang="0">
                    <a:pos x="109" y="7"/>
                  </a:cxn>
                  <a:cxn ang="0">
                    <a:pos x="109" y="7"/>
                  </a:cxn>
                  <a:cxn ang="0">
                    <a:pos x="109" y="5"/>
                  </a:cxn>
                  <a:cxn ang="0">
                    <a:pos x="109" y="4"/>
                  </a:cxn>
                  <a:cxn ang="0">
                    <a:pos x="108" y="2"/>
                  </a:cxn>
                  <a:cxn ang="0">
                    <a:pos x="107" y="1"/>
                  </a:cxn>
                  <a:cxn ang="0">
                    <a:pos x="105" y="0"/>
                  </a:cxn>
                  <a:cxn ang="0">
                    <a:pos x="104" y="0"/>
                  </a:cxn>
                  <a:cxn ang="0">
                    <a:pos x="102" y="1"/>
                  </a:cxn>
                  <a:cxn ang="0">
                    <a:pos x="101" y="3"/>
                  </a:cxn>
                  <a:cxn ang="0">
                    <a:pos x="101" y="3"/>
                  </a:cxn>
                </a:cxnLst>
                <a:rect l="0" t="0" r="r" b="b"/>
                <a:pathLst>
                  <a:path w="109" h="176">
                    <a:moveTo>
                      <a:pt x="101" y="3"/>
                    </a:moveTo>
                    <a:lnTo>
                      <a:pt x="101" y="3"/>
                    </a:lnTo>
                    <a:lnTo>
                      <a:pt x="88" y="23"/>
                    </a:lnTo>
                    <a:lnTo>
                      <a:pt x="76" y="43"/>
                    </a:lnTo>
                    <a:lnTo>
                      <a:pt x="63" y="63"/>
                    </a:lnTo>
                    <a:lnTo>
                      <a:pt x="57" y="73"/>
                    </a:lnTo>
                    <a:lnTo>
                      <a:pt x="53" y="85"/>
                    </a:lnTo>
                    <a:lnTo>
                      <a:pt x="53" y="85"/>
                    </a:lnTo>
                    <a:lnTo>
                      <a:pt x="42" y="109"/>
                    </a:lnTo>
                    <a:lnTo>
                      <a:pt x="36" y="121"/>
                    </a:lnTo>
                    <a:lnTo>
                      <a:pt x="28" y="132"/>
                    </a:lnTo>
                    <a:lnTo>
                      <a:pt x="28" y="132"/>
                    </a:lnTo>
                    <a:lnTo>
                      <a:pt x="17" y="151"/>
                    </a:lnTo>
                    <a:lnTo>
                      <a:pt x="10" y="161"/>
                    </a:lnTo>
                    <a:lnTo>
                      <a:pt x="6" y="164"/>
                    </a:lnTo>
                    <a:lnTo>
                      <a:pt x="3" y="167"/>
                    </a:lnTo>
                    <a:lnTo>
                      <a:pt x="3" y="167"/>
                    </a:lnTo>
                    <a:lnTo>
                      <a:pt x="2" y="168"/>
                    </a:lnTo>
                    <a:lnTo>
                      <a:pt x="0" y="169"/>
                    </a:lnTo>
                    <a:lnTo>
                      <a:pt x="0" y="172"/>
                    </a:lnTo>
                    <a:lnTo>
                      <a:pt x="0" y="173"/>
                    </a:lnTo>
                    <a:lnTo>
                      <a:pt x="4" y="176"/>
                    </a:lnTo>
                    <a:lnTo>
                      <a:pt x="6" y="176"/>
                    </a:lnTo>
                    <a:lnTo>
                      <a:pt x="8" y="175"/>
                    </a:lnTo>
                    <a:lnTo>
                      <a:pt x="8" y="175"/>
                    </a:lnTo>
                    <a:lnTo>
                      <a:pt x="13" y="172"/>
                    </a:lnTo>
                    <a:lnTo>
                      <a:pt x="16" y="167"/>
                    </a:lnTo>
                    <a:lnTo>
                      <a:pt x="23" y="156"/>
                    </a:lnTo>
                    <a:lnTo>
                      <a:pt x="23" y="156"/>
                    </a:lnTo>
                    <a:lnTo>
                      <a:pt x="37" y="137"/>
                    </a:lnTo>
                    <a:lnTo>
                      <a:pt x="43" y="127"/>
                    </a:lnTo>
                    <a:lnTo>
                      <a:pt x="48" y="118"/>
                    </a:lnTo>
                    <a:lnTo>
                      <a:pt x="48" y="118"/>
                    </a:lnTo>
                    <a:lnTo>
                      <a:pt x="60" y="91"/>
                    </a:lnTo>
                    <a:lnTo>
                      <a:pt x="67" y="79"/>
                    </a:lnTo>
                    <a:lnTo>
                      <a:pt x="74" y="66"/>
                    </a:lnTo>
                    <a:lnTo>
                      <a:pt x="74" y="66"/>
                    </a:lnTo>
                    <a:lnTo>
                      <a:pt x="91" y="37"/>
                    </a:lnTo>
                    <a:lnTo>
                      <a:pt x="101" y="23"/>
                    </a:lnTo>
                    <a:lnTo>
                      <a:pt x="109" y="7"/>
                    </a:lnTo>
                    <a:lnTo>
                      <a:pt x="109" y="7"/>
                    </a:lnTo>
                    <a:lnTo>
                      <a:pt x="109" y="5"/>
                    </a:lnTo>
                    <a:lnTo>
                      <a:pt x="109" y="4"/>
                    </a:lnTo>
                    <a:lnTo>
                      <a:pt x="108" y="2"/>
                    </a:lnTo>
                    <a:lnTo>
                      <a:pt x="107" y="1"/>
                    </a:lnTo>
                    <a:lnTo>
                      <a:pt x="105" y="0"/>
                    </a:lnTo>
                    <a:lnTo>
                      <a:pt x="104" y="0"/>
                    </a:lnTo>
                    <a:lnTo>
                      <a:pt x="102" y="1"/>
                    </a:lnTo>
                    <a:lnTo>
                      <a:pt x="101" y="3"/>
                    </a:lnTo>
                    <a:lnTo>
                      <a:pt x="101" y="3"/>
                    </a:lnTo>
                    <a:close/>
                  </a:path>
                </a:pathLst>
              </a:custGeom>
              <a:grpFill/>
              <a:ln w="9525">
                <a:solidFill>
                  <a:schemeClr val="accent1"/>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98" name="chenying0907 886"/>
              <p:cNvSpPr/>
              <p:nvPr/>
            </p:nvSpPr>
            <p:spPr bwMode="auto">
              <a:xfrm>
                <a:off x="4352925" y="1239838"/>
                <a:ext cx="50800" cy="92075"/>
              </a:xfrm>
              <a:custGeom>
                <a:avLst/>
                <a:gdLst/>
                <a:ahLst/>
                <a:cxnLst>
                  <a:cxn ang="0">
                    <a:pos x="85" y="4"/>
                  </a:cxn>
                  <a:cxn ang="0">
                    <a:pos x="85" y="4"/>
                  </a:cxn>
                  <a:cxn ang="0">
                    <a:pos x="82" y="12"/>
                  </a:cxn>
                  <a:cxn ang="0">
                    <a:pos x="79" y="21"/>
                  </a:cxn>
                  <a:cxn ang="0">
                    <a:pos x="75" y="31"/>
                  </a:cxn>
                  <a:cxn ang="0">
                    <a:pos x="71" y="39"/>
                  </a:cxn>
                  <a:cxn ang="0">
                    <a:pos x="71" y="39"/>
                  </a:cxn>
                  <a:cxn ang="0">
                    <a:pos x="63" y="60"/>
                  </a:cxn>
                  <a:cxn ang="0">
                    <a:pos x="54" y="80"/>
                  </a:cxn>
                  <a:cxn ang="0">
                    <a:pos x="54" y="80"/>
                  </a:cxn>
                  <a:cxn ang="0">
                    <a:pos x="43" y="103"/>
                  </a:cxn>
                  <a:cxn ang="0">
                    <a:pos x="31" y="126"/>
                  </a:cxn>
                  <a:cxn ang="0">
                    <a:pos x="16" y="146"/>
                  </a:cxn>
                  <a:cxn ang="0">
                    <a:pos x="1" y="167"/>
                  </a:cxn>
                  <a:cxn ang="0">
                    <a:pos x="1" y="167"/>
                  </a:cxn>
                  <a:cxn ang="0">
                    <a:pos x="0" y="169"/>
                  </a:cxn>
                  <a:cxn ang="0">
                    <a:pos x="0" y="172"/>
                  </a:cxn>
                  <a:cxn ang="0">
                    <a:pos x="2" y="174"/>
                  </a:cxn>
                  <a:cxn ang="0">
                    <a:pos x="4" y="174"/>
                  </a:cxn>
                  <a:cxn ang="0">
                    <a:pos x="9" y="174"/>
                  </a:cxn>
                  <a:cxn ang="0">
                    <a:pos x="9" y="174"/>
                  </a:cxn>
                  <a:cxn ang="0">
                    <a:pos x="12" y="174"/>
                  </a:cxn>
                  <a:cxn ang="0">
                    <a:pos x="13" y="172"/>
                  </a:cxn>
                  <a:cxn ang="0">
                    <a:pos x="13" y="169"/>
                  </a:cxn>
                  <a:cxn ang="0">
                    <a:pos x="12" y="167"/>
                  </a:cxn>
                  <a:cxn ang="0">
                    <a:pos x="12" y="167"/>
                  </a:cxn>
                  <a:cxn ang="0">
                    <a:pos x="27" y="147"/>
                  </a:cxn>
                  <a:cxn ang="0">
                    <a:pos x="40" y="128"/>
                  </a:cxn>
                  <a:cxn ang="0">
                    <a:pos x="51" y="107"/>
                  </a:cxn>
                  <a:cxn ang="0">
                    <a:pos x="62" y="85"/>
                  </a:cxn>
                  <a:cxn ang="0">
                    <a:pos x="62" y="85"/>
                  </a:cxn>
                  <a:cxn ang="0">
                    <a:pos x="72" y="64"/>
                  </a:cxn>
                  <a:cxn ang="0">
                    <a:pos x="80" y="41"/>
                  </a:cxn>
                  <a:cxn ang="0">
                    <a:pos x="80" y="41"/>
                  </a:cxn>
                  <a:cxn ang="0">
                    <a:pos x="85" y="32"/>
                  </a:cxn>
                  <a:cxn ang="0">
                    <a:pos x="89" y="23"/>
                  </a:cxn>
                  <a:cxn ang="0">
                    <a:pos x="92" y="14"/>
                  </a:cxn>
                  <a:cxn ang="0">
                    <a:pos x="95" y="4"/>
                  </a:cxn>
                  <a:cxn ang="0">
                    <a:pos x="95" y="4"/>
                  </a:cxn>
                  <a:cxn ang="0">
                    <a:pos x="94" y="2"/>
                  </a:cxn>
                  <a:cxn ang="0">
                    <a:pos x="94" y="1"/>
                  </a:cxn>
                  <a:cxn ang="0">
                    <a:pos x="92" y="0"/>
                  </a:cxn>
                  <a:cxn ang="0">
                    <a:pos x="91" y="0"/>
                  </a:cxn>
                  <a:cxn ang="0">
                    <a:pos x="87" y="1"/>
                  </a:cxn>
                  <a:cxn ang="0">
                    <a:pos x="86" y="2"/>
                  </a:cxn>
                  <a:cxn ang="0">
                    <a:pos x="85" y="4"/>
                  </a:cxn>
                  <a:cxn ang="0">
                    <a:pos x="85" y="4"/>
                  </a:cxn>
                </a:cxnLst>
                <a:rect l="0" t="0" r="r" b="b"/>
                <a:pathLst>
                  <a:path w="95" h="174">
                    <a:moveTo>
                      <a:pt x="85" y="4"/>
                    </a:moveTo>
                    <a:lnTo>
                      <a:pt x="85" y="4"/>
                    </a:lnTo>
                    <a:lnTo>
                      <a:pt x="82" y="12"/>
                    </a:lnTo>
                    <a:lnTo>
                      <a:pt x="79" y="21"/>
                    </a:lnTo>
                    <a:lnTo>
                      <a:pt x="75" y="31"/>
                    </a:lnTo>
                    <a:lnTo>
                      <a:pt x="71" y="39"/>
                    </a:lnTo>
                    <a:lnTo>
                      <a:pt x="71" y="39"/>
                    </a:lnTo>
                    <a:lnTo>
                      <a:pt x="63" y="60"/>
                    </a:lnTo>
                    <a:lnTo>
                      <a:pt x="54" y="80"/>
                    </a:lnTo>
                    <a:lnTo>
                      <a:pt x="54" y="80"/>
                    </a:lnTo>
                    <a:lnTo>
                      <a:pt x="43" y="103"/>
                    </a:lnTo>
                    <a:lnTo>
                      <a:pt x="31" y="126"/>
                    </a:lnTo>
                    <a:lnTo>
                      <a:pt x="16" y="146"/>
                    </a:lnTo>
                    <a:lnTo>
                      <a:pt x="1" y="167"/>
                    </a:lnTo>
                    <a:lnTo>
                      <a:pt x="1" y="167"/>
                    </a:lnTo>
                    <a:lnTo>
                      <a:pt x="0" y="169"/>
                    </a:lnTo>
                    <a:lnTo>
                      <a:pt x="0" y="172"/>
                    </a:lnTo>
                    <a:lnTo>
                      <a:pt x="2" y="174"/>
                    </a:lnTo>
                    <a:lnTo>
                      <a:pt x="4" y="174"/>
                    </a:lnTo>
                    <a:lnTo>
                      <a:pt x="9" y="174"/>
                    </a:lnTo>
                    <a:lnTo>
                      <a:pt x="9" y="174"/>
                    </a:lnTo>
                    <a:lnTo>
                      <a:pt x="12" y="174"/>
                    </a:lnTo>
                    <a:lnTo>
                      <a:pt x="13" y="172"/>
                    </a:lnTo>
                    <a:lnTo>
                      <a:pt x="13" y="169"/>
                    </a:lnTo>
                    <a:lnTo>
                      <a:pt x="12" y="167"/>
                    </a:lnTo>
                    <a:lnTo>
                      <a:pt x="12" y="167"/>
                    </a:lnTo>
                    <a:lnTo>
                      <a:pt x="27" y="147"/>
                    </a:lnTo>
                    <a:lnTo>
                      <a:pt x="40" y="128"/>
                    </a:lnTo>
                    <a:lnTo>
                      <a:pt x="51" y="107"/>
                    </a:lnTo>
                    <a:lnTo>
                      <a:pt x="62" y="85"/>
                    </a:lnTo>
                    <a:lnTo>
                      <a:pt x="62" y="85"/>
                    </a:lnTo>
                    <a:lnTo>
                      <a:pt x="72" y="64"/>
                    </a:lnTo>
                    <a:lnTo>
                      <a:pt x="80" y="41"/>
                    </a:lnTo>
                    <a:lnTo>
                      <a:pt x="80" y="41"/>
                    </a:lnTo>
                    <a:lnTo>
                      <a:pt x="85" y="32"/>
                    </a:lnTo>
                    <a:lnTo>
                      <a:pt x="89" y="23"/>
                    </a:lnTo>
                    <a:lnTo>
                      <a:pt x="92" y="14"/>
                    </a:lnTo>
                    <a:lnTo>
                      <a:pt x="95" y="4"/>
                    </a:lnTo>
                    <a:lnTo>
                      <a:pt x="95" y="4"/>
                    </a:lnTo>
                    <a:lnTo>
                      <a:pt x="94" y="2"/>
                    </a:lnTo>
                    <a:lnTo>
                      <a:pt x="94" y="1"/>
                    </a:lnTo>
                    <a:lnTo>
                      <a:pt x="92" y="0"/>
                    </a:lnTo>
                    <a:lnTo>
                      <a:pt x="91" y="0"/>
                    </a:lnTo>
                    <a:lnTo>
                      <a:pt x="87" y="1"/>
                    </a:lnTo>
                    <a:lnTo>
                      <a:pt x="86" y="2"/>
                    </a:lnTo>
                    <a:lnTo>
                      <a:pt x="85" y="4"/>
                    </a:lnTo>
                    <a:lnTo>
                      <a:pt x="85" y="4"/>
                    </a:lnTo>
                    <a:close/>
                  </a:path>
                </a:pathLst>
              </a:custGeom>
              <a:grpFill/>
              <a:ln w="9525">
                <a:solidFill>
                  <a:schemeClr val="accent1"/>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99" name="chenying0907 887"/>
              <p:cNvSpPr/>
              <p:nvPr/>
            </p:nvSpPr>
            <p:spPr bwMode="auto">
              <a:xfrm>
                <a:off x="4408488" y="1254125"/>
                <a:ext cx="52388" cy="79375"/>
              </a:xfrm>
              <a:custGeom>
                <a:avLst/>
                <a:gdLst/>
                <a:ahLst/>
                <a:cxnLst>
                  <a:cxn ang="0">
                    <a:pos x="90" y="5"/>
                  </a:cxn>
                  <a:cxn ang="0">
                    <a:pos x="90" y="5"/>
                  </a:cxn>
                  <a:cxn ang="0">
                    <a:pos x="88" y="14"/>
                  </a:cxn>
                  <a:cxn ang="0">
                    <a:pos x="85" y="24"/>
                  </a:cxn>
                  <a:cxn ang="0">
                    <a:pos x="80" y="34"/>
                  </a:cxn>
                  <a:cxn ang="0">
                    <a:pos x="74" y="44"/>
                  </a:cxn>
                  <a:cxn ang="0">
                    <a:pos x="61" y="63"/>
                  </a:cxn>
                  <a:cxn ang="0">
                    <a:pos x="49" y="79"/>
                  </a:cxn>
                  <a:cxn ang="0">
                    <a:pos x="49" y="79"/>
                  </a:cxn>
                  <a:cxn ang="0">
                    <a:pos x="23" y="111"/>
                  </a:cxn>
                  <a:cxn ang="0">
                    <a:pos x="11" y="128"/>
                  </a:cxn>
                  <a:cxn ang="0">
                    <a:pos x="0" y="144"/>
                  </a:cxn>
                  <a:cxn ang="0">
                    <a:pos x="0" y="144"/>
                  </a:cxn>
                  <a:cxn ang="0">
                    <a:pos x="0" y="146"/>
                  </a:cxn>
                  <a:cxn ang="0">
                    <a:pos x="0" y="148"/>
                  </a:cxn>
                  <a:cxn ang="0">
                    <a:pos x="1" y="149"/>
                  </a:cxn>
                  <a:cxn ang="0">
                    <a:pos x="2" y="150"/>
                  </a:cxn>
                  <a:cxn ang="0">
                    <a:pos x="4" y="151"/>
                  </a:cxn>
                  <a:cxn ang="0">
                    <a:pos x="5" y="151"/>
                  </a:cxn>
                  <a:cxn ang="0">
                    <a:pos x="7" y="150"/>
                  </a:cxn>
                  <a:cxn ang="0">
                    <a:pos x="8" y="149"/>
                  </a:cxn>
                  <a:cxn ang="0">
                    <a:pos x="8" y="149"/>
                  </a:cxn>
                  <a:cxn ang="0">
                    <a:pos x="16" y="139"/>
                  </a:cxn>
                  <a:cxn ang="0">
                    <a:pos x="22" y="129"/>
                  </a:cxn>
                  <a:cxn ang="0">
                    <a:pos x="37" y="110"/>
                  </a:cxn>
                  <a:cxn ang="0">
                    <a:pos x="37" y="110"/>
                  </a:cxn>
                  <a:cxn ang="0">
                    <a:pos x="52" y="93"/>
                  </a:cxn>
                  <a:cxn ang="0">
                    <a:pos x="60" y="82"/>
                  </a:cxn>
                  <a:cxn ang="0">
                    <a:pos x="65" y="73"/>
                  </a:cxn>
                  <a:cxn ang="0">
                    <a:pos x="65" y="73"/>
                  </a:cxn>
                  <a:cxn ang="0">
                    <a:pos x="76" y="56"/>
                  </a:cxn>
                  <a:cxn ang="0">
                    <a:pos x="86" y="40"/>
                  </a:cxn>
                  <a:cxn ang="0">
                    <a:pos x="91" y="32"/>
                  </a:cxn>
                  <a:cxn ang="0">
                    <a:pos x="95" y="23"/>
                  </a:cxn>
                  <a:cxn ang="0">
                    <a:pos x="98" y="14"/>
                  </a:cxn>
                  <a:cxn ang="0">
                    <a:pos x="99" y="5"/>
                  </a:cxn>
                  <a:cxn ang="0">
                    <a:pos x="99" y="5"/>
                  </a:cxn>
                  <a:cxn ang="0">
                    <a:pos x="99" y="3"/>
                  </a:cxn>
                  <a:cxn ang="0">
                    <a:pos x="98" y="1"/>
                  </a:cxn>
                  <a:cxn ang="0">
                    <a:pos x="97" y="1"/>
                  </a:cxn>
                  <a:cxn ang="0">
                    <a:pos x="95" y="0"/>
                  </a:cxn>
                  <a:cxn ang="0">
                    <a:pos x="92" y="1"/>
                  </a:cxn>
                  <a:cxn ang="0">
                    <a:pos x="91" y="3"/>
                  </a:cxn>
                  <a:cxn ang="0">
                    <a:pos x="90" y="5"/>
                  </a:cxn>
                  <a:cxn ang="0">
                    <a:pos x="90" y="5"/>
                  </a:cxn>
                </a:cxnLst>
                <a:rect l="0" t="0" r="r" b="b"/>
                <a:pathLst>
                  <a:path w="99" h="151">
                    <a:moveTo>
                      <a:pt x="90" y="5"/>
                    </a:moveTo>
                    <a:lnTo>
                      <a:pt x="90" y="5"/>
                    </a:lnTo>
                    <a:lnTo>
                      <a:pt x="88" y="14"/>
                    </a:lnTo>
                    <a:lnTo>
                      <a:pt x="85" y="24"/>
                    </a:lnTo>
                    <a:lnTo>
                      <a:pt x="80" y="34"/>
                    </a:lnTo>
                    <a:lnTo>
                      <a:pt x="74" y="44"/>
                    </a:lnTo>
                    <a:lnTo>
                      <a:pt x="61" y="63"/>
                    </a:lnTo>
                    <a:lnTo>
                      <a:pt x="49" y="79"/>
                    </a:lnTo>
                    <a:lnTo>
                      <a:pt x="49" y="79"/>
                    </a:lnTo>
                    <a:lnTo>
                      <a:pt x="23" y="111"/>
                    </a:lnTo>
                    <a:lnTo>
                      <a:pt x="11" y="128"/>
                    </a:lnTo>
                    <a:lnTo>
                      <a:pt x="0" y="144"/>
                    </a:lnTo>
                    <a:lnTo>
                      <a:pt x="0" y="144"/>
                    </a:lnTo>
                    <a:lnTo>
                      <a:pt x="0" y="146"/>
                    </a:lnTo>
                    <a:lnTo>
                      <a:pt x="0" y="148"/>
                    </a:lnTo>
                    <a:lnTo>
                      <a:pt x="1" y="149"/>
                    </a:lnTo>
                    <a:lnTo>
                      <a:pt x="2" y="150"/>
                    </a:lnTo>
                    <a:lnTo>
                      <a:pt x="4" y="151"/>
                    </a:lnTo>
                    <a:lnTo>
                      <a:pt x="5" y="151"/>
                    </a:lnTo>
                    <a:lnTo>
                      <a:pt x="7" y="150"/>
                    </a:lnTo>
                    <a:lnTo>
                      <a:pt x="8" y="149"/>
                    </a:lnTo>
                    <a:lnTo>
                      <a:pt x="8" y="149"/>
                    </a:lnTo>
                    <a:lnTo>
                      <a:pt x="16" y="139"/>
                    </a:lnTo>
                    <a:lnTo>
                      <a:pt x="22" y="129"/>
                    </a:lnTo>
                    <a:lnTo>
                      <a:pt x="37" y="110"/>
                    </a:lnTo>
                    <a:lnTo>
                      <a:pt x="37" y="110"/>
                    </a:lnTo>
                    <a:lnTo>
                      <a:pt x="52" y="93"/>
                    </a:lnTo>
                    <a:lnTo>
                      <a:pt x="60" y="82"/>
                    </a:lnTo>
                    <a:lnTo>
                      <a:pt x="65" y="73"/>
                    </a:lnTo>
                    <a:lnTo>
                      <a:pt x="65" y="73"/>
                    </a:lnTo>
                    <a:lnTo>
                      <a:pt x="76" y="56"/>
                    </a:lnTo>
                    <a:lnTo>
                      <a:pt x="86" y="40"/>
                    </a:lnTo>
                    <a:lnTo>
                      <a:pt x="91" y="32"/>
                    </a:lnTo>
                    <a:lnTo>
                      <a:pt x="95" y="23"/>
                    </a:lnTo>
                    <a:lnTo>
                      <a:pt x="98" y="14"/>
                    </a:lnTo>
                    <a:lnTo>
                      <a:pt x="99" y="5"/>
                    </a:lnTo>
                    <a:lnTo>
                      <a:pt x="99" y="5"/>
                    </a:lnTo>
                    <a:lnTo>
                      <a:pt x="99" y="3"/>
                    </a:lnTo>
                    <a:lnTo>
                      <a:pt x="98" y="1"/>
                    </a:lnTo>
                    <a:lnTo>
                      <a:pt x="97" y="1"/>
                    </a:lnTo>
                    <a:lnTo>
                      <a:pt x="95" y="0"/>
                    </a:lnTo>
                    <a:lnTo>
                      <a:pt x="92" y="1"/>
                    </a:lnTo>
                    <a:lnTo>
                      <a:pt x="91" y="3"/>
                    </a:lnTo>
                    <a:lnTo>
                      <a:pt x="90" y="5"/>
                    </a:lnTo>
                    <a:lnTo>
                      <a:pt x="90" y="5"/>
                    </a:lnTo>
                    <a:close/>
                  </a:path>
                </a:pathLst>
              </a:custGeom>
              <a:grpFill/>
              <a:ln w="9525">
                <a:solidFill>
                  <a:schemeClr val="accent1"/>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100" name="chenying0907 888"/>
              <p:cNvSpPr/>
              <p:nvPr/>
            </p:nvSpPr>
            <p:spPr bwMode="auto">
              <a:xfrm>
                <a:off x="4465638" y="1258888"/>
                <a:ext cx="50800" cy="90488"/>
              </a:xfrm>
              <a:custGeom>
                <a:avLst/>
                <a:gdLst/>
                <a:ahLst/>
                <a:cxnLst>
                  <a:cxn ang="0">
                    <a:pos x="85" y="4"/>
                  </a:cxn>
                  <a:cxn ang="0">
                    <a:pos x="85" y="4"/>
                  </a:cxn>
                  <a:cxn ang="0">
                    <a:pos x="83" y="13"/>
                  </a:cxn>
                  <a:cxn ang="0">
                    <a:pos x="80" y="24"/>
                  </a:cxn>
                  <a:cxn ang="0">
                    <a:pos x="75" y="33"/>
                  </a:cxn>
                  <a:cxn ang="0">
                    <a:pos x="71" y="42"/>
                  </a:cxn>
                  <a:cxn ang="0">
                    <a:pos x="59" y="61"/>
                  </a:cxn>
                  <a:cxn ang="0">
                    <a:pos x="48" y="78"/>
                  </a:cxn>
                  <a:cxn ang="0">
                    <a:pos x="48" y="78"/>
                  </a:cxn>
                  <a:cxn ang="0">
                    <a:pos x="36" y="99"/>
                  </a:cxn>
                  <a:cxn ang="0">
                    <a:pos x="24" y="121"/>
                  </a:cxn>
                  <a:cxn ang="0">
                    <a:pos x="13" y="142"/>
                  </a:cxn>
                  <a:cxn ang="0">
                    <a:pos x="1" y="164"/>
                  </a:cxn>
                  <a:cxn ang="0">
                    <a:pos x="1" y="164"/>
                  </a:cxn>
                  <a:cxn ang="0">
                    <a:pos x="0" y="166"/>
                  </a:cxn>
                  <a:cxn ang="0">
                    <a:pos x="0" y="167"/>
                  </a:cxn>
                  <a:cxn ang="0">
                    <a:pos x="1" y="169"/>
                  </a:cxn>
                  <a:cxn ang="0">
                    <a:pos x="3" y="170"/>
                  </a:cxn>
                  <a:cxn ang="0">
                    <a:pos x="4" y="170"/>
                  </a:cxn>
                  <a:cxn ang="0">
                    <a:pos x="6" y="170"/>
                  </a:cxn>
                  <a:cxn ang="0">
                    <a:pos x="8" y="170"/>
                  </a:cxn>
                  <a:cxn ang="0">
                    <a:pos x="9" y="168"/>
                  </a:cxn>
                  <a:cxn ang="0">
                    <a:pos x="9" y="168"/>
                  </a:cxn>
                  <a:cxn ang="0">
                    <a:pos x="22" y="146"/>
                  </a:cxn>
                  <a:cxn ang="0">
                    <a:pos x="35" y="123"/>
                  </a:cxn>
                  <a:cxn ang="0">
                    <a:pos x="47" y="99"/>
                  </a:cxn>
                  <a:cxn ang="0">
                    <a:pos x="61" y="77"/>
                  </a:cxn>
                  <a:cxn ang="0">
                    <a:pos x="61" y="77"/>
                  </a:cxn>
                  <a:cxn ang="0">
                    <a:pos x="71" y="61"/>
                  </a:cxn>
                  <a:cxn ang="0">
                    <a:pos x="81" y="43"/>
                  </a:cxn>
                  <a:cxn ang="0">
                    <a:pos x="85" y="34"/>
                  </a:cxn>
                  <a:cxn ang="0">
                    <a:pos x="89" y="25"/>
                  </a:cxn>
                  <a:cxn ang="0">
                    <a:pos x="93" y="15"/>
                  </a:cxn>
                  <a:cxn ang="0">
                    <a:pos x="95" y="6"/>
                  </a:cxn>
                  <a:cxn ang="0">
                    <a:pos x="95" y="6"/>
                  </a:cxn>
                  <a:cxn ang="0">
                    <a:pos x="95" y="4"/>
                  </a:cxn>
                  <a:cxn ang="0">
                    <a:pos x="94" y="3"/>
                  </a:cxn>
                  <a:cxn ang="0">
                    <a:pos x="90" y="1"/>
                  </a:cxn>
                  <a:cxn ang="0">
                    <a:pos x="89" y="0"/>
                  </a:cxn>
                  <a:cxn ang="0">
                    <a:pos x="87" y="1"/>
                  </a:cxn>
                  <a:cxn ang="0">
                    <a:pos x="86" y="2"/>
                  </a:cxn>
                  <a:cxn ang="0">
                    <a:pos x="85" y="4"/>
                  </a:cxn>
                  <a:cxn ang="0">
                    <a:pos x="85" y="4"/>
                  </a:cxn>
                </a:cxnLst>
                <a:rect l="0" t="0" r="r" b="b"/>
                <a:pathLst>
                  <a:path w="95" h="170">
                    <a:moveTo>
                      <a:pt x="85" y="4"/>
                    </a:moveTo>
                    <a:lnTo>
                      <a:pt x="85" y="4"/>
                    </a:lnTo>
                    <a:lnTo>
                      <a:pt x="83" y="13"/>
                    </a:lnTo>
                    <a:lnTo>
                      <a:pt x="80" y="24"/>
                    </a:lnTo>
                    <a:lnTo>
                      <a:pt x="75" y="33"/>
                    </a:lnTo>
                    <a:lnTo>
                      <a:pt x="71" y="42"/>
                    </a:lnTo>
                    <a:lnTo>
                      <a:pt x="59" y="61"/>
                    </a:lnTo>
                    <a:lnTo>
                      <a:pt x="48" y="78"/>
                    </a:lnTo>
                    <a:lnTo>
                      <a:pt x="48" y="78"/>
                    </a:lnTo>
                    <a:lnTo>
                      <a:pt x="36" y="99"/>
                    </a:lnTo>
                    <a:lnTo>
                      <a:pt x="24" y="121"/>
                    </a:lnTo>
                    <a:lnTo>
                      <a:pt x="13" y="142"/>
                    </a:lnTo>
                    <a:lnTo>
                      <a:pt x="1" y="164"/>
                    </a:lnTo>
                    <a:lnTo>
                      <a:pt x="1" y="164"/>
                    </a:lnTo>
                    <a:lnTo>
                      <a:pt x="0" y="166"/>
                    </a:lnTo>
                    <a:lnTo>
                      <a:pt x="0" y="167"/>
                    </a:lnTo>
                    <a:lnTo>
                      <a:pt x="1" y="169"/>
                    </a:lnTo>
                    <a:lnTo>
                      <a:pt x="3" y="170"/>
                    </a:lnTo>
                    <a:lnTo>
                      <a:pt x="4" y="170"/>
                    </a:lnTo>
                    <a:lnTo>
                      <a:pt x="6" y="170"/>
                    </a:lnTo>
                    <a:lnTo>
                      <a:pt x="8" y="170"/>
                    </a:lnTo>
                    <a:lnTo>
                      <a:pt x="9" y="168"/>
                    </a:lnTo>
                    <a:lnTo>
                      <a:pt x="9" y="168"/>
                    </a:lnTo>
                    <a:lnTo>
                      <a:pt x="22" y="146"/>
                    </a:lnTo>
                    <a:lnTo>
                      <a:pt x="35" y="123"/>
                    </a:lnTo>
                    <a:lnTo>
                      <a:pt x="47" y="99"/>
                    </a:lnTo>
                    <a:lnTo>
                      <a:pt x="61" y="77"/>
                    </a:lnTo>
                    <a:lnTo>
                      <a:pt x="61" y="77"/>
                    </a:lnTo>
                    <a:lnTo>
                      <a:pt x="71" y="61"/>
                    </a:lnTo>
                    <a:lnTo>
                      <a:pt x="81" y="43"/>
                    </a:lnTo>
                    <a:lnTo>
                      <a:pt x="85" y="34"/>
                    </a:lnTo>
                    <a:lnTo>
                      <a:pt x="89" y="25"/>
                    </a:lnTo>
                    <a:lnTo>
                      <a:pt x="93" y="15"/>
                    </a:lnTo>
                    <a:lnTo>
                      <a:pt x="95" y="6"/>
                    </a:lnTo>
                    <a:lnTo>
                      <a:pt x="95" y="6"/>
                    </a:lnTo>
                    <a:lnTo>
                      <a:pt x="95" y="4"/>
                    </a:lnTo>
                    <a:lnTo>
                      <a:pt x="94" y="3"/>
                    </a:lnTo>
                    <a:lnTo>
                      <a:pt x="90" y="1"/>
                    </a:lnTo>
                    <a:lnTo>
                      <a:pt x="89" y="0"/>
                    </a:lnTo>
                    <a:lnTo>
                      <a:pt x="87" y="1"/>
                    </a:lnTo>
                    <a:lnTo>
                      <a:pt x="86" y="2"/>
                    </a:lnTo>
                    <a:lnTo>
                      <a:pt x="85" y="4"/>
                    </a:lnTo>
                    <a:lnTo>
                      <a:pt x="85" y="4"/>
                    </a:lnTo>
                    <a:close/>
                  </a:path>
                </a:pathLst>
              </a:custGeom>
              <a:grpFill/>
              <a:ln w="9525">
                <a:solidFill>
                  <a:schemeClr val="accent1"/>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101" name="chenying0907 889"/>
              <p:cNvSpPr/>
              <p:nvPr/>
            </p:nvSpPr>
            <p:spPr bwMode="auto">
              <a:xfrm>
                <a:off x="4513263" y="1276350"/>
                <a:ext cx="47625" cy="93663"/>
              </a:xfrm>
              <a:custGeom>
                <a:avLst/>
                <a:gdLst/>
                <a:ahLst/>
                <a:cxnLst>
                  <a:cxn ang="0">
                    <a:pos x="81" y="3"/>
                  </a:cxn>
                  <a:cxn ang="0">
                    <a:pos x="81" y="3"/>
                  </a:cxn>
                  <a:cxn ang="0">
                    <a:pos x="66" y="45"/>
                  </a:cxn>
                  <a:cxn ang="0">
                    <a:pos x="57" y="66"/>
                  </a:cxn>
                  <a:cxn ang="0">
                    <a:pos x="48" y="87"/>
                  </a:cxn>
                  <a:cxn ang="0">
                    <a:pos x="48" y="87"/>
                  </a:cxn>
                  <a:cxn ang="0">
                    <a:pos x="38" y="107"/>
                  </a:cxn>
                  <a:cxn ang="0">
                    <a:pos x="27" y="128"/>
                  </a:cxn>
                  <a:cxn ang="0">
                    <a:pos x="15" y="149"/>
                  </a:cxn>
                  <a:cxn ang="0">
                    <a:pos x="2" y="167"/>
                  </a:cxn>
                  <a:cxn ang="0">
                    <a:pos x="2" y="167"/>
                  </a:cxn>
                  <a:cxn ang="0">
                    <a:pos x="0" y="168"/>
                  </a:cxn>
                  <a:cxn ang="0">
                    <a:pos x="0" y="170"/>
                  </a:cxn>
                  <a:cxn ang="0">
                    <a:pos x="2" y="173"/>
                  </a:cxn>
                  <a:cxn ang="0">
                    <a:pos x="4" y="175"/>
                  </a:cxn>
                  <a:cxn ang="0">
                    <a:pos x="5" y="175"/>
                  </a:cxn>
                  <a:cxn ang="0">
                    <a:pos x="7" y="175"/>
                  </a:cxn>
                  <a:cxn ang="0">
                    <a:pos x="8" y="173"/>
                  </a:cxn>
                  <a:cxn ang="0">
                    <a:pos x="13" y="168"/>
                  </a:cxn>
                  <a:cxn ang="0">
                    <a:pos x="13" y="168"/>
                  </a:cxn>
                  <a:cxn ang="0">
                    <a:pos x="14" y="167"/>
                  </a:cxn>
                  <a:cxn ang="0">
                    <a:pos x="14" y="165"/>
                  </a:cxn>
                  <a:cxn ang="0">
                    <a:pos x="14" y="165"/>
                  </a:cxn>
                  <a:cxn ang="0">
                    <a:pos x="24" y="150"/>
                  </a:cxn>
                  <a:cxn ang="0">
                    <a:pos x="34" y="132"/>
                  </a:cxn>
                  <a:cxn ang="0">
                    <a:pos x="42" y="116"/>
                  </a:cxn>
                  <a:cxn ang="0">
                    <a:pos x="51" y="99"/>
                  </a:cxn>
                  <a:cxn ang="0">
                    <a:pos x="51" y="99"/>
                  </a:cxn>
                  <a:cxn ang="0">
                    <a:pos x="57" y="88"/>
                  </a:cxn>
                  <a:cxn ang="0">
                    <a:pos x="63" y="76"/>
                  </a:cxn>
                  <a:cxn ang="0">
                    <a:pos x="73" y="54"/>
                  </a:cxn>
                  <a:cxn ang="0">
                    <a:pos x="82" y="30"/>
                  </a:cxn>
                  <a:cxn ang="0">
                    <a:pos x="90" y="5"/>
                  </a:cxn>
                  <a:cxn ang="0">
                    <a:pos x="90" y="5"/>
                  </a:cxn>
                  <a:cxn ang="0">
                    <a:pos x="90" y="3"/>
                  </a:cxn>
                  <a:cxn ang="0">
                    <a:pos x="89" y="2"/>
                  </a:cxn>
                  <a:cxn ang="0">
                    <a:pos x="88" y="1"/>
                  </a:cxn>
                  <a:cxn ang="0">
                    <a:pos x="87" y="0"/>
                  </a:cxn>
                  <a:cxn ang="0">
                    <a:pos x="85" y="0"/>
                  </a:cxn>
                  <a:cxn ang="0">
                    <a:pos x="83" y="0"/>
                  </a:cxn>
                  <a:cxn ang="0">
                    <a:pos x="82" y="1"/>
                  </a:cxn>
                  <a:cxn ang="0">
                    <a:pos x="81" y="3"/>
                  </a:cxn>
                  <a:cxn ang="0">
                    <a:pos x="81" y="3"/>
                  </a:cxn>
                </a:cxnLst>
                <a:rect l="0" t="0" r="r" b="b"/>
                <a:pathLst>
                  <a:path w="90" h="175">
                    <a:moveTo>
                      <a:pt x="81" y="3"/>
                    </a:moveTo>
                    <a:lnTo>
                      <a:pt x="81" y="3"/>
                    </a:lnTo>
                    <a:lnTo>
                      <a:pt x="66" y="45"/>
                    </a:lnTo>
                    <a:lnTo>
                      <a:pt x="57" y="66"/>
                    </a:lnTo>
                    <a:lnTo>
                      <a:pt x="48" y="87"/>
                    </a:lnTo>
                    <a:lnTo>
                      <a:pt x="48" y="87"/>
                    </a:lnTo>
                    <a:lnTo>
                      <a:pt x="38" y="107"/>
                    </a:lnTo>
                    <a:lnTo>
                      <a:pt x="27" y="128"/>
                    </a:lnTo>
                    <a:lnTo>
                      <a:pt x="15" y="149"/>
                    </a:lnTo>
                    <a:lnTo>
                      <a:pt x="2" y="167"/>
                    </a:lnTo>
                    <a:lnTo>
                      <a:pt x="2" y="167"/>
                    </a:lnTo>
                    <a:lnTo>
                      <a:pt x="0" y="168"/>
                    </a:lnTo>
                    <a:lnTo>
                      <a:pt x="0" y="170"/>
                    </a:lnTo>
                    <a:lnTo>
                      <a:pt x="2" y="173"/>
                    </a:lnTo>
                    <a:lnTo>
                      <a:pt x="4" y="175"/>
                    </a:lnTo>
                    <a:lnTo>
                      <a:pt x="5" y="175"/>
                    </a:lnTo>
                    <a:lnTo>
                      <a:pt x="7" y="175"/>
                    </a:lnTo>
                    <a:lnTo>
                      <a:pt x="8" y="173"/>
                    </a:lnTo>
                    <a:lnTo>
                      <a:pt x="13" y="168"/>
                    </a:lnTo>
                    <a:lnTo>
                      <a:pt x="13" y="168"/>
                    </a:lnTo>
                    <a:lnTo>
                      <a:pt x="14" y="167"/>
                    </a:lnTo>
                    <a:lnTo>
                      <a:pt x="14" y="165"/>
                    </a:lnTo>
                    <a:lnTo>
                      <a:pt x="14" y="165"/>
                    </a:lnTo>
                    <a:lnTo>
                      <a:pt x="24" y="150"/>
                    </a:lnTo>
                    <a:lnTo>
                      <a:pt x="34" y="132"/>
                    </a:lnTo>
                    <a:lnTo>
                      <a:pt x="42" y="116"/>
                    </a:lnTo>
                    <a:lnTo>
                      <a:pt x="51" y="99"/>
                    </a:lnTo>
                    <a:lnTo>
                      <a:pt x="51" y="99"/>
                    </a:lnTo>
                    <a:lnTo>
                      <a:pt x="57" y="88"/>
                    </a:lnTo>
                    <a:lnTo>
                      <a:pt x="63" y="76"/>
                    </a:lnTo>
                    <a:lnTo>
                      <a:pt x="73" y="54"/>
                    </a:lnTo>
                    <a:lnTo>
                      <a:pt x="82" y="30"/>
                    </a:lnTo>
                    <a:lnTo>
                      <a:pt x="90" y="5"/>
                    </a:lnTo>
                    <a:lnTo>
                      <a:pt x="90" y="5"/>
                    </a:lnTo>
                    <a:lnTo>
                      <a:pt x="90" y="3"/>
                    </a:lnTo>
                    <a:lnTo>
                      <a:pt x="89" y="2"/>
                    </a:lnTo>
                    <a:lnTo>
                      <a:pt x="88" y="1"/>
                    </a:lnTo>
                    <a:lnTo>
                      <a:pt x="87" y="0"/>
                    </a:lnTo>
                    <a:lnTo>
                      <a:pt x="85" y="0"/>
                    </a:lnTo>
                    <a:lnTo>
                      <a:pt x="83" y="0"/>
                    </a:lnTo>
                    <a:lnTo>
                      <a:pt x="82" y="1"/>
                    </a:lnTo>
                    <a:lnTo>
                      <a:pt x="81" y="3"/>
                    </a:lnTo>
                    <a:lnTo>
                      <a:pt x="81" y="3"/>
                    </a:lnTo>
                    <a:close/>
                  </a:path>
                </a:pathLst>
              </a:custGeom>
              <a:grpFill/>
              <a:ln w="9525">
                <a:solidFill>
                  <a:schemeClr val="accent1"/>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102" name="chenying0907 890"/>
              <p:cNvSpPr/>
              <p:nvPr/>
            </p:nvSpPr>
            <p:spPr bwMode="auto">
              <a:xfrm>
                <a:off x="4538663" y="1304925"/>
                <a:ext cx="44450" cy="92075"/>
              </a:xfrm>
              <a:custGeom>
                <a:avLst/>
                <a:gdLst/>
                <a:ahLst/>
                <a:cxnLst>
                  <a:cxn ang="0">
                    <a:pos x="75" y="5"/>
                  </a:cxn>
                  <a:cxn ang="0">
                    <a:pos x="75" y="5"/>
                  </a:cxn>
                  <a:cxn ang="0">
                    <a:pos x="74" y="16"/>
                  </a:cxn>
                  <a:cxn ang="0">
                    <a:pos x="71" y="26"/>
                  </a:cxn>
                  <a:cxn ang="0">
                    <a:pos x="68" y="38"/>
                  </a:cxn>
                  <a:cxn ang="0">
                    <a:pos x="64" y="48"/>
                  </a:cxn>
                  <a:cxn ang="0">
                    <a:pos x="54" y="69"/>
                  </a:cxn>
                  <a:cxn ang="0">
                    <a:pos x="43" y="88"/>
                  </a:cxn>
                  <a:cxn ang="0">
                    <a:pos x="43" y="88"/>
                  </a:cxn>
                  <a:cxn ang="0">
                    <a:pos x="22" y="128"/>
                  </a:cxn>
                  <a:cxn ang="0">
                    <a:pos x="10" y="148"/>
                  </a:cxn>
                  <a:cxn ang="0">
                    <a:pos x="0" y="168"/>
                  </a:cxn>
                  <a:cxn ang="0">
                    <a:pos x="0" y="168"/>
                  </a:cxn>
                  <a:cxn ang="0">
                    <a:pos x="0" y="170"/>
                  </a:cxn>
                  <a:cxn ang="0">
                    <a:pos x="0" y="172"/>
                  </a:cxn>
                  <a:cxn ang="0">
                    <a:pos x="1" y="173"/>
                  </a:cxn>
                  <a:cxn ang="0">
                    <a:pos x="2" y="174"/>
                  </a:cxn>
                  <a:cxn ang="0">
                    <a:pos x="4" y="175"/>
                  </a:cxn>
                  <a:cxn ang="0">
                    <a:pos x="5" y="175"/>
                  </a:cxn>
                  <a:cxn ang="0">
                    <a:pos x="7" y="174"/>
                  </a:cxn>
                  <a:cxn ang="0">
                    <a:pos x="8" y="173"/>
                  </a:cxn>
                  <a:cxn ang="0">
                    <a:pos x="8" y="173"/>
                  </a:cxn>
                  <a:cxn ang="0">
                    <a:pos x="21" y="148"/>
                  </a:cxn>
                  <a:cxn ang="0">
                    <a:pos x="34" y="125"/>
                  </a:cxn>
                  <a:cxn ang="0">
                    <a:pos x="61" y="78"/>
                  </a:cxn>
                  <a:cxn ang="0">
                    <a:pos x="61" y="78"/>
                  </a:cxn>
                  <a:cxn ang="0">
                    <a:pos x="69" y="61"/>
                  </a:cxn>
                  <a:cxn ang="0">
                    <a:pos x="77" y="42"/>
                  </a:cxn>
                  <a:cxn ang="0">
                    <a:pos x="80" y="33"/>
                  </a:cxn>
                  <a:cxn ang="0">
                    <a:pos x="83" y="23"/>
                  </a:cxn>
                  <a:cxn ang="0">
                    <a:pos x="84" y="14"/>
                  </a:cxn>
                  <a:cxn ang="0">
                    <a:pos x="85" y="5"/>
                  </a:cxn>
                  <a:cxn ang="0">
                    <a:pos x="85" y="5"/>
                  </a:cxn>
                  <a:cxn ang="0">
                    <a:pos x="85" y="3"/>
                  </a:cxn>
                  <a:cxn ang="0">
                    <a:pos x="84" y="1"/>
                  </a:cxn>
                  <a:cxn ang="0">
                    <a:pos x="82" y="0"/>
                  </a:cxn>
                  <a:cxn ang="0">
                    <a:pos x="81" y="0"/>
                  </a:cxn>
                  <a:cxn ang="0">
                    <a:pos x="78" y="0"/>
                  </a:cxn>
                  <a:cxn ang="0">
                    <a:pos x="77" y="1"/>
                  </a:cxn>
                  <a:cxn ang="0">
                    <a:pos x="75" y="3"/>
                  </a:cxn>
                  <a:cxn ang="0">
                    <a:pos x="75" y="5"/>
                  </a:cxn>
                  <a:cxn ang="0">
                    <a:pos x="75" y="5"/>
                  </a:cxn>
                </a:cxnLst>
                <a:rect l="0" t="0" r="r" b="b"/>
                <a:pathLst>
                  <a:path w="85" h="175">
                    <a:moveTo>
                      <a:pt x="75" y="5"/>
                    </a:moveTo>
                    <a:lnTo>
                      <a:pt x="75" y="5"/>
                    </a:lnTo>
                    <a:lnTo>
                      <a:pt x="74" y="16"/>
                    </a:lnTo>
                    <a:lnTo>
                      <a:pt x="71" y="26"/>
                    </a:lnTo>
                    <a:lnTo>
                      <a:pt x="68" y="38"/>
                    </a:lnTo>
                    <a:lnTo>
                      <a:pt x="64" y="48"/>
                    </a:lnTo>
                    <a:lnTo>
                      <a:pt x="54" y="69"/>
                    </a:lnTo>
                    <a:lnTo>
                      <a:pt x="43" y="88"/>
                    </a:lnTo>
                    <a:lnTo>
                      <a:pt x="43" y="88"/>
                    </a:lnTo>
                    <a:lnTo>
                      <a:pt x="22" y="128"/>
                    </a:lnTo>
                    <a:lnTo>
                      <a:pt x="10" y="148"/>
                    </a:lnTo>
                    <a:lnTo>
                      <a:pt x="0" y="168"/>
                    </a:lnTo>
                    <a:lnTo>
                      <a:pt x="0" y="168"/>
                    </a:lnTo>
                    <a:lnTo>
                      <a:pt x="0" y="170"/>
                    </a:lnTo>
                    <a:lnTo>
                      <a:pt x="0" y="172"/>
                    </a:lnTo>
                    <a:lnTo>
                      <a:pt x="1" y="173"/>
                    </a:lnTo>
                    <a:lnTo>
                      <a:pt x="2" y="174"/>
                    </a:lnTo>
                    <a:lnTo>
                      <a:pt x="4" y="175"/>
                    </a:lnTo>
                    <a:lnTo>
                      <a:pt x="5" y="175"/>
                    </a:lnTo>
                    <a:lnTo>
                      <a:pt x="7" y="174"/>
                    </a:lnTo>
                    <a:lnTo>
                      <a:pt x="8" y="173"/>
                    </a:lnTo>
                    <a:lnTo>
                      <a:pt x="8" y="173"/>
                    </a:lnTo>
                    <a:lnTo>
                      <a:pt x="21" y="148"/>
                    </a:lnTo>
                    <a:lnTo>
                      <a:pt x="34" y="125"/>
                    </a:lnTo>
                    <a:lnTo>
                      <a:pt x="61" y="78"/>
                    </a:lnTo>
                    <a:lnTo>
                      <a:pt x="61" y="78"/>
                    </a:lnTo>
                    <a:lnTo>
                      <a:pt x="69" y="61"/>
                    </a:lnTo>
                    <a:lnTo>
                      <a:pt x="77" y="42"/>
                    </a:lnTo>
                    <a:lnTo>
                      <a:pt x="80" y="33"/>
                    </a:lnTo>
                    <a:lnTo>
                      <a:pt x="83" y="23"/>
                    </a:lnTo>
                    <a:lnTo>
                      <a:pt x="84" y="14"/>
                    </a:lnTo>
                    <a:lnTo>
                      <a:pt x="85" y="5"/>
                    </a:lnTo>
                    <a:lnTo>
                      <a:pt x="85" y="5"/>
                    </a:lnTo>
                    <a:lnTo>
                      <a:pt x="85" y="3"/>
                    </a:lnTo>
                    <a:lnTo>
                      <a:pt x="84" y="1"/>
                    </a:lnTo>
                    <a:lnTo>
                      <a:pt x="82" y="0"/>
                    </a:lnTo>
                    <a:lnTo>
                      <a:pt x="81" y="0"/>
                    </a:lnTo>
                    <a:lnTo>
                      <a:pt x="78" y="0"/>
                    </a:lnTo>
                    <a:lnTo>
                      <a:pt x="77" y="1"/>
                    </a:lnTo>
                    <a:lnTo>
                      <a:pt x="75" y="3"/>
                    </a:lnTo>
                    <a:lnTo>
                      <a:pt x="75" y="5"/>
                    </a:lnTo>
                    <a:lnTo>
                      <a:pt x="75" y="5"/>
                    </a:lnTo>
                    <a:close/>
                  </a:path>
                </a:pathLst>
              </a:custGeom>
              <a:grpFill/>
              <a:ln w="9525">
                <a:solidFill>
                  <a:schemeClr val="accent1"/>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103" name="chenying0907 891"/>
              <p:cNvSpPr/>
              <p:nvPr/>
            </p:nvSpPr>
            <p:spPr bwMode="auto">
              <a:xfrm>
                <a:off x="4568825" y="1336675"/>
                <a:ext cx="44450" cy="87313"/>
              </a:xfrm>
              <a:custGeom>
                <a:avLst/>
                <a:gdLst/>
                <a:ahLst/>
                <a:cxnLst>
                  <a:cxn ang="0">
                    <a:pos x="85" y="4"/>
                  </a:cxn>
                  <a:cxn ang="0">
                    <a:pos x="85" y="4"/>
                  </a:cxn>
                  <a:cxn ang="0">
                    <a:pos x="85" y="2"/>
                  </a:cxn>
                  <a:cxn ang="0">
                    <a:pos x="82" y="1"/>
                  </a:cxn>
                  <a:cxn ang="0">
                    <a:pos x="79" y="0"/>
                  </a:cxn>
                  <a:cxn ang="0">
                    <a:pos x="78" y="0"/>
                  </a:cxn>
                  <a:cxn ang="0">
                    <a:pos x="76" y="1"/>
                  </a:cxn>
                  <a:cxn ang="0">
                    <a:pos x="75" y="2"/>
                  </a:cxn>
                  <a:cxn ang="0">
                    <a:pos x="75" y="4"/>
                  </a:cxn>
                  <a:cxn ang="0">
                    <a:pos x="75" y="4"/>
                  </a:cxn>
                  <a:cxn ang="0">
                    <a:pos x="75" y="14"/>
                  </a:cxn>
                  <a:cxn ang="0">
                    <a:pos x="73" y="23"/>
                  </a:cxn>
                  <a:cxn ang="0">
                    <a:pos x="69" y="33"/>
                  </a:cxn>
                  <a:cxn ang="0">
                    <a:pos x="64" y="42"/>
                  </a:cxn>
                  <a:cxn ang="0">
                    <a:pos x="52" y="59"/>
                  </a:cxn>
                  <a:cxn ang="0">
                    <a:pos x="47" y="69"/>
                  </a:cxn>
                  <a:cxn ang="0">
                    <a:pos x="43" y="77"/>
                  </a:cxn>
                  <a:cxn ang="0">
                    <a:pos x="43" y="77"/>
                  </a:cxn>
                  <a:cxn ang="0">
                    <a:pos x="35" y="96"/>
                  </a:cxn>
                  <a:cxn ang="0">
                    <a:pos x="27" y="113"/>
                  </a:cxn>
                  <a:cxn ang="0">
                    <a:pos x="27" y="113"/>
                  </a:cxn>
                  <a:cxn ang="0">
                    <a:pos x="16" y="137"/>
                  </a:cxn>
                  <a:cxn ang="0">
                    <a:pos x="10" y="147"/>
                  </a:cxn>
                  <a:cxn ang="0">
                    <a:pos x="6" y="152"/>
                  </a:cxn>
                  <a:cxn ang="0">
                    <a:pos x="2" y="157"/>
                  </a:cxn>
                  <a:cxn ang="0">
                    <a:pos x="2" y="157"/>
                  </a:cxn>
                  <a:cxn ang="0">
                    <a:pos x="0" y="159"/>
                  </a:cxn>
                  <a:cxn ang="0">
                    <a:pos x="0" y="162"/>
                  </a:cxn>
                  <a:cxn ang="0">
                    <a:pos x="1" y="164"/>
                  </a:cxn>
                  <a:cxn ang="0">
                    <a:pos x="4" y="165"/>
                  </a:cxn>
                  <a:cxn ang="0">
                    <a:pos x="9" y="165"/>
                  </a:cxn>
                  <a:cxn ang="0">
                    <a:pos x="9" y="165"/>
                  </a:cxn>
                  <a:cxn ang="0">
                    <a:pos x="11" y="165"/>
                  </a:cxn>
                  <a:cxn ang="0">
                    <a:pos x="13" y="163"/>
                  </a:cxn>
                  <a:cxn ang="0">
                    <a:pos x="13" y="161"/>
                  </a:cxn>
                  <a:cxn ang="0">
                    <a:pos x="13" y="159"/>
                  </a:cxn>
                  <a:cxn ang="0">
                    <a:pos x="13" y="159"/>
                  </a:cxn>
                  <a:cxn ang="0">
                    <a:pos x="16" y="155"/>
                  </a:cxn>
                  <a:cxn ang="0">
                    <a:pos x="19" y="149"/>
                  </a:cxn>
                  <a:cxn ang="0">
                    <a:pos x="25" y="139"/>
                  </a:cxn>
                  <a:cxn ang="0">
                    <a:pos x="25" y="139"/>
                  </a:cxn>
                  <a:cxn ang="0">
                    <a:pos x="37" y="113"/>
                  </a:cxn>
                  <a:cxn ang="0">
                    <a:pos x="49" y="87"/>
                  </a:cxn>
                  <a:cxn ang="0">
                    <a:pos x="49" y="87"/>
                  </a:cxn>
                  <a:cxn ang="0">
                    <a:pos x="54" y="77"/>
                  </a:cxn>
                  <a:cxn ang="0">
                    <a:pos x="60" y="68"/>
                  </a:cxn>
                  <a:cxn ang="0">
                    <a:pos x="72" y="47"/>
                  </a:cxn>
                  <a:cxn ang="0">
                    <a:pos x="77" y="37"/>
                  </a:cxn>
                  <a:cxn ang="0">
                    <a:pos x="81" y="26"/>
                  </a:cxn>
                  <a:cxn ang="0">
                    <a:pos x="85" y="15"/>
                  </a:cxn>
                  <a:cxn ang="0">
                    <a:pos x="85" y="10"/>
                  </a:cxn>
                  <a:cxn ang="0">
                    <a:pos x="85" y="4"/>
                  </a:cxn>
                  <a:cxn ang="0">
                    <a:pos x="85" y="4"/>
                  </a:cxn>
                </a:cxnLst>
                <a:rect l="0" t="0" r="r" b="b"/>
                <a:pathLst>
                  <a:path w="85" h="165">
                    <a:moveTo>
                      <a:pt x="85" y="4"/>
                    </a:moveTo>
                    <a:lnTo>
                      <a:pt x="85" y="4"/>
                    </a:lnTo>
                    <a:lnTo>
                      <a:pt x="85" y="2"/>
                    </a:lnTo>
                    <a:lnTo>
                      <a:pt x="82" y="1"/>
                    </a:lnTo>
                    <a:lnTo>
                      <a:pt x="79" y="0"/>
                    </a:lnTo>
                    <a:lnTo>
                      <a:pt x="78" y="0"/>
                    </a:lnTo>
                    <a:lnTo>
                      <a:pt x="76" y="1"/>
                    </a:lnTo>
                    <a:lnTo>
                      <a:pt x="75" y="2"/>
                    </a:lnTo>
                    <a:lnTo>
                      <a:pt x="75" y="4"/>
                    </a:lnTo>
                    <a:lnTo>
                      <a:pt x="75" y="4"/>
                    </a:lnTo>
                    <a:lnTo>
                      <a:pt x="75" y="14"/>
                    </a:lnTo>
                    <a:lnTo>
                      <a:pt x="73" y="23"/>
                    </a:lnTo>
                    <a:lnTo>
                      <a:pt x="69" y="33"/>
                    </a:lnTo>
                    <a:lnTo>
                      <a:pt x="64" y="42"/>
                    </a:lnTo>
                    <a:lnTo>
                      <a:pt x="52" y="59"/>
                    </a:lnTo>
                    <a:lnTo>
                      <a:pt x="47" y="69"/>
                    </a:lnTo>
                    <a:lnTo>
                      <a:pt x="43" y="77"/>
                    </a:lnTo>
                    <a:lnTo>
                      <a:pt x="43" y="77"/>
                    </a:lnTo>
                    <a:lnTo>
                      <a:pt x="35" y="96"/>
                    </a:lnTo>
                    <a:lnTo>
                      <a:pt x="27" y="113"/>
                    </a:lnTo>
                    <a:lnTo>
                      <a:pt x="27" y="113"/>
                    </a:lnTo>
                    <a:lnTo>
                      <a:pt x="16" y="137"/>
                    </a:lnTo>
                    <a:lnTo>
                      <a:pt x="10" y="147"/>
                    </a:lnTo>
                    <a:lnTo>
                      <a:pt x="6" y="152"/>
                    </a:lnTo>
                    <a:lnTo>
                      <a:pt x="2" y="157"/>
                    </a:lnTo>
                    <a:lnTo>
                      <a:pt x="2" y="157"/>
                    </a:lnTo>
                    <a:lnTo>
                      <a:pt x="0" y="159"/>
                    </a:lnTo>
                    <a:lnTo>
                      <a:pt x="0" y="162"/>
                    </a:lnTo>
                    <a:lnTo>
                      <a:pt x="1" y="164"/>
                    </a:lnTo>
                    <a:lnTo>
                      <a:pt x="4" y="165"/>
                    </a:lnTo>
                    <a:lnTo>
                      <a:pt x="9" y="165"/>
                    </a:lnTo>
                    <a:lnTo>
                      <a:pt x="9" y="165"/>
                    </a:lnTo>
                    <a:lnTo>
                      <a:pt x="11" y="165"/>
                    </a:lnTo>
                    <a:lnTo>
                      <a:pt x="13" y="163"/>
                    </a:lnTo>
                    <a:lnTo>
                      <a:pt x="13" y="161"/>
                    </a:lnTo>
                    <a:lnTo>
                      <a:pt x="13" y="159"/>
                    </a:lnTo>
                    <a:lnTo>
                      <a:pt x="13" y="159"/>
                    </a:lnTo>
                    <a:lnTo>
                      <a:pt x="16" y="155"/>
                    </a:lnTo>
                    <a:lnTo>
                      <a:pt x="19" y="149"/>
                    </a:lnTo>
                    <a:lnTo>
                      <a:pt x="25" y="139"/>
                    </a:lnTo>
                    <a:lnTo>
                      <a:pt x="25" y="139"/>
                    </a:lnTo>
                    <a:lnTo>
                      <a:pt x="37" y="113"/>
                    </a:lnTo>
                    <a:lnTo>
                      <a:pt x="49" y="87"/>
                    </a:lnTo>
                    <a:lnTo>
                      <a:pt x="49" y="87"/>
                    </a:lnTo>
                    <a:lnTo>
                      <a:pt x="54" y="77"/>
                    </a:lnTo>
                    <a:lnTo>
                      <a:pt x="60" y="68"/>
                    </a:lnTo>
                    <a:lnTo>
                      <a:pt x="72" y="47"/>
                    </a:lnTo>
                    <a:lnTo>
                      <a:pt x="77" y="37"/>
                    </a:lnTo>
                    <a:lnTo>
                      <a:pt x="81" y="26"/>
                    </a:lnTo>
                    <a:lnTo>
                      <a:pt x="85" y="15"/>
                    </a:lnTo>
                    <a:lnTo>
                      <a:pt x="85" y="10"/>
                    </a:lnTo>
                    <a:lnTo>
                      <a:pt x="85" y="4"/>
                    </a:lnTo>
                    <a:lnTo>
                      <a:pt x="85" y="4"/>
                    </a:lnTo>
                    <a:close/>
                  </a:path>
                </a:pathLst>
              </a:custGeom>
              <a:grpFill/>
              <a:ln w="9525">
                <a:solidFill>
                  <a:schemeClr val="accent1"/>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104" name="chenying0907 892"/>
              <p:cNvSpPr/>
              <p:nvPr/>
            </p:nvSpPr>
            <p:spPr bwMode="auto">
              <a:xfrm>
                <a:off x="4608513" y="1366838"/>
                <a:ext cx="47625" cy="85725"/>
              </a:xfrm>
              <a:custGeom>
                <a:avLst/>
                <a:gdLst/>
                <a:ahLst/>
                <a:cxnLst>
                  <a:cxn ang="0">
                    <a:pos x="81" y="5"/>
                  </a:cxn>
                  <a:cxn ang="0">
                    <a:pos x="81" y="5"/>
                  </a:cxn>
                  <a:cxn ang="0">
                    <a:pos x="80" y="15"/>
                  </a:cxn>
                  <a:cxn ang="0">
                    <a:pos x="77" y="25"/>
                  </a:cxn>
                  <a:cxn ang="0">
                    <a:pos x="73" y="36"/>
                  </a:cxn>
                  <a:cxn ang="0">
                    <a:pos x="67" y="46"/>
                  </a:cxn>
                  <a:cxn ang="0">
                    <a:pos x="56" y="64"/>
                  </a:cxn>
                  <a:cxn ang="0">
                    <a:pos x="46" y="83"/>
                  </a:cxn>
                  <a:cxn ang="0">
                    <a:pos x="46" y="83"/>
                  </a:cxn>
                  <a:cxn ang="0">
                    <a:pos x="34" y="101"/>
                  </a:cxn>
                  <a:cxn ang="0">
                    <a:pos x="23" y="119"/>
                  </a:cxn>
                  <a:cxn ang="0">
                    <a:pos x="1" y="154"/>
                  </a:cxn>
                  <a:cxn ang="0">
                    <a:pos x="1" y="154"/>
                  </a:cxn>
                  <a:cxn ang="0">
                    <a:pos x="0" y="156"/>
                  </a:cxn>
                  <a:cxn ang="0">
                    <a:pos x="0" y="158"/>
                  </a:cxn>
                  <a:cxn ang="0">
                    <a:pos x="1" y="159"/>
                  </a:cxn>
                  <a:cxn ang="0">
                    <a:pos x="2" y="160"/>
                  </a:cxn>
                  <a:cxn ang="0">
                    <a:pos x="4" y="162"/>
                  </a:cxn>
                  <a:cxn ang="0">
                    <a:pos x="6" y="162"/>
                  </a:cxn>
                  <a:cxn ang="0">
                    <a:pos x="7" y="160"/>
                  </a:cxn>
                  <a:cxn ang="0">
                    <a:pos x="10" y="159"/>
                  </a:cxn>
                  <a:cxn ang="0">
                    <a:pos x="10" y="159"/>
                  </a:cxn>
                  <a:cxn ang="0">
                    <a:pos x="33" y="120"/>
                  </a:cxn>
                  <a:cxn ang="0">
                    <a:pos x="46" y="101"/>
                  </a:cxn>
                  <a:cxn ang="0">
                    <a:pos x="57" y="81"/>
                  </a:cxn>
                  <a:cxn ang="0">
                    <a:pos x="57" y="81"/>
                  </a:cxn>
                  <a:cxn ang="0">
                    <a:pos x="68" y="62"/>
                  </a:cxn>
                  <a:cxn ang="0">
                    <a:pos x="79" y="45"/>
                  </a:cxn>
                  <a:cxn ang="0">
                    <a:pos x="83" y="34"/>
                  </a:cxn>
                  <a:cxn ang="0">
                    <a:pos x="86" y="25"/>
                  </a:cxn>
                  <a:cxn ang="0">
                    <a:pos x="89" y="15"/>
                  </a:cxn>
                  <a:cxn ang="0">
                    <a:pos x="90" y="5"/>
                  </a:cxn>
                  <a:cxn ang="0">
                    <a:pos x="90" y="5"/>
                  </a:cxn>
                  <a:cxn ang="0">
                    <a:pos x="90" y="2"/>
                  </a:cxn>
                  <a:cxn ang="0">
                    <a:pos x="89" y="1"/>
                  </a:cxn>
                  <a:cxn ang="0">
                    <a:pos x="88" y="0"/>
                  </a:cxn>
                  <a:cxn ang="0">
                    <a:pos x="86" y="0"/>
                  </a:cxn>
                  <a:cxn ang="0">
                    <a:pos x="83" y="1"/>
                  </a:cxn>
                  <a:cxn ang="0">
                    <a:pos x="82" y="2"/>
                  </a:cxn>
                  <a:cxn ang="0">
                    <a:pos x="81" y="5"/>
                  </a:cxn>
                  <a:cxn ang="0">
                    <a:pos x="81" y="5"/>
                  </a:cxn>
                </a:cxnLst>
                <a:rect l="0" t="0" r="r" b="b"/>
                <a:pathLst>
                  <a:path w="90" h="162">
                    <a:moveTo>
                      <a:pt x="81" y="5"/>
                    </a:moveTo>
                    <a:lnTo>
                      <a:pt x="81" y="5"/>
                    </a:lnTo>
                    <a:lnTo>
                      <a:pt x="80" y="15"/>
                    </a:lnTo>
                    <a:lnTo>
                      <a:pt x="77" y="25"/>
                    </a:lnTo>
                    <a:lnTo>
                      <a:pt x="73" y="36"/>
                    </a:lnTo>
                    <a:lnTo>
                      <a:pt x="67" y="46"/>
                    </a:lnTo>
                    <a:lnTo>
                      <a:pt x="56" y="64"/>
                    </a:lnTo>
                    <a:lnTo>
                      <a:pt x="46" y="83"/>
                    </a:lnTo>
                    <a:lnTo>
                      <a:pt x="46" y="83"/>
                    </a:lnTo>
                    <a:lnTo>
                      <a:pt x="34" y="101"/>
                    </a:lnTo>
                    <a:lnTo>
                      <a:pt x="23" y="119"/>
                    </a:lnTo>
                    <a:lnTo>
                      <a:pt x="1" y="154"/>
                    </a:lnTo>
                    <a:lnTo>
                      <a:pt x="1" y="154"/>
                    </a:lnTo>
                    <a:lnTo>
                      <a:pt x="0" y="156"/>
                    </a:lnTo>
                    <a:lnTo>
                      <a:pt x="0" y="158"/>
                    </a:lnTo>
                    <a:lnTo>
                      <a:pt x="1" y="159"/>
                    </a:lnTo>
                    <a:lnTo>
                      <a:pt x="2" y="160"/>
                    </a:lnTo>
                    <a:lnTo>
                      <a:pt x="4" y="162"/>
                    </a:lnTo>
                    <a:lnTo>
                      <a:pt x="6" y="162"/>
                    </a:lnTo>
                    <a:lnTo>
                      <a:pt x="7" y="160"/>
                    </a:lnTo>
                    <a:lnTo>
                      <a:pt x="10" y="159"/>
                    </a:lnTo>
                    <a:lnTo>
                      <a:pt x="10" y="159"/>
                    </a:lnTo>
                    <a:lnTo>
                      <a:pt x="33" y="120"/>
                    </a:lnTo>
                    <a:lnTo>
                      <a:pt x="46" y="101"/>
                    </a:lnTo>
                    <a:lnTo>
                      <a:pt x="57" y="81"/>
                    </a:lnTo>
                    <a:lnTo>
                      <a:pt x="57" y="81"/>
                    </a:lnTo>
                    <a:lnTo>
                      <a:pt x="68" y="62"/>
                    </a:lnTo>
                    <a:lnTo>
                      <a:pt x="79" y="45"/>
                    </a:lnTo>
                    <a:lnTo>
                      <a:pt x="83" y="34"/>
                    </a:lnTo>
                    <a:lnTo>
                      <a:pt x="86" y="25"/>
                    </a:lnTo>
                    <a:lnTo>
                      <a:pt x="89" y="15"/>
                    </a:lnTo>
                    <a:lnTo>
                      <a:pt x="90" y="5"/>
                    </a:lnTo>
                    <a:lnTo>
                      <a:pt x="90" y="5"/>
                    </a:lnTo>
                    <a:lnTo>
                      <a:pt x="90" y="2"/>
                    </a:lnTo>
                    <a:lnTo>
                      <a:pt x="89" y="1"/>
                    </a:lnTo>
                    <a:lnTo>
                      <a:pt x="88" y="0"/>
                    </a:lnTo>
                    <a:lnTo>
                      <a:pt x="86" y="0"/>
                    </a:lnTo>
                    <a:lnTo>
                      <a:pt x="83" y="1"/>
                    </a:lnTo>
                    <a:lnTo>
                      <a:pt x="82" y="2"/>
                    </a:lnTo>
                    <a:lnTo>
                      <a:pt x="81" y="5"/>
                    </a:lnTo>
                    <a:lnTo>
                      <a:pt x="81" y="5"/>
                    </a:lnTo>
                    <a:close/>
                  </a:path>
                </a:pathLst>
              </a:custGeom>
              <a:grpFill/>
              <a:ln w="9525">
                <a:solidFill>
                  <a:schemeClr val="accent1"/>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105" name="chenying0907 893"/>
              <p:cNvSpPr/>
              <p:nvPr/>
            </p:nvSpPr>
            <p:spPr bwMode="auto">
              <a:xfrm>
                <a:off x="4632325" y="1397000"/>
                <a:ext cx="49213" cy="85725"/>
              </a:xfrm>
              <a:custGeom>
                <a:avLst/>
                <a:gdLst/>
                <a:ahLst/>
                <a:cxnLst>
                  <a:cxn ang="0">
                    <a:pos x="84" y="0"/>
                  </a:cxn>
                  <a:cxn ang="0">
                    <a:pos x="84" y="0"/>
                  </a:cxn>
                  <a:cxn ang="0">
                    <a:pos x="81" y="3"/>
                  </a:cxn>
                  <a:cxn ang="0">
                    <a:pos x="78" y="6"/>
                  </a:cxn>
                  <a:cxn ang="0">
                    <a:pos x="73" y="14"/>
                  </a:cxn>
                  <a:cxn ang="0">
                    <a:pos x="65" y="29"/>
                  </a:cxn>
                  <a:cxn ang="0">
                    <a:pos x="65" y="29"/>
                  </a:cxn>
                  <a:cxn ang="0">
                    <a:pos x="56" y="46"/>
                  </a:cxn>
                  <a:cxn ang="0">
                    <a:pos x="47" y="61"/>
                  </a:cxn>
                  <a:cxn ang="0">
                    <a:pos x="31" y="93"/>
                  </a:cxn>
                  <a:cxn ang="0">
                    <a:pos x="31" y="93"/>
                  </a:cxn>
                  <a:cxn ang="0">
                    <a:pos x="19" y="114"/>
                  </a:cxn>
                  <a:cxn ang="0">
                    <a:pos x="6" y="133"/>
                  </a:cxn>
                  <a:cxn ang="0">
                    <a:pos x="6" y="133"/>
                  </a:cxn>
                  <a:cxn ang="0">
                    <a:pos x="2" y="140"/>
                  </a:cxn>
                  <a:cxn ang="0">
                    <a:pos x="0" y="146"/>
                  </a:cxn>
                  <a:cxn ang="0">
                    <a:pos x="0" y="152"/>
                  </a:cxn>
                  <a:cxn ang="0">
                    <a:pos x="1" y="156"/>
                  </a:cxn>
                  <a:cxn ang="0">
                    <a:pos x="3" y="159"/>
                  </a:cxn>
                  <a:cxn ang="0">
                    <a:pos x="3" y="159"/>
                  </a:cxn>
                  <a:cxn ang="0">
                    <a:pos x="5" y="160"/>
                  </a:cxn>
                  <a:cxn ang="0">
                    <a:pos x="7" y="161"/>
                  </a:cxn>
                  <a:cxn ang="0">
                    <a:pos x="10" y="160"/>
                  </a:cxn>
                  <a:cxn ang="0">
                    <a:pos x="11" y="158"/>
                  </a:cxn>
                  <a:cxn ang="0">
                    <a:pos x="12" y="156"/>
                  </a:cxn>
                  <a:cxn ang="0">
                    <a:pos x="12" y="156"/>
                  </a:cxn>
                  <a:cxn ang="0">
                    <a:pos x="14" y="155"/>
                  </a:cxn>
                  <a:cxn ang="0">
                    <a:pos x="15" y="154"/>
                  </a:cxn>
                  <a:cxn ang="0">
                    <a:pos x="15" y="150"/>
                  </a:cxn>
                  <a:cxn ang="0">
                    <a:pos x="15" y="149"/>
                  </a:cxn>
                  <a:cxn ang="0">
                    <a:pos x="13" y="148"/>
                  </a:cxn>
                  <a:cxn ang="0">
                    <a:pos x="12" y="147"/>
                  </a:cxn>
                  <a:cxn ang="0">
                    <a:pos x="10" y="147"/>
                  </a:cxn>
                  <a:cxn ang="0">
                    <a:pos x="10" y="147"/>
                  </a:cxn>
                  <a:cxn ang="0">
                    <a:pos x="9" y="148"/>
                  </a:cxn>
                  <a:cxn ang="0">
                    <a:pos x="9" y="148"/>
                  </a:cxn>
                  <a:cxn ang="0">
                    <a:pos x="10" y="145"/>
                  </a:cxn>
                  <a:cxn ang="0">
                    <a:pos x="11" y="142"/>
                  </a:cxn>
                  <a:cxn ang="0">
                    <a:pos x="16" y="136"/>
                  </a:cxn>
                  <a:cxn ang="0">
                    <a:pos x="21" y="130"/>
                  </a:cxn>
                  <a:cxn ang="0">
                    <a:pos x="24" y="125"/>
                  </a:cxn>
                  <a:cxn ang="0">
                    <a:pos x="24" y="125"/>
                  </a:cxn>
                  <a:cxn ang="0">
                    <a:pos x="47" y="83"/>
                  </a:cxn>
                  <a:cxn ang="0">
                    <a:pos x="47" y="83"/>
                  </a:cxn>
                  <a:cxn ang="0">
                    <a:pos x="59" y="61"/>
                  </a:cxn>
                  <a:cxn ang="0">
                    <a:pos x="70" y="40"/>
                  </a:cxn>
                  <a:cxn ang="0">
                    <a:pos x="70" y="40"/>
                  </a:cxn>
                  <a:cxn ang="0">
                    <a:pos x="78" y="24"/>
                  </a:cxn>
                  <a:cxn ang="0">
                    <a:pos x="83" y="15"/>
                  </a:cxn>
                  <a:cxn ang="0">
                    <a:pos x="86" y="12"/>
                  </a:cxn>
                  <a:cxn ang="0">
                    <a:pos x="90" y="8"/>
                  </a:cxn>
                  <a:cxn ang="0">
                    <a:pos x="90" y="8"/>
                  </a:cxn>
                  <a:cxn ang="0">
                    <a:pos x="91" y="7"/>
                  </a:cxn>
                  <a:cxn ang="0">
                    <a:pos x="92" y="6"/>
                  </a:cxn>
                  <a:cxn ang="0">
                    <a:pos x="92" y="4"/>
                  </a:cxn>
                  <a:cxn ang="0">
                    <a:pos x="91" y="2"/>
                  </a:cxn>
                  <a:cxn ang="0">
                    <a:pos x="90" y="1"/>
                  </a:cxn>
                  <a:cxn ang="0">
                    <a:pos x="88" y="0"/>
                  </a:cxn>
                  <a:cxn ang="0">
                    <a:pos x="86" y="0"/>
                  </a:cxn>
                  <a:cxn ang="0">
                    <a:pos x="84" y="0"/>
                  </a:cxn>
                  <a:cxn ang="0">
                    <a:pos x="84" y="0"/>
                  </a:cxn>
                </a:cxnLst>
                <a:rect l="0" t="0" r="r" b="b"/>
                <a:pathLst>
                  <a:path w="92" h="161">
                    <a:moveTo>
                      <a:pt x="84" y="0"/>
                    </a:moveTo>
                    <a:lnTo>
                      <a:pt x="84" y="0"/>
                    </a:lnTo>
                    <a:lnTo>
                      <a:pt x="81" y="3"/>
                    </a:lnTo>
                    <a:lnTo>
                      <a:pt x="78" y="6"/>
                    </a:lnTo>
                    <a:lnTo>
                      <a:pt x="73" y="14"/>
                    </a:lnTo>
                    <a:lnTo>
                      <a:pt x="65" y="29"/>
                    </a:lnTo>
                    <a:lnTo>
                      <a:pt x="65" y="29"/>
                    </a:lnTo>
                    <a:lnTo>
                      <a:pt x="56" y="46"/>
                    </a:lnTo>
                    <a:lnTo>
                      <a:pt x="47" y="61"/>
                    </a:lnTo>
                    <a:lnTo>
                      <a:pt x="31" y="93"/>
                    </a:lnTo>
                    <a:lnTo>
                      <a:pt x="31" y="93"/>
                    </a:lnTo>
                    <a:lnTo>
                      <a:pt x="19" y="114"/>
                    </a:lnTo>
                    <a:lnTo>
                      <a:pt x="6" y="133"/>
                    </a:lnTo>
                    <a:lnTo>
                      <a:pt x="6" y="133"/>
                    </a:lnTo>
                    <a:lnTo>
                      <a:pt x="2" y="140"/>
                    </a:lnTo>
                    <a:lnTo>
                      <a:pt x="0" y="146"/>
                    </a:lnTo>
                    <a:lnTo>
                      <a:pt x="0" y="152"/>
                    </a:lnTo>
                    <a:lnTo>
                      <a:pt x="1" y="156"/>
                    </a:lnTo>
                    <a:lnTo>
                      <a:pt x="3" y="159"/>
                    </a:lnTo>
                    <a:lnTo>
                      <a:pt x="3" y="159"/>
                    </a:lnTo>
                    <a:lnTo>
                      <a:pt x="5" y="160"/>
                    </a:lnTo>
                    <a:lnTo>
                      <a:pt x="7" y="161"/>
                    </a:lnTo>
                    <a:lnTo>
                      <a:pt x="10" y="160"/>
                    </a:lnTo>
                    <a:lnTo>
                      <a:pt x="11" y="158"/>
                    </a:lnTo>
                    <a:lnTo>
                      <a:pt x="12" y="156"/>
                    </a:lnTo>
                    <a:lnTo>
                      <a:pt x="12" y="156"/>
                    </a:lnTo>
                    <a:lnTo>
                      <a:pt x="14" y="155"/>
                    </a:lnTo>
                    <a:lnTo>
                      <a:pt x="15" y="154"/>
                    </a:lnTo>
                    <a:lnTo>
                      <a:pt x="15" y="150"/>
                    </a:lnTo>
                    <a:lnTo>
                      <a:pt x="15" y="149"/>
                    </a:lnTo>
                    <a:lnTo>
                      <a:pt x="13" y="148"/>
                    </a:lnTo>
                    <a:lnTo>
                      <a:pt x="12" y="147"/>
                    </a:lnTo>
                    <a:lnTo>
                      <a:pt x="10" y="147"/>
                    </a:lnTo>
                    <a:lnTo>
                      <a:pt x="10" y="147"/>
                    </a:lnTo>
                    <a:lnTo>
                      <a:pt x="9" y="148"/>
                    </a:lnTo>
                    <a:lnTo>
                      <a:pt x="9" y="148"/>
                    </a:lnTo>
                    <a:lnTo>
                      <a:pt x="10" y="145"/>
                    </a:lnTo>
                    <a:lnTo>
                      <a:pt x="11" y="142"/>
                    </a:lnTo>
                    <a:lnTo>
                      <a:pt x="16" y="136"/>
                    </a:lnTo>
                    <a:lnTo>
                      <a:pt x="21" y="130"/>
                    </a:lnTo>
                    <a:lnTo>
                      <a:pt x="24" y="125"/>
                    </a:lnTo>
                    <a:lnTo>
                      <a:pt x="24" y="125"/>
                    </a:lnTo>
                    <a:lnTo>
                      <a:pt x="47" y="83"/>
                    </a:lnTo>
                    <a:lnTo>
                      <a:pt x="47" y="83"/>
                    </a:lnTo>
                    <a:lnTo>
                      <a:pt x="59" y="61"/>
                    </a:lnTo>
                    <a:lnTo>
                      <a:pt x="70" y="40"/>
                    </a:lnTo>
                    <a:lnTo>
                      <a:pt x="70" y="40"/>
                    </a:lnTo>
                    <a:lnTo>
                      <a:pt x="78" y="24"/>
                    </a:lnTo>
                    <a:lnTo>
                      <a:pt x="83" y="15"/>
                    </a:lnTo>
                    <a:lnTo>
                      <a:pt x="86" y="12"/>
                    </a:lnTo>
                    <a:lnTo>
                      <a:pt x="90" y="8"/>
                    </a:lnTo>
                    <a:lnTo>
                      <a:pt x="90" y="8"/>
                    </a:lnTo>
                    <a:lnTo>
                      <a:pt x="91" y="7"/>
                    </a:lnTo>
                    <a:lnTo>
                      <a:pt x="92" y="6"/>
                    </a:lnTo>
                    <a:lnTo>
                      <a:pt x="92" y="4"/>
                    </a:lnTo>
                    <a:lnTo>
                      <a:pt x="91" y="2"/>
                    </a:lnTo>
                    <a:lnTo>
                      <a:pt x="90" y="1"/>
                    </a:lnTo>
                    <a:lnTo>
                      <a:pt x="88" y="0"/>
                    </a:lnTo>
                    <a:lnTo>
                      <a:pt x="86" y="0"/>
                    </a:lnTo>
                    <a:lnTo>
                      <a:pt x="84" y="0"/>
                    </a:lnTo>
                    <a:lnTo>
                      <a:pt x="84" y="0"/>
                    </a:lnTo>
                    <a:close/>
                  </a:path>
                </a:pathLst>
              </a:custGeom>
              <a:grpFill/>
              <a:ln w="9525">
                <a:solidFill>
                  <a:schemeClr val="accent1"/>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106" name="chenying0907 894"/>
              <p:cNvSpPr/>
              <p:nvPr/>
            </p:nvSpPr>
            <p:spPr bwMode="auto">
              <a:xfrm>
                <a:off x="4654550" y="1414463"/>
                <a:ext cx="52388" cy="85725"/>
              </a:xfrm>
              <a:custGeom>
                <a:avLst/>
                <a:gdLst/>
                <a:ahLst/>
                <a:cxnLst>
                  <a:cxn ang="0">
                    <a:pos x="90" y="3"/>
                  </a:cxn>
                  <a:cxn ang="0">
                    <a:pos x="90" y="3"/>
                  </a:cxn>
                  <a:cxn ang="0">
                    <a:pos x="89" y="9"/>
                  </a:cxn>
                  <a:cxn ang="0">
                    <a:pos x="86" y="13"/>
                  </a:cxn>
                  <a:cxn ang="0">
                    <a:pos x="79" y="23"/>
                  </a:cxn>
                  <a:cxn ang="0">
                    <a:pos x="67" y="41"/>
                  </a:cxn>
                  <a:cxn ang="0">
                    <a:pos x="67" y="41"/>
                  </a:cxn>
                  <a:cxn ang="0">
                    <a:pos x="53" y="61"/>
                  </a:cxn>
                  <a:cxn ang="0">
                    <a:pos x="38" y="83"/>
                  </a:cxn>
                  <a:cxn ang="0">
                    <a:pos x="38" y="83"/>
                  </a:cxn>
                  <a:cxn ang="0">
                    <a:pos x="33" y="94"/>
                  </a:cxn>
                  <a:cxn ang="0">
                    <a:pos x="28" y="107"/>
                  </a:cxn>
                  <a:cxn ang="0">
                    <a:pos x="23" y="119"/>
                  </a:cxn>
                  <a:cxn ang="0">
                    <a:pos x="20" y="124"/>
                  </a:cxn>
                  <a:cxn ang="0">
                    <a:pos x="15" y="129"/>
                  </a:cxn>
                  <a:cxn ang="0">
                    <a:pos x="15" y="129"/>
                  </a:cxn>
                  <a:cxn ang="0">
                    <a:pos x="10" y="136"/>
                  </a:cxn>
                  <a:cxn ang="0">
                    <a:pos x="6" y="142"/>
                  </a:cxn>
                  <a:cxn ang="0">
                    <a:pos x="3" y="148"/>
                  </a:cxn>
                  <a:cxn ang="0">
                    <a:pos x="0" y="155"/>
                  </a:cxn>
                  <a:cxn ang="0">
                    <a:pos x="0" y="155"/>
                  </a:cxn>
                  <a:cxn ang="0">
                    <a:pos x="0" y="157"/>
                  </a:cxn>
                  <a:cxn ang="0">
                    <a:pos x="0" y="159"/>
                  </a:cxn>
                  <a:cxn ang="0">
                    <a:pos x="1" y="160"/>
                  </a:cxn>
                  <a:cxn ang="0">
                    <a:pos x="3" y="161"/>
                  </a:cxn>
                  <a:cxn ang="0">
                    <a:pos x="6" y="160"/>
                  </a:cxn>
                  <a:cxn ang="0">
                    <a:pos x="8" y="159"/>
                  </a:cxn>
                  <a:cxn ang="0">
                    <a:pos x="9" y="158"/>
                  </a:cxn>
                  <a:cxn ang="0">
                    <a:pos x="9" y="158"/>
                  </a:cxn>
                  <a:cxn ang="0">
                    <a:pos x="13" y="149"/>
                  </a:cxn>
                  <a:cxn ang="0">
                    <a:pos x="20" y="141"/>
                  </a:cxn>
                  <a:cxn ang="0">
                    <a:pos x="26" y="132"/>
                  </a:cxn>
                  <a:cxn ang="0">
                    <a:pos x="31" y="123"/>
                  </a:cxn>
                  <a:cxn ang="0">
                    <a:pos x="31" y="123"/>
                  </a:cxn>
                  <a:cxn ang="0">
                    <a:pos x="40" y="101"/>
                  </a:cxn>
                  <a:cxn ang="0">
                    <a:pos x="45" y="91"/>
                  </a:cxn>
                  <a:cxn ang="0">
                    <a:pos x="51" y="81"/>
                  </a:cxn>
                  <a:cxn ang="0">
                    <a:pos x="51" y="81"/>
                  </a:cxn>
                  <a:cxn ang="0">
                    <a:pos x="65" y="59"/>
                  </a:cxn>
                  <a:cxn ang="0">
                    <a:pos x="79" y="38"/>
                  </a:cxn>
                  <a:cxn ang="0">
                    <a:pos x="79" y="38"/>
                  </a:cxn>
                  <a:cxn ang="0">
                    <a:pos x="91" y="23"/>
                  </a:cxn>
                  <a:cxn ang="0">
                    <a:pos x="96" y="15"/>
                  </a:cxn>
                  <a:cxn ang="0">
                    <a:pos x="98" y="11"/>
                  </a:cxn>
                  <a:cxn ang="0">
                    <a:pos x="99" y="6"/>
                  </a:cxn>
                  <a:cxn ang="0">
                    <a:pos x="99" y="6"/>
                  </a:cxn>
                  <a:cxn ang="0">
                    <a:pos x="99" y="4"/>
                  </a:cxn>
                  <a:cxn ang="0">
                    <a:pos x="98" y="2"/>
                  </a:cxn>
                  <a:cxn ang="0">
                    <a:pos x="97" y="1"/>
                  </a:cxn>
                  <a:cxn ang="0">
                    <a:pos x="95" y="0"/>
                  </a:cxn>
                  <a:cxn ang="0">
                    <a:pos x="94" y="0"/>
                  </a:cxn>
                  <a:cxn ang="0">
                    <a:pos x="92" y="0"/>
                  </a:cxn>
                  <a:cxn ang="0">
                    <a:pos x="91" y="2"/>
                  </a:cxn>
                  <a:cxn ang="0">
                    <a:pos x="90" y="3"/>
                  </a:cxn>
                  <a:cxn ang="0">
                    <a:pos x="90" y="3"/>
                  </a:cxn>
                </a:cxnLst>
                <a:rect l="0" t="0" r="r" b="b"/>
                <a:pathLst>
                  <a:path w="99" h="161">
                    <a:moveTo>
                      <a:pt x="90" y="3"/>
                    </a:moveTo>
                    <a:lnTo>
                      <a:pt x="90" y="3"/>
                    </a:lnTo>
                    <a:lnTo>
                      <a:pt x="89" y="9"/>
                    </a:lnTo>
                    <a:lnTo>
                      <a:pt x="86" y="13"/>
                    </a:lnTo>
                    <a:lnTo>
                      <a:pt x="79" y="23"/>
                    </a:lnTo>
                    <a:lnTo>
                      <a:pt x="67" y="41"/>
                    </a:lnTo>
                    <a:lnTo>
                      <a:pt x="67" y="41"/>
                    </a:lnTo>
                    <a:lnTo>
                      <a:pt x="53" y="61"/>
                    </a:lnTo>
                    <a:lnTo>
                      <a:pt x="38" y="83"/>
                    </a:lnTo>
                    <a:lnTo>
                      <a:pt x="38" y="83"/>
                    </a:lnTo>
                    <a:lnTo>
                      <a:pt x="33" y="94"/>
                    </a:lnTo>
                    <a:lnTo>
                      <a:pt x="28" y="107"/>
                    </a:lnTo>
                    <a:lnTo>
                      <a:pt x="23" y="119"/>
                    </a:lnTo>
                    <a:lnTo>
                      <a:pt x="20" y="124"/>
                    </a:lnTo>
                    <a:lnTo>
                      <a:pt x="15" y="129"/>
                    </a:lnTo>
                    <a:lnTo>
                      <a:pt x="15" y="129"/>
                    </a:lnTo>
                    <a:lnTo>
                      <a:pt x="10" y="136"/>
                    </a:lnTo>
                    <a:lnTo>
                      <a:pt x="6" y="142"/>
                    </a:lnTo>
                    <a:lnTo>
                      <a:pt x="3" y="148"/>
                    </a:lnTo>
                    <a:lnTo>
                      <a:pt x="0" y="155"/>
                    </a:lnTo>
                    <a:lnTo>
                      <a:pt x="0" y="155"/>
                    </a:lnTo>
                    <a:lnTo>
                      <a:pt x="0" y="157"/>
                    </a:lnTo>
                    <a:lnTo>
                      <a:pt x="0" y="159"/>
                    </a:lnTo>
                    <a:lnTo>
                      <a:pt x="1" y="160"/>
                    </a:lnTo>
                    <a:lnTo>
                      <a:pt x="3" y="161"/>
                    </a:lnTo>
                    <a:lnTo>
                      <a:pt x="6" y="160"/>
                    </a:lnTo>
                    <a:lnTo>
                      <a:pt x="8" y="159"/>
                    </a:lnTo>
                    <a:lnTo>
                      <a:pt x="9" y="158"/>
                    </a:lnTo>
                    <a:lnTo>
                      <a:pt x="9" y="158"/>
                    </a:lnTo>
                    <a:lnTo>
                      <a:pt x="13" y="149"/>
                    </a:lnTo>
                    <a:lnTo>
                      <a:pt x="20" y="141"/>
                    </a:lnTo>
                    <a:lnTo>
                      <a:pt x="26" y="132"/>
                    </a:lnTo>
                    <a:lnTo>
                      <a:pt x="31" y="123"/>
                    </a:lnTo>
                    <a:lnTo>
                      <a:pt x="31" y="123"/>
                    </a:lnTo>
                    <a:lnTo>
                      <a:pt x="40" y="101"/>
                    </a:lnTo>
                    <a:lnTo>
                      <a:pt x="45" y="91"/>
                    </a:lnTo>
                    <a:lnTo>
                      <a:pt x="51" y="81"/>
                    </a:lnTo>
                    <a:lnTo>
                      <a:pt x="51" y="81"/>
                    </a:lnTo>
                    <a:lnTo>
                      <a:pt x="65" y="59"/>
                    </a:lnTo>
                    <a:lnTo>
                      <a:pt x="79" y="38"/>
                    </a:lnTo>
                    <a:lnTo>
                      <a:pt x="79" y="38"/>
                    </a:lnTo>
                    <a:lnTo>
                      <a:pt x="91" y="23"/>
                    </a:lnTo>
                    <a:lnTo>
                      <a:pt x="96" y="15"/>
                    </a:lnTo>
                    <a:lnTo>
                      <a:pt x="98" y="11"/>
                    </a:lnTo>
                    <a:lnTo>
                      <a:pt x="99" y="6"/>
                    </a:lnTo>
                    <a:lnTo>
                      <a:pt x="99" y="6"/>
                    </a:lnTo>
                    <a:lnTo>
                      <a:pt x="99" y="4"/>
                    </a:lnTo>
                    <a:lnTo>
                      <a:pt x="98" y="2"/>
                    </a:lnTo>
                    <a:lnTo>
                      <a:pt x="97" y="1"/>
                    </a:lnTo>
                    <a:lnTo>
                      <a:pt x="95" y="0"/>
                    </a:lnTo>
                    <a:lnTo>
                      <a:pt x="94" y="0"/>
                    </a:lnTo>
                    <a:lnTo>
                      <a:pt x="92" y="0"/>
                    </a:lnTo>
                    <a:lnTo>
                      <a:pt x="91" y="2"/>
                    </a:lnTo>
                    <a:lnTo>
                      <a:pt x="90" y="3"/>
                    </a:lnTo>
                    <a:lnTo>
                      <a:pt x="90" y="3"/>
                    </a:lnTo>
                    <a:close/>
                  </a:path>
                </a:pathLst>
              </a:custGeom>
              <a:grpFill/>
              <a:ln w="9525">
                <a:solidFill>
                  <a:schemeClr val="accent1"/>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107" name="chenying0907 895"/>
              <p:cNvSpPr/>
              <p:nvPr/>
            </p:nvSpPr>
            <p:spPr bwMode="auto">
              <a:xfrm>
                <a:off x="4678363" y="1439863"/>
                <a:ext cx="60325" cy="100013"/>
              </a:xfrm>
              <a:custGeom>
                <a:avLst/>
                <a:gdLst/>
                <a:ahLst/>
                <a:cxnLst>
                  <a:cxn ang="0">
                    <a:pos x="106" y="1"/>
                  </a:cxn>
                  <a:cxn ang="0">
                    <a:pos x="106" y="1"/>
                  </a:cxn>
                  <a:cxn ang="0">
                    <a:pos x="89" y="20"/>
                  </a:cxn>
                  <a:cxn ang="0">
                    <a:pos x="74" y="41"/>
                  </a:cxn>
                  <a:cxn ang="0">
                    <a:pos x="59" y="62"/>
                  </a:cxn>
                  <a:cxn ang="0">
                    <a:pos x="53" y="73"/>
                  </a:cxn>
                  <a:cxn ang="0">
                    <a:pos x="47" y="84"/>
                  </a:cxn>
                  <a:cxn ang="0">
                    <a:pos x="47" y="84"/>
                  </a:cxn>
                  <a:cxn ang="0">
                    <a:pos x="35" y="109"/>
                  </a:cxn>
                  <a:cxn ang="0">
                    <a:pos x="23" y="133"/>
                  </a:cxn>
                  <a:cxn ang="0">
                    <a:pos x="13" y="158"/>
                  </a:cxn>
                  <a:cxn ang="0">
                    <a:pos x="0" y="183"/>
                  </a:cxn>
                  <a:cxn ang="0">
                    <a:pos x="0" y="183"/>
                  </a:cxn>
                  <a:cxn ang="0">
                    <a:pos x="0" y="184"/>
                  </a:cxn>
                  <a:cxn ang="0">
                    <a:pos x="0" y="186"/>
                  </a:cxn>
                  <a:cxn ang="0">
                    <a:pos x="1" y="188"/>
                  </a:cxn>
                  <a:cxn ang="0">
                    <a:pos x="3" y="189"/>
                  </a:cxn>
                  <a:cxn ang="0">
                    <a:pos x="5" y="189"/>
                  </a:cxn>
                  <a:cxn ang="0">
                    <a:pos x="6" y="189"/>
                  </a:cxn>
                  <a:cxn ang="0">
                    <a:pos x="8" y="189"/>
                  </a:cxn>
                  <a:cxn ang="0">
                    <a:pos x="9" y="187"/>
                  </a:cxn>
                  <a:cxn ang="0">
                    <a:pos x="9" y="187"/>
                  </a:cxn>
                  <a:cxn ang="0">
                    <a:pos x="19" y="166"/>
                  </a:cxn>
                  <a:cxn ang="0">
                    <a:pos x="28" y="144"/>
                  </a:cxn>
                  <a:cxn ang="0">
                    <a:pos x="38" y="124"/>
                  </a:cxn>
                  <a:cxn ang="0">
                    <a:pos x="48" y="103"/>
                  </a:cxn>
                  <a:cxn ang="0">
                    <a:pos x="48" y="103"/>
                  </a:cxn>
                  <a:cxn ang="0">
                    <a:pos x="62" y="78"/>
                  </a:cxn>
                  <a:cxn ang="0">
                    <a:pos x="78" y="53"/>
                  </a:cxn>
                  <a:cxn ang="0">
                    <a:pos x="94" y="31"/>
                  </a:cxn>
                  <a:cxn ang="0">
                    <a:pos x="112" y="8"/>
                  </a:cxn>
                  <a:cxn ang="0">
                    <a:pos x="112" y="8"/>
                  </a:cxn>
                  <a:cxn ang="0">
                    <a:pos x="113" y="6"/>
                  </a:cxn>
                  <a:cxn ang="0">
                    <a:pos x="113" y="4"/>
                  </a:cxn>
                  <a:cxn ang="0">
                    <a:pos x="112" y="1"/>
                  </a:cxn>
                  <a:cxn ang="0">
                    <a:pos x="111" y="0"/>
                  </a:cxn>
                  <a:cxn ang="0">
                    <a:pos x="109" y="0"/>
                  </a:cxn>
                  <a:cxn ang="0">
                    <a:pos x="107" y="0"/>
                  </a:cxn>
                  <a:cxn ang="0">
                    <a:pos x="106" y="1"/>
                  </a:cxn>
                  <a:cxn ang="0">
                    <a:pos x="106" y="1"/>
                  </a:cxn>
                </a:cxnLst>
                <a:rect l="0" t="0" r="r" b="b"/>
                <a:pathLst>
                  <a:path w="113" h="189">
                    <a:moveTo>
                      <a:pt x="106" y="1"/>
                    </a:moveTo>
                    <a:lnTo>
                      <a:pt x="106" y="1"/>
                    </a:lnTo>
                    <a:lnTo>
                      <a:pt x="89" y="20"/>
                    </a:lnTo>
                    <a:lnTo>
                      <a:pt x="74" y="41"/>
                    </a:lnTo>
                    <a:lnTo>
                      <a:pt x="59" y="62"/>
                    </a:lnTo>
                    <a:lnTo>
                      <a:pt x="53" y="73"/>
                    </a:lnTo>
                    <a:lnTo>
                      <a:pt x="47" y="84"/>
                    </a:lnTo>
                    <a:lnTo>
                      <a:pt x="47" y="84"/>
                    </a:lnTo>
                    <a:lnTo>
                      <a:pt x="35" y="109"/>
                    </a:lnTo>
                    <a:lnTo>
                      <a:pt x="23" y="133"/>
                    </a:lnTo>
                    <a:lnTo>
                      <a:pt x="13" y="158"/>
                    </a:lnTo>
                    <a:lnTo>
                      <a:pt x="0" y="183"/>
                    </a:lnTo>
                    <a:lnTo>
                      <a:pt x="0" y="183"/>
                    </a:lnTo>
                    <a:lnTo>
                      <a:pt x="0" y="184"/>
                    </a:lnTo>
                    <a:lnTo>
                      <a:pt x="0" y="186"/>
                    </a:lnTo>
                    <a:lnTo>
                      <a:pt x="1" y="188"/>
                    </a:lnTo>
                    <a:lnTo>
                      <a:pt x="3" y="189"/>
                    </a:lnTo>
                    <a:lnTo>
                      <a:pt x="5" y="189"/>
                    </a:lnTo>
                    <a:lnTo>
                      <a:pt x="6" y="189"/>
                    </a:lnTo>
                    <a:lnTo>
                      <a:pt x="8" y="189"/>
                    </a:lnTo>
                    <a:lnTo>
                      <a:pt x="9" y="187"/>
                    </a:lnTo>
                    <a:lnTo>
                      <a:pt x="9" y="187"/>
                    </a:lnTo>
                    <a:lnTo>
                      <a:pt x="19" y="166"/>
                    </a:lnTo>
                    <a:lnTo>
                      <a:pt x="28" y="144"/>
                    </a:lnTo>
                    <a:lnTo>
                      <a:pt x="38" y="124"/>
                    </a:lnTo>
                    <a:lnTo>
                      <a:pt x="48" y="103"/>
                    </a:lnTo>
                    <a:lnTo>
                      <a:pt x="48" y="103"/>
                    </a:lnTo>
                    <a:lnTo>
                      <a:pt x="62" y="78"/>
                    </a:lnTo>
                    <a:lnTo>
                      <a:pt x="78" y="53"/>
                    </a:lnTo>
                    <a:lnTo>
                      <a:pt x="94" y="31"/>
                    </a:lnTo>
                    <a:lnTo>
                      <a:pt x="112" y="8"/>
                    </a:lnTo>
                    <a:lnTo>
                      <a:pt x="112" y="8"/>
                    </a:lnTo>
                    <a:lnTo>
                      <a:pt x="113" y="6"/>
                    </a:lnTo>
                    <a:lnTo>
                      <a:pt x="113" y="4"/>
                    </a:lnTo>
                    <a:lnTo>
                      <a:pt x="112" y="1"/>
                    </a:lnTo>
                    <a:lnTo>
                      <a:pt x="111" y="0"/>
                    </a:lnTo>
                    <a:lnTo>
                      <a:pt x="109" y="0"/>
                    </a:lnTo>
                    <a:lnTo>
                      <a:pt x="107" y="0"/>
                    </a:lnTo>
                    <a:lnTo>
                      <a:pt x="106" y="1"/>
                    </a:lnTo>
                    <a:lnTo>
                      <a:pt x="106" y="1"/>
                    </a:lnTo>
                    <a:close/>
                  </a:path>
                </a:pathLst>
              </a:custGeom>
              <a:grpFill/>
              <a:ln w="9525">
                <a:solidFill>
                  <a:schemeClr val="accent1"/>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108" name="chenying0907 896"/>
              <p:cNvSpPr/>
              <p:nvPr/>
            </p:nvSpPr>
            <p:spPr bwMode="auto">
              <a:xfrm>
                <a:off x="4706938" y="1471613"/>
                <a:ext cx="66675" cy="106363"/>
              </a:xfrm>
              <a:custGeom>
                <a:avLst/>
                <a:gdLst/>
                <a:ahLst/>
                <a:cxnLst>
                  <a:cxn ang="0">
                    <a:pos x="120" y="2"/>
                  </a:cxn>
                  <a:cxn ang="0">
                    <a:pos x="120" y="2"/>
                  </a:cxn>
                  <a:cxn ang="0">
                    <a:pos x="112" y="12"/>
                  </a:cxn>
                  <a:cxn ang="0">
                    <a:pos x="104" y="23"/>
                  </a:cxn>
                  <a:cxn ang="0">
                    <a:pos x="90" y="46"/>
                  </a:cxn>
                  <a:cxn ang="0">
                    <a:pos x="77" y="70"/>
                  </a:cxn>
                  <a:cxn ang="0">
                    <a:pos x="62" y="93"/>
                  </a:cxn>
                  <a:cxn ang="0">
                    <a:pos x="62" y="93"/>
                  </a:cxn>
                  <a:cxn ang="0">
                    <a:pos x="32" y="138"/>
                  </a:cxn>
                  <a:cxn ang="0">
                    <a:pos x="18" y="162"/>
                  </a:cxn>
                  <a:cxn ang="0">
                    <a:pos x="4" y="186"/>
                  </a:cxn>
                  <a:cxn ang="0">
                    <a:pos x="4" y="186"/>
                  </a:cxn>
                  <a:cxn ang="0">
                    <a:pos x="1" y="187"/>
                  </a:cxn>
                  <a:cxn ang="0">
                    <a:pos x="0" y="188"/>
                  </a:cxn>
                  <a:cxn ang="0">
                    <a:pos x="0" y="190"/>
                  </a:cxn>
                  <a:cxn ang="0">
                    <a:pos x="0" y="195"/>
                  </a:cxn>
                  <a:cxn ang="0">
                    <a:pos x="0" y="195"/>
                  </a:cxn>
                  <a:cxn ang="0">
                    <a:pos x="1" y="198"/>
                  </a:cxn>
                  <a:cxn ang="0">
                    <a:pos x="4" y="199"/>
                  </a:cxn>
                  <a:cxn ang="0">
                    <a:pos x="6" y="199"/>
                  </a:cxn>
                  <a:cxn ang="0">
                    <a:pos x="8" y="198"/>
                  </a:cxn>
                  <a:cxn ang="0">
                    <a:pos x="9" y="197"/>
                  </a:cxn>
                  <a:cxn ang="0">
                    <a:pos x="9" y="197"/>
                  </a:cxn>
                  <a:cxn ang="0">
                    <a:pos x="22" y="174"/>
                  </a:cxn>
                  <a:cxn ang="0">
                    <a:pos x="35" y="154"/>
                  </a:cxn>
                  <a:cxn ang="0">
                    <a:pos x="63" y="110"/>
                  </a:cxn>
                  <a:cxn ang="0">
                    <a:pos x="63" y="110"/>
                  </a:cxn>
                  <a:cxn ang="0">
                    <a:pos x="79" y="84"/>
                  </a:cxn>
                  <a:cxn ang="0">
                    <a:pos x="93" y="59"/>
                  </a:cxn>
                  <a:cxn ang="0">
                    <a:pos x="110" y="33"/>
                  </a:cxn>
                  <a:cxn ang="0">
                    <a:pos x="118" y="20"/>
                  </a:cxn>
                  <a:cxn ang="0">
                    <a:pos x="127" y="8"/>
                  </a:cxn>
                  <a:cxn ang="0">
                    <a:pos x="127" y="8"/>
                  </a:cxn>
                  <a:cxn ang="0">
                    <a:pos x="128" y="7"/>
                  </a:cxn>
                  <a:cxn ang="0">
                    <a:pos x="128" y="5"/>
                  </a:cxn>
                  <a:cxn ang="0">
                    <a:pos x="126" y="2"/>
                  </a:cxn>
                  <a:cxn ang="0">
                    <a:pos x="125" y="1"/>
                  </a:cxn>
                  <a:cxn ang="0">
                    <a:pos x="123" y="0"/>
                  </a:cxn>
                  <a:cxn ang="0">
                    <a:pos x="122" y="1"/>
                  </a:cxn>
                  <a:cxn ang="0">
                    <a:pos x="120" y="2"/>
                  </a:cxn>
                  <a:cxn ang="0">
                    <a:pos x="120" y="2"/>
                  </a:cxn>
                </a:cxnLst>
                <a:rect l="0" t="0" r="r" b="b"/>
                <a:pathLst>
                  <a:path w="128" h="199">
                    <a:moveTo>
                      <a:pt x="120" y="2"/>
                    </a:moveTo>
                    <a:lnTo>
                      <a:pt x="120" y="2"/>
                    </a:lnTo>
                    <a:lnTo>
                      <a:pt x="112" y="12"/>
                    </a:lnTo>
                    <a:lnTo>
                      <a:pt x="104" y="23"/>
                    </a:lnTo>
                    <a:lnTo>
                      <a:pt x="90" y="46"/>
                    </a:lnTo>
                    <a:lnTo>
                      <a:pt x="77" y="70"/>
                    </a:lnTo>
                    <a:lnTo>
                      <a:pt x="62" y="93"/>
                    </a:lnTo>
                    <a:lnTo>
                      <a:pt x="62" y="93"/>
                    </a:lnTo>
                    <a:lnTo>
                      <a:pt x="32" y="138"/>
                    </a:lnTo>
                    <a:lnTo>
                      <a:pt x="18" y="162"/>
                    </a:lnTo>
                    <a:lnTo>
                      <a:pt x="4" y="186"/>
                    </a:lnTo>
                    <a:lnTo>
                      <a:pt x="4" y="186"/>
                    </a:lnTo>
                    <a:lnTo>
                      <a:pt x="1" y="187"/>
                    </a:lnTo>
                    <a:lnTo>
                      <a:pt x="0" y="188"/>
                    </a:lnTo>
                    <a:lnTo>
                      <a:pt x="0" y="190"/>
                    </a:lnTo>
                    <a:lnTo>
                      <a:pt x="0" y="195"/>
                    </a:lnTo>
                    <a:lnTo>
                      <a:pt x="0" y="195"/>
                    </a:lnTo>
                    <a:lnTo>
                      <a:pt x="1" y="198"/>
                    </a:lnTo>
                    <a:lnTo>
                      <a:pt x="4" y="199"/>
                    </a:lnTo>
                    <a:lnTo>
                      <a:pt x="6" y="199"/>
                    </a:lnTo>
                    <a:lnTo>
                      <a:pt x="8" y="198"/>
                    </a:lnTo>
                    <a:lnTo>
                      <a:pt x="9" y="197"/>
                    </a:lnTo>
                    <a:lnTo>
                      <a:pt x="9" y="197"/>
                    </a:lnTo>
                    <a:lnTo>
                      <a:pt x="22" y="174"/>
                    </a:lnTo>
                    <a:lnTo>
                      <a:pt x="35" y="154"/>
                    </a:lnTo>
                    <a:lnTo>
                      <a:pt x="63" y="110"/>
                    </a:lnTo>
                    <a:lnTo>
                      <a:pt x="63" y="110"/>
                    </a:lnTo>
                    <a:lnTo>
                      <a:pt x="79" y="84"/>
                    </a:lnTo>
                    <a:lnTo>
                      <a:pt x="93" y="59"/>
                    </a:lnTo>
                    <a:lnTo>
                      <a:pt x="110" y="33"/>
                    </a:lnTo>
                    <a:lnTo>
                      <a:pt x="118" y="20"/>
                    </a:lnTo>
                    <a:lnTo>
                      <a:pt x="127" y="8"/>
                    </a:lnTo>
                    <a:lnTo>
                      <a:pt x="127" y="8"/>
                    </a:lnTo>
                    <a:lnTo>
                      <a:pt x="128" y="7"/>
                    </a:lnTo>
                    <a:lnTo>
                      <a:pt x="128" y="5"/>
                    </a:lnTo>
                    <a:lnTo>
                      <a:pt x="126" y="2"/>
                    </a:lnTo>
                    <a:lnTo>
                      <a:pt x="125" y="1"/>
                    </a:lnTo>
                    <a:lnTo>
                      <a:pt x="123" y="0"/>
                    </a:lnTo>
                    <a:lnTo>
                      <a:pt x="122" y="1"/>
                    </a:lnTo>
                    <a:lnTo>
                      <a:pt x="120" y="2"/>
                    </a:lnTo>
                    <a:lnTo>
                      <a:pt x="120" y="2"/>
                    </a:lnTo>
                    <a:close/>
                  </a:path>
                </a:pathLst>
              </a:custGeom>
              <a:grpFill/>
              <a:ln w="9525">
                <a:solidFill>
                  <a:schemeClr val="accent1"/>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109" name="chenying0907 897"/>
              <p:cNvSpPr/>
              <p:nvPr/>
            </p:nvSpPr>
            <p:spPr bwMode="auto">
              <a:xfrm>
                <a:off x="4729163" y="1522413"/>
                <a:ext cx="65088" cy="112713"/>
              </a:xfrm>
              <a:custGeom>
                <a:avLst/>
                <a:gdLst/>
                <a:ahLst/>
                <a:cxnLst>
                  <a:cxn ang="0">
                    <a:pos x="115" y="4"/>
                  </a:cxn>
                  <a:cxn ang="0">
                    <a:pos x="115" y="4"/>
                  </a:cxn>
                  <a:cxn ang="0">
                    <a:pos x="110" y="18"/>
                  </a:cxn>
                  <a:cxn ang="0">
                    <a:pos x="105" y="32"/>
                  </a:cxn>
                  <a:cxn ang="0">
                    <a:pos x="99" y="45"/>
                  </a:cxn>
                  <a:cxn ang="0">
                    <a:pos x="91" y="59"/>
                  </a:cxn>
                  <a:cxn ang="0">
                    <a:pos x="77" y="85"/>
                  </a:cxn>
                  <a:cxn ang="0">
                    <a:pos x="63" y="111"/>
                  </a:cxn>
                  <a:cxn ang="0">
                    <a:pos x="63" y="111"/>
                  </a:cxn>
                  <a:cxn ang="0">
                    <a:pos x="56" y="124"/>
                  </a:cxn>
                  <a:cxn ang="0">
                    <a:pos x="49" y="137"/>
                  </a:cxn>
                  <a:cxn ang="0">
                    <a:pos x="35" y="162"/>
                  </a:cxn>
                  <a:cxn ang="0">
                    <a:pos x="35" y="162"/>
                  </a:cxn>
                  <a:cxn ang="0">
                    <a:pos x="26" y="173"/>
                  </a:cxn>
                  <a:cxn ang="0">
                    <a:pos x="18" y="185"/>
                  </a:cxn>
                  <a:cxn ang="0">
                    <a:pos x="10" y="195"/>
                  </a:cxn>
                  <a:cxn ang="0">
                    <a:pos x="1" y="206"/>
                  </a:cxn>
                  <a:cxn ang="0">
                    <a:pos x="1" y="206"/>
                  </a:cxn>
                  <a:cxn ang="0">
                    <a:pos x="0" y="208"/>
                  </a:cxn>
                  <a:cxn ang="0">
                    <a:pos x="1" y="210"/>
                  </a:cxn>
                  <a:cxn ang="0">
                    <a:pos x="1" y="212"/>
                  </a:cxn>
                  <a:cxn ang="0">
                    <a:pos x="4" y="213"/>
                  </a:cxn>
                  <a:cxn ang="0">
                    <a:pos x="5" y="214"/>
                  </a:cxn>
                  <a:cxn ang="0">
                    <a:pos x="7" y="214"/>
                  </a:cxn>
                  <a:cxn ang="0">
                    <a:pos x="9" y="213"/>
                  </a:cxn>
                  <a:cxn ang="0">
                    <a:pos x="10" y="212"/>
                  </a:cxn>
                  <a:cxn ang="0">
                    <a:pos x="10" y="212"/>
                  </a:cxn>
                  <a:cxn ang="0">
                    <a:pos x="18" y="200"/>
                  </a:cxn>
                  <a:cxn ang="0">
                    <a:pos x="26" y="189"/>
                  </a:cxn>
                  <a:cxn ang="0">
                    <a:pos x="35" y="178"/>
                  </a:cxn>
                  <a:cxn ang="0">
                    <a:pos x="42" y="167"/>
                  </a:cxn>
                  <a:cxn ang="0">
                    <a:pos x="42" y="167"/>
                  </a:cxn>
                  <a:cxn ang="0">
                    <a:pos x="59" y="138"/>
                  </a:cxn>
                  <a:cxn ang="0">
                    <a:pos x="75" y="109"/>
                  </a:cxn>
                  <a:cxn ang="0">
                    <a:pos x="75" y="109"/>
                  </a:cxn>
                  <a:cxn ang="0">
                    <a:pos x="88" y="83"/>
                  </a:cxn>
                  <a:cxn ang="0">
                    <a:pos x="102" y="59"/>
                  </a:cxn>
                  <a:cxn ang="0">
                    <a:pos x="109" y="46"/>
                  </a:cxn>
                  <a:cxn ang="0">
                    <a:pos x="114" y="33"/>
                  </a:cxn>
                  <a:cxn ang="0">
                    <a:pos x="119" y="19"/>
                  </a:cxn>
                  <a:cxn ang="0">
                    <a:pos x="124" y="6"/>
                  </a:cxn>
                  <a:cxn ang="0">
                    <a:pos x="124" y="6"/>
                  </a:cxn>
                  <a:cxn ang="0">
                    <a:pos x="124" y="4"/>
                  </a:cxn>
                  <a:cxn ang="0">
                    <a:pos x="123" y="3"/>
                  </a:cxn>
                  <a:cxn ang="0">
                    <a:pos x="122" y="1"/>
                  </a:cxn>
                  <a:cxn ang="0">
                    <a:pos x="120" y="1"/>
                  </a:cxn>
                  <a:cxn ang="0">
                    <a:pos x="119" y="0"/>
                  </a:cxn>
                  <a:cxn ang="0">
                    <a:pos x="117" y="1"/>
                  </a:cxn>
                  <a:cxn ang="0">
                    <a:pos x="116" y="2"/>
                  </a:cxn>
                  <a:cxn ang="0">
                    <a:pos x="115" y="4"/>
                  </a:cxn>
                  <a:cxn ang="0">
                    <a:pos x="115" y="4"/>
                  </a:cxn>
                </a:cxnLst>
                <a:rect l="0" t="0" r="r" b="b"/>
                <a:pathLst>
                  <a:path w="124" h="214">
                    <a:moveTo>
                      <a:pt x="115" y="4"/>
                    </a:moveTo>
                    <a:lnTo>
                      <a:pt x="115" y="4"/>
                    </a:lnTo>
                    <a:lnTo>
                      <a:pt x="110" y="18"/>
                    </a:lnTo>
                    <a:lnTo>
                      <a:pt x="105" y="32"/>
                    </a:lnTo>
                    <a:lnTo>
                      <a:pt x="99" y="45"/>
                    </a:lnTo>
                    <a:lnTo>
                      <a:pt x="91" y="59"/>
                    </a:lnTo>
                    <a:lnTo>
                      <a:pt x="77" y="85"/>
                    </a:lnTo>
                    <a:lnTo>
                      <a:pt x="63" y="111"/>
                    </a:lnTo>
                    <a:lnTo>
                      <a:pt x="63" y="111"/>
                    </a:lnTo>
                    <a:lnTo>
                      <a:pt x="56" y="124"/>
                    </a:lnTo>
                    <a:lnTo>
                      <a:pt x="49" y="137"/>
                    </a:lnTo>
                    <a:lnTo>
                      <a:pt x="35" y="162"/>
                    </a:lnTo>
                    <a:lnTo>
                      <a:pt x="35" y="162"/>
                    </a:lnTo>
                    <a:lnTo>
                      <a:pt x="26" y="173"/>
                    </a:lnTo>
                    <a:lnTo>
                      <a:pt x="18" y="185"/>
                    </a:lnTo>
                    <a:lnTo>
                      <a:pt x="10" y="195"/>
                    </a:lnTo>
                    <a:lnTo>
                      <a:pt x="1" y="206"/>
                    </a:lnTo>
                    <a:lnTo>
                      <a:pt x="1" y="206"/>
                    </a:lnTo>
                    <a:lnTo>
                      <a:pt x="0" y="208"/>
                    </a:lnTo>
                    <a:lnTo>
                      <a:pt x="1" y="210"/>
                    </a:lnTo>
                    <a:lnTo>
                      <a:pt x="1" y="212"/>
                    </a:lnTo>
                    <a:lnTo>
                      <a:pt x="4" y="213"/>
                    </a:lnTo>
                    <a:lnTo>
                      <a:pt x="5" y="214"/>
                    </a:lnTo>
                    <a:lnTo>
                      <a:pt x="7" y="214"/>
                    </a:lnTo>
                    <a:lnTo>
                      <a:pt x="9" y="213"/>
                    </a:lnTo>
                    <a:lnTo>
                      <a:pt x="10" y="212"/>
                    </a:lnTo>
                    <a:lnTo>
                      <a:pt x="10" y="212"/>
                    </a:lnTo>
                    <a:lnTo>
                      <a:pt x="18" y="200"/>
                    </a:lnTo>
                    <a:lnTo>
                      <a:pt x="26" y="189"/>
                    </a:lnTo>
                    <a:lnTo>
                      <a:pt x="35" y="178"/>
                    </a:lnTo>
                    <a:lnTo>
                      <a:pt x="42" y="167"/>
                    </a:lnTo>
                    <a:lnTo>
                      <a:pt x="42" y="167"/>
                    </a:lnTo>
                    <a:lnTo>
                      <a:pt x="59" y="138"/>
                    </a:lnTo>
                    <a:lnTo>
                      <a:pt x="75" y="109"/>
                    </a:lnTo>
                    <a:lnTo>
                      <a:pt x="75" y="109"/>
                    </a:lnTo>
                    <a:lnTo>
                      <a:pt x="88" y="83"/>
                    </a:lnTo>
                    <a:lnTo>
                      <a:pt x="102" y="59"/>
                    </a:lnTo>
                    <a:lnTo>
                      <a:pt x="109" y="46"/>
                    </a:lnTo>
                    <a:lnTo>
                      <a:pt x="114" y="33"/>
                    </a:lnTo>
                    <a:lnTo>
                      <a:pt x="119" y="19"/>
                    </a:lnTo>
                    <a:lnTo>
                      <a:pt x="124" y="6"/>
                    </a:lnTo>
                    <a:lnTo>
                      <a:pt x="124" y="6"/>
                    </a:lnTo>
                    <a:lnTo>
                      <a:pt x="124" y="4"/>
                    </a:lnTo>
                    <a:lnTo>
                      <a:pt x="123" y="3"/>
                    </a:lnTo>
                    <a:lnTo>
                      <a:pt x="122" y="1"/>
                    </a:lnTo>
                    <a:lnTo>
                      <a:pt x="120" y="1"/>
                    </a:lnTo>
                    <a:lnTo>
                      <a:pt x="119" y="0"/>
                    </a:lnTo>
                    <a:lnTo>
                      <a:pt x="117" y="1"/>
                    </a:lnTo>
                    <a:lnTo>
                      <a:pt x="116" y="2"/>
                    </a:lnTo>
                    <a:lnTo>
                      <a:pt x="115" y="4"/>
                    </a:lnTo>
                    <a:lnTo>
                      <a:pt x="115" y="4"/>
                    </a:lnTo>
                    <a:close/>
                  </a:path>
                </a:pathLst>
              </a:custGeom>
              <a:grpFill/>
              <a:ln w="9525">
                <a:solidFill>
                  <a:schemeClr val="accent1"/>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110" name="chenying0907 898"/>
              <p:cNvSpPr/>
              <p:nvPr/>
            </p:nvSpPr>
            <p:spPr bwMode="auto">
              <a:xfrm>
                <a:off x="4733925" y="1582738"/>
                <a:ext cx="63500" cy="107950"/>
              </a:xfrm>
              <a:custGeom>
                <a:avLst/>
                <a:gdLst/>
                <a:ahLst/>
                <a:cxnLst>
                  <a:cxn ang="0">
                    <a:pos x="109" y="2"/>
                  </a:cxn>
                  <a:cxn ang="0">
                    <a:pos x="109" y="2"/>
                  </a:cxn>
                  <a:cxn ang="0">
                    <a:pos x="101" y="14"/>
                  </a:cxn>
                  <a:cxn ang="0">
                    <a:pos x="94" y="25"/>
                  </a:cxn>
                  <a:cxn ang="0">
                    <a:pos x="80" y="48"/>
                  </a:cxn>
                  <a:cxn ang="0">
                    <a:pos x="68" y="73"/>
                  </a:cxn>
                  <a:cxn ang="0">
                    <a:pos x="57" y="99"/>
                  </a:cxn>
                  <a:cxn ang="0">
                    <a:pos x="57" y="99"/>
                  </a:cxn>
                  <a:cxn ang="0">
                    <a:pos x="50" y="111"/>
                  </a:cxn>
                  <a:cxn ang="0">
                    <a:pos x="44" y="123"/>
                  </a:cxn>
                  <a:cxn ang="0">
                    <a:pos x="29" y="148"/>
                  </a:cxn>
                  <a:cxn ang="0">
                    <a:pos x="14" y="173"/>
                  </a:cxn>
                  <a:cxn ang="0">
                    <a:pos x="7" y="185"/>
                  </a:cxn>
                  <a:cxn ang="0">
                    <a:pos x="0" y="198"/>
                  </a:cxn>
                  <a:cxn ang="0">
                    <a:pos x="0" y="198"/>
                  </a:cxn>
                  <a:cxn ang="0">
                    <a:pos x="0" y="200"/>
                  </a:cxn>
                  <a:cxn ang="0">
                    <a:pos x="0" y="202"/>
                  </a:cxn>
                  <a:cxn ang="0">
                    <a:pos x="1" y="203"/>
                  </a:cxn>
                  <a:cxn ang="0">
                    <a:pos x="2" y="204"/>
                  </a:cxn>
                  <a:cxn ang="0">
                    <a:pos x="4" y="205"/>
                  </a:cxn>
                  <a:cxn ang="0">
                    <a:pos x="5" y="205"/>
                  </a:cxn>
                  <a:cxn ang="0">
                    <a:pos x="7" y="204"/>
                  </a:cxn>
                  <a:cxn ang="0">
                    <a:pos x="8" y="203"/>
                  </a:cxn>
                  <a:cxn ang="0">
                    <a:pos x="8" y="203"/>
                  </a:cxn>
                  <a:cxn ang="0">
                    <a:pos x="19" y="180"/>
                  </a:cxn>
                  <a:cxn ang="0">
                    <a:pos x="32" y="158"/>
                  </a:cxn>
                  <a:cxn ang="0">
                    <a:pos x="58" y="116"/>
                  </a:cxn>
                  <a:cxn ang="0">
                    <a:pos x="58" y="116"/>
                  </a:cxn>
                  <a:cxn ang="0">
                    <a:pos x="65" y="103"/>
                  </a:cxn>
                  <a:cxn ang="0">
                    <a:pos x="72" y="89"/>
                  </a:cxn>
                  <a:cxn ang="0">
                    <a:pos x="84" y="61"/>
                  </a:cxn>
                  <a:cxn ang="0">
                    <a:pos x="92" y="48"/>
                  </a:cxn>
                  <a:cxn ang="0">
                    <a:pos x="99" y="34"/>
                  </a:cxn>
                  <a:cxn ang="0">
                    <a:pos x="107" y="21"/>
                  </a:cxn>
                  <a:cxn ang="0">
                    <a:pos x="116" y="9"/>
                  </a:cxn>
                  <a:cxn ang="0">
                    <a:pos x="116" y="9"/>
                  </a:cxn>
                  <a:cxn ang="0">
                    <a:pos x="118" y="8"/>
                  </a:cxn>
                  <a:cxn ang="0">
                    <a:pos x="118" y="6"/>
                  </a:cxn>
                  <a:cxn ang="0">
                    <a:pos x="115" y="2"/>
                  </a:cxn>
                  <a:cxn ang="0">
                    <a:pos x="114" y="1"/>
                  </a:cxn>
                  <a:cxn ang="0">
                    <a:pos x="113" y="0"/>
                  </a:cxn>
                  <a:cxn ang="0">
                    <a:pos x="111" y="1"/>
                  </a:cxn>
                  <a:cxn ang="0">
                    <a:pos x="109" y="2"/>
                  </a:cxn>
                  <a:cxn ang="0">
                    <a:pos x="109" y="2"/>
                  </a:cxn>
                </a:cxnLst>
                <a:rect l="0" t="0" r="r" b="b"/>
                <a:pathLst>
                  <a:path w="118" h="205">
                    <a:moveTo>
                      <a:pt x="109" y="2"/>
                    </a:moveTo>
                    <a:lnTo>
                      <a:pt x="109" y="2"/>
                    </a:lnTo>
                    <a:lnTo>
                      <a:pt x="101" y="14"/>
                    </a:lnTo>
                    <a:lnTo>
                      <a:pt x="94" y="25"/>
                    </a:lnTo>
                    <a:lnTo>
                      <a:pt x="80" y="48"/>
                    </a:lnTo>
                    <a:lnTo>
                      <a:pt x="68" y="73"/>
                    </a:lnTo>
                    <a:lnTo>
                      <a:pt x="57" y="99"/>
                    </a:lnTo>
                    <a:lnTo>
                      <a:pt x="57" y="99"/>
                    </a:lnTo>
                    <a:lnTo>
                      <a:pt x="50" y="111"/>
                    </a:lnTo>
                    <a:lnTo>
                      <a:pt x="44" y="123"/>
                    </a:lnTo>
                    <a:lnTo>
                      <a:pt x="29" y="148"/>
                    </a:lnTo>
                    <a:lnTo>
                      <a:pt x="14" y="173"/>
                    </a:lnTo>
                    <a:lnTo>
                      <a:pt x="7" y="185"/>
                    </a:lnTo>
                    <a:lnTo>
                      <a:pt x="0" y="198"/>
                    </a:lnTo>
                    <a:lnTo>
                      <a:pt x="0" y="198"/>
                    </a:lnTo>
                    <a:lnTo>
                      <a:pt x="0" y="200"/>
                    </a:lnTo>
                    <a:lnTo>
                      <a:pt x="0" y="202"/>
                    </a:lnTo>
                    <a:lnTo>
                      <a:pt x="1" y="203"/>
                    </a:lnTo>
                    <a:lnTo>
                      <a:pt x="2" y="204"/>
                    </a:lnTo>
                    <a:lnTo>
                      <a:pt x="4" y="205"/>
                    </a:lnTo>
                    <a:lnTo>
                      <a:pt x="5" y="205"/>
                    </a:lnTo>
                    <a:lnTo>
                      <a:pt x="7" y="204"/>
                    </a:lnTo>
                    <a:lnTo>
                      <a:pt x="8" y="203"/>
                    </a:lnTo>
                    <a:lnTo>
                      <a:pt x="8" y="203"/>
                    </a:lnTo>
                    <a:lnTo>
                      <a:pt x="19" y="180"/>
                    </a:lnTo>
                    <a:lnTo>
                      <a:pt x="32" y="158"/>
                    </a:lnTo>
                    <a:lnTo>
                      <a:pt x="58" y="116"/>
                    </a:lnTo>
                    <a:lnTo>
                      <a:pt x="58" y="116"/>
                    </a:lnTo>
                    <a:lnTo>
                      <a:pt x="65" y="103"/>
                    </a:lnTo>
                    <a:lnTo>
                      <a:pt x="72" y="89"/>
                    </a:lnTo>
                    <a:lnTo>
                      <a:pt x="84" y="61"/>
                    </a:lnTo>
                    <a:lnTo>
                      <a:pt x="92" y="48"/>
                    </a:lnTo>
                    <a:lnTo>
                      <a:pt x="99" y="34"/>
                    </a:lnTo>
                    <a:lnTo>
                      <a:pt x="107" y="21"/>
                    </a:lnTo>
                    <a:lnTo>
                      <a:pt x="116" y="9"/>
                    </a:lnTo>
                    <a:lnTo>
                      <a:pt x="116" y="9"/>
                    </a:lnTo>
                    <a:lnTo>
                      <a:pt x="118" y="8"/>
                    </a:lnTo>
                    <a:lnTo>
                      <a:pt x="118" y="6"/>
                    </a:lnTo>
                    <a:lnTo>
                      <a:pt x="115" y="2"/>
                    </a:lnTo>
                    <a:lnTo>
                      <a:pt x="114" y="1"/>
                    </a:lnTo>
                    <a:lnTo>
                      <a:pt x="113" y="0"/>
                    </a:lnTo>
                    <a:lnTo>
                      <a:pt x="111" y="1"/>
                    </a:lnTo>
                    <a:lnTo>
                      <a:pt x="109" y="2"/>
                    </a:lnTo>
                    <a:lnTo>
                      <a:pt x="109" y="2"/>
                    </a:lnTo>
                    <a:close/>
                  </a:path>
                </a:pathLst>
              </a:custGeom>
              <a:grpFill/>
              <a:ln w="9525">
                <a:solidFill>
                  <a:schemeClr val="accent1"/>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111" name="chenying0907 899"/>
              <p:cNvSpPr/>
              <p:nvPr/>
            </p:nvSpPr>
            <p:spPr bwMode="auto">
              <a:xfrm>
                <a:off x="4746625" y="1630363"/>
                <a:ext cx="68263" cy="120650"/>
              </a:xfrm>
              <a:custGeom>
                <a:avLst/>
                <a:gdLst/>
                <a:ahLst/>
                <a:cxnLst>
                  <a:cxn ang="0">
                    <a:pos x="119" y="3"/>
                  </a:cxn>
                  <a:cxn ang="0">
                    <a:pos x="119" y="3"/>
                  </a:cxn>
                  <a:cxn ang="0">
                    <a:pos x="118" y="10"/>
                  </a:cxn>
                  <a:cxn ang="0">
                    <a:pos x="116" y="16"/>
                  </a:cxn>
                  <a:cxn ang="0">
                    <a:pos x="109" y="29"/>
                  </a:cxn>
                  <a:cxn ang="0">
                    <a:pos x="96" y="54"/>
                  </a:cxn>
                  <a:cxn ang="0">
                    <a:pos x="96" y="54"/>
                  </a:cxn>
                  <a:cxn ang="0">
                    <a:pos x="86" y="69"/>
                  </a:cxn>
                  <a:cxn ang="0">
                    <a:pos x="77" y="84"/>
                  </a:cxn>
                  <a:cxn ang="0">
                    <a:pos x="58" y="112"/>
                  </a:cxn>
                  <a:cxn ang="0">
                    <a:pos x="58" y="112"/>
                  </a:cxn>
                  <a:cxn ang="0">
                    <a:pos x="43" y="137"/>
                  </a:cxn>
                  <a:cxn ang="0">
                    <a:pos x="27" y="161"/>
                  </a:cxn>
                  <a:cxn ang="0">
                    <a:pos x="20" y="174"/>
                  </a:cxn>
                  <a:cxn ang="0">
                    <a:pos x="14" y="187"/>
                  </a:cxn>
                  <a:cxn ang="0">
                    <a:pos x="9" y="201"/>
                  </a:cxn>
                  <a:cxn ang="0">
                    <a:pos x="4" y="214"/>
                  </a:cxn>
                  <a:cxn ang="0">
                    <a:pos x="4" y="214"/>
                  </a:cxn>
                  <a:cxn ang="0">
                    <a:pos x="2" y="215"/>
                  </a:cxn>
                  <a:cxn ang="0">
                    <a:pos x="0" y="218"/>
                  </a:cxn>
                  <a:cxn ang="0">
                    <a:pos x="0" y="222"/>
                  </a:cxn>
                  <a:cxn ang="0">
                    <a:pos x="0" y="222"/>
                  </a:cxn>
                  <a:cxn ang="0">
                    <a:pos x="2" y="224"/>
                  </a:cxn>
                  <a:cxn ang="0">
                    <a:pos x="3" y="226"/>
                  </a:cxn>
                  <a:cxn ang="0">
                    <a:pos x="5" y="228"/>
                  </a:cxn>
                  <a:cxn ang="0">
                    <a:pos x="9" y="226"/>
                  </a:cxn>
                  <a:cxn ang="0">
                    <a:pos x="10" y="225"/>
                  </a:cxn>
                  <a:cxn ang="0">
                    <a:pos x="10" y="224"/>
                  </a:cxn>
                  <a:cxn ang="0">
                    <a:pos x="10" y="224"/>
                  </a:cxn>
                  <a:cxn ang="0">
                    <a:pos x="15" y="208"/>
                  </a:cxn>
                  <a:cxn ang="0">
                    <a:pos x="22" y="192"/>
                  </a:cxn>
                  <a:cxn ang="0">
                    <a:pos x="29" y="176"/>
                  </a:cxn>
                  <a:cxn ang="0">
                    <a:pos x="39" y="160"/>
                  </a:cxn>
                  <a:cxn ang="0">
                    <a:pos x="57" y="130"/>
                  </a:cxn>
                  <a:cxn ang="0">
                    <a:pos x="76" y="101"/>
                  </a:cxn>
                  <a:cxn ang="0">
                    <a:pos x="76" y="101"/>
                  </a:cxn>
                  <a:cxn ang="0">
                    <a:pos x="94" y="74"/>
                  </a:cxn>
                  <a:cxn ang="0">
                    <a:pos x="103" y="59"/>
                  </a:cxn>
                  <a:cxn ang="0">
                    <a:pos x="111" y="44"/>
                  </a:cxn>
                  <a:cxn ang="0">
                    <a:pos x="111" y="44"/>
                  </a:cxn>
                  <a:cxn ang="0">
                    <a:pos x="116" y="34"/>
                  </a:cxn>
                  <a:cxn ang="0">
                    <a:pos x="121" y="25"/>
                  </a:cxn>
                  <a:cxn ang="0">
                    <a:pos x="125" y="16"/>
                  </a:cxn>
                  <a:cxn ang="0">
                    <a:pos x="128" y="12"/>
                  </a:cxn>
                  <a:cxn ang="0">
                    <a:pos x="129" y="6"/>
                  </a:cxn>
                  <a:cxn ang="0">
                    <a:pos x="129" y="6"/>
                  </a:cxn>
                  <a:cxn ang="0">
                    <a:pos x="129" y="4"/>
                  </a:cxn>
                  <a:cxn ang="0">
                    <a:pos x="128" y="2"/>
                  </a:cxn>
                  <a:cxn ang="0">
                    <a:pos x="124" y="0"/>
                  </a:cxn>
                  <a:cxn ang="0">
                    <a:pos x="123" y="0"/>
                  </a:cxn>
                  <a:cxn ang="0">
                    <a:pos x="121" y="0"/>
                  </a:cxn>
                  <a:cxn ang="0">
                    <a:pos x="120" y="1"/>
                  </a:cxn>
                  <a:cxn ang="0">
                    <a:pos x="119" y="3"/>
                  </a:cxn>
                  <a:cxn ang="0">
                    <a:pos x="119" y="3"/>
                  </a:cxn>
                </a:cxnLst>
                <a:rect l="0" t="0" r="r" b="b"/>
                <a:pathLst>
                  <a:path w="129" h="228">
                    <a:moveTo>
                      <a:pt x="119" y="3"/>
                    </a:moveTo>
                    <a:lnTo>
                      <a:pt x="119" y="3"/>
                    </a:lnTo>
                    <a:lnTo>
                      <a:pt x="118" y="10"/>
                    </a:lnTo>
                    <a:lnTo>
                      <a:pt x="116" y="16"/>
                    </a:lnTo>
                    <a:lnTo>
                      <a:pt x="109" y="29"/>
                    </a:lnTo>
                    <a:lnTo>
                      <a:pt x="96" y="54"/>
                    </a:lnTo>
                    <a:lnTo>
                      <a:pt x="96" y="54"/>
                    </a:lnTo>
                    <a:lnTo>
                      <a:pt x="86" y="69"/>
                    </a:lnTo>
                    <a:lnTo>
                      <a:pt x="77" y="84"/>
                    </a:lnTo>
                    <a:lnTo>
                      <a:pt x="58" y="112"/>
                    </a:lnTo>
                    <a:lnTo>
                      <a:pt x="58" y="112"/>
                    </a:lnTo>
                    <a:lnTo>
                      <a:pt x="43" y="137"/>
                    </a:lnTo>
                    <a:lnTo>
                      <a:pt x="27" y="161"/>
                    </a:lnTo>
                    <a:lnTo>
                      <a:pt x="20" y="174"/>
                    </a:lnTo>
                    <a:lnTo>
                      <a:pt x="14" y="187"/>
                    </a:lnTo>
                    <a:lnTo>
                      <a:pt x="9" y="201"/>
                    </a:lnTo>
                    <a:lnTo>
                      <a:pt x="4" y="214"/>
                    </a:lnTo>
                    <a:lnTo>
                      <a:pt x="4" y="214"/>
                    </a:lnTo>
                    <a:lnTo>
                      <a:pt x="2" y="215"/>
                    </a:lnTo>
                    <a:lnTo>
                      <a:pt x="0" y="218"/>
                    </a:lnTo>
                    <a:lnTo>
                      <a:pt x="0" y="222"/>
                    </a:lnTo>
                    <a:lnTo>
                      <a:pt x="0" y="222"/>
                    </a:lnTo>
                    <a:lnTo>
                      <a:pt x="2" y="224"/>
                    </a:lnTo>
                    <a:lnTo>
                      <a:pt x="3" y="226"/>
                    </a:lnTo>
                    <a:lnTo>
                      <a:pt x="5" y="228"/>
                    </a:lnTo>
                    <a:lnTo>
                      <a:pt x="9" y="226"/>
                    </a:lnTo>
                    <a:lnTo>
                      <a:pt x="10" y="225"/>
                    </a:lnTo>
                    <a:lnTo>
                      <a:pt x="10" y="224"/>
                    </a:lnTo>
                    <a:lnTo>
                      <a:pt x="10" y="224"/>
                    </a:lnTo>
                    <a:lnTo>
                      <a:pt x="15" y="208"/>
                    </a:lnTo>
                    <a:lnTo>
                      <a:pt x="22" y="192"/>
                    </a:lnTo>
                    <a:lnTo>
                      <a:pt x="29" y="176"/>
                    </a:lnTo>
                    <a:lnTo>
                      <a:pt x="39" y="160"/>
                    </a:lnTo>
                    <a:lnTo>
                      <a:pt x="57" y="130"/>
                    </a:lnTo>
                    <a:lnTo>
                      <a:pt x="76" y="101"/>
                    </a:lnTo>
                    <a:lnTo>
                      <a:pt x="76" y="101"/>
                    </a:lnTo>
                    <a:lnTo>
                      <a:pt x="94" y="74"/>
                    </a:lnTo>
                    <a:lnTo>
                      <a:pt x="103" y="59"/>
                    </a:lnTo>
                    <a:lnTo>
                      <a:pt x="111" y="44"/>
                    </a:lnTo>
                    <a:lnTo>
                      <a:pt x="111" y="44"/>
                    </a:lnTo>
                    <a:lnTo>
                      <a:pt x="116" y="34"/>
                    </a:lnTo>
                    <a:lnTo>
                      <a:pt x="121" y="25"/>
                    </a:lnTo>
                    <a:lnTo>
                      <a:pt x="125" y="16"/>
                    </a:lnTo>
                    <a:lnTo>
                      <a:pt x="128" y="12"/>
                    </a:lnTo>
                    <a:lnTo>
                      <a:pt x="129" y="6"/>
                    </a:lnTo>
                    <a:lnTo>
                      <a:pt x="129" y="6"/>
                    </a:lnTo>
                    <a:lnTo>
                      <a:pt x="129" y="4"/>
                    </a:lnTo>
                    <a:lnTo>
                      <a:pt x="128" y="2"/>
                    </a:lnTo>
                    <a:lnTo>
                      <a:pt x="124" y="0"/>
                    </a:lnTo>
                    <a:lnTo>
                      <a:pt x="123" y="0"/>
                    </a:lnTo>
                    <a:lnTo>
                      <a:pt x="121" y="0"/>
                    </a:lnTo>
                    <a:lnTo>
                      <a:pt x="120" y="1"/>
                    </a:lnTo>
                    <a:lnTo>
                      <a:pt x="119" y="3"/>
                    </a:lnTo>
                    <a:lnTo>
                      <a:pt x="119" y="3"/>
                    </a:lnTo>
                    <a:close/>
                  </a:path>
                </a:pathLst>
              </a:custGeom>
              <a:grpFill/>
              <a:ln w="9525">
                <a:solidFill>
                  <a:schemeClr val="accent1"/>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112" name="chenying0907 900"/>
              <p:cNvSpPr/>
              <p:nvPr/>
            </p:nvSpPr>
            <p:spPr bwMode="auto">
              <a:xfrm>
                <a:off x="4746625" y="1685925"/>
                <a:ext cx="85725" cy="127000"/>
              </a:xfrm>
              <a:custGeom>
                <a:avLst/>
                <a:gdLst/>
                <a:ahLst/>
                <a:cxnLst>
                  <a:cxn ang="0">
                    <a:pos x="153" y="2"/>
                  </a:cxn>
                  <a:cxn ang="0">
                    <a:pos x="153" y="2"/>
                  </a:cxn>
                  <a:cxn ang="0">
                    <a:pos x="130" y="34"/>
                  </a:cxn>
                  <a:cxn ang="0">
                    <a:pos x="119" y="49"/>
                  </a:cxn>
                  <a:cxn ang="0">
                    <a:pos x="109" y="67"/>
                  </a:cxn>
                  <a:cxn ang="0">
                    <a:pos x="109" y="67"/>
                  </a:cxn>
                  <a:cxn ang="0">
                    <a:pos x="89" y="101"/>
                  </a:cxn>
                  <a:cxn ang="0">
                    <a:pos x="69" y="135"/>
                  </a:cxn>
                  <a:cxn ang="0">
                    <a:pos x="69" y="135"/>
                  </a:cxn>
                  <a:cxn ang="0">
                    <a:pos x="57" y="151"/>
                  </a:cxn>
                  <a:cxn ang="0">
                    <a:pos x="45" y="167"/>
                  </a:cxn>
                  <a:cxn ang="0">
                    <a:pos x="33" y="183"/>
                  </a:cxn>
                  <a:cxn ang="0">
                    <a:pos x="20" y="199"/>
                  </a:cxn>
                  <a:cxn ang="0">
                    <a:pos x="20" y="199"/>
                  </a:cxn>
                  <a:cxn ang="0">
                    <a:pos x="13" y="208"/>
                  </a:cxn>
                  <a:cxn ang="0">
                    <a:pos x="6" y="217"/>
                  </a:cxn>
                  <a:cxn ang="0">
                    <a:pos x="4" y="222"/>
                  </a:cxn>
                  <a:cxn ang="0">
                    <a:pos x="2" y="227"/>
                  </a:cxn>
                  <a:cxn ang="0">
                    <a:pos x="0" y="232"/>
                  </a:cxn>
                  <a:cxn ang="0">
                    <a:pos x="2" y="237"/>
                  </a:cxn>
                  <a:cxn ang="0">
                    <a:pos x="2" y="237"/>
                  </a:cxn>
                  <a:cxn ang="0">
                    <a:pos x="2" y="239"/>
                  </a:cxn>
                  <a:cxn ang="0">
                    <a:pos x="4" y="240"/>
                  </a:cxn>
                  <a:cxn ang="0">
                    <a:pos x="5" y="241"/>
                  </a:cxn>
                  <a:cxn ang="0">
                    <a:pos x="7" y="241"/>
                  </a:cxn>
                  <a:cxn ang="0">
                    <a:pos x="9" y="240"/>
                  </a:cxn>
                  <a:cxn ang="0">
                    <a:pos x="10" y="239"/>
                  </a:cxn>
                  <a:cxn ang="0">
                    <a:pos x="11" y="237"/>
                  </a:cxn>
                  <a:cxn ang="0">
                    <a:pos x="10" y="235"/>
                  </a:cxn>
                  <a:cxn ang="0">
                    <a:pos x="10" y="235"/>
                  </a:cxn>
                  <a:cxn ang="0">
                    <a:pos x="10" y="232"/>
                  </a:cxn>
                  <a:cxn ang="0">
                    <a:pos x="11" y="229"/>
                  </a:cxn>
                  <a:cxn ang="0">
                    <a:pos x="14" y="222"/>
                  </a:cxn>
                  <a:cxn ang="0">
                    <a:pos x="19" y="214"/>
                  </a:cxn>
                  <a:cxn ang="0">
                    <a:pos x="25" y="205"/>
                  </a:cxn>
                  <a:cxn ang="0">
                    <a:pos x="38" y="190"/>
                  </a:cxn>
                  <a:cxn ang="0">
                    <a:pos x="47" y="179"/>
                  </a:cxn>
                  <a:cxn ang="0">
                    <a:pos x="47" y="179"/>
                  </a:cxn>
                  <a:cxn ang="0">
                    <a:pos x="67" y="152"/>
                  </a:cxn>
                  <a:cxn ang="0">
                    <a:pos x="77" y="139"/>
                  </a:cxn>
                  <a:cxn ang="0">
                    <a:pos x="85" y="125"/>
                  </a:cxn>
                  <a:cxn ang="0">
                    <a:pos x="85" y="125"/>
                  </a:cxn>
                  <a:cxn ang="0">
                    <a:pos x="104" y="95"/>
                  </a:cxn>
                  <a:cxn ang="0">
                    <a:pos x="120" y="64"/>
                  </a:cxn>
                  <a:cxn ang="0">
                    <a:pos x="120" y="64"/>
                  </a:cxn>
                  <a:cxn ang="0">
                    <a:pos x="130" y="49"/>
                  </a:cxn>
                  <a:cxn ang="0">
                    <a:pos x="140" y="35"/>
                  </a:cxn>
                  <a:cxn ang="0">
                    <a:pos x="162" y="7"/>
                  </a:cxn>
                  <a:cxn ang="0">
                    <a:pos x="162" y="7"/>
                  </a:cxn>
                  <a:cxn ang="0">
                    <a:pos x="163" y="5"/>
                  </a:cxn>
                  <a:cxn ang="0">
                    <a:pos x="163" y="3"/>
                  </a:cxn>
                  <a:cxn ang="0">
                    <a:pos x="162" y="2"/>
                  </a:cxn>
                  <a:cxn ang="0">
                    <a:pos x="161" y="1"/>
                  </a:cxn>
                  <a:cxn ang="0">
                    <a:pos x="156" y="0"/>
                  </a:cxn>
                  <a:cxn ang="0">
                    <a:pos x="154" y="1"/>
                  </a:cxn>
                  <a:cxn ang="0">
                    <a:pos x="153" y="2"/>
                  </a:cxn>
                  <a:cxn ang="0">
                    <a:pos x="153" y="2"/>
                  </a:cxn>
                </a:cxnLst>
                <a:rect l="0" t="0" r="r" b="b"/>
                <a:pathLst>
                  <a:path w="163" h="241">
                    <a:moveTo>
                      <a:pt x="153" y="2"/>
                    </a:moveTo>
                    <a:lnTo>
                      <a:pt x="153" y="2"/>
                    </a:lnTo>
                    <a:lnTo>
                      <a:pt x="130" y="34"/>
                    </a:lnTo>
                    <a:lnTo>
                      <a:pt x="119" y="49"/>
                    </a:lnTo>
                    <a:lnTo>
                      <a:pt x="109" y="67"/>
                    </a:lnTo>
                    <a:lnTo>
                      <a:pt x="109" y="67"/>
                    </a:lnTo>
                    <a:lnTo>
                      <a:pt x="89" y="101"/>
                    </a:lnTo>
                    <a:lnTo>
                      <a:pt x="69" y="135"/>
                    </a:lnTo>
                    <a:lnTo>
                      <a:pt x="69" y="135"/>
                    </a:lnTo>
                    <a:lnTo>
                      <a:pt x="57" y="151"/>
                    </a:lnTo>
                    <a:lnTo>
                      <a:pt x="45" y="167"/>
                    </a:lnTo>
                    <a:lnTo>
                      <a:pt x="33" y="183"/>
                    </a:lnTo>
                    <a:lnTo>
                      <a:pt x="20" y="199"/>
                    </a:lnTo>
                    <a:lnTo>
                      <a:pt x="20" y="199"/>
                    </a:lnTo>
                    <a:lnTo>
                      <a:pt x="13" y="208"/>
                    </a:lnTo>
                    <a:lnTo>
                      <a:pt x="6" y="217"/>
                    </a:lnTo>
                    <a:lnTo>
                      <a:pt x="4" y="222"/>
                    </a:lnTo>
                    <a:lnTo>
                      <a:pt x="2" y="227"/>
                    </a:lnTo>
                    <a:lnTo>
                      <a:pt x="0" y="232"/>
                    </a:lnTo>
                    <a:lnTo>
                      <a:pt x="2" y="237"/>
                    </a:lnTo>
                    <a:lnTo>
                      <a:pt x="2" y="237"/>
                    </a:lnTo>
                    <a:lnTo>
                      <a:pt x="2" y="239"/>
                    </a:lnTo>
                    <a:lnTo>
                      <a:pt x="4" y="240"/>
                    </a:lnTo>
                    <a:lnTo>
                      <a:pt x="5" y="241"/>
                    </a:lnTo>
                    <a:lnTo>
                      <a:pt x="7" y="241"/>
                    </a:lnTo>
                    <a:lnTo>
                      <a:pt x="9" y="240"/>
                    </a:lnTo>
                    <a:lnTo>
                      <a:pt x="10" y="239"/>
                    </a:lnTo>
                    <a:lnTo>
                      <a:pt x="11" y="237"/>
                    </a:lnTo>
                    <a:lnTo>
                      <a:pt x="10" y="235"/>
                    </a:lnTo>
                    <a:lnTo>
                      <a:pt x="10" y="235"/>
                    </a:lnTo>
                    <a:lnTo>
                      <a:pt x="10" y="232"/>
                    </a:lnTo>
                    <a:lnTo>
                      <a:pt x="11" y="229"/>
                    </a:lnTo>
                    <a:lnTo>
                      <a:pt x="14" y="222"/>
                    </a:lnTo>
                    <a:lnTo>
                      <a:pt x="19" y="214"/>
                    </a:lnTo>
                    <a:lnTo>
                      <a:pt x="25" y="205"/>
                    </a:lnTo>
                    <a:lnTo>
                      <a:pt x="38" y="190"/>
                    </a:lnTo>
                    <a:lnTo>
                      <a:pt x="47" y="179"/>
                    </a:lnTo>
                    <a:lnTo>
                      <a:pt x="47" y="179"/>
                    </a:lnTo>
                    <a:lnTo>
                      <a:pt x="67" y="152"/>
                    </a:lnTo>
                    <a:lnTo>
                      <a:pt x="77" y="139"/>
                    </a:lnTo>
                    <a:lnTo>
                      <a:pt x="85" y="125"/>
                    </a:lnTo>
                    <a:lnTo>
                      <a:pt x="85" y="125"/>
                    </a:lnTo>
                    <a:lnTo>
                      <a:pt x="104" y="95"/>
                    </a:lnTo>
                    <a:lnTo>
                      <a:pt x="120" y="64"/>
                    </a:lnTo>
                    <a:lnTo>
                      <a:pt x="120" y="64"/>
                    </a:lnTo>
                    <a:lnTo>
                      <a:pt x="130" y="49"/>
                    </a:lnTo>
                    <a:lnTo>
                      <a:pt x="140" y="35"/>
                    </a:lnTo>
                    <a:lnTo>
                      <a:pt x="162" y="7"/>
                    </a:lnTo>
                    <a:lnTo>
                      <a:pt x="162" y="7"/>
                    </a:lnTo>
                    <a:lnTo>
                      <a:pt x="163" y="5"/>
                    </a:lnTo>
                    <a:lnTo>
                      <a:pt x="163" y="3"/>
                    </a:lnTo>
                    <a:lnTo>
                      <a:pt x="162" y="2"/>
                    </a:lnTo>
                    <a:lnTo>
                      <a:pt x="161" y="1"/>
                    </a:lnTo>
                    <a:lnTo>
                      <a:pt x="156" y="0"/>
                    </a:lnTo>
                    <a:lnTo>
                      <a:pt x="154" y="1"/>
                    </a:lnTo>
                    <a:lnTo>
                      <a:pt x="153" y="2"/>
                    </a:lnTo>
                    <a:lnTo>
                      <a:pt x="153" y="2"/>
                    </a:lnTo>
                    <a:close/>
                  </a:path>
                </a:pathLst>
              </a:custGeom>
              <a:grpFill/>
              <a:ln w="9525">
                <a:solidFill>
                  <a:schemeClr val="accent1"/>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113" name="chenying0907 901"/>
              <p:cNvSpPr/>
              <p:nvPr/>
            </p:nvSpPr>
            <p:spPr bwMode="auto">
              <a:xfrm>
                <a:off x="4772025" y="1747838"/>
                <a:ext cx="61913" cy="90488"/>
              </a:xfrm>
              <a:custGeom>
                <a:avLst/>
                <a:gdLst/>
                <a:ahLst/>
                <a:cxnLst>
                  <a:cxn ang="0">
                    <a:pos x="109" y="3"/>
                  </a:cxn>
                  <a:cxn ang="0">
                    <a:pos x="109" y="3"/>
                  </a:cxn>
                  <a:cxn ang="0">
                    <a:pos x="105" y="12"/>
                  </a:cxn>
                  <a:cxn ang="0">
                    <a:pos x="101" y="21"/>
                  </a:cxn>
                  <a:cxn ang="0">
                    <a:pos x="95" y="29"/>
                  </a:cxn>
                  <a:cxn ang="0">
                    <a:pos x="88" y="38"/>
                  </a:cxn>
                  <a:cxn ang="0">
                    <a:pos x="74" y="53"/>
                  </a:cxn>
                  <a:cxn ang="0">
                    <a:pos x="67" y="61"/>
                  </a:cxn>
                  <a:cxn ang="0">
                    <a:pos x="62" y="69"/>
                  </a:cxn>
                  <a:cxn ang="0">
                    <a:pos x="62" y="69"/>
                  </a:cxn>
                  <a:cxn ang="0">
                    <a:pos x="29" y="114"/>
                  </a:cxn>
                  <a:cxn ang="0">
                    <a:pos x="13" y="138"/>
                  </a:cxn>
                  <a:cxn ang="0">
                    <a:pos x="6" y="150"/>
                  </a:cxn>
                  <a:cxn ang="0">
                    <a:pos x="0" y="164"/>
                  </a:cxn>
                  <a:cxn ang="0">
                    <a:pos x="0" y="164"/>
                  </a:cxn>
                  <a:cxn ang="0">
                    <a:pos x="0" y="166"/>
                  </a:cxn>
                  <a:cxn ang="0">
                    <a:pos x="0" y="168"/>
                  </a:cxn>
                  <a:cxn ang="0">
                    <a:pos x="2" y="170"/>
                  </a:cxn>
                  <a:cxn ang="0">
                    <a:pos x="4" y="171"/>
                  </a:cxn>
                  <a:cxn ang="0">
                    <a:pos x="5" y="171"/>
                  </a:cxn>
                  <a:cxn ang="0">
                    <a:pos x="7" y="170"/>
                  </a:cxn>
                  <a:cxn ang="0">
                    <a:pos x="8" y="168"/>
                  </a:cxn>
                  <a:cxn ang="0">
                    <a:pos x="8" y="168"/>
                  </a:cxn>
                  <a:cxn ang="0">
                    <a:pos x="15" y="155"/>
                  </a:cxn>
                  <a:cxn ang="0">
                    <a:pos x="22" y="143"/>
                  </a:cxn>
                  <a:cxn ang="0">
                    <a:pos x="36" y="119"/>
                  </a:cxn>
                  <a:cxn ang="0">
                    <a:pos x="53" y="96"/>
                  </a:cxn>
                  <a:cxn ang="0">
                    <a:pos x="70" y="74"/>
                  </a:cxn>
                  <a:cxn ang="0">
                    <a:pos x="70" y="74"/>
                  </a:cxn>
                  <a:cxn ang="0">
                    <a:pos x="83" y="58"/>
                  </a:cxn>
                  <a:cxn ang="0">
                    <a:pos x="97" y="42"/>
                  </a:cxn>
                  <a:cxn ang="0">
                    <a:pos x="103" y="32"/>
                  </a:cxn>
                  <a:cxn ang="0">
                    <a:pos x="110" y="24"/>
                  </a:cxn>
                  <a:cxn ang="0">
                    <a:pos x="115" y="15"/>
                  </a:cxn>
                  <a:cxn ang="0">
                    <a:pos x="118" y="6"/>
                  </a:cxn>
                  <a:cxn ang="0">
                    <a:pos x="118" y="6"/>
                  </a:cxn>
                  <a:cxn ang="0">
                    <a:pos x="118" y="3"/>
                  </a:cxn>
                  <a:cxn ang="0">
                    <a:pos x="117" y="2"/>
                  </a:cxn>
                  <a:cxn ang="0">
                    <a:pos x="116" y="0"/>
                  </a:cxn>
                  <a:cxn ang="0">
                    <a:pos x="115" y="0"/>
                  </a:cxn>
                  <a:cxn ang="0">
                    <a:pos x="113" y="0"/>
                  </a:cxn>
                  <a:cxn ang="0">
                    <a:pos x="111" y="0"/>
                  </a:cxn>
                  <a:cxn ang="0">
                    <a:pos x="110" y="1"/>
                  </a:cxn>
                  <a:cxn ang="0">
                    <a:pos x="109" y="3"/>
                  </a:cxn>
                  <a:cxn ang="0">
                    <a:pos x="109" y="3"/>
                  </a:cxn>
                </a:cxnLst>
                <a:rect l="0" t="0" r="r" b="b"/>
                <a:pathLst>
                  <a:path w="118" h="171">
                    <a:moveTo>
                      <a:pt x="109" y="3"/>
                    </a:moveTo>
                    <a:lnTo>
                      <a:pt x="109" y="3"/>
                    </a:lnTo>
                    <a:lnTo>
                      <a:pt x="105" y="12"/>
                    </a:lnTo>
                    <a:lnTo>
                      <a:pt x="101" y="21"/>
                    </a:lnTo>
                    <a:lnTo>
                      <a:pt x="95" y="29"/>
                    </a:lnTo>
                    <a:lnTo>
                      <a:pt x="88" y="38"/>
                    </a:lnTo>
                    <a:lnTo>
                      <a:pt x="74" y="53"/>
                    </a:lnTo>
                    <a:lnTo>
                      <a:pt x="67" y="61"/>
                    </a:lnTo>
                    <a:lnTo>
                      <a:pt x="62" y="69"/>
                    </a:lnTo>
                    <a:lnTo>
                      <a:pt x="62" y="69"/>
                    </a:lnTo>
                    <a:lnTo>
                      <a:pt x="29" y="114"/>
                    </a:lnTo>
                    <a:lnTo>
                      <a:pt x="13" y="138"/>
                    </a:lnTo>
                    <a:lnTo>
                      <a:pt x="6" y="150"/>
                    </a:lnTo>
                    <a:lnTo>
                      <a:pt x="0" y="164"/>
                    </a:lnTo>
                    <a:lnTo>
                      <a:pt x="0" y="164"/>
                    </a:lnTo>
                    <a:lnTo>
                      <a:pt x="0" y="166"/>
                    </a:lnTo>
                    <a:lnTo>
                      <a:pt x="0" y="168"/>
                    </a:lnTo>
                    <a:lnTo>
                      <a:pt x="2" y="170"/>
                    </a:lnTo>
                    <a:lnTo>
                      <a:pt x="4" y="171"/>
                    </a:lnTo>
                    <a:lnTo>
                      <a:pt x="5" y="171"/>
                    </a:lnTo>
                    <a:lnTo>
                      <a:pt x="7" y="170"/>
                    </a:lnTo>
                    <a:lnTo>
                      <a:pt x="8" y="168"/>
                    </a:lnTo>
                    <a:lnTo>
                      <a:pt x="8" y="168"/>
                    </a:lnTo>
                    <a:lnTo>
                      <a:pt x="15" y="155"/>
                    </a:lnTo>
                    <a:lnTo>
                      <a:pt x="22" y="143"/>
                    </a:lnTo>
                    <a:lnTo>
                      <a:pt x="36" y="119"/>
                    </a:lnTo>
                    <a:lnTo>
                      <a:pt x="53" y="96"/>
                    </a:lnTo>
                    <a:lnTo>
                      <a:pt x="70" y="74"/>
                    </a:lnTo>
                    <a:lnTo>
                      <a:pt x="70" y="74"/>
                    </a:lnTo>
                    <a:lnTo>
                      <a:pt x="83" y="58"/>
                    </a:lnTo>
                    <a:lnTo>
                      <a:pt x="97" y="42"/>
                    </a:lnTo>
                    <a:lnTo>
                      <a:pt x="103" y="32"/>
                    </a:lnTo>
                    <a:lnTo>
                      <a:pt x="110" y="24"/>
                    </a:lnTo>
                    <a:lnTo>
                      <a:pt x="115" y="15"/>
                    </a:lnTo>
                    <a:lnTo>
                      <a:pt x="118" y="6"/>
                    </a:lnTo>
                    <a:lnTo>
                      <a:pt x="118" y="6"/>
                    </a:lnTo>
                    <a:lnTo>
                      <a:pt x="118" y="3"/>
                    </a:lnTo>
                    <a:lnTo>
                      <a:pt x="117" y="2"/>
                    </a:lnTo>
                    <a:lnTo>
                      <a:pt x="116" y="0"/>
                    </a:lnTo>
                    <a:lnTo>
                      <a:pt x="115" y="0"/>
                    </a:lnTo>
                    <a:lnTo>
                      <a:pt x="113" y="0"/>
                    </a:lnTo>
                    <a:lnTo>
                      <a:pt x="111" y="0"/>
                    </a:lnTo>
                    <a:lnTo>
                      <a:pt x="110" y="1"/>
                    </a:lnTo>
                    <a:lnTo>
                      <a:pt x="109" y="3"/>
                    </a:lnTo>
                    <a:lnTo>
                      <a:pt x="109" y="3"/>
                    </a:lnTo>
                    <a:close/>
                  </a:path>
                </a:pathLst>
              </a:custGeom>
              <a:grpFill/>
              <a:ln w="9525">
                <a:solidFill>
                  <a:schemeClr val="accent1"/>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114" name="chenying0907 902"/>
              <p:cNvSpPr>
                <a:spLocks noEditPoints="1"/>
              </p:cNvSpPr>
              <p:nvPr/>
            </p:nvSpPr>
            <p:spPr bwMode="auto">
              <a:xfrm>
                <a:off x="4194175" y="1665288"/>
                <a:ext cx="217488" cy="206375"/>
              </a:xfrm>
              <a:custGeom>
                <a:avLst/>
                <a:gdLst/>
                <a:ahLst/>
                <a:cxnLst>
                  <a:cxn ang="0">
                    <a:pos x="213" y="391"/>
                  </a:cxn>
                  <a:cxn ang="0">
                    <a:pos x="160" y="381"/>
                  </a:cxn>
                  <a:cxn ang="0">
                    <a:pos x="109" y="359"/>
                  </a:cxn>
                  <a:cxn ang="0">
                    <a:pos x="63" y="328"/>
                  </a:cxn>
                  <a:cxn ang="0">
                    <a:pos x="27" y="289"/>
                  </a:cxn>
                  <a:cxn ang="0">
                    <a:pos x="5" y="241"/>
                  </a:cxn>
                  <a:cxn ang="0">
                    <a:pos x="1" y="216"/>
                  </a:cxn>
                  <a:cxn ang="0">
                    <a:pos x="0" y="182"/>
                  </a:cxn>
                  <a:cxn ang="0">
                    <a:pos x="6" y="151"/>
                  </a:cxn>
                  <a:cxn ang="0">
                    <a:pos x="29" y="103"/>
                  </a:cxn>
                  <a:cxn ang="0">
                    <a:pos x="46" y="80"/>
                  </a:cxn>
                  <a:cxn ang="0">
                    <a:pos x="75" y="52"/>
                  </a:cxn>
                  <a:cxn ang="0">
                    <a:pos x="109" y="30"/>
                  </a:cxn>
                  <a:cxn ang="0">
                    <a:pos x="146" y="14"/>
                  </a:cxn>
                  <a:cxn ang="0">
                    <a:pos x="186" y="3"/>
                  </a:cxn>
                  <a:cxn ang="0">
                    <a:pos x="227" y="0"/>
                  </a:cxn>
                  <a:cxn ang="0">
                    <a:pos x="234" y="0"/>
                  </a:cxn>
                  <a:cxn ang="0">
                    <a:pos x="246" y="5"/>
                  </a:cxn>
                  <a:cxn ang="0">
                    <a:pos x="267" y="6"/>
                  </a:cxn>
                  <a:cxn ang="0">
                    <a:pos x="312" y="18"/>
                  </a:cxn>
                  <a:cxn ang="0">
                    <a:pos x="348" y="41"/>
                  </a:cxn>
                  <a:cxn ang="0">
                    <a:pos x="376" y="72"/>
                  </a:cxn>
                  <a:cxn ang="0">
                    <a:pos x="396" y="108"/>
                  </a:cxn>
                  <a:cxn ang="0">
                    <a:pos x="407" y="146"/>
                  </a:cxn>
                  <a:cxn ang="0">
                    <a:pos x="411" y="179"/>
                  </a:cxn>
                  <a:cxn ang="0">
                    <a:pos x="408" y="230"/>
                  </a:cxn>
                  <a:cxn ang="0">
                    <a:pos x="395" y="278"/>
                  </a:cxn>
                  <a:cxn ang="0">
                    <a:pos x="369" y="324"/>
                  </a:cxn>
                  <a:cxn ang="0">
                    <a:pos x="331" y="360"/>
                  </a:cxn>
                  <a:cxn ang="0">
                    <a:pos x="299" y="378"/>
                  </a:cxn>
                  <a:cxn ang="0">
                    <a:pos x="249" y="390"/>
                  </a:cxn>
                  <a:cxn ang="0">
                    <a:pos x="203" y="45"/>
                  </a:cxn>
                  <a:cxn ang="0">
                    <a:pos x="178" y="51"/>
                  </a:cxn>
                  <a:cxn ang="0">
                    <a:pos x="141" y="65"/>
                  </a:cxn>
                  <a:cxn ang="0">
                    <a:pos x="106" y="87"/>
                  </a:cxn>
                  <a:cxn ang="0">
                    <a:pos x="75" y="113"/>
                  </a:cxn>
                  <a:cxn ang="0">
                    <a:pos x="52" y="144"/>
                  </a:cxn>
                  <a:cxn ang="0">
                    <a:pos x="42" y="167"/>
                  </a:cxn>
                  <a:cxn ang="0">
                    <a:pos x="37" y="203"/>
                  </a:cxn>
                  <a:cxn ang="0">
                    <a:pos x="47" y="239"/>
                  </a:cxn>
                  <a:cxn ang="0">
                    <a:pos x="60" y="263"/>
                  </a:cxn>
                  <a:cxn ang="0">
                    <a:pos x="75" y="278"/>
                  </a:cxn>
                  <a:cxn ang="0">
                    <a:pos x="125" y="316"/>
                  </a:cxn>
                  <a:cxn ang="0">
                    <a:pos x="188" y="344"/>
                  </a:cxn>
                  <a:cxn ang="0">
                    <a:pos x="222" y="350"/>
                  </a:cxn>
                  <a:cxn ang="0">
                    <a:pos x="245" y="350"/>
                  </a:cxn>
                  <a:cxn ang="0">
                    <a:pos x="278" y="342"/>
                  </a:cxn>
                  <a:cxn ang="0">
                    <a:pos x="306" y="327"/>
                  </a:cxn>
                  <a:cxn ang="0">
                    <a:pos x="324" y="310"/>
                  </a:cxn>
                  <a:cxn ang="0">
                    <a:pos x="346" y="278"/>
                  </a:cxn>
                  <a:cxn ang="0">
                    <a:pos x="362" y="241"/>
                  </a:cxn>
                  <a:cxn ang="0">
                    <a:pos x="370" y="203"/>
                  </a:cxn>
                  <a:cxn ang="0">
                    <a:pos x="369" y="164"/>
                  </a:cxn>
                  <a:cxn ang="0">
                    <a:pos x="359" y="126"/>
                  </a:cxn>
                  <a:cxn ang="0">
                    <a:pos x="350" y="108"/>
                  </a:cxn>
                  <a:cxn ang="0">
                    <a:pos x="334" y="85"/>
                  </a:cxn>
                  <a:cxn ang="0">
                    <a:pos x="313" y="68"/>
                  </a:cxn>
                  <a:cxn ang="0">
                    <a:pos x="289" y="55"/>
                  </a:cxn>
                  <a:cxn ang="0">
                    <a:pos x="262" y="48"/>
                  </a:cxn>
                  <a:cxn ang="0">
                    <a:pos x="241" y="47"/>
                  </a:cxn>
                  <a:cxn ang="0">
                    <a:pos x="218" y="49"/>
                  </a:cxn>
                  <a:cxn ang="0">
                    <a:pos x="210" y="47"/>
                  </a:cxn>
                </a:cxnLst>
                <a:rect l="0" t="0" r="r" b="b"/>
                <a:pathLst>
                  <a:path w="411" h="391">
                    <a:moveTo>
                      <a:pt x="231" y="391"/>
                    </a:moveTo>
                    <a:lnTo>
                      <a:pt x="231" y="391"/>
                    </a:lnTo>
                    <a:lnTo>
                      <a:pt x="213" y="391"/>
                    </a:lnTo>
                    <a:lnTo>
                      <a:pt x="195" y="389"/>
                    </a:lnTo>
                    <a:lnTo>
                      <a:pt x="178" y="385"/>
                    </a:lnTo>
                    <a:lnTo>
                      <a:pt x="160" y="381"/>
                    </a:lnTo>
                    <a:lnTo>
                      <a:pt x="143" y="374"/>
                    </a:lnTo>
                    <a:lnTo>
                      <a:pt x="125" y="367"/>
                    </a:lnTo>
                    <a:lnTo>
                      <a:pt x="109" y="359"/>
                    </a:lnTo>
                    <a:lnTo>
                      <a:pt x="92" y="350"/>
                    </a:lnTo>
                    <a:lnTo>
                      <a:pt x="78" y="339"/>
                    </a:lnTo>
                    <a:lnTo>
                      <a:pt x="63" y="328"/>
                    </a:lnTo>
                    <a:lnTo>
                      <a:pt x="50" y="315"/>
                    </a:lnTo>
                    <a:lnTo>
                      <a:pt x="37" y="303"/>
                    </a:lnTo>
                    <a:lnTo>
                      <a:pt x="27" y="289"/>
                    </a:lnTo>
                    <a:lnTo>
                      <a:pt x="18" y="273"/>
                    </a:lnTo>
                    <a:lnTo>
                      <a:pt x="11" y="258"/>
                    </a:lnTo>
                    <a:lnTo>
                      <a:pt x="5" y="241"/>
                    </a:lnTo>
                    <a:lnTo>
                      <a:pt x="5" y="241"/>
                    </a:lnTo>
                    <a:lnTo>
                      <a:pt x="3" y="229"/>
                    </a:lnTo>
                    <a:lnTo>
                      <a:pt x="1" y="216"/>
                    </a:lnTo>
                    <a:lnTo>
                      <a:pt x="0" y="204"/>
                    </a:lnTo>
                    <a:lnTo>
                      <a:pt x="0" y="193"/>
                    </a:lnTo>
                    <a:lnTo>
                      <a:pt x="0" y="182"/>
                    </a:lnTo>
                    <a:lnTo>
                      <a:pt x="1" y="171"/>
                    </a:lnTo>
                    <a:lnTo>
                      <a:pt x="3" y="160"/>
                    </a:lnTo>
                    <a:lnTo>
                      <a:pt x="6" y="151"/>
                    </a:lnTo>
                    <a:lnTo>
                      <a:pt x="13" y="133"/>
                    </a:lnTo>
                    <a:lnTo>
                      <a:pt x="20" y="117"/>
                    </a:lnTo>
                    <a:lnTo>
                      <a:pt x="29" y="103"/>
                    </a:lnTo>
                    <a:lnTo>
                      <a:pt x="37" y="89"/>
                    </a:lnTo>
                    <a:lnTo>
                      <a:pt x="37" y="89"/>
                    </a:lnTo>
                    <a:lnTo>
                      <a:pt x="46" y="80"/>
                    </a:lnTo>
                    <a:lnTo>
                      <a:pt x="55" y="70"/>
                    </a:lnTo>
                    <a:lnTo>
                      <a:pt x="64" y="61"/>
                    </a:lnTo>
                    <a:lnTo>
                      <a:pt x="75" y="52"/>
                    </a:lnTo>
                    <a:lnTo>
                      <a:pt x="86" y="45"/>
                    </a:lnTo>
                    <a:lnTo>
                      <a:pt x="97" y="38"/>
                    </a:lnTo>
                    <a:lnTo>
                      <a:pt x="109" y="30"/>
                    </a:lnTo>
                    <a:lnTo>
                      <a:pt x="121" y="24"/>
                    </a:lnTo>
                    <a:lnTo>
                      <a:pt x="134" y="19"/>
                    </a:lnTo>
                    <a:lnTo>
                      <a:pt x="146" y="14"/>
                    </a:lnTo>
                    <a:lnTo>
                      <a:pt x="159" y="10"/>
                    </a:lnTo>
                    <a:lnTo>
                      <a:pt x="173" y="7"/>
                    </a:lnTo>
                    <a:lnTo>
                      <a:pt x="186" y="3"/>
                    </a:lnTo>
                    <a:lnTo>
                      <a:pt x="200" y="1"/>
                    </a:lnTo>
                    <a:lnTo>
                      <a:pt x="213" y="0"/>
                    </a:lnTo>
                    <a:lnTo>
                      <a:pt x="227" y="0"/>
                    </a:lnTo>
                    <a:lnTo>
                      <a:pt x="227" y="0"/>
                    </a:lnTo>
                    <a:lnTo>
                      <a:pt x="234" y="0"/>
                    </a:lnTo>
                    <a:lnTo>
                      <a:pt x="234" y="0"/>
                    </a:lnTo>
                    <a:lnTo>
                      <a:pt x="239" y="1"/>
                    </a:lnTo>
                    <a:lnTo>
                      <a:pt x="243" y="3"/>
                    </a:lnTo>
                    <a:lnTo>
                      <a:pt x="246" y="5"/>
                    </a:lnTo>
                    <a:lnTo>
                      <a:pt x="249" y="5"/>
                    </a:lnTo>
                    <a:lnTo>
                      <a:pt x="249" y="5"/>
                    </a:lnTo>
                    <a:lnTo>
                      <a:pt x="267" y="6"/>
                    </a:lnTo>
                    <a:lnTo>
                      <a:pt x="283" y="9"/>
                    </a:lnTo>
                    <a:lnTo>
                      <a:pt x="299" y="13"/>
                    </a:lnTo>
                    <a:lnTo>
                      <a:pt x="312" y="18"/>
                    </a:lnTo>
                    <a:lnTo>
                      <a:pt x="326" y="24"/>
                    </a:lnTo>
                    <a:lnTo>
                      <a:pt x="338" y="32"/>
                    </a:lnTo>
                    <a:lnTo>
                      <a:pt x="348" y="41"/>
                    </a:lnTo>
                    <a:lnTo>
                      <a:pt x="359" y="50"/>
                    </a:lnTo>
                    <a:lnTo>
                      <a:pt x="368" y="60"/>
                    </a:lnTo>
                    <a:lnTo>
                      <a:pt x="376" y="72"/>
                    </a:lnTo>
                    <a:lnTo>
                      <a:pt x="383" y="83"/>
                    </a:lnTo>
                    <a:lnTo>
                      <a:pt x="390" y="95"/>
                    </a:lnTo>
                    <a:lnTo>
                      <a:pt x="396" y="108"/>
                    </a:lnTo>
                    <a:lnTo>
                      <a:pt x="400" y="120"/>
                    </a:lnTo>
                    <a:lnTo>
                      <a:pt x="404" y="134"/>
                    </a:lnTo>
                    <a:lnTo>
                      <a:pt x="407" y="146"/>
                    </a:lnTo>
                    <a:lnTo>
                      <a:pt x="407" y="146"/>
                    </a:lnTo>
                    <a:lnTo>
                      <a:pt x="409" y="163"/>
                    </a:lnTo>
                    <a:lnTo>
                      <a:pt x="411" y="179"/>
                    </a:lnTo>
                    <a:lnTo>
                      <a:pt x="411" y="196"/>
                    </a:lnTo>
                    <a:lnTo>
                      <a:pt x="410" y="212"/>
                    </a:lnTo>
                    <a:lnTo>
                      <a:pt x="408" y="230"/>
                    </a:lnTo>
                    <a:lnTo>
                      <a:pt x="405" y="246"/>
                    </a:lnTo>
                    <a:lnTo>
                      <a:pt x="400" y="263"/>
                    </a:lnTo>
                    <a:lnTo>
                      <a:pt x="395" y="278"/>
                    </a:lnTo>
                    <a:lnTo>
                      <a:pt x="388" y="295"/>
                    </a:lnTo>
                    <a:lnTo>
                      <a:pt x="378" y="309"/>
                    </a:lnTo>
                    <a:lnTo>
                      <a:pt x="369" y="324"/>
                    </a:lnTo>
                    <a:lnTo>
                      <a:pt x="358" y="337"/>
                    </a:lnTo>
                    <a:lnTo>
                      <a:pt x="345" y="348"/>
                    </a:lnTo>
                    <a:lnTo>
                      <a:pt x="331" y="360"/>
                    </a:lnTo>
                    <a:lnTo>
                      <a:pt x="315" y="370"/>
                    </a:lnTo>
                    <a:lnTo>
                      <a:pt x="299" y="378"/>
                    </a:lnTo>
                    <a:lnTo>
                      <a:pt x="299" y="378"/>
                    </a:lnTo>
                    <a:lnTo>
                      <a:pt x="283" y="384"/>
                    </a:lnTo>
                    <a:lnTo>
                      <a:pt x="267" y="388"/>
                    </a:lnTo>
                    <a:lnTo>
                      <a:pt x="249" y="390"/>
                    </a:lnTo>
                    <a:lnTo>
                      <a:pt x="231" y="391"/>
                    </a:lnTo>
                    <a:lnTo>
                      <a:pt x="231" y="391"/>
                    </a:lnTo>
                    <a:close/>
                    <a:moveTo>
                      <a:pt x="203" y="45"/>
                    </a:moveTo>
                    <a:lnTo>
                      <a:pt x="203" y="45"/>
                    </a:lnTo>
                    <a:lnTo>
                      <a:pt x="190" y="48"/>
                    </a:lnTo>
                    <a:lnTo>
                      <a:pt x="178" y="51"/>
                    </a:lnTo>
                    <a:lnTo>
                      <a:pt x="166" y="55"/>
                    </a:lnTo>
                    <a:lnTo>
                      <a:pt x="153" y="60"/>
                    </a:lnTo>
                    <a:lnTo>
                      <a:pt x="141" y="65"/>
                    </a:lnTo>
                    <a:lnTo>
                      <a:pt x="128" y="72"/>
                    </a:lnTo>
                    <a:lnTo>
                      <a:pt x="117" y="79"/>
                    </a:lnTo>
                    <a:lnTo>
                      <a:pt x="106" y="87"/>
                    </a:lnTo>
                    <a:lnTo>
                      <a:pt x="95" y="95"/>
                    </a:lnTo>
                    <a:lnTo>
                      <a:pt x="85" y="104"/>
                    </a:lnTo>
                    <a:lnTo>
                      <a:pt x="75" y="113"/>
                    </a:lnTo>
                    <a:lnTo>
                      <a:pt x="66" y="123"/>
                    </a:lnTo>
                    <a:lnTo>
                      <a:pt x="58" y="134"/>
                    </a:lnTo>
                    <a:lnTo>
                      <a:pt x="52" y="144"/>
                    </a:lnTo>
                    <a:lnTo>
                      <a:pt x="46" y="155"/>
                    </a:lnTo>
                    <a:lnTo>
                      <a:pt x="42" y="167"/>
                    </a:lnTo>
                    <a:lnTo>
                      <a:pt x="42" y="167"/>
                    </a:lnTo>
                    <a:lnTo>
                      <a:pt x="40" y="178"/>
                    </a:lnTo>
                    <a:lnTo>
                      <a:pt x="37" y="189"/>
                    </a:lnTo>
                    <a:lnTo>
                      <a:pt x="37" y="203"/>
                    </a:lnTo>
                    <a:lnTo>
                      <a:pt x="38" y="217"/>
                    </a:lnTo>
                    <a:lnTo>
                      <a:pt x="44" y="232"/>
                    </a:lnTo>
                    <a:lnTo>
                      <a:pt x="47" y="239"/>
                    </a:lnTo>
                    <a:lnTo>
                      <a:pt x="50" y="247"/>
                    </a:lnTo>
                    <a:lnTo>
                      <a:pt x="55" y="254"/>
                    </a:lnTo>
                    <a:lnTo>
                      <a:pt x="60" y="263"/>
                    </a:lnTo>
                    <a:lnTo>
                      <a:pt x="67" y="270"/>
                    </a:lnTo>
                    <a:lnTo>
                      <a:pt x="75" y="278"/>
                    </a:lnTo>
                    <a:lnTo>
                      <a:pt x="75" y="278"/>
                    </a:lnTo>
                    <a:lnTo>
                      <a:pt x="89" y="292"/>
                    </a:lnTo>
                    <a:lnTo>
                      <a:pt x="107" y="305"/>
                    </a:lnTo>
                    <a:lnTo>
                      <a:pt x="125" y="316"/>
                    </a:lnTo>
                    <a:lnTo>
                      <a:pt x="145" y="328"/>
                    </a:lnTo>
                    <a:lnTo>
                      <a:pt x="167" y="337"/>
                    </a:lnTo>
                    <a:lnTo>
                      <a:pt x="188" y="344"/>
                    </a:lnTo>
                    <a:lnTo>
                      <a:pt x="200" y="346"/>
                    </a:lnTo>
                    <a:lnTo>
                      <a:pt x="211" y="348"/>
                    </a:lnTo>
                    <a:lnTo>
                      <a:pt x="222" y="350"/>
                    </a:lnTo>
                    <a:lnTo>
                      <a:pt x="233" y="351"/>
                    </a:lnTo>
                    <a:lnTo>
                      <a:pt x="233" y="351"/>
                    </a:lnTo>
                    <a:lnTo>
                      <a:pt x="245" y="350"/>
                    </a:lnTo>
                    <a:lnTo>
                      <a:pt x="256" y="348"/>
                    </a:lnTo>
                    <a:lnTo>
                      <a:pt x="267" y="346"/>
                    </a:lnTo>
                    <a:lnTo>
                      <a:pt x="278" y="342"/>
                    </a:lnTo>
                    <a:lnTo>
                      <a:pt x="287" y="338"/>
                    </a:lnTo>
                    <a:lnTo>
                      <a:pt x="297" y="333"/>
                    </a:lnTo>
                    <a:lnTo>
                      <a:pt x="306" y="327"/>
                    </a:lnTo>
                    <a:lnTo>
                      <a:pt x="314" y="320"/>
                    </a:lnTo>
                    <a:lnTo>
                      <a:pt x="314" y="320"/>
                    </a:lnTo>
                    <a:lnTo>
                      <a:pt x="324" y="310"/>
                    </a:lnTo>
                    <a:lnTo>
                      <a:pt x="332" y="300"/>
                    </a:lnTo>
                    <a:lnTo>
                      <a:pt x="340" y="290"/>
                    </a:lnTo>
                    <a:lnTo>
                      <a:pt x="346" y="278"/>
                    </a:lnTo>
                    <a:lnTo>
                      <a:pt x="352" y="266"/>
                    </a:lnTo>
                    <a:lnTo>
                      <a:pt x="358" y="254"/>
                    </a:lnTo>
                    <a:lnTo>
                      <a:pt x="362" y="241"/>
                    </a:lnTo>
                    <a:lnTo>
                      <a:pt x="366" y="229"/>
                    </a:lnTo>
                    <a:lnTo>
                      <a:pt x="368" y="215"/>
                    </a:lnTo>
                    <a:lnTo>
                      <a:pt x="370" y="203"/>
                    </a:lnTo>
                    <a:lnTo>
                      <a:pt x="370" y="189"/>
                    </a:lnTo>
                    <a:lnTo>
                      <a:pt x="370" y="176"/>
                    </a:lnTo>
                    <a:lnTo>
                      <a:pt x="369" y="164"/>
                    </a:lnTo>
                    <a:lnTo>
                      <a:pt x="367" y="151"/>
                    </a:lnTo>
                    <a:lnTo>
                      <a:pt x="364" y="138"/>
                    </a:lnTo>
                    <a:lnTo>
                      <a:pt x="359" y="126"/>
                    </a:lnTo>
                    <a:lnTo>
                      <a:pt x="359" y="126"/>
                    </a:lnTo>
                    <a:lnTo>
                      <a:pt x="356" y="117"/>
                    </a:lnTo>
                    <a:lnTo>
                      <a:pt x="350" y="108"/>
                    </a:lnTo>
                    <a:lnTo>
                      <a:pt x="345" y="101"/>
                    </a:lnTo>
                    <a:lnTo>
                      <a:pt x="340" y="92"/>
                    </a:lnTo>
                    <a:lnTo>
                      <a:pt x="334" y="85"/>
                    </a:lnTo>
                    <a:lnTo>
                      <a:pt x="328" y="79"/>
                    </a:lnTo>
                    <a:lnTo>
                      <a:pt x="320" y="73"/>
                    </a:lnTo>
                    <a:lnTo>
                      <a:pt x="313" y="68"/>
                    </a:lnTo>
                    <a:lnTo>
                      <a:pt x="306" y="63"/>
                    </a:lnTo>
                    <a:lnTo>
                      <a:pt x="298" y="59"/>
                    </a:lnTo>
                    <a:lnTo>
                      <a:pt x="289" y="55"/>
                    </a:lnTo>
                    <a:lnTo>
                      <a:pt x="280" y="52"/>
                    </a:lnTo>
                    <a:lnTo>
                      <a:pt x="271" y="50"/>
                    </a:lnTo>
                    <a:lnTo>
                      <a:pt x="262" y="48"/>
                    </a:lnTo>
                    <a:lnTo>
                      <a:pt x="251" y="47"/>
                    </a:lnTo>
                    <a:lnTo>
                      <a:pt x="241" y="47"/>
                    </a:lnTo>
                    <a:lnTo>
                      <a:pt x="241" y="47"/>
                    </a:lnTo>
                    <a:lnTo>
                      <a:pt x="221" y="48"/>
                    </a:lnTo>
                    <a:lnTo>
                      <a:pt x="221" y="48"/>
                    </a:lnTo>
                    <a:lnTo>
                      <a:pt x="218" y="49"/>
                    </a:lnTo>
                    <a:lnTo>
                      <a:pt x="218" y="49"/>
                    </a:lnTo>
                    <a:lnTo>
                      <a:pt x="214" y="48"/>
                    </a:lnTo>
                    <a:lnTo>
                      <a:pt x="210" y="47"/>
                    </a:lnTo>
                    <a:lnTo>
                      <a:pt x="207" y="45"/>
                    </a:lnTo>
                    <a:lnTo>
                      <a:pt x="203" y="45"/>
                    </a:lnTo>
                    <a:close/>
                  </a:path>
                </a:pathLst>
              </a:custGeom>
              <a:grpFill/>
              <a:ln w="9525">
                <a:solidFill>
                  <a:schemeClr val="accent1"/>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115" name="chenying0907 903"/>
              <p:cNvSpPr>
                <a:spLocks noEditPoints="1"/>
              </p:cNvSpPr>
              <p:nvPr/>
            </p:nvSpPr>
            <p:spPr bwMode="auto">
              <a:xfrm>
                <a:off x="4197350" y="1404938"/>
                <a:ext cx="449263" cy="444500"/>
              </a:xfrm>
              <a:custGeom>
                <a:avLst/>
                <a:gdLst/>
                <a:ahLst/>
                <a:cxnLst>
                  <a:cxn ang="0">
                    <a:pos x="735" y="833"/>
                  </a:cxn>
                  <a:cxn ang="0">
                    <a:pos x="616" y="832"/>
                  </a:cxn>
                  <a:cxn ang="0">
                    <a:pos x="603" y="831"/>
                  </a:cxn>
                  <a:cxn ang="0">
                    <a:pos x="588" y="829"/>
                  </a:cxn>
                  <a:cxn ang="0">
                    <a:pos x="575" y="811"/>
                  </a:cxn>
                  <a:cxn ang="0">
                    <a:pos x="562" y="767"/>
                  </a:cxn>
                  <a:cxn ang="0">
                    <a:pos x="559" y="714"/>
                  </a:cxn>
                  <a:cxn ang="0">
                    <a:pos x="551" y="661"/>
                  </a:cxn>
                  <a:cxn ang="0">
                    <a:pos x="522" y="582"/>
                  </a:cxn>
                  <a:cxn ang="0">
                    <a:pos x="482" y="510"/>
                  </a:cxn>
                  <a:cxn ang="0">
                    <a:pos x="432" y="444"/>
                  </a:cxn>
                  <a:cxn ang="0">
                    <a:pos x="375" y="389"/>
                  </a:cxn>
                  <a:cxn ang="0">
                    <a:pos x="339" y="363"/>
                  </a:cxn>
                  <a:cxn ang="0">
                    <a:pos x="270" y="330"/>
                  </a:cxn>
                  <a:cxn ang="0">
                    <a:pos x="134" y="299"/>
                  </a:cxn>
                  <a:cxn ang="0">
                    <a:pos x="93" y="296"/>
                  </a:cxn>
                  <a:cxn ang="0">
                    <a:pos x="50" y="287"/>
                  </a:cxn>
                  <a:cxn ang="0">
                    <a:pos x="35" y="271"/>
                  </a:cxn>
                  <a:cxn ang="0">
                    <a:pos x="27" y="263"/>
                  </a:cxn>
                  <a:cxn ang="0">
                    <a:pos x="14" y="223"/>
                  </a:cxn>
                  <a:cxn ang="0">
                    <a:pos x="0" y="99"/>
                  </a:cxn>
                  <a:cxn ang="0">
                    <a:pos x="11" y="14"/>
                  </a:cxn>
                  <a:cxn ang="0">
                    <a:pos x="19" y="3"/>
                  </a:cxn>
                  <a:cxn ang="0">
                    <a:pos x="34" y="1"/>
                  </a:cxn>
                  <a:cxn ang="0">
                    <a:pos x="50" y="11"/>
                  </a:cxn>
                  <a:cxn ang="0">
                    <a:pos x="151" y="17"/>
                  </a:cxn>
                  <a:cxn ang="0">
                    <a:pos x="325" y="50"/>
                  </a:cxn>
                  <a:cxn ang="0">
                    <a:pos x="471" y="111"/>
                  </a:cxn>
                  <a:cxn ang="0">
                    <a:pos x="593" y="201"/>
                  </a:cxn>
                  <a:cxn ang="0">
                    <a:pos x="667" y="284"/>
                  </a:cxn>
                  <a:cxn ang="0">
                    <a:pos x="739" y="398"/>
                  </a:cxn>
                  <a:cxn ang="0">
                    <a:pos x="792" y="526"/>
                  </a:cxn>
                  <a:cxn ang="0">
                    <a:pos x="825" y="672"/>
                  </a:cxn>
                  <a:cxn ang="0">
                    <a:pos x="837" y="799"/>
                  </a:cxn>
                  <a:cxn ang="0">
                    <a:pos x="847" y="815"/>
                  </a:cxn>
                  <a:cxn ang="0">
                    <a:pos x="843" y="833"/>
                  </a:cxn>
                  <a:cxn ang="0">
                    <a:pos x="831" y="838"/>
                  </a:cxn>
                  <a:cxn ang="0">
                    <a:pos x="45" y="65"/>
                  </a:cxn>
                  <a:cxn ang="0">
                    <a:pos x="46" y="157"/>
                  </a:cxn>
                  <a:cxn ang="0">
                    <a:pos x="61" y="237"/>
                  </a:cxn>
                  <a:cxn ang="0">
                    <a:pos x="76" y="249"/>
                  </a:cxn>
                  <a:cxn ang="0">
                    <a:pos x="92" y="257"/>
                  </a:cxn>
                  <a:cxn ang="0">
                    <a:pos x="174" y="267"/>
                  </a:cxn>
                  <a:cxn ang="0">
                    <a:pos x="232" y="274"/>
                  </a:cxn>
                  <a:cxn ang="0">
                    <a:pos x="298" y="295"/>
                  </a:cxn>
                  <a:cxn ang="0">
                    <a:pos x="376" y="335"/>
                  </a:cxn>
                  <a:cxn ang="0">
                    <a:pos x="406" y="360"/>
                  </a:cxn>
                  <a:cxn ang="0">
                    <a:pos x="498" y="465"/>
                  </a:cxn>
                  <a:cxn ang="0">
                    <a:pos x="565" y="574"/>
                  </a:cxn>
                  <a:cxn ang="0">
                    <a:pos x="578" y="611"/>
                  </a:cxn>
                  <a:cxn ang="0">
                    <a:pos x="588" y="680"/>
                  </a:cxn>
                  <a:cxn ang="0">
                    <a:pos x="601" y="759"/>
                  </a:cxn>
                  <a:cxn ang="0">
                    <a:pos x="625" y="791"/>
                  </a:cxn>
                  <a:cxn ang="0">
                    <a:pos x="781" y="793"/>
                  </a:cxn>
                  <a:cxn ang="0">
                    <a:pos x="791" y="740"/>
                  </a:cxn>
                  <a:cxn ang="0">
                    <a:pos x="768" y="594"/>
                  </a:cxn>
                  <a:cxn ang="0">
                    <a:pos x="728" y="467"/>
                  </a:cxn>
                  <a:cxn ang="0">
                    <a:pos x="671" y="358"/>
                  </a:cxn>
                  <a:cxn ang="0">
                    <a:pos x="616" y="287"/>
                  </a:cxn>
                  <a:cxn ang="0">
                    <a:pos x="506" y="187"/>
                  </a:cxn>
                  <a:cxn ang="0">
                    <a:pos x="379" y="115"/>
                  </a:cxn>
                  <a:cxn ang="0">
                    <a:pos x="231" y="71"/>
                  </a:cxn>
                  <a:cxn ang="0">
                    <a:pos x="58" y="53"/>
                  </a:cxn>
                </a:cxnLst>
                <a:rect l="0" t="0" r="r" b="b"/>
                <a:pathLst>
                  <a:path w="847" h="838">
                    <a:moveTo>
                      <a:pt x="829" y="838"/>
                    </a:moveTo>
                    <a:lnTo>
                      <a:pt x="829" y="838"/>
                    </a:lnTo>
                    <a:lnTo>
                      <a:pt x="782" y="835"/>
                    </a:lnTo>
                    <a:lnTo>
                      <a:pt x="735" y="833"/>
                    </a:lnTo>
                    <a:lnTo>
                      <a:pt x="686" y="833"/>
                    </a:lnTo>
                    <a:lnTo>
                      <a:pt x="635" y="832"/>
                    </a:lnTo>
                    <a:lnTo>
                      <a:pt x="616" y="832"/>
                    </a:lnTo>
                    <a:lnTo>
                      <a:pt x="616" y="832"/>
                    </a:lnTo>
                    <a:lnTo>
                      <a:pt x="609" y="831"/>
                    </a:lnTo>
                    <a:lnTo>
                      <a:pt x="606" y="830"/>
                    </a:lnTo>
                    <a:lnTo>
                      <a:pt x="603" y="831"/>
                    </a:lnTo>
                    <a:lnTo>
                      <a:pt x="603" y="831"/>
                    </a:lnTo>
                    <a:lnTo>
                      <a:pt x="599" y="831"/>
                    </a:lnTo>
                    <a:lnTo>
                      <a:pt x="599" y="831"/>
                    </a:lnTo>
                    <a:lnTo>
                      <a:pt x="593" y="831"/>
                    </a:lnTo>
                    <a:lnTo>
                      <a:pt x="588" y="829"/>
                    </a:lnTo>
                    <a:lnTo>
                      <a:pt x="584" y="826"/>
                    </a:lnTo>
                    <a:lnTo>
                      <a:pt x="581" y="822"/>
                    </a:lnTo>
                    <a:lnTo>
                      <a:pt x="581" y="822"/>
                    </a:lnTo>
                    <a:lnTo>
                      <a:pt x="575" y="811"/>
                    </a:lnTo>
                    <a:lnTo>
                      <a:pt x="571" y="800"/>
                    </a:lnTo>
                    <a:lnTo>
                      <a:pt x="567" y="789"/>
                    </a:lnTo>
                    <a:lnTo>
                      <a:pt x="564" y="779"/>
                    </a:lnTo>
                    <a:lnTo>
                      <a:pt x="562" y="767"/>
                    </a:lnTo>
                    <a:lnTo>
                      <a:pt x="561" y="756"/>
                    </a:lnTo>
                    <a:lnTo>
                      <a:pt x="560" y="732"/>
                    </a:lnTo>
                    <a:lnTo>
                      <a:pt x="560" y="732"/>
                    </a:lnTo>
                    <a:lnTo>
                      <a:pt x="559" y="714"/>
                    </a:lnTo>
                    <a:lnTo>
                      <a:pt x="558" y="697"/>
                    </a:lnTo>
                    <a:lnTo>
                      <a:pt x="555" y="679"/>
                    </a:lnTo>
                    <a:lnTo>
                      <a:pt x="551" y="661"/>
                    </a:lnTo>
                    <a:lnTo>
                      <a:pt x="551" y="661"/>
                    </a:lnTo>
                    <a:lnTo>
                      <a:pt x="545" y="641"/>
                    </a:lnTo>
                    <a:lnTo>
                      <a:pt x="538" y="622"/>
                    </a:lnTo>
                    <a:lnTo>
                      <a:pt x="530" y="602"/>
                    </a:lnTo>
                    <a:lnTo>
                      <a:pt x="522" y="582"/>
                    </a:lnTo>
                    <a:lnTo>
                      <a:pt x="513" y="564"/>
                    </a:lnTo>
                    <a:lnTo>
                      <a:pt x="504" y="545"/>
                    </a:lnTo>
                    <a:lnTo>
                      <a:pt x="493" y="528"/>
                    </a:lnTo>
                    <a:lnTo>
                      <a:pt x="482" y="510"/>
                    </a:lnTo>
                    <a:lnTo>
                      <a:pt x="470" y="492"/>
                    </a:lnTo>
                    <a:lnTo>
                      <a:pt x="458" y="476"/>
                    </a:lnTo>
                    <a:lnTo>
                      <a:pt x="446" y="459"/>
                    </a:lnTo>
                    <a:lnTo>
                      <a:pt x="432" y="444"/>
                    </a:lnTo>
                    <a:lnTo>
                      <a:pt x="419" y="429"/>
                    </a:lnTo>
                    <a:lnTo>
                      <a:pt x="404" y="415"/>
                    </a:lnTo>
                    <a:lnTo>
                      <a:pt x="390" y="403"/>
                    </a:lnTo>
                    <a:lnTo>
                      <a:pt x="375" y="389"/>
                    </a:lnTo>
                    <a:lnTo>
                      <a:pt x="375" y="389"/>
                    </a:lnTo>
                    <a:lnTo>
                      <a:pt x="364" y="380"/>
                    </a:lnTo>
                    <a:lnTo>
                      <a:pt x="352" y="372"/>
                    </a:lnTo>
                    <a:lnTo>
                      <a:pt x="339" y="363"/>
                    </a:lnTo>
                    <a:lnTo>
                      <a:pt x="326" y="356"/>
                    </a:lnTo>
                    <a:lnTo>
                      <a:pt x="313" y="349"/>
                    </a:lnTo>
                    <a:lnTo>
                      <a:pt x="299" y="342"/>
                    </a:lnTo>
                    <a:lnTo>
                      <a:pt x="270" y="330"/>
                    </a:lnTo>
                    <a:lnTo>
                      <a:pt x="239" y="320"/>
                    </a:lnTo>
                    <a:lnTo>
                      <a:pt x="206" y="312"/>
                    </a:lnTo>
                    <a:lnTo>
                      <a:pt x="171" y="304"/>
                    </a:lnTo>
                    <a:lnTo>
                      <a:pt x="134" y="299"/>
                    </a:lnTo>
                    <a:lnTo>
                      <a:pt x="134" y="299"/>
                    </a:lnTo>
                    <a:lnTo>
                      <a:pt x="112" y="297"/>
                    </a:lnTo>
                    <a:lnTo>
                      <a:pt x="112" y="297"/>
                    </a:lnTo>
                    <a:lnTo>
                      <a:pt x="93" y="296"/>
                    </a:lnTo>
                    <a:lnTo>
                      <a:pt x="75" y="294"/>
                    </a:lnTo>
                    <a:lnTo>
                      <a:pt x="66" y="292"/>
                    </a:lnTo>
                    <a:lnTo>
                      <a:pt x="57" y="290"/>
                    </a:lnTo>
                    <a:lnTo>
                      <a:pt x="50" y="287"/>
                    </a:lnTo>
                    <a:lnTo>
                      <a:pt x="43" y="283"/>
                    </a:lnTo>
                    <a:lnTo>
                      <a:pt x="43" y="283"/>
                    </a:lnTo>
                    <a:lnTo>
                      <a:pt x="38" y="278"/>
                    </a:lnTo>
                    <a:lnTo>
                      <a:pt x="35" y="271"/>
                    </a:lnTo>
                    <a:lnTo>
                      <a:pt x="33" y="268"/>
                    </a:lnTo>
                    <a:lnTo>
                      <a:pt x="29" y="266"/>
                    </a:lnTo>
                    <a:lnTo>
                      <a:pt x="29" y="266"/>
                    </a:lnTo>
                    <a:lnTo>
                      <a:pt x="27" y="263"/>
                    </a:lnTo>
                    <a:lnTo>
                      <a:pt x="25" y="261"/>
                    </a:lnTo>
                    <a:lnTo>
                      <a:pt x="22" y="255"/>
                    </a:lnTo>
                    <a:lnTo>
                      <a:pt x="22" y="255"/>
                    </a:lnTo>
                    <a:lnTo>
                      <a:pt x="14" y="223"/>
                    </a:lnTo>
                    <a:lnTo>
                      <a:pt x="8" y="191"/>
                    </a:lnTo>
                    <a:lnTo>
                      <a:pt x="4" y="160"/>
                    </a:lnTo>
                    <a:lnTo>
                      <a:pt x="2" y="129"/>
                    </a:lnTo>
                    <a:lnTo>
                      <a:pt x="0" y="99"/>
                    </a:lnTo>
                    <a:lnTo>
                      <a:pt x="3" y="70"/>
                    </a:lnTo>
                    <a:lnTo>
                      <a:pt x="6" y="41"/>
                    </a:lnTo>
                    <a:lnTo>
                      <a:pt x="11" y="14"/>
                    </a:lnTo>
                    <a:lnTo>
                      <a:pt x="11" y="14"/>
                    </a:lnTo>
                    <a:lnTo>
                      <a:pt x="13" y="10"/>
                    </a:lnTo>
                    <a:lnTo>
                      <a:pt x="14" y="7"/>
                    </a:lnTo>
                    <a:lnTo>
                      <a:pt x="16" y="5"/>
                    </a:lnTo>
                    <a:lnTo>
                      <a:pt x="19" y="3"/>
                    </a:lnTo>
                    <a:lnTo>
                      <a:pt x="23" y="1"/>
                    </a:lnTo>
                    <a:lnTo>
                      <a:pt x="28" y="0"/>
                    </a:lnTo>
                    <a:lnTo>
                      <a:pt x="28" y="0"/>
                    </a:lnTo>
                    <a:lnTo>
                      <a:pt x="34" y="1"/>
                    </a:lnTo>
                    <a:lnTo>
                      <a:pt x="39" y="2"/>
                    </a:lnTo>
                    <a:lnTo>
                      <a:pt x="43" y="5"/>
                    </a:lnTo>
                    <a:lnTo>
                      <a:pt x="47" y="8"/>
                    </a:lnTo>
                    <a:lnTo>
                      <a:pt x="50" y="11"/>
                    </a:lnTo>
                    <a:lnTo>
                      <a:pt x="55" y="11"/>
                    </a:lnTo>
                    <a:lnTo>
                      <a:pt x="55" y="11"/>
                    </a:lnTo>
                    <a:lnTo>
                      <a:pt x="105" y="13"/>
                    </a:lnTo>
                    <a:lnTo>
                      <a:pt x="151" y="17"/>
                    </a:lnTo>
                    <a:lnTo>
                      <a:pt x="198" y="23"/>
                    </a:lnTo>
                    <a:lnTo>
                      <a:pt x="241" y="31"/>
                    </a:lnTo>
                    <a:lnTo>
                      <a:pt x="284" y="40"/>
                    </a:lnTo>
                    <a:lnTo>
                      <a:pt x="325" y="50"/>
                    </a:lnTo>
                    <a:lnTo>
                      <a:pt x="364" y="63"/>
                    </a:lnTo>
                    <a:lnTo>
                      <a:pt x="401" y="77"/>
                    </a:lnTo>
                    <a:lnTo>
                      <a:pt x="437" y="94"/>
                    </a:lnTo>
                    <a:lnTo>
                      <a:pt x="471" y="111"/>
                    </a:lnTo>
                    <a:lnTo>
                      <a:pt x="504" y="131"/>
                    </a:lnTo>
                    <a:lnTo>
                      <a:pt x="536" y="153"/>
                    </a:lnTo>
                    <a:lnTo>
                      <a:pt x="564" y="175"/>
                    </a:lnTo>
                    <a:lnTo>
                      <a:pt x="593" y="201"/>
                    </a:lnTo>
                    <a:lnTo>
                      <a:pt x="620" y="228"/>
                    </a:lnTo>
                    <a:lnTo>
                      <a:pt x="645" y="256"/>
                    </a:lnTo>
                    <a:lnTo>
                      <a:pt x="645" y="256"/>
                    </a:lnTo>
                    <a:lnTo>
                      <a:pt x="667" y="284"/>
                    </a:lnTo>
                    <a:lnTo>
                      <a:pt x="686" y="312"/>
                    </a:lnTo>
                    <a:lnTo>
                      <a:pt x="706" y="340"/>
                    </a:lnTo>
                    <a:lnTo>
                      <a:pt x="724" y="368"/>
                    </a:lnTo>
                    <a:lnTo>
                      <a:pt x="739" y="398"/>
                    </a:lnTo>
                    <a:lnTo>
                      <a:pt x="755" y="429"/>
                    </a:lnTo>
                    <a:lnTo>
                      <a:pt x="768" y="460"/>
                    </a:lnTo>
                    <a:lnTo>
                      <a:pt x="780" y="493"/>
                    </a:lnTo>
                    <a:lnTo>
                      <a:pt x="792" y="526"/>
                    </a:lnTo>
                    <a:lnTo>
                      <a:pt x="801" y="562"/>
                    </a:lnTo>
                    <a:lnTo>
                      <a:pt x="810" y="597"/>
                    </a:lnTo>
                    <a:lnTo>
                      <a:pt x="818" y="634"/>
                    </a:lnTo>
                    <a:lnTo>
                      <a:pt x="825" y="672"/>
                    </a:lnTo>
                    <a:lnTo>
                      <a:pt x="830" y="711"/>
                    </a:lnTo>
                    <a:lnTo>
                      <a:pt x="834" y="752"/>
                    </a:lnTo>
                    <a:lnTo>
                      <a:pt x="837" y="794"/>
                    </a:lnTo>
                    <a:lnTo>
                      <a:pt x="837" y="799"/>
                    </a:lnTo>
                    <a:lnTo>
                      <a:pt x="840" y="802"/>
                    </a:lnTo>
                    <a:lnTo>
                      <a:pt x="840" y="802"/>
                    </a:lnTo>
                    <a:lnTo>
                      <a:pt x="844" y="808"/>
                    </a:lnTo>
                    <a:lnTo>
                      <a:pt x="847" y="815"/>
                    </a:lnTo>
                    <a:lnTo>
                      <a:pt x="847" y="822"/>
                    </a:lnTo>
                    <a:lnTo>
                      <a:pt x="846" y="829"/>
                    </a:lnTo>
                    <a:lnTo>
                      <a:pt x="846" y="829"/>
                    </a:lnTo>
                    <a:lnTo>
                      <a:pt x="843" y="833"/>
                    </a:lnTo>
                    <a:lnTo>
                      <a:pt x="840" y="836"/>
                    </a:lnTo>
                    <a:lnTo>
                      <a:pt x="836" y="837"/>
                    </a:lnTo>
                    <a:lnTo>
                      <a:pt x="831" y="838"/>
                    </a:lnTo>
                    <a:lnTo>
                      <a:pt x="831" y="838"/>
                    </a:lnTo>
                    <a:lnTo>
                      <a:pt x="829" y="838"/>
                    </a:lnTo>
                    <a:lnTo>
                      <a:pt x="829" y="838"/>
                    </a:lnTo>
                    <a:close/>
                    <a:moveTo>
                      <a:pt x="45" y="65"/>
                    </a:moveTo>
                    <a:lnTo>
                      <a:pt x="45" y="65"/>
                    </a:lnTo>
                    <a:lnTo>
                      <a:pt x="44" y="89"/>
                    </a:lnTo>
                    <a:lnTo>
                      <a:pt x="43" y="112"/>
                    </a:lnTo>
                    <a:lnTo>
                      <a:pt x="44" y="135"/>
                    </a:lnTo>
                    <a:lnTo>
                      <a:pt x="46" y="157"/>
                    </a:lnTo>
                    <a:lnTo>
                      <a:pt x="49" y="177"/>
                    </a:lnTo>
                    <a:lnTo>
                      <a:pt x="52" y="197"/>
                    </a:lnTo>
                    <a:lnTo>
                      <a:pt x="59" y="232"/>
                    </a:lnTo>
                    <a:lnTo>
                      <a:pt x="61" y="237"/>
                    </a:lnTo>
                    <a:lnTo>
                      <a:pt x="67" y="239"/>
                    </a:lnTo>
                    <a:lnTo>
                      <a:pt x="67" y="239"/>
                    </a:lnTo>
                    <a:lnTo>
                      <a:pt x="72" y="243"/>
                    </a:lnTo>
                    <a:lnTo>
                      <a:pt x="76" y="249"/>
                    </a:lnTo>
                    <a:lnTo>
                      <a:pt x="78" y="253"/>
                    </a:lnTo>
                    <a:lnTo>
                      <a:pt x="82" y="254"/>
                    </a:lnTo>
                    <a:lnTo>
                      <a:pt x="82" y="254"/>
                    </a:lnTo>
                    <a:lnTo>
                      <a:pt x="92" y="257"/>
                    </a:lnTo>
                    <a:lnTo>
                      <a:pt x="103" y="259"/>
                    </a:lnTo>
                    <a:lnTo>
                      <a:pt x="125" y="263"/>
                    </a:lnTo>
                    <a:lnTo>
                      <a:pt x="149" y="265"/>
                    </a:lnTo>
                    <a:lnTo>
                      <a:pt x="174" y="267"/>
                    </a:lnTo>
                    <a:lnTo>
                      <a:pt x="174" y="267"/>
                    </a:lnTo>
                    <a:lnTo>
                      <a:pt x="207" y="270"/>
                    </a:lnTo>
                    <a:lnTo>
                      <a:pt x="220" y="272"/>
                    </a:lnTo>
                    <a:lnTo>
                      <a:pt x="232" y="274"/>
                    </a:lnTo>
                    <a:lnTo>
                      <a:pt x="232" y="274"/>
                    </a:lnTo>
                    <a:lnTo>
                      <a:pt x="254" y="281"/>
                    </a:lnTo>
                    <a:lnTo>
                      <a:pt x="275" y="287"/>
                    </a:lnTo>
                    <a:lnTo>
                      <a:pt x="298" y="295"/>
                    </a:lnTo>
                    <a:lnTo>
                      <a:pt x="321" y="304"/>
                    </a:lnTo>
                    <a:lnTo>
                      <a:pt x="343" y="316"/>
                    </a:lnTo>
                    <a:lnTo>
                      <a:pt x="366" y="328"/>
                    </a:lnTo>
                    <a:lnTo>
                      <a:pt x="376" y="335"/>
                    </a:lnTo>
                    <a:lnTo>
                      <a:pt x="387" y="344"/>
                    </a:lnTo>
                    <a:lnTo>
                      <a:pt x="397" y="352"/>
                    </a:lnTo>
                    <a:lnTo>
                      <a:pt x="406" y="360"/>
                    </a:lnTo>
                    <a:lnTo>
                      <a:pt x="406" y="360"/>
                    </a:lnTo>
                    <a:lnTo>
                      <a:pt x="432" y="386"/>
                    </a:lnTo>
                    <a:lnTo>
                      <a:pt x="456" y="413"/>
                    </a:lnTo>
                    <a:lnTo>
                      <a:pt x="478" y="439"/>
                    </a:lnTo>
                    <a:lnTo>
                      <a:pt x="498" y="465"/>
                    </a:lnTo>
                    <a:lnTo>
                      <a:pt x="517" y="491"/>
                    </a:lnTo>
                    <a:lnTo>
                      <a:pt x="535" y="518"/>
                    </a:lnTo>
                    <a:lnTo>
                      <a:pt x="550" y="545"/>
                    </a:lnTo>
                    <a:lnTo>
                      <a:pt x="565" y="574"/>
                    </a:lnTo>
                    <a:lnTo>
                      <a:pt x="565" y="574"/>
                    </a:lnTo>
                    <a:lnTo>
                      <a:pt x="571" y="585"/>
                    </a:lnTo>
                    <a:lnTo>
                      <a:pt x="575" y="598"/>
                    </a:lnTo>
                    <a:lnTo>
                      <a:pt x="578" y="611"/>
                    </a:lnTo>
                    <a:lnTo>
                      <a:pt x="581" y="625"/>
                    </a:lnTo>
                    <a:lnTo>
                      <a:pt x="585" y="653"/>
                    </a:lnTo>
                    <a:lnTo>
                      <a:pt x="588" y="680"/>
                    </a:lnTo>
                    <a:lnTo>
                      <a:pt x="588" y="680"/>
                    </a:lnTo>
                    <a:lnTo>
                      <a:pt x="591" y="707"/>
                    </a:lnTo>
                    <a:lnTo>
                      <a:pt x="594" y="734"/>
                    </a:lnTo>
                    <a:lnTo>
                      <a:pt x="598" y="747"/>
                    </a:lnTo>
                    <a:lnTo>
                      <a:pt x="601" y="759"/>
                    </a:lnTo>
                    <a:lnTo>
                      <a:pt x="604" y="771"/>
                    </a:lnTo>
                    <a:lnTo>
                      <a:pt x="609" y="783"/>
                    </a:lnTo>
                    <a:lnTo>
                      <a:pt x="612" y="791"/>
                    </a:lnTo>
                    <a:lnTo>
                      <a:pt x="625" y="791"/>
                    </a:lnTo>
                    <a:lnTo>
                      <a:pt x="625" y="791"/>
                    </a:lnTo>
                    <a:lnTo>
                      <a:pt x="704" y="791"/>
                    </a:lnTo>
                    <a:lnTo>
                      <a:pt x="742" y="792"/>
                    </a:lnTo>
                    <a:lnTo>
                      <a:pt x="781" y="793"/>
                    </a:lnTo>
                    <a:lnTo>
                      <a:pt x="795" y="794"/>
                    </a:lnTo>
                    <a:lnTo>
                      <a:pt x="794" y="780"/>
                    </a:lnTo>
                    <a:lnTo>
                      <a:pt x="794" y="780"/>
                    </a:lnTo>
                    <a:lnTo>
                      <a:pt x="791" y="740"/>
                    </a:lnTo>
                    <a:lnTo>
                      <a:pt x="787" y="701"/>
                    </a:lnTo>
                    <a:lnTo>
                      <a:pt x="781" y="664"/>
                    </a:lnTo>
                    <a:lnTo>
                      <a:pt x="775" y="628"/>
                    </a:lnTo>
                    <a:lnTo>
                      <a:pt x="768" y="594"/>
                    </a:lnTo>
                    <a:lnTo>
                      <a:pt x="760" y="560"/>
                    </a:lnTo>
                    <a:lnTo>
                      <a:pt x="750" y="528"/>
                    </a:lnTo>
                    <a:lnTo>
                      <a:pt x="739" y="497"/>
                    </a:lnTo>
                    <a:lnTo>
                      <a:pt x="728" y="467"/>
                    </a:lnTo>
                    <a:lnTo>
                      <a:pt x="715" y="439"/>
                    </a:lnTo>
                    <a:lnTo>
                      <a:pt x="702" y="411"/>
                    </a:lnTo>
                    <a:lnTo>
                      <a:pt x="686" y="384"/>
                    </a:lnTo>
                    <a:lnTo>
                      <a:pt x="671" y="358"/>
                    </a:lnTo>
                    <a:lnTo>
                      <a:pt x="654" y="333"/>
                    </a:lnTo>
                    <a:lnTo>
                      <a:pt x="636" y="310"/>
                    </a:lnTo>
                    <a:lnTo>
                      <a:pt x="616" y="287"/>
                    </a:lnTo>
                    <a:lnTo>
                      <a:pt x="616" y="287"/>
                    </a:lnTo>
                    <a:lnTo>
                      <a:pt x="590" y="259"/>
                    </a:lnTo>
                    <a:lnTo>
                      <a:pt x="562" y="233"/>
                    </a:lnTo>
                    <a:lnTo>
                      <a:pt x="535" y="209"/>
                    </a:lnTo>
                    <a:lnTo>
                      <a:pt x="506" y="187"/>
                    </a:lnTo>
                    <a:lnTo>
                      <a:pt x="476" y="166"/>
                    </a:lnTo>
                    <a:lnTo>
                      <a:pt x="445" y="147"/>
                    </a:lnTo>
                    <a:lnTo>
                      <a:pt x="412" y="131"/>
                    </a:lnTo>
                    <a:lnTo>
                      <a:pt x="379" y="115"/>
                    </a:lnTo>
                    <a:lnTo>
                      <a:pt x="343" y="102"/>
                    </a:lnTo>
                    <a:lnTo>
                      <a:pt x="307" y="90"/>
                    </a:lnTo>
                    <a:lnTo>
                      <a:pt x="270" y="80"/>
                    </a:lnTo>
                    <a:lnTo>
                      <a:pt x="231" y="71"/>
                    </a:lnTo>
                    <a:lnTo>
                      <a:pt x="190" y="65"/>
                    </a:lnTo>
                    <a:lnTo>
                      <a:pt x="147" y="60"/>
                    </a:lnTo>
                    <a:lnTo>
                      <a:pt x="104" y="55"/>
                    </a:lnTo>
                    <a:lnTo>
                      <a:pt x="58" y="53"/>
                    </a:lnTo>
                    <a:lnTo>
                      <a:pt x="47" y="53"/>
                    </a:lnTo>
                    <a:lnTo>
                      <a:pt x="45" y="65"/>
                    </a:lnTo>
                    <a:close/>
                  </a:path>
                </a:pathLst>
              </a:custGeom>
              <a:grpFill/>
              <a:ln w="9525">
                <a:solidFill>
                  <a:schemeClr val="accent1"/>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116" name="chenying0907 904"/>
              <p:cNvSpPr>
                <a:spLocks noEditPoints="1"/>
              </p:cNvSpPr>
              <p:nvPr/>
            </p:nvSpPr>
            <p:spPr bwMode="auto">
              <a:xfrm>
                <a:off x="4214813" y="1193800"/>
                <a:ext cx="649288" cy="658813"/>
              </a:xfrm>
              <a:custGeom>
                <a:avLst/>
                <a:gdLst/>
                <a:ahLst/>
                <a:cxnLst>
                  <a:cxn ang="0">
                    <a:pos x="980" y="1233"/>
                  </a:cxn>
                  <a:cxn ang="0">
                    <a:pos x="957" y="1244"/>
                  </a:cxn>
                  <a:cxn ang="0">
                    <a:pos x="943" y="1233"/>
                  </a:cxn>
                  <a:cxn ang="0">
                    <a:pos x="933" y="1152"/>
                  </a:cxn>
                  <a:cxn ang="0">
                    <a:pos x="929" y="1000"/>
                  </a:cxn>
                  <a:cxn ang="0">
                    <a:pos x="911" y="872"/>
                  </a:cxn>
                  <a:cxn ang="0">
                    <a:pos x="879" y="776"/>
                  </a:cxn>
                  <a:cxn ang="0">
                    <a:pos x="828" y="668"/>
                  </a:cxn>
                  <a:cxn ang="0">
                    <a:pos x="764" y="576"/>
                  </a:cxn>
                  <a:cxn ang="0">
                    <a:pos x="699" y="508"/>
                  </a:cxn>
                  <a:cxn ang="0">
                    <a:pos x="604" y="435"/>
                  </a:cxn>
                  <a:cxn ang="0">
                    <a:pos x="504" y="380"/>
                  </a:cxn>
                  <a:cxn ang="0">
                    <a:pos x="287" y="307"/>
                  </a:cxn>
                  <a:cxn ang="0">
                    <a:pos x="25" y="257"/>
                  </a:cxn>
                  <a:cxn ang="0">
                    <a:pos x="14" y="251"/>
                  </a:cxn>
                  <a:cxn ang="0">
                    <a:pos x="13" y="231"/>
                  </a:cxn>
                  <a:cxn ang="0">
                    <a:pos x="5" y="215"/>
                  </a:cxn>
                  <a:cxn ang="0">
                    <a:pos x="1" y="69"/>
                  </a:cxn>
                  <a:cxn ang="0">
                    <a:pos x="3" y="8"/>
                  </a:cxn>
                  <a:cxn ang="0">
                    <a:pos x="16" y="0"/>
                  </a:cxn>
                  <a:cxn ang="0">
                    <a:pos x="33" y="2"/>
                  </a:cxn>
                  <a:cxn ang="0">
                    <a:pos x="79" y="13"/>
                  </a:cxn>
                  <a:cxn ang="0">
                    <a:pos x="281" y="38"/>
                  </a:cxn>
                  <a:cxn ang="0">
                    <a:pos x="459" y="74"/>
                  </a:cxn>
                  <a:cxn ang="0">
                    <a:pos x="545" y="107"/>
                  </a:cxn>
                  <a:cxn ang="0">
                    <a:pos x="768" y="239"/>
                  </a:cxn>
                  <a:cxn ang="0">
                    <a:pos x="867" y="321"/>
                  </a:cxn>
                  <a:cxn ang="0">
                    <a:pos x="942" y="400"/>
                  </a:cxn>
                  <a:cxn ang="0">
                    <a:pos x="1027" y="510"/>
                  </a:cxn>
                  <a:cxn ang="0">
                    <a:pos x="1093" y="622"/>
                  </a:cxn>
                  <a:cxn ang="0">
                    <a:pos x="1131" y="712"/>
                  </a:cxn>
                  <a:cxn ang="0">
                    <a:pos x="1178" y="904"/>
                  </a:cxn>
                  <a:cxn ang="0">
                    <a:pos x="1215" y="1189"/>
                  </a:cxn>
                  <a:cxn ang="0">
                    <a:pos x="1227" y="1208"/>
                  </a:cxn>
                  <a:cxn ang="0">
                    <a:pos x="1219" y="1230"/>
                  </a:cxn>
                  <a:cxn ang="0">
                    <a:pos x="1208" y="1232"/>
                  </a:cxn>
                  <a:cxn ang="0">
                    <a:pos x="1106" y="1233"/>
                  </a:cxn>
                  <a:cxn ang="0">
                    <a:pos x="997" y="1244"/>
                  </a:cxn>
                  <a:cxn ang="0">
                    <a:pos x="45" y="117"/>
                  </a:cxn>
                  <a:cxn ang="0">
                    <a:pos x="66" y="221"/>
                  </a:cxn>
                  <a:cxn ang="0">
                    <a:pos x="362" y="283"/>
                  </a:cxn>
                  <a:cxn ang="0">
                    <a:pos x="548" y="352"/>
                  </a:cxn>
                  <a:cxn ang="0">
                    <a:pos x="654" y="414"/>
                  </a:cxn>
                  <a:cxn ang="0">
                    <a:pos x="750" y="498"/>
                  </a:cxn>
                  <a:cxn ang="0">
                    <a:pos x="839" y="609"/>
                  </a:cxn>
                  <a:cxn ang="0">
                    <a:pos x="931" y="792"/>
                  </a:cxn>
                  <a:cxn ang="0">
                    <a:pos x="958" y="912"/>
                  </a:cxn>
                  <a:cxn ang="0">
                    <a:pos x="968" y="1048"/>
                  </a:cxn>
                  <a:cxn ang="0">
                    <a:pos x="995" y="1203"/>
                  </a:cxn>
                  <a:cxn ang="0">
                    <a:pos x="1048" y="1197"/>
                  </a:cxn>
                  <a:cxn ang="0">
                    <a:pos x="1172" y="1175"/>
                  </a:cxn>
                  <a:cxn ang="0">
                    <a:pos x="1146" y="947"/>
                  </a:cxn>
                  <a:cxn ang="0">
                    <a:pos x="1106" y="764"/>
                  </a:cxn>
                  <a:cxn ang="0">
                    <a:pos x="1065" y="665"/>
                  </a:cxn>
                  <a:cxn ang="0">
                    <a:pos x="993" y="536"/>
                  </a:cxn>
                  <a:cxn ang="0">
                    <a:pos x="905" y="420"/>
                  </a:cxn>
                  <a:cxn ang="0">
                    <a:pos x="825" y="340"/>
                  </a:cxn>
                  <a:cxn ang="0">
                    <a:pos x="671" y="222"/>
                  </a:cxn>
                  <a:cxn ang="0">
                    <a:pos x="536" y="148"/>
                  </a:cxn>
                  <a:cxn ang="0">
                    <a:pos x="419" y="106"/>
                  </a:cxn>
                  <a:cxn ang="0">
                    <a:pos x="181" y="68"/>
                  </a:cxn>
                  <a:cxn ang="0">
                    <a:pos x="43" y="65"/>
                  </a:cxn>
                </a:cxnLst>
                <a:rect l="0" t="0" r="r" b="b"/>
                <a:pathLst>
                  <a:path w="1227" h="1244">
                    <a:moveTo>
                      <a:pt x="997" y="1244"/>
                    </a:moveTo>
                    <a:lnTo>
                      <a:pt x="997" y="1244"/>
                    </a:lnTo>
                    <a:lnTo>
                      <a:pt x="992" y="1243"/>
                    </a:lnTo>
                    <a:lnTo>
                      <a:pt x="987" y="1241"/>
                    </a:lnTo>
                    <a:lnTo>
                      <a:pt x="980" y="1233"/>
                    </a:lnTo>
                    <a:lnTo>
                      <a:pt x="971" y="1239"/>
                    </a:lnTo>
                    <a:lnTo>
                      <a:pt x="971" y="1239"/>
                    </a:lnTo>
                    <a:lnTo>
                      <a:pt x="965" y="1243"/>
                    </a:lnTo>
                    <a:lnTo>
                      <a:pt x="957" y="1244"/>
                    </a:lnTo>
                    <a:lnTo>
                      <a:pt x="957" y="1244"/>
                    </a:lnTo>
                    <a:lnTo>
                      <a:pt x="953" y="1243"/>
                    </a:lnTo>
                    <a:lnTo>
                      <a:pt x="948" y="1241"/>
                    </a:lnTo>
                    <a:lnTo>
                      <a:pt x="946" y="1239"/>
                    </a:lnTo>
                    <a:lnTo>
                      <a:pt x="945" y="1236"/>
                    </a:lnTo>
                    <a:lnTo>
                      <a:pt x="943" y="1233"/>
                    </a:lnTo>
                    <a:lnTo>
                      <a:pt x="942" y="1229"/>
                    </a:lnTo>
                    <a:lnTo>
                      <a:pt x="942" y="1229"/>
                    </a:lnTo>
                    <a:lnTo>
                      <a:pt x="939" y="1211"/>
                    </a:lnTo>
                    <a:lnTo>
                      <a:pt x="936" y="1191"/>
                    </a:lnTo>
                    <a:lnTo>
                      <a:pt x="933" y="1152"/>
                    </a:lnTo>
                    <a:lnTo>
                      <a:pt x="932" y="1113"/>
                    </a:lnTo>
                    <a:lnTo>
                      <a:pt x="931" y="1075"/>
                    </a:lnTo>
                    <a:lnTo>
                      <a:pt x="931" y="1075"/>
                    </a:lnTo>
                    <a:lnTo>
                      <a:pt x="930" y="1025"/>
                    </a:lnTo>
                    <a:lnTo>
                      <a:pt x="929" y="1000"/>
                    </a:lnTo>
                    <a:lnTo>
                      <a:pt x="927" y="974"/>
                    </a:lnTo>
                    <a:lnTo>
                      <a:pt x="925" y="948"/>
                    </a:lnTo>
                    <a:lnTo>
                      <a:pt x="921" y="923"/>
                    </a:lnTo>
                    <a:lnTo>
                      <a:pt x="917" y="898"/>
                    </a:lnTo>
                    <a:lnTo>
                      <a:pt x="911" y="872"/>
                    </a:lnTo>
                    <a:lnTo>
                      <a:pt x="911" y="872"/>
                    </a:lnTo>
                    <a:lnTo>
                      <a:pt x="903" y="847"/>
                    </a:lnTo>
                    <a:lnTo>
                      <a:pt x="896" y="822"/>
                    </a:lnTo>
                    <a:lnTo>
                      <a:pt x="888" y="798"/>
                    </a:lnTo>
                    <a:lnTo>
                      <a:pt x="879" y="776"/>
                    </a:lnTo>
                    <a:lnTo>
                      <a:pt x="870" y="753"/>
                    </a:lnTo>
                    <a:lnTo>
                      <a:pt x="860" y="730"/>
                    </a:lnTo>
                    <a:lnTo>
                      <a:pt x="850" y="710"/>
                    </a:lnTo>
                    <a:lnTo>
                      <a:pt x="839" y="688"/>
                    </a:lnTo>
                    <a:lnTo>
                      <a:pt x="828" y="668"/>
                    </a:lnTo>
                    <a:lnTo>
                      <a:pt x="817" y="649"/>
                    </a:lnTo>
                    <a:lnTo>
                      <a:pt x="804" y="629"/>
                    </a:lnTo>
                    <a:lnTo>
                      <a:pt x="791" y="610"/>
                    </a:lnTo>
                    <a:lnTo>
                      <a:pt x="777" y="593"/>
                    </a:lnTo>
                    <a:lnTo>
                      <a:pt x="764" y="576"/>
                    </a:lnTo>
                    <a:lnTo>
                      <a:pt x="749" y="559"/>
                    </a:lnTo>
                    <a:lnTo>
                      <a:pt x="735" y="543"/>
                    </a:lnTo>
                    <a:lnTo>
                      <a:pt x="735" y="543"/>
                    </a:lnTo>
                    <a:lnTo>
                      <a:pt x="717" y="526"/>
                    </a:lnTo>
                    <a:lnTo>
                      <a:pt x="699" y="508"/>
                    </a:lnTo>
                    <a:lnTo>
                      <a:pt x="680" y="493"/>
                    </a:lnTo>
                    <a:lnTo>
                      <a:pt x="662" y="477"/>
                    </a:lnTo>
                    <a:lnTo>
                      <a:pt x="643" y="462"/>
                    </a:lnTo>
                    <a:lnTo>
                      <a:pt x="623" y="448"/>
                    </a:lnTo>
                    <a:lnTo>
                      <a:pt x="604" y="435"/>
                    </a:lnTo>
                    <a:lnTo>
                      <a:pt x="584" y="422"/>
                    </a:lnTo>
                    <a:lnTo>
                      <a:pt x="565" y="411"/>
                    </a:lnTo>
                    <a:lnTo>
                      <a:pt x="544" y="400"/>
                    </a:lnTo>
                    <a:lnTo>
                      <a:pt x="523" y="389"/>
                    </a:lnTo>
                    <a:lnTo>
                      <a:pt x="504" y="380"/>
                    </a:lnTo>
                    <a:lnTo>
                      <a:pt x="461" y="361"/>
                    </a:lnTo>
                    <a:lnTo>
                      <a:pt x="419" y="346"/>
                    </a:lnTo>
                    <a:lnTo>
                      <a:pt x="375" y="332"/>
                    </a:lnTo>
                    <a:lnTo>
                      <a:pt x="331" y="318"/>
                    </a:lnTo>
                    <a:lnTo>
                      <a:pt x="287" y="307"/>
                    </a:lnTo>
                    <a:lnTo>
                      <a:pt x="241" y="296"/>
                    </a:lnTo>
                    <a:lnTo>
                      <a:pt x="195" y="287"/>
                    </a:lnTo>
                    <a:lnTo>
                      <a:pt x="149" y="279"/>
                    </a:lnTo>
                    <a:lnTo>
                      <a:pt x="55" y="262"/>
                    </a:lnTo>
                    <a:lnTo>
                      <a:pt x="25" y="257"/>
                    </a:lnTo>
                    <a:lnTo>
                      <a:pt x="25" y="257"/>
                    </a:lnTo>
                    <a:lnTo>
                      <a:pt x="18" y="254"/>
                    </a:lnTo>
                    <a:lnTo>
                      <a:pt x="16" y="253"/>
                    </a:lnTo>
                    <a:lnTo>
                      <a:pt x="14" y="251"/>
                    </a:lnTo>
                    <a:lnTo>
                      <a:pt x="14" y="251"/>
                    </a:lnTo>
                    <a:lnTo>
                      <a:pt x="12" y="248"/>
                    </a:lnTo>
                    <a:lnTo>
                      <a:pt x="11" y="245"/>
                    </a:lnTo>
                    <a:lnTo>
                      <a:pt x="11" y="241"/>
                    </a:lnTo>
                    <a:lnTo>
                      <a:pt x="12" y="236"/>
                    </a:lnTo>
                    <a:lnTo>
                      <a:pt x="13" y="231"/>
                    </a:lnTo>
                    <a:lnTo>
                      <a:pt x="9" y="227"/>
                    </a:lnTo>
                    <a:lnTo>
                      <a:pt x="9" y="227"/>
                    </a:lnTo>
                    <a:lnTo>
                      <a:pt x="6" y="221"/>
                    </a:lnTo>
                    <a:lnTo>
                      <a:pt x="5" y="215"/>
                    </a:lnTo>
                    <a:lnTo>
                      <a:pt x="5" y="215"/>
                    </a:lnTo>
                    <a:lnTo>
                      <a:pt x="4" y="165"/>
                    </a:lnTo>
                    <a:lnTo>
                      <a:pt x="3" y="117"/>
                    </a:lnTo>
                    <a:lnTo>
                      <a:pt x="3" y="116"/>
                    </a:lnTo>
                    <a:lnTo>
                      <a:pt x="3" y="116"/>
                    </a:lnTo>
                    <a:lnTo>
                      <a:pt x="1" y="69"/>
                    </a:lnTo>
                    <a:lnTo>
                      <a:pt x="0" y="20"/>
                    </a:lnTo>
                    <a:lnTo>
                      <a:pt x="0" y="20"/>
                    </a:lnTo>
                    <a:lnTo>
                      <a:pt x="0" y="15"/>
                    </a:lnTo>
                    <a:lnTo>
                      <a:pt x="1" y="11"/>
                    </a:lnTo>
                    <a:lnTo>
                      <a:pt x="3" y="8"/>
                    </a:lnTo>
                    <a:lnTo>
                      <a:pt x="5" y="5"/>
                    </a:lnTo>
                    <a:lnTo>
                      <a:pt x="5" y="5"/>
                    </a:lnTo>
                    <a:lnTo>
                      <a:pt x="8" y="3"/>
                    </a:lnTo>
                    <a:lnTo>
                      <a:pt x="12" y="1"/>
                    </a:lnTo>
                    <a:lnTo>
                      <a:pt x="16" y="0"/>
                    </a:lnTo>
                    <a:lnTo>
                      <a:pt x="20" y="0"/>
                    </a:lnTo>
                    <a:lnTo>
                      <a:pt x="20" y="0"/>
                    </a:lnTo>
                    <a:lnTo>
                      <a:pt x="24" y="0"/>
                    </a:lnTo>
                    <a:lnTo>
                      <a:pt x="28" y="1"/>
                    </a:lnTo>
                    <a:lnTo>
                      <a:pt x="33" y="2"/>
                    </a:lnTo>
                    <a:lnTo>
                      <a:pt x="36" y="4"/>
                    </a:lnTo>
                    <a:lnTo>
                      <a:pt x="38" y="7"/>
                    </a:lnTo>
                    <a:lnTo>
                      <a:pt x="41" y="7"/>
                    </a:lnTo>
                    <a:lnTo>
                      <a:pt x="41" y="7"/>
                    </a:lnTo>
                    <a:lnTo>
                      <a:pt x="79" y="13"/>
                    </a:lnTo>
                    <a:lnTo>
                      <a:pt x="116" y="19"/>
                    </a:lnTo>
                    <a:lnTo>
                      <a:pt x="191" y="27"/>
                    </a:lnTo>
                    <a:lnTo>
                      <a:pt x="191" y="27"/>
                    </a:lnTo>
                    <a:lnTo>
                      <a:pt x="236" y="32"/>
                    </a:lnTo>
                    <a:lnTo>
                      <a:pt x="281" y="38"/>
                    </a:lnTo>
                    <a:lnTo>
                      <a:pt x="326" y="44"/>
                    </a:lnTo>
                    <a:lnTo>
                      <a:pt x="371" y="53"/>
                    </a:lnTo>
                    <a:lnTo>
                      <a:pt x="416" y="62"/>
                    </a:lnTo>
                    <a:lnTo>
                      <a:pt x="437" y="68"/>
                    </a:lnTo>
                    <a:lnTo>
                      <a:pt x="459" y="74"/>
                    </a:lnTo>
                    <a:lnTo>
                      <a:pt x="481" y="82"/>
                    </a:lnTo>
                    <a:lnTo>
                      <a:pt x="503" y="90"/>
                    </a:lnTo>
                    <a:lnTo>
                      <a:pt x="524" y="98"/>
                    </a:lnTo>
                    <a:lnTo>
                      <a:pt x="545" y="107"/>
                    </a:lnTo>
                    <a:lnTo>
                      <a:pt x="545" y="107"/>
                    </a:lnTo>
                    <a:lnTo>
                      <a:pt x="600" y="135"/>
                    </a:lnTo>
                    <a:lnTo>
                      <a:pt x="651" y="163"/>
                    </a:lnTo>
                    <a:lnTo>
                      <a:pt x="701" y="193"/>
                    </a:lnTo>
                    <a:lnTo>
                      <a:pt x="746" y="223"/>
                    </a:lnTo>
                    <a:lnTo>
                      <a:pt x="768" y="239"/>
                    </a:lnTo>
                    <a:lnTo>
                      <a:pt x="790" y="255"/>
                    </a:lnTo>
                    <a:lnTo>
                      <a:pt x="809" y="271"/>
                    </a:lnTo>
                    <a:lnTo>
                      <a:pt x="830" y="287"/>
                    </a:lnTo>
                    <a:lnTo>
                      <a:pt x="849" y="304"/>
                    </a:lnTo>
                    <a:lnTo>
                      <a:pt x="867" y="321"/>
                    </a:lnTo>
                    <a:lnTo>
                      <a:pt x="885" y="338"/>
                    </a:lnTo>
                    <a:lnTo>
                      <a:pt x="902" y="355"/>
                    </a:lnTo>
                    <a:lnTo>
                      <a:pt x="902" y="355"/>
                    </a:lnTo>
                    <a:lnTo>
                      <a:pt x="922" y="377"/>
                    </a:lnTo>
                    <a:lnTo>
                      <a:pt x="942" y="400"/>
                    </a:lnTo>
                    <a:lnTo>
                      <a:pt x="960" y="421"/>
                    </a:lnTo>
                    <a:lnTo>
                      <a:pt x="979" y="443"/>
                    </a:lnTo>
                    <a:lnTo>
                      <a:pt x="995" y="466"/>
                    </a:lnTo>
                    <a:lnTo>
                      <a:pt x="1012" y="487"/>
                    </a:lnTo>
                    <a:lnTo>
                      <a:pt x="1027" y="510"/>
                    </a:lnTo>
                    <a:lnTo>
                      <a:pt x="1042" y="532"/>
                    </a:lnTo>
                    <a:lnTo>
                      <a:pt x="1056" y="555"/>
                    </a:lnTo>
                    <a:lnTo>
                      <a:pt x="1070" y="577"/>
                    </a:lnTo>
                    <a:lnTo>
                      <a:pt x="1082" y="599"/>
                    </a:lnTo>
                    <a:lnTo>
                      <a:pt x="1093" y="622"/>
                    </a:lnTo>
                    <a:lnTo>
                      <a:pt x="1104" y="645"/>
                    </a:lnTo>
                    <a:lnTo>
                      <a:pt x="1114" y="666"/>
                    </a:lnTo>
                    <a:lnTo>
                      <a:pt x="1122" y="689"/>
                    </a:lnTo>
                    <a:lnTo>
                      <a:pt x="1131" y="712"/>
                    </a:lnTo>
                    <a:lnTo>
                      <a:pt x="1131" y="712"/>
                    </a:lnTo>
                    <a:lnTo>
                      <a:pt x="1139" y="735"/>
                    </a:lnTo>
                    <a:lnTo>
                      <a:pt x="1146" y="759"/>
                    </a:lnTo>
                    <a:lnTo>
                      <a:pt x="1158" y="807"/>
                    </a:lnTo>
                    <a:lnTo>
                      <a:pt x="1169" y="855"/>
                    </a:lnTo>
                    <a:lnTo>
                      <a:pt x="1178" y="904"/>
                    </a:lnTo>
                    <a:lnTo>
                      <a:pt x="1186" y="952"/>
                    </a:lnTo>
                    <a:lnTo>
                      <a:pt x="1193" y="1002"/>
                    </a:lnTo>
                    <a:lnTo>
                      <a:pt x="1205" y="1099"/>
                    </a:lnTo>
                    <a:lnTo>
                      <a:pt x="1205" y="1099"/>
                    </a:lnTo>
                    <a:lnTo>
                      <a:pt x="1215" y="1189"/>
                    </a:lnTo>
                    <a:lnTo>
                      <a:pt x="1216" y="1193"/>
                    </a:lnTo>
                    <a:lnTo>
                      <a:pt x="1219" y="1196"/>
                    </a:lnTo>
                    <a:lnTo>
                      <a:pt x="1219" y="1196"/>
                    </a:lnTo>
                    <a:lnTo>
                      <a:pt x="1224" y="1201"/>
                    </a:lnTo>
                    <a:lnTo>
                      <a:pt x="1227" y="1208"/>
                    </a:lnTo>
                    <a:lnTo>
                      <a:pt x="1227" y="1216"/>
                    </a:lnTo>
                    <a:lnTo>
                      <a:pt x="1226" y="1223"/>
                    </a:lnTo>
                    <a:lnTo>
                      <a:pt x="1226" y="1223"/>
                    </a:lnTo>
                    <a:lnTo>
                      <a:pt x="1222" y="1227"/>
                    </a:lnTo>
                    <a:lnTo>
                      <a:pt x="1219" y="1230"/>
                    </a:lnTo>
                    <a:lnTo>
                      <a:pt x="1215" y="1232"/>
                    </a:lnTo>
                    <a:lnTo>
                      <a:pt x="1210" y="1233"/>
                    </a:lnTo>
                    <a:lnTo>
                      <a:pt x="1210" y="1233"/>
                    </a:lnTo>
                    <a:lnTo>
                      <a:pt x="1208" y="1232"/>
                    </a:lnTo>
                    <a:lnTo>
                      <a:pt x="1208" y="1232"/>
                    </a:lnTo>
                    <a:lnTo>
                      <a:pt x="1188" y="1231"/>
                    </a:lnTo>
                    <a:lnTo>
                      <a:pt x="1167" y="1231"/>
                    </a:lnTo>
                    <a:lnTo>
                      <a:pt x="1167" y="1231"/>
                    </a:lnTo>
                    <a:lnTo>
                      <a:pt x="1137" y="1232"/>
                    </a:lnTo>
                    <a:lnTo>
                      <a:pt x="1106" y="1233"/>
                    </a:lnTo>
                    <a:lnTo>
                      <a:pt x="1046" y="1239"/>
                    </a:lnTo>
                    <a:lnTo>
                      <a:pt x="1046" y="1239"/>
                    </a:lnTo>
                    <a:lnTo>
                      <a:pt x="1000" y="1244"/>
                    </a:lnTo>
                    <a:lnTo>
                      <a:pt x="1000" y="1244"/>
                    </a:lnTo>
                    <a:lnTo>
                      <a:pt x="997" y="1244"/>
                    </a:lnTo>
                    <a:lnTo>
                      <a:pt x="997" y="1244"/>
                    </a:lnTo>
                    <a:close/>
                    <a:moveTo>
                      <a:pt x="43" y="65"/>
                    </a:moveTo>
                    <a:lnTo>
                      <a:pt x="43" y="65"/>
                    </a:lnTo>
                    <a:lnTo>
                      <a:pt x="45" y="117"/>
                    </a:lnTo>
                    <a:lnTo>
                      <a:pt x="45" y="117"/>
                    </a:lnTo>
                    <a:lnTo>
                      <a:pt x="46" y="162"/>
                    </a:lnTo>
                    <a:lnTo>
                      <a:pt x="47" y="208"/>
                    </a:lnTo>
                    <a:lnTo>
                      <a:pt x="47" y="218"/>
                    </a:lnTo>
                    <a:lnTo>
                      <a:pt x="66" y="221"/>
                    </a:lnTo>
                    <a:lnTo>
                      <a:pt x="66" y="221"/>
                    </a:lnTo>
                    <a:lnTo>
                      <a:pt x="166" y="240"/>
                    </a:lnTo>
                    <a:lnTo>
                      <a:pt x="215" y="249"/>
                    </a:lnTo>
                    <a:lnTo>
                      <a:pt x="265" y="259"/>
                    </a:lnTo>
                    <a:lnTo>
                      <a:pt x="314" y="271"/>
                    </a:lnTo>
                    <a:lnTo>
                      <a:pt x="362" y="283"/>
                    </a:lnTo>
                    <a:lnTo>
                      <a:pt x="411" y="297"/>
                    </a:lnTo>
                    <a:lnTo>
                      <a:pt x="457" y="313"/>
                    </a:lnTo>
                    <a:lnTo>
                      <a:pt x="504" y="332"/>
                    </a:lnTo>
                    <a:lnTo>
                      <a:pt x="526" y="341"/>
                    </a:lnTo>
                    <a:lnTo>
                      <a:pt x="548" y="352"/>
                    </a:lnTo>
                    <a:lnTo>
                      <a:pt x="571" y="363"/>
                    </a:lnTo>
                    <a:lnTo>
                      <a:pt x="592" y="375"/>
                    </a:lnTo>
                    <a:lnTo>
                      <a:pt x="613" y="387"/>
                    </a:lnTo>
                    <a:lnTo>
                      <a:pt x="634" y="401"/>
                    </a:lnTo>
                    <a:lnTo>
                      <a:pt x="654" y="414"/>
                    </a:lnTo>
                    <a:lnTo>
                      <a:pt x="675" y="430"/>
                    </a:lnTo>
                    <a:lnTo>
                      <a:pt x="695" y="445"/>
                    </a:lnTo>
                    <a:lnTo>
                      <a:pt x="713" y="462"/>
                    </a:lnTo>
                    <a:lnTo>
                      <a:pt x="732" y="479"/>
                    </a:lnTo>
                    <a:lnTo>
                      <a:pt x="750" y="498"/>
                    </a:lnTo>
                    <a:lnTo>
                      <a:pt x="768" y="516"/>
                    </a:lnTo>
                    <a:lnTo>
                      <a:pt x="786" y="537"/>
                    </a:lnTo>
                    <a:lnTo>
                      <a:pt x="786" y="537"/>
                    </a:lnTo>
                    <a:lnTo>
                      <a:pt x="813" y="573"/>
                    </a:lnTo>
                    <a:lnTo>
                      <a:pt x="839" y="609"/>
                    </a:lnTo>
                    <a:lnTo>
                      <a:pt x="862" y="646"/>
                    </a:lnTo>
                    <a:lnTo>
                      <a:pt x="884" y="683"/>
                    </a:lnTo>
                    <a:lnTo>
                      <a:pt x="902" y="719"/>
                    </a:lnTo>
                    <a:lnTo>
                      <a:pt x="918" y="756"/>
                    </a:lnTo>
                    <a:lnTo>
                      <a:pt x="931" y="792"/>
                    </a:lnTo>
                    <a:lnTo>
                      <a:pt x="943" y="829"/>
                    </a:lnTo>
                    <a:lnTo>
                      <a:pt x="943" y="829"/>
                    </a:lnTo>
                    <a:lnTo>
                      <a:pt x="949" y="856"/>
                    </a:lnTo>
                    <a:lnTo>
                      <a:pt x="954" y="884"/>
                    </a:lnTo>
                    <a:lnTo>
                      <a:pt x="958" y="912"/>
                    </a:lnTo>
                    <a:lnTo>
                      <a:pt x="961" y="939"/>
                    </a:lnTo>
                    <a:lnTo>
                      <a:pt x="964" y="967"/>
                    </a:lnTo>
                    <a:lnTo>
                      <a:pt x="965" y="994"/>
                    </a:lnTo>
                    <a:lnTo>
                      <a:pt x="968" y="1048"/>
                    </a:lnTo>
                    <a:lnTo>
                      <a:pt x="968" y="1048"/>
                    </a:lnTo>
                    <a:lnTo>
                      <a:pt x="971" y="1120"/>
                    </a:lnTo>
                    <a:lnTo>
                      <a:pt x="975" y="1157"/>
                    </a:lnTo>
                    <a:lnTo>
                      <a:pt x="979" y="1193"/>
                    </a:lnTo>
                    <a:lnTo>
                      <a:pt x="981" y="1208"/>
                    </a:lnTo>
                    <a:lnTo>
                      <a:pt x="995" y="1203"/>
                    </a:lnTo>
                    <a:lnTo>
                      <a:pt x="995" y="1203"/>
                    </a:lnTo>
                    <a:lnTo>
                      <a:pt x="1002" y="1201"/>
                    </a:lnTo>
                    <a:lnTo>
                      <a:pt x="1002" y="1201"/>
                    </a:lnTo>
                    <a:lnTo>
                      <a:pt x="1048" y="1197"/>
                    </a:lnTo>
                    <a:lnTo>
                      <a:pt x="1048" y="1197"/>
                    </a:lnTo>
                    <a:lnTo>
                      <a:pt x="1104" y="1192"/>
                    </a:lnTo>
                    <a:lnTo>
                      <a:pt x="1132" y="1190"/>
                    </a:lnTo>
                    <a:lnTo>
                      <a:pt x="1159" y="1189"/>
                    </a:lnTo>
                    <a:lnTo>
                      <a:pt x="1174" y="1189"/>
                    </a:lnTo>
                    <a:lnTo>
                      <a:pt x="1172" y="1175"/>
                    </a:lnTo>
                    <a:lnTo>
                      <a:pt x="1172" y="1175"/>
                    </a:lnTo>
                    <a:lnTo>
                      <a:pt x="1162" y="1087"/>
                    </a:lnTo>
                    <a:lnTo>
                      <a:pt x="1162" y="1087"/>
                    </a:lnTo>
                    <a:lnTo>
                      <a:pt x="1151" y="994"/>
                    </a:lnTo>
                    <a:lnTo>
                      <a:pt x="1146" y="947"/>
                    </a:lnTo>
                    <a:lnTo>
                      <a:pt x="1138" y="901"/>
                    </a:lnTo>
                    <a:lnTo>
                      <a:pt x="1130" y="855"/>
                    </a:lnTo>
                    <a:lnTo>
                      <a:pt x="1118" y="810"/>
                    </a:lnTo>
                    <a:lnTo>
                      <a:pt x="1112" y="787"/>
                    </a:lnTo>
                    <a:lnTo>
                      <a:pt x="1106" y="764"/>
                    </a:lnTo>
                    <a:lnTo>
                      <a:pt x="1097" y="743"/>
                    </a:lnTo>
                    <a:lnTo>
                      <a:pt x="1089" y="721"/>
                    </a:lnTo>
                    <a:lnTo>
                      <a:pt x="1089" y="721"/>
                    </a:lnTo>
                    <a:lnTo>
                      <a:pt x="1078" y="693"/>
                    </a:lnTo>
                    <a:lnTo>
                      <a:pt x="1065" y="665"/>
                    </a:lnTo>
                    <a:lnTo>
                      <a:pt x="1052" y="638"/>
                    </a:lnTo>
                    <a:lnTo>
                      <a:pt x="1039" y="612"/>
                    </a:lnTo>
                    <a:lnTo>
                      <a:pt x="1024" y="586"/>
                    </a:lnTo>
                    <a:lnTo>
                      <a:pt x="1010" y="561"/>
                    </a:lnTo>
                    <a:lnTo>
                      <a:pt x="993" y="536"/>
                    </a:lnTo>
                    <a:lnTo>
                      <a:pt x="978" y="511"/>
                    </a:lnTo>
                    <a:lnTo>
                      <a:pt x="960" y="487"/>
                    </a:lnTo>
                    <a:lnTo>
                      <a:pt x="943" y="465"/>
                    </a:lnTo>
                    <a:lnTo>
                      <a:pt x="924" y="442"/>
                    </a:lnTo>
                    <a:lnTo>
                      <a:pt x="905" y="420"/>
                    </a:lnTo>
                    <a:lnTo>
                      <a:pt x="886" y="399"/>
                    </a:lnTo>
                    <a:lnTo>
                      <a:pt x="866" y="378"/>
                    </a:lnTo>
                    <a:lnTo>
                      <a:pt x="845" y="358"/>
                    </a:lnTo>
                    <a:lnTo>
                      <a:pt x="825" y="340"/>
                    </a:lnTo>
                    <a:lnTo>
                      <a:pt x="825" y="340"/>
                    </a:lnTo>
                    <a:lnTo>
                      <a:pt x="786" y="307"/>
                    </a:lnTo>
                    <a:lnTo>
                      <a:pt x="743" y="273"/>
                    </a:lnTo>
                    <a:lnTo>
                      <a:pt x="719" y="256"/>
                    </a:lnTo>
                    <a:lnTo>
                      <a:pt x="696" y="239"/>
                    </a:lnTo>
                    <a:lnTo>
                      <a:pt x="671" y="222"/>
                    </a:lnTo>
                    <a:lnTo>
                      <a:pt x="645" y="206"/>
                    </a:lnTo>
                    <a:lnTo>
                      <a:pt x="619" y="190"/>
                    </a:lnTo>
                    <a:lnTo>
                      <a:pt x="591" y="176"/>
                    </a:lnTo>
                    <a:lnTo>
                      <a:pt x="565" y="161"/>
                    </a:lnTo>
                    <a:lnTo>
                      <a:pt x="536" y="148"/>
                    </a:lnTo>
                    <a:lnTo>
                      <a:pt x="507" y="135"/>
                    </a:lnTo>
                    <a:lnTo>
                      <a:pt x="478" y="124"/>
                    </a:lnTo>
                    <a:lnTo>
                      <a:pt x="449" y="115"/>
                    </a:lnTo>
                    <a:lnTo>
                      <a:pt x="419" y="106"/>
                    </a:lnTo>
                    <a:lnTo>
                      <a:pt x="419" y="106"/>
                    </a:lnTo>
                    <a:lnTo>
                      <a:pt x="389" y="100"/>
                    </a:lnTo>
                    <a:lnTo>
                      <a:pt x="359" y="94"/>
                    </a:lnTo>
                    <a:lnTo>
                      <a:pt x="299" y="84"/>
                    </a:lnTo>
                    <a:lnTo>
                      <a:pt x="240" y="75"/>
                    </a:lnTo>
                    <a:lnTo>
                      <a:pt x="181" y="68"/>
                    </a:lnTo>
                    <a:lnTo>
                      <a:pt x="181" y="68"/>
                    </a:lnTo>
                    <a:lnTo>
                      <a:pt x="119" y="61"/>
                    </a:lnTo>
                    <a:lnTo>
                      <a:pt x="56" y="53"/>
                    </a:lnTo>
                    <a:lnTo>
                      <a:pt x="42" y="50"/>
                    </a:lnTo>
                    <a:lnTo>
                      <a:pt x="43" y="65"/>
                    </a:lnTo>
                    <a:close/>
                  </a:path>
                </a:pathLst>
              </a:custGeom>
              <a:grpFill/>
              <a:ln w="9525">
                <a:solidFill>
                  <a:schemeClr val="accent1"/>
                </a:solidFill>
                <a:round/>
              </a:ln>
            </p:spPr>
            <p:txBody>
              <a:bodyPr vert="horz" wrap="square" lIns="162510" tIns="81255" rIns="162510" bIns="81255" numCol="1" anchor="t" anchorCtr="0" compatLnSpc="1"/>
              <a:lstStyle/>
              <a:p>
                <a:endParaRPr lang="zh-CN" altLang="en-US" sz="2399" dirty="0">
                  <a:solidFill>
                    <a:srgbClr val="605448"/>
                  </a:solidFill>
                </a:endParaRPr>
              </a:p>
            </p:txBody>
          </p:sp>
        </p:grpSp>
      </p:grpSp>
      <p:grpSp>
        <p:nvGrpSpPr>
          <p:cNvPr id="117" name="chenying0907 116"/>
          <p:cNvGrpSpPr/>
          <p:nvPr/>
        </p:nvGrpSpPr>
        <p:grpSpPr>
          <a:xfrm>
            <a:off x="6417652" y="1820269"/>
            <a:ext cx="1734699" cy="1296724"/>
            <a:chOff x="6417751" y="1820268"/>
            <a:chExt cx="1735234" cy="1296724"/>
          </a:xfrm>
          <a:solidFill>
            <a:srgbClr val="005188"/>
          </a:solidFill>
        </p:grpSpPr>
        <p:sp>
          <p:nvSpPr>
            <p:cNvPr id="118" name="椭圆 31"/>
            <p:cNvSpPr/>
            <p:nvPr/>
          </p:nvSpPr>
          <p:spPr>
            <a:xfrm rot="16200000">
              <a:off x="6637006" y="1601013"/>
              <a:ext cx="1296724" cy="1735234"/>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591" y="connsiteY0-592"/>
                </a:cxn>
                <a:cxn ang="0">
                  <a:pos x="connsiteX1-593" y="connsiteY1-594"/>
                </a:cxn>
                <a:cxn ang="0">
                  <a:pos x="connsiteX2-595" y="connsiteY2-596"/>
                </a:cxn>
                <a:cxn ang="0">
                  <a:pos x="connsiteX3-597" y="connsiteY3-598"/>
                </a:cxn>
                <a:cxn ang="0">
                  <a:pos x="connsiteX4-599" y="connsiteY4-60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noFill/>
            <a:ln w="25400" cap="rnd">
              <a:solidFill>
                <a:schemeClr val="accent4"/>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2" tIns="60941" rIns="121882" bIns="60941" numCol="1" spcCol="0" rtlCol="0" fromWordArt="0" anchor="ctr" anchorCtr="0" forceAA="0" compatLnSpc="1">
              <a:noAutofit/>
            </a:bodyPr>
            <a:lstStyle/>
            <a:p>
              <a:pPr algn="ctr"/>
              <a:endParaRPr lang="zh-CN" altLang="en-US" sz="1999" dirty="0">
                <a:solidFill>
                  <a:srgbClr val="605448"/>
                </a:solidFill>
                <a:latin typeface="方正静蕾简体" pitchFamily="2" charset="-122"/>
                <a:ea typeface="方正静蕾简体" pitchFamily="2" charset="-122"/>
              </a:endParaRPr>
            </a:p>
          </p:txBody>
        </p:sp>
        <p:grpSp>
          <p:nvGrpSpPr>
            <p:cNvPr id="119" name="chenying0907 118"/>
            <p:cNvGrpSpPr/>
            <p:nvPr/>
          </p:nvGrpSpPr>
          <p:grpSpPr>
            <a:xfrm>
              <a:off x="6974092" y="1996635"/>
              <a:ext cx="774866" cy="794236"/>
              <a:chOff x="3282950" y="1154113"/>
              <a:chExt cx="698501" cy="715963"/>
            </a:xfrm>
            <a:grpFill/>
          </p:grpSpPr>
          <p:sp>
            <p:nvSpPr>
              <p:cNvPr id="120" name="chenying0907 905"/>
              <p:cNvSpPr/>
              <p:nvPr/>
            </p:nvSpPr>
            <p:spPr bwMode="auto">
              <a:xfrm>
                <a:off x="3324225" y="1268413"/>
                <a:ext cx="55563" cy="153988"/>
              </a:xfrm>
              <a:custGeom>
                <a:avLst/>
                <a:gdLst/>
                <a:ahLst/>
                <a:cxnLst>
                  <a:cxn ang="0">
                    <a:pos x="96" y="3"/>
                  </a:cxn>
                  <a:cxn ang="0">
                    <a:pos x="96" y="3"/>
                  </a:cxn>
                  <a:cxn ang="0">
                    <a:pos x="86" y="18"/>
                  </a:cxn>
                  <a:cxn ang="0">
                    <a:pos x="77" y="35"/>
                  </a:cxn>
                  <a:cxn ang="0">
                    <a:pos x="70" y="51"/>
                  </a:cxn>
                  <a:cxn ang="0">
                    <a:pos x="63" y="69"/>
                  </a:cxn>
                  <a:cxn ang="0">
                    <a:pos x="50" y="104"/>
                  </a:cxn>
                  <a:cxn ang="0">
                    <a:pos x="39" y="138"/>
                  </a:cxn>
                  <a:cxn ang="0">
                    <a:pos x="39" y="138"/>
                  </a:cxn>
                  <a:cxn ang="0">
                    <a:pos x="27" y="174"/>
                  </a:cxn>
                  <a:cxn ang="0">
                    <a:pos x="15" y="210"/>
                  </a:cxn>
                  <a:cxn ang="0">
                    <a:pos x="10" y="229"/>
                  </a:cxn>
                  <a:cxn ang="0">
                    <a:pos x="5" y="247"/>
                  </a:cxn>
                  <a:cxn ang="0">
                    <a:pos x="2" y="266"/>
                  </a:cxn>
                  <a:cxn ang="0">
                    <a:pos x="0" y="285"/>
                  </a:cxn>
                  <a:cxn ang="0">
                    <a:pos x="0" y="285"/>
                  </a:cxn>
                  <a:cxn ang="0">
                    <a:pos x="1" y="287"/>
                  </a:cxn>
                  <a:cxn ang="0">
                    <a:pos x="2" y="288"/>
                  </a:cxn>
                  <a:cxn ang="0">
                    <a:pos x="3" y="289"/>
                  </a:cxn>
                  <a:cxn ang="0">
                    <a:pos x="5" y="290"/>
                  </a:cxn>
                  <a:cxn ang="0">
                    <a:pos x="6" y="289"/>
                  </a:cxn>
                  <a:cxn ang="0">
                    <a:pos x="8" y="288"/>
                  </a:cxn>
                  <a:cxn ang="0">
                    <a:pos x="9" y="287"/>
                  </a:cxn>
                  <a:cxn ang="0">
                    <a:pos x="10" y="285"/>
                  </a:cxn>
                  <a:cxn ang="0">
                    <a:pos x="10" y="285"/>
                  </a:cxn>
                  <a:cxn ang="0">
                    <a:pos x="11" y="266"/>
                  </a:cxn>
                  <a:cxn ang="0">
                    <a:pos x="15" y="247"/>
                  </a:cxn>
                  <a:cxn ang="0">
                    <a:pos x="19" y="230"/>
                  </a:cxn>
                  <a:cxn ang="0">
                    <a:pos x="25" y="211"/>
                  </a:cxn>
                  <a:cxn ang="0">
                    <a:pos x="36" y="176"/>
                  </a:cxn>
                  <a:cxn ang="0">
                    <a:pos x="48" y="141"/>
                  </a:cxn>
                  <a:cxn ang="0">
                    <a:pos x="48" y="141"/>
                  </a:cxn>
                  <a:cxn ang="0">
                    <a:pos x="60" y="107"/>
                  </a:cxn>
                  <a:cxn ang="0">
                    <a:pos x="71" y="72"/>
                  </a:cxn>
                  <a:cxn ang="0">
                    <a:pos x="78" y="55"/>
                  </a:cxn>
                  <a:cxn ang="0">
                    <a:pos x="86" y="39"/>
                  </a:cxn>
                  <a:cxn ang="0">
                    <a:pos x="94" y="22"/>
                  </a:cxn>
                  <a:cxn ang="0">
                    <a:pos x="104" y="8"/>
                  </a:cxn>
                  <a:cxn ang="0">
                    <a:pos x="104" y="8"/>
                  </a:cxn>
                  <a:cxn ang="0">
                    <a:pos x="105" y="6"/>
                  </a:cxn>
                  <a:cxn ang="0">
                    <a:pos x="104" y="4"/>
                  </a:cxn>
                  <a:cxn ang="0">
                    <a:pos x="104" y="3"/>
                  </a:cxn>
                  <a:cxn ang="0">
                    <a:pos x="102" y="2"/>
                  </a:cxn>
                  <a:cxn ang="0">
                    <a:pos x="99" y="0"/>
                  </a:cxn>
                  <a:cxn ang="0">
                    <a:pos x="97" y="2"/>
                  </a:cxn>
                  <a:cxn ang="0">
                    <a:pos x="96" y="3"/>
                  </a:cxn>
                  <a:cxn ang="0">
                    <a:pos x="96" y="3"/>
                  </a:cxn>
                </a:cxnLst>
                <a:rect l="0" t="0" r="r" b="b"/>
                <a:pathLst>
                  <a:path w="105" h="290">
                    <a:moveTo>
                      <a:pt x="96" y="3"/>
                    </a:moveTo>
                    <a:lnTo>
                      <a:pt x="96" y="3"/>
                    </a:lnTo>
                    <a:lnTo>
                      <a:pt x="86" y="18"/>
                    </a:lnTo>
                    <a:lnTo>
                      <a:pt x="77" y="35"/>
                    </a:lnTo>
                    <a:lnTo>
                      <a:pt x="70" y="51"/>
                    </a:lnTo>
                    <a:lnTo>
                      <a:pt x="63" y="69"/>
                    </a:lnTo>
                    <a:lnTo>
                      <a:pt x="50" y="104"/>
                    </a:lnTo>
                    <a:lnTo>
                      <a:pt x="39" y="138"/>
                    </a:lnTo>
                    <a:lnTo>
                      <a:pt x="39" y="138"/>
                    </a:lnTo>
                    <a:lnTo>
                      <a:pt x="27" y="174"/>
                    </a:lnTo>
                    <a:lnTo>
                      <a:pt x="15" y="210"/>
                    </a:lnTo>
                    <a:lnTo>
                      <a:pt x="10" y="229"/>
                    </a:lnTo>
                    <a:lnTo>
                      <a:pt x="5" y="247"/>
                    </a:lnTo>
                    <a:lnTo>
                      <a:pt x="2" y="266"/>
                    </a:lnTo>
                    <a:lnTo>
                      <a:pt x="0" y="285"/>
                    </a:lnTo>
                    <a:lnTo>
                      <a:pt x="0" y="285"/>
                    </a:lnTo>
                    <a:lnTo>
                      <a:pt x="1" y="287"/>
                    </a:lnTo>
                    <a:lnTo>
                      <a:pt x="2" y="288"/>
                    </a:lnTo>
                    <a:lnTo>
                      <a:pt x="3" y="289"/>
                    </a:lnTo>
                    <a:lnTo>
                      <a:pt x="5" y="290"/>
                    </a:lnTo>
                    <a:lnTo>
                      <a:pt x="6" y="289"/>
                    </a:lnTo>
                    <a:lnTo>
                      <a:pt x="8" y="288"/>
                    </a:lnTo>
                    <a:lnTo>
                      <a:pt x="9" y="287"/>
                    </a:lnTo>
                    <a:lnTo>
                      <a:pt x="10" y="285"/>
                    </a:lnTo>
                    <a:lnTo>
                      <a:pt x="10" y="285"/>
                    </a:lnTo>
                    <a:lnTo>
                      <a:pt x="11" y="266"/>
                    </a:lnTo>
                    <a:lnTo>
                      <a:pt x="15" y="247"/>
                    </a:lnTo>
                    <a:lnTo>
                      <a:pt x="19" y="230"/>
                    </a:lnTo>
                    <a:lnTo>
                      <a:pt x="25" y="211"/>
                    </a:lnTo>
                    <a:lnTo>
                      <a:pt x="36" y="176"/>
                    </a:lnTo>
                    <a:lnTo>
                      <a:pt x="48" y="141"/>
                    </a:lnTo>
                    <a:lnTo>
                      <a:pt x="48" y="141"/>
                    </a:lnTo>
                    <a:lnTo>
                      <a:pt x="60" y="107"/>
                    </a:lnTo>
                    <a:lnTo>
                      <a:pt x="71" y="72"/>
                    </a:lnTo>
                    <a:lnTo>
                      <a:pt x="78" y="55"/>
                    </a:lnTo>
                    <a:lnTo>
                      <a:pt x="86" y="39"/>
                    </a:lnTo>
                    <a:lnTo>
                      <a:pt x="94" y="22"/>
                    </a:lnTo>
                    <a:lnTo>
                      <a:pt x="104" y="8"/>
                    </a:lnTo>
                    <a:lnTo>
                      <a:pt x="104" y="8"/>
                    </a:lnTo>
                    <a:lnTo>
                      <a:pt x="105" y="6"/>
                    </a:lnTo>
                    <a:lnTo>
                      <a:pt x="104" y="4"/>
                    </a:lnTo>
                    <a:lnTo>
                      <a:pt x="104" y="3"/>
                    </a:lnTo>
                    <a:lnTo>
                      <a:pt x="102" y="2"/>
                    </a:lnTo>
                    <a:lnTo>
                      <a:pt x="99" y="0"/>
                    </a:lnTo>
                    <a:lnTo>
                      <a:pt x="97" y="2"/>
                    </a:lnTo>
                    <a:lnTo>
                      <a:pt x="96" y="3"/>
                    </a:lnTo>
                    <a:lnTo>
                      <a:pt x="96" y="3"/>
                    </a:lnTo>
                    <a:close/>
                  </a:path>
                </a:pathLst>
              </a:custGeom>
              <a:grpFill/>
              <a:ln w="9525">
                <a:solidFill>
                  <a:schemeClr val="accent4"/>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121" name="chenying0907 906"/>
              <p:cNvSpPr/>
              <p:nvPr/>
            </p:nvSpPr>
            <p:spPr bwMode="auto">
              <a:xfrm>
                <a:off x="3325813" y="1239838"/>
                <a:ext cx="88900" cy="280988"/>
              </a:xfrm>
              <a:custGeom>
                <a:avLst/>
                <a:gdLst/>
                <a:ahLst/>
                <a:cxnLst>
                  <a:cxn ang="0">
                    <a:pos x="156" y="4"/>
                  </a:cxn>
                  <a:cxn ang="0">
                    <a:pos x="152" y="37"/>
                  </a:cxn>
                  <a:cxn ang="0">
                    <a:pos x="143" y="70"/>
                  </a:cxn>
                  <a:cxn ang="0">
                    <a:pos x="121" y="134"/>
                  </a:cxn>
                  <a:cxn ang="0">
                    <a:pos x="108" y="168"/>
                  </a:cxn>
                  <a:cxn ang="0">
                    <a:pos x="82" y="235"/>
                  </a:cxn>
                  <a:cxn ang="0">
                    <a:pos x="68" y="268"/>
                  </a:cxn>
                  <a:cxn ang="0">
                    <a:pos x="58" y="301"/>
                  </a:cxn>
                  <a:cxn ang="0">
                    <a:pos x="38" y="399"/>
                  </a:cxn>
                  <a:cxn ang="0">
                    <a:pos x="35" y="416"/>
                  </a:cxn>
                  <a:cxn ang="0">
                    <a:pos x="26" y="446"/>
                  </a:cxn>
                  <a:cxn ang="0">
                    <a:pos x="20" y="461"/>
                  </a:cxn>
                  <a:cxn ang="0">
                    <a:pos x="11" y="492"/>
                  </a:cxn>
                  <a:cxn ang="0">
                    <a:pos x="2" y="522"/>
                  </a:cxn>
                  <a:cxn ang="0">
                    <a:pos x="0" y="524"/>
                  </a:cxn>
                  <a:cxn ang="0">
                    <a:pos x="1" y="528"/>
                  </a:cxn>
                  <a:cxn ang="0">
                    <a:pos x="1" y="529"/>
                  </a:cxn>
                  <a:cxn ang="0">
                    <a:pos x="3" y="531"/>
                  </a:cxn>
                  <a:cxn ang="0">
                    <a:pos x="7" y="531"/>
                  </a:cxn>
                  <a:cxn ang="0">
                    <a:pos x="9" y="529"/>
                  </a:cxn>
                  <a:cxn ang="0">
                    <a:pos x="18" y="505"/>
                  </a:cxn>
                  <a:cxn ang="0">
                    <a:pos x="23" y="480"/>
                  </a:cxn>
                  <a:cxn ang="0">
                    <a:pos x="29" y="462"/>
                  </a:cxn>
                  <a:cxn ang="0">
                    <a:pos x="41" y="428"/>
                  </a:cxn>
                  <a:cxn ang="0">
                    <a:pos x="46" y="410"/>
                  </a:cxn>
                  <a:cxn ang="0">
                    <a:pos x="59" y="341"/>
                  </a:cxn>
                  <a:cxn ang="0">
                    <a:pos x="71" y="288"/>
                  </a:cxn>
                  <a:cxn ang="0">
                    <a:pos x="77" y="271"/>
                  </a:cxn>
                  <a:cxn ang="0">
                    <a:pos x="105" y="200"/>
                  </a:cxn>
                  <a:cxn ang="0">
                    <a:pos x="132" y="129"/>
                  </a:cxn>
                  <a:cxn ang="0">
                    <a:pos x="143" y="98"/>
                  </a:cxn>
                  <a:cxn ang="0">
                    <a:pos x="158" y="51"/>
                  </a:cxn>
                  <a:cxn ang="0">
                    <a:pos x="164" y="20"/>
                  </a:cxn>
                  <a:cxn ang="0">
                    <a:pos x="166" y="4"/>
                  </a:cxn>
                  <a:cxn ang="0">
                    <a:pos x="164" y="1"/>
                  </a:cxn>
                  <a:cxn ang="0">
                    <a:pos x="161" y="0"/>
                  </a:cxn>
                  <a:cxn ang="0">
                    <a:pos x="158" y="1"/>
                  </a:cxn>
                  <a:cxn ang="0">
                    <a:pos x="156" y="4"/>
                  </a:cxn>
                </a:cxnLst>
                <a:rect l="0" t="0" r="r" b="b"/>
                <a:pathLst>
                  <a:path w="166" h="531">
                    <a:moveTo>
                      <a:pt x="156" y="4"/>
                    </a:moveTo>
                    <a:lnTo>
                      <a:pt x="156" y="4"/>
                    </a:lnTo>
                    <a:lnTo>
                      <a:pt x="155" y="20"/>
                    </a:lnTo>
                    <a:lnTo>
                      <a:pt x="152" y="37"/>
                    </a:lnTo>
                    <a:lnTo>
                      <a:pt x="148" y="53"/>
                    </a:lnTo>
                    <a:lnTo>
                      <a:pt x="143" y="70"/>
                    </a:lnTo>
                    <a:lnTo>
                      <a:pt x="132" y="103"/>
                    </a:lnTo>
                    <a:lnTo>
                      <a:pt x="121" y="134"/>
                    </a:lnTo>
                    <a:lnTo>
                      <a:pt x="121" y="134"/>
                    </a:lnTo>
                    <a:lnTo>
                      <a:pt x="108" y="168"/>
                    </a:lnTo>
                    <a:lnTo>
                      <a:pt x="95" y="202"/>
                    </a:lnTo>
                    <a:lnTo>
                      <a:pt x="82" y="235"/>
                    </a:lnTo>
                    <a:lnTo>
                      <a:pt x="68" y="268"/>
                    </a:lnTo>
                    <a:lnTo>
                      <a:pt x="68" y="268"/>
                    </a:lnTo>
                    <a:lnTo>
                      <a:pt x="63" y="285"/>
                    </a:lnTo>
                    <a:lnTo>
                      <a:pt x="58" y="301"/>
                    </a:lnTo>
                    <a:lnTo>
                      <a:pt x="51" y="333"/>
                    </a:lnTo>
                    <a:lnTo>
                      <a:pt x="38" y="399"/>
                    </a:lnTo>
                    <a:lnTo>
                      <a:pt x="38" y="399"/>
                    </a:lnTo>
                    <a:lnTo>
                      <a:pt x="35" y="416"/>
                    </a:lnTo>
                    <a:lnTo>
                      <a:pt x="31" y="431"/>
                    </a:lnTo>
                    <a:lnTo>
                      <a:pt x="26" y="446"/>
                    </a:lnTo>
                    <a:lnTo>
                      <a:pt x="20" y="461"/>
                    </a:lnTo>
                    <a:lnTo>
                      <a:pt x="20" y="461"/>
                    </a:lnTo>
                    <a:lnTo>
                      <a:pt x="15" y="476"/>
                    </a:lnTo>
                    <a:lnTo>
                      <a:pt x="11" y="492"/>
                    </a:lnTo>
                    <a:lnTo>
                      <a:pt x="7" y="507"/>
                    </a:lnTo>
                    <a:lnTo>
                      <a:pt x="2" y="522"/>
                    </a:lnTo>
                    <a:lnTo>
                      <a:pt x="2" y="522"/>
                    </a:lnTo>
                    <a:lnTo>
                      <a:pt x="0" y="524"/>
                    </a:lnTo>
                    <a:lnTo>
                      <a:pt x="0" y="526"/>
                    </a:lnTo>
                    <a:lnTo>
                      <a:pt x="1" y="528"/>
                    </a:lnTo>
                    <a:lnTo>
                      <a:pt x="1" y="528"/>
                    </a:lnTo>
                    <a:lnTo>
                      <a:pt x="1" y="529"/>
                    </a:lnTo>
                    <a:lnTo>
                      <a:pt x="1" y="529"/>
                    </a:lnTo>
                    <a:lnTo>
                      <a:pt x="3" y="531"/>
                    </a:lnTo>
                    <a:lnTo>
                      <a:pt x="5" y="531"/>
                    </a:lnTo>
                    <a:lnTo>
                      <a:pt x="7" y="531"/>
                    </a:lnTo>
                    <a:lnTo>
                      <a:pt x="9" y="529"/>
                    </a:lnTo>
                    <a:lnTo>
                      <a:pt x="9" y="529"/>
                    </a:lnTo>
                    <a:lnTo>
                      <a:pt x="13" y="517"/>
                    </a:lnTo>
                    <a:lnTo>
                      <a:pt x="18" y="505"/>
                    </a:lnTo>
                    <a:lnTo>
                      <a:pt x="20" y="492"/>
                    </a:lnTo>
                    <a:lnTo>
                      <a:pt x="23" y="480"/>
                    </a:lnTo>
                    <a:lnTo>
                      <a:pt x="23" y="480"/>
                    </a:lnTo>
                    <a:lnTo>
                      <a:pt x="29" y="462"/>
                    </a:lnTo>
                    <a:lnTo>
                      <a:pt x="35" y="446"/>
                    </a:lnTo>
                    <a:lnTo>
                      <a:pt x="41" y="428"/>
                    </a:lnTo>
                    <a:lnTo>
                      <a:pt x="46" y="410"/>
                    </a:lnTo>
                    <a:lnTo>
                      <a:pt x="46" y="410"/>
                    </a:lnTo>
                    <a:lnTo>
                      <a:pt x="53" y="375"/>
                    </a:lnTo>
                    <a:lnTo>
                      <a:pt x="59" y="341"/>
                    </a:lnTo>
                    <a:lnTo>
                      <a:pt x="67" y="305"/>
                    </a:lnTo>
                    <a:lnTo>
                      <a:pt x="71" y="288"/>
                    </a:lnTo>
                    <a:lnTo>
                      <a:pt x="77" y="271"/>
                    </a:lnTo>
                    <a:lnTo>
                      <a:pt x="77" y="271"/>
                    </a:lnTo>
                    <a:lnTo>
                      <a:pt x="91" y="235"/>
                    </a:lnTo>
                    <a:lnTo>
                      <a:pt x="105" y="200"/>
                    </a:lnTo>
                    <a:lnTo>
                      <a:pt x="120" y="165"/>
                    </a:lnTo>
                    <a:lnTo>
                      <a:pt x="132" y="129"/>
                    </a:lnTo>
                    <a:lnTo>
                      <a:pt x="132" y="129"/>
                    </a:lnTo>
                    <a:lnTo>
                      <a:pt x="143" y="98"/>
                    </a:lnTo>
                    <a:lnTo>
                      <a:pt x="154" y="67"/>
                    </a:lnTo>
                    <a:lnTo>
                      <a:pt x="158" y="51"/>
                    </a:lnTo>
                    <a:lnTo>
                      <a:pt x="162" y="36"/>
                    </a:lnTo>
                    <a:lnTo>
                      <a:pt x="164" y="20"/>
                    </a:lnTo>
                    <a:lnTo>
                      <a:pt x="166" y="4"/>
                    </a:lnTo>
                    <a:lnTo>
                      <a:pt x="166" y="4"/>
                    </a:lnTo>
                    <a:lnTo>
                      <a:pt x="165" y="2"/>
                    </a:lnTo>
                    <a:lnTo>
                      <a:pt x="164" y="1"/>
                    </a:lnTo>
                    <a:lnTo>
                      <a:pt x="163" y="0"/>
                    </a:lnTo>
                    <a:lnTo>
                      <a:pt x="161" y="0"/>
                    </a:lnTo>
                    <a:lnTo>
                      <a:pt x="160" y="0"/>
                    </a:lnTo>
                    <a:lnTo>
                      <a:pt x="158" y="1"/>
                    </a:lnTo>
                    <a:lnTo>
                      <a:pt x="157" y="2"/>
                    </a:lnTo>
                    <a:lnTo>
                      <a:pt x="156" y="4"/>
                    </a:lnTo>
                    <a:lnTo>
                      <a:pt x="156" y="4"/>
                    </a:lnTo>
                    <a:close/>
                  </a:path>
                </a:pathLst>
              </a:custGeom>
              <a:grpFill/>
              <a:ln w="9525">
                <a:solidFill>
                  <a:schemeClr val="accent4"/>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122" name="chenying0907 907"/>
              <p:cNvSpPr/>
              <p:nvPr/>
            </p:nvSpPr>
            <p:spPr bwMode="auto">
              <a:xfrm>
                <a:off x="3338513" y="1404938"/>
                <a:ext cx="58738" cy="168275"/>
              </a:xfrm>
              <a:custGeom>
                <a:avLst/>
                <a:gdLst/>
                <a:ahLst/>
                <a:cxnLst>
                  <a:cxn ang="0">
                    <a:pos x="99" y="4"/>
                  </a:cxn>
                  <a:cxn ang="0">
                    <a:pos x="99" y="4"/>
                  </a:cxn>
                  <a:cxn ang="0">
                    <a:pos x="98" y="14"/>
                  </a:cxn>
                  <a:cxn ang="0">
                    <a:pos x="97" y="23"/>
                  </a:cxn>
                  <a:cxn ang="0">
                    <a:pos x="92" y="43"/>
                  </a:cxn>
                  <a:cxn ang="0">
                    <a:pos x="79" y="81"/>
                  </a:cxn>
                  <a:cxn ang="0">
                    <a:pos x="79" y="81"/>
                  </a:cxn>
                  <a:cxn ang="0">
                    <a:pos x="73" y="103"/>
                  </a:cxn>
                  <a:cxn ang="0">
                    <a:pos x="68" y="125"/>
                  </a:cxn>
                  <a:cxn ang="0">
                    <a:pos x="57" y="169"/>
                  </a:cxn>
                  <a:cxn ang="0">
                    <a:pos x="57" y="169"/>
                  </a:cxn>
                  <a:cxn ang="0">
                    <a:pos x="51" y="188"/>
                  </a:cxn>
                  <a:cxn ang="0">
                    <a:pos x="43" y="205"/>
                  </a:cxn>
                  <a:cxn ang="0">
                    <a:pos x="35" y="223"/>
                  </a:cxn>
                  <a:cxn ang="0">
                    <a:pos x="26" y="239"/>
                  </a:cxn>
                  <a:cxn ang="0">
                    <a:pos x="17" y="257"/>
                  </a:cxn>
                  <a:cxn ang="0">
                    <a:pos x="10" y="274"/>
                  </a:cxn>
                  <a:cxn ang="0">
                    <a:pos x="4" y="293"/>
                  </a:cxn>
                  <a:cxn ang="0">
                    <a:pos x="1" y="302"/>
                  </a:cxn>
                  <a:cxn ang="0">
                    <a:pos x="0" y="313"/>
                  </a:cxn>
                  <a:cxn ang="0">
                    <a:pos x="0" y="313"/>
                  </a:cxn>
                  <a:cxn ang="0">
                    <a:pos x="0" y="314"/>
                  </a:cxn>
                  <a:cxn ang="0">
                    <a:pos x="1" y="316"/>
                  </a:cxn>
                  <a:cxn ang="0">
                    <a:pos x="2" y="317"/>
                  </a:cxn>
                  <a:cxn ang="0">
                    <a:pos x="4" y="317"/>
                  </a:cxn>
                  <a:cxn ang="0">
                    <a:pos x="7" y="316"/>
                  </a:cxn>
                  <a:cxn ang="0">
                    <a:pos x="9" y="314"/>
                  </a:cxn>
                  <a:cxn ang="0">
                    <a:pos x="9" y="313"/>
                  </a:cxn>
                  <a:cxn ang="0">
                    <a:pos x="9" y="313"/>
                  </a:cxn>
                  <a:cxn ang="0">
                    <a:pos x="11" y="302"/>
                  </a:cxn>
                  <a:cxn ang="0">
                    <a:pos x="13" y="292"/>
                  </a:cxn>
                  <a:cxn ang="0">
                    <a:pos x="19" y="273"/>
                  </a:cxn>
                  <a:cxn ang="0">
                    <a:pos x="28" y="255"/>
                  </a:cxn>
                  <a:cxn ang="0">
                    <a:pos x="36" y="237"/>
                  </a:cxn>
                  <a:cxn ang="0">
                    <a:pos x="45" y="220"/>
                  </a:cxn>
                  <a:cxn ang="0">
                    <a:pos x="54" y="201"/>
                  </a:cxn>
                  <a:cxn ang="0">
                    <a:pos x="62" y="182"/>
                  </a:cxn>
                  <a:cxn ang="0">
                    <a:pos x="68" y="164"/>
                  </a:cxn>
                  <a:cxn ang="0">
                    <a:pos x="68" y="164"/>
                  </a:cxn>
                  <a:cxn ang="0">
                    <a:pos x="79" y="119"/>
                  </a:cxn>
                  <a:cxn ang="0">
                    <a:pos x="91" y="76"/>
                  </a:cxn>
                  <a:cxn ang="0">
                    <a:pos x="91" y="76"/>
                  </a:cxn>
                  <a:cxn ang="0">
                    <a:pos x="102" y="40"/>
                  </a:cxn>
                  <a:cxn ang="0">
                    <a:pos x="106" y="22"/>
                  </a:cxn>
                  <a:cxn ang="0">
                    <a:pos x="109" y="4"/>
                  </a:cxn>
                  <a:cxn ang="0">
                    <a:pos x="109" y="4"/>
                  </a:cxn>
                  <a:cxn ang="0">
                    <a:pos x="108" y="2"/>
                  </a:cxn>
                  <a:cxn ang="0">
                    <a:pos x="107" y="1"/>
                  </a:cxn>
                  <a:cxn ang="0">
                    <a:pos x="106" y="0"/>
                  </a:cxn>
                  <a:cxn ang="0">
                    <a:pos x="104" y="0"/>
                  </a:cxn>
                  <a:cxn ang="0">
                    <a:pos x="101" y="1"/>
                  </a:cxn>
                  <a:cxn ang="0">
                    <a:pos x="100" y="2"/>
                  </a:cxn>
                  <a:cxn ang="0">
                    <a:pos x="99" y="4"/>
                  </a:cxn>
                  <a:cxn ang="0">
                    <a:pos x="99" y="4"/>
                  </a:cxn>
                </a:cxnLst>
                <a:rect l="0" t="0" r="r" b="b"/>
                <a:pathLst>
                  <a:path w="109" h="317">
                    <a:moveTo>
                      <a:pt x="99" y="4"/>
                    </a:moveTo>
                    <a:lnTo>
                      <a:pt x="99" y="4"/>
                    </a:lnTo>
                    <a:lnTo>
                      <a:pt x="98" y="14"/>
                    </a:lnTo>
                    <a:lnTo>
                      <a:pt x="97" y="23"/>
                    </a:lnTo>
                    <a:lnTo>
                      <a:pt x="92" y="43"/>
                    </a:lnTo>
                    <a:lnTo>
                      <a:pt x="79" y="81"/>
                    </a:lnTo>
                    <a:lnTo>
                      <a:pt x="79" y="81"/>
                    </a:lnTo>
                    <a:lnTo>
                      <a:pt x="73" y="103"/>
                    </a:lnTo>
                    <a:lnTo>
                      <a:pt x="68" y="125"/>
                    </a:lnTo>
                    <a:lnTo>
                      <a:pt x="57" y="169"/>
                    </a:lnTo>
                    <a:lnTo>
                      <a:pt x="57" y="169"/>
                    </a:lnTo>
                    <a:lnTo>
                      <a:pt x="51" y="188"/>
                    </a:lnTo>
                    <a:lnTo>
                      <a:pt x="43" y="205"/>
                    </a:lnTo>
                    <a:lnTo>
                      <a:pt x="35" y="223"/>
                    </a:lnTo>
                    <a:lnTo>
                      <a:pt x="26" y="239"/>
                    </a:lnTo>
                    <a:lnTo>
                      <a:pt x="17" y="257"/>
                    </a:lnTo>
                    <a:lnTo>
                      <a:pt x="10" y="274"/>
                    </a:lnTo>
                    <a:lnTo>
                      <a:pt x="4" y="293"/>
                    </a:lnTo>
                    <a:lnTo>
                      <a:pt x="1" y="302"/>
                    </a:lnTo>
                    <a:lnTo>
                      <a:pt x="0" y="313"/>
                    </a:lnTo>
                    <a:lnTo>
                      <a:pt x="0" y="313"/>
                    </a:lnTo>
                    <a:lnTo>
                      <a:pt x="0" y="314"/>
                    </a:lnTo>
                    <a:lnTo>
                      <a:pt x="1" y="316"/>
                    </a:lnTo>
                    <a:lnTo>
                      <a:pt x="2" y="317"/>
                    </a:lnTo>
                    <a:lnTo>
                      <a:pt x="4" y="317"/>
                    </a:lnTo>
                    <a:lnTo>
                      <a:pt x="7" y="316"/>
                    </a:lnTo>
                    <a:lnTo>
                      <a:pt x="9" y="314"/>
                    </a:lnTo>
                    <a:lnTo>
                      <a:pt x="9" y="313"/>
                    </a:lnTo>
                    <a:lnTo>
                      <a:pt x="9" y="313"/>
                    </a:lnTo>
                    <a:lnTo>
                      <a:pt x="11" y="302"/>
                    </a:lnTo>
                    <a:lnTo>
                      <a:pt x="13" y="292"/>
                    </a:lnTo>
                    <a:lnTo>
                      <a:pt x="19" y="273"/>
                    </a:lnTo>
                    <a:lnTo>
                      <a:pt x="28" y="255"/>
                    </a:lnTo>
                    <a:lnTo>
                      <a:pt x="36" y="237"/>
                    </a:lnTo>
                    <a:lnTo>
                      <a:pt x="45" y="220"/>
                    </a:lnTo>
                    <a:lnTo>
                      <a:pt x="54" y="201"/>
                    </a:lnTo>
                    <a:lnTo>
                      <a:pt x="62" y="182"/>
                    </a:lnTo>
                    <a:lnTo>
                      <a:pt x="68" y="164"/>
                    </a:lnTo>
                    <a:lnTo>
                      <a:pt x="68" y="164"/>
                    </a:lnTo>
                    <a:lnTo>
                      <a:pt x="79" y="119"/>
                    </a:lnTo>
                    <a:lnTo>
                      <a:pt x="91" y="76"/>
                    </a:lnTo>
                    <a:lnTo>
                      <a:pt x="91" y="76"/>
                    </a:lnTo>
                    <a:lnTo>
                      <a:pt x="102" y="40"/>
                    </a:lnTo>
                    <a:lnTo>
                      <a:pt x="106" y="22"/>
                    </a:lnTo>
                    <a:lnTo>
                      <a:pt x="109" y="4"/>
                    </a:lnTo>
                    <a:lnTo>
                      <a:pt x="109" y="4"/>
                    </a:lnTo>
                    <a:lnTo>
                      <a:pt x="108" y="2"/>
                    </a:lnTo>
                    <a:lnTo>
                      <a:pt x="107" y="1"/>
                    </a:lnTo>
                    <a:lnTo>
                      <a:pt x="106" y="0"/>
                    </a:lnTo>
                    <a:lnTo>
                      <a:pt x="104" y="0"/>
                    </a:lnTo>
                    <a:lnTo>
                      <a:pt x="101" y="1"/>
                    </a:lnTo>
                    <a:lnTo>
                      <a:pt x="100" y="2"/>
                    </a:lnTo>
                    <a:lnTo>
                      <a:pt x="99" y="4"/>
                    </a:lnTo>
                    <a:lnTo>
                      <a:pt x="99" y="4"/>
                    </a:lnTo>
                    <a:close/>
                  </a:path>
                </a:pathLst>
              </a:custGeom>
              <a:grpFill/>
              <a:ln w="9525">
                <a:solidFill>
                  <a:schemeClr val="accent4"/>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123" name="chenying0907 908"/>
              <p:cNvSpPr/>
              <p:nvPr/>
            </p:nvSpPr>
            <p:spPr bwMode="auto">
              <a:xfrm>
                <a:off x="3365500" y="1427163"/>
                <a:ext cx="58738" cy="169863"/>
              </a:xfrm>
              <a:custGeom>
                <a:avLst/>
                <a:gdLst/>
                <a:ahLst/>
                <a:cxnLst>
                  <a:cxn ang="0">
                    <a:pos x="102" y="1"/>
                  </a:cxn>
                  <a:cxn ang="0">
                    <a:pos x="102" y="1"/>
                  </a:cxn>
                  <a:cxn ang="0">
                    <a:pos x="97" y="7"/>
                  </a:cxn>
                  <a:cxn ang="0">
                    <a:pos x="93" y="13"/>
                  </a:cxn>
                  <a:cxn ang="0">
                    <a:pos x="87" y="26"/>
                  </a:cxn>
                  <a:cxn ang="0">
                    <a:pos x="82" y="39"/>
                  </a:cxn>
                  <a:cxn ang="0">
                    <a:pos x="79" y="54"/>
                  </a:cxn>
                  <a:cxn ang="0">
                    <a:pos x="79" y="54"/>
                  </a:cxn>
                  <a:cxn ang="0">
                    <a:pos x="72" y="77"/>
                  </a:cxn>
                  <a:cxn ang="0">
                    <a:pos x="65" y="101"/>
                  </a:cxn>
                  <a:cxn ang="0">
                    <a:pos x="51" y="148"/>
                  </a:cxn>
                  <a:cxn ang="0">
                    <a:pos x="51" y="148"/>
                  </a:cxn>
                  <a:cxn ang="0">
                    <a:pos x="44" y="168"/>
                  </a:cxn>
                  <a:cxn ang="0">
                    <a:pos x="37" y="190"/>
                  </a:cxn>
                  <a:cxn ang="0">
                    <a:pos x="20" y="231"/>
                  </a:cxn>
                  <a:cxn ang="0">
                    <a:pos x="13" y="252"/>
                  </a:cxn>
                  <a:cxn ang="0">
                    <a:pos x="7" y="274"/>
                  </a:cxn>
                  <a:cxn ang="0">
                    <a:pos x="2" y="295"/>
                  </a:cxn>
                  <a:cxn ang="0">
                    <a:pos x="1" y="307"/>
                  </a:cxn>
                  <a:cxn ang="0">
                    <a:pos x="0" y="317"/>
                  </a:cxn>
                  <a:cxn ang="0">
                    <a:pos x="0" y="317"/>
                  </a:cxn>
                  <a:cxn ang="0">
                    <a:pos x="1" y="319"/>
                  </a:cxn>
                  <a:cxn ang="0">
                    <a:pos x="2" y="321"/>
                  </a:cxn>
                  <a:cxn ang="0">
                    <a:pos x="3" y="322"/>
                  </a:cxn>
                  <a:cxn ang="0">
                    <a:pos x="6" y="322"/>
                  </a:cxn>
                  <a:cxn ang="0">
                    <a:pos x="8" y="322"/>
                  </a:cxn>
                  <a:cxn ang="0">
                    <a:pos x="9" y="321"/>
                  </a:cxn>
                  <a:cxn ang="0">
                    <a:pos x="10" y="319"/>
                  </a:cxn>
                  <a:cxn ang="0">
                    <a:pos x="11" y="317"/>
                  </a:cxn>
                  <a:cxn ang="0">
                    <a:pos x="11" y="317"/>
                  </a:cxn>
                  <a:cxn ang="0">
                    <a:pos x="11" y="307"/>
                  </a:cxn>
                  <a:cxn ang="0">
                    <a:pos x="12" y="296"/>
                  </a:cxn>
                  <a:cxn ang="0">
                    <a:pos x="16" y="276"/>
                  </a:cxn>
                  <a:cxn ang="0">
                    <a:pos x="22" y="256"/>
                  </a:cxn>
                  <a:cxn ang="0">
                    <a:pos x="29" y="237"/>
                  </a:cxn>
                  <a:cxn ang="0">
                    <a:pos x="44" y="198"/>
                  </a:cxn>
                  <a:cxn ang="0">
                    <a:pos x="51" y="179"/>
                  </a:cxn>
                  <a:cxn ang="0">
                    <a:pos x="57" y="159"/>
                  </a:cxn>
                  <a:cxn ang="0">
                    <a:pos x="57" y="159"/>
                  </a:cxn>
                  <a:cxn ang="0">
                    <a:pos x="70" y="120"/>
                  </a:cxn>
                  <a:cxn ang="0">
                    <a:pos x="81" y="81"/>
                  </a:cxn>
                  <a:cxn ang="0">
                    <a:pos x="81" y="81"/>
                  </a:cxn>
                  <a:cxn ang="0">
                    <a:pos x="86" y="62"/>
                  </a:cxn>
                  <a:cxn ang="0">
                    <a:pos x="91" y="42"/>
                  </a:cxn>
                  <a:cxn ang="0">
                    <a:pos x="94" y="33"/>
                  </a:cxn>
                  <a:cxn ang="0">
                    <a:pos x="97" y="25"/>
                  </a:cxn>
                  <a:cxn ang="0">
                    <a:pos x="103" y="16"/>
                  </a:cxn>
                  <a:cxn ang="0">
                    <a:pos x="109" y="8"/>
                  </a:cxn>
                  <a:cxn ang="0">
                    <a:pos x="109" y="8"/>
                  </a:cxn>
                  <a:cxn ang="0">
                    <a:pos x="110" y="6"/>
                  </a:cxn>
                  <a:cxn ang="0">
                    <a:pos x="110" y="4"/>
                  </a:cxn>
                  <a:cxn ang="0">
                    <a:pos x="109" y="3"/>
                  </a:cxn>
                  <a:cxn ang="0">
                    <a:pos x="108" y="1"/>
                  </a:cxn>
                  <a:cxn ang="0">
                    <a:pos x="107" y="0"/>
                  </a:cxn>
                  <a:cxn ang="0">
                    <a:pos x="105" y="0"/>
                  </a:cxn>
                  <a:cxn ang="0">
                    <a:pos x="104" y="0"/>
                  </a:cxn>
                  <a:cxn ang="0">
                    <a:pos x="102" y="1"/>
                  </a:cxn>
                  <a:cxn ang="0">
                    <a:pos x="102" y="1"/>
                  </a:cxn>
                </a:cxnLst>
                <a:rect l="0" t="0" r="r" b="b"/>
                <a:pathLst>
                  <a:path w="110" h="322">
                    <a:moveTo>
                      <a:pt x="102" y="1"/>
                    </a:moveTo>
                    <a:lnTo>
                      <a:pt x="102" y="1"/>
                    </a:lnTo>
                    <a:lnTo>
                      <a:pt x="97" y="7"/>
                    </a:lnTo>
                    <a:lnTo>
                      <a:pt x="93" y="13"/>
                    </a:lnTo>
                    <a:lnTo>
                      <a:pt x="87" y="26"/>
                    </a:lnTo>
                    <a:lnTo>
                      <a:pt x="82" y="39"/>
                    </a:lnTo>
                    <a:lnTo>
                      <a:pt x="79" y="54"/>
                    </a:lnTo>
                    <a:lnTo>
                      <a:pt x="79" y="54"/>
                    </a:lnTo>
                    <a:lnTo>
                      <a:pt x="72" y="77"/>
                    </a:lnTo>
                    <a:lnTo>
                      <a:pt x="65" y="101"/>
                    </a:lnTo>
                    <a:lnTo>
                      <a:pt x="51" y="148"/>
                    </a:lnTo>
                    <a:lnTo>
                      <a:pt x="51" y="148"/>
                    </a:lnTo>
                    <a:lnTo>
                      <a:pt x="44" y="168"/>
                    </a:lnTo>
                    <a:lnTo>
                      <a:pt x="37" y="190"/>
                    </a:lnTo>
                    <a:lnTo>
                      <a:pt x="20" y="231"/>
                    </a:lnTo>
                    <a:lnTo>
                      <a:pt x="13" y="252"/>
                    </a:lnTo>
                    <a:lnTo>
                      <a:pt x="7" y="274"/>
                    </a:lnTo>
                    <a:lnTo>
                      <a:pt x="2" y="295"/>
                    </a:lnTo>
                    <a:lnTo>
                      <a:pt x="1" y="307"/>
                    </a:lnTo>
                    <a:lnTo>
                      <a:pt x="0" y="317"/>
                    </a:lnTo>
                    <a:lnTo>
                      <a:pt x="0" y="317"/>
                    </a:lnTo>
                    <a:lnTo>
                      <a:pt x="1" y="319"/>
                    </a:lnTo>
                    <a:lnTo>
                      <a:pt x="2" y="321"/>
                    </a:lnTo>
                    <a:lnTo>
                      <a:pt x="3" y="322"/>
                    </a:lnTo>
                    <a:lnTo>
                      <a:pt x="6" y="322"/>
                    </a:lnTo>
                    <a:lnTo>
                      <a:pt x="8" y="322"/>
                    </a:lnTo>
                    <a:lnTo>
                      <a:pt x="9" y="321"/>
                    </a:lnTo>
                    <a:lnTo>
                      <a:pt x="10" y="319"/>
                    </a:lnTo>
                    <a:lnTo>
                      <a:pt x="11" y="317"/>
                    </a:lnTo>
                    <a:lnTo>
                      <a:pt x="11" y="317"/>
                    </a:lnTo>
                    <a:lnTo>
                      <a:pt x="11" y="307"/>
                    </a:lnTo>
                    <a:lnTo>
                      <a:pt x="12" y="296"/>
                    </a:lnTo>
                    <a:lnTo>
                      <a:pt x="16" y="276"/>
                    </a:lnTo>
                    <a:lnTo>
                      <a:pt x="22" y="256"/>
                    </a:lnTo>
                    <a:lnTo>
                      <a:pt x="29" y="237"/>
                    </a:lnTo>
                    <a:lnTo>
                      <a:pt x="44" y="198"/>
                    </a:lnTo>
                    <a:lnTo>
                      <a:pt x="51" y="179"/>
                    </a:lnTo>
                    <a:lnTo>
                      <a:pt x="57" y="159"/>
                    </a:lnTo>
                    <a:lnTo>
                      <a:pt x="57" y="159"/>
                    </a:lnTo>
                    <a:lnTo>
                      <a:pt x="70" y="120"/>
                    </a:lnTo>
                    <a:lnTo>
                      <a:pt x="81" y="81"/>
                    </a:lnTo>
                    <a:lnTo>
                      <a:pt x="81" y="81"/>
                    </a:lnTo>
                    <a:lnTo>
                      <a:pt x="86" y="62"/>
                    </a:lnTo>
                    <a:lnTo>
                      <a:pt x="91" y="42"/>
                    </a:lnTo>
                    <a:lnTo>
                      <a:pt x="94" y="33"/>
                    </a:lnTo>
                    <a:lnTo>
                      <a:pt x="97" y="25"/>
                    </a:lnTo>
                    <a:lnTo>
                      <a:pt x="103" y="16"/>
                    </a:lnTo>
                    <a:lnTo>
                      <a:pt x="109" y="8"/>
                    </a:lnTo>
                    <a:lnTo>
                      <a:pt x="109" y="8"/>
                    </a:lnTo>
                    <a:lnTo>
                      <a:pt x="110" y="6"/>
                    </a:lnTo>
                    <a:lnTo>
                      <a:pt x="110" y="4"/>
                    </a:lnTo>
                    <a:lnTo>
                      <a:pt x="109" y="3"/>
                    </a:lnTo>
                    <a:lnTo>
                      <a:pt x="108" y="1"/>
                    </a:lnTo>
                    <a:lnTo>
                      <a:pt x="107" y="0"/>
                    </a:lnTo>
                    <a:lnTo>
                      <a:pt x="105" y="0"/>
                    </a:lnTo>
                    <a:lnTo>
                      <a:pt x="104" y="0"/>
                    </a:lnTo>
                    <a:lnTo>
                      <a:pt x="102" y="1"/>
                    </a:lnTo>
                    <a:lnTo>
                      <a:pt x="102" y="1"/>
                    </a:lnTo>
                    <a:close/>
                  </a:path>
                </a:pathLst>
              </a:custGeom>
              <a:grpFill/>
              <a:ln w="9525">
                <a:solidFill>
                  <a:schemeClr val="accent4"/>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124" name="chenying0907 909"/>
              <p:cNvSpPr/>
              <p:nvPr/>
            </p:nvSpPr>
            <p:spPr bwMode="auto">
              <a:xfrm>
                <a:off x="3403600" y="1430338"/>
                <a:ext cx="41275" cy="182563"/>
              </a:xfrm>
              <a:custGeom>
                <a:avLst/>
                <a:gdLst/>
                <a:ahLst/>
                <a:cxnLst>
                  <a:cxn ang="0">
                    <a:pos x="67" y="4"/>
                  </a:cxn>
                  <a:cxn ang="0">
                    <a:pos x="62" y="52"/>
                  </a:cxn>
                  <a:cxn ang="0">
                    <a:pos x="53" y="99"/>
                  </a:cxn>
                  <a:cxn ang="0">
                    <a:pos x="39" y="171"/>
                  </a:cxn>
                  <a:cxn ang="0">
                    <a:pos x="35" y="193"/>
                  </a:cxn>
                  <a:cxn ang="0">
                    <a:pos x="30" y="215"/>
                  </a:cxn>
                  <a:cxn ang="0">
                    <a:pos x="15" y="255"/>
                  </a:cxn>
                  <a:cxn ang="0">
                    <a:pos x="10" y="277"/>
                  </a:cxn>
                  <a:cxn ang="0">
                    <a:pos x="7" y="294"/>
                  </a:cxn>
                  <a:cxn ang="0">
                    <a:pos x="5" y="310"/>
                  </a:cxn>
                  <a:cxn ang="0">
                    <a:pos x="5" y="325"/>
                  </a:cxn>
                  <a:cxn ang="0">
                    <a:pos x="4" y="335"/>
                  </a:cxn>
                  <a:cxn ang="0">
                    <a:pos x="3" y="337"/>
                  </a:cxn>
                  <a:cxn ang="0">
                    <a:pos x="0" y="340"/>
                  </a:cxn>
                  <a:cxn ang="0">
                    <a:pos x="1" y="343"/>
                  </a:cxn>
                  <a:cxn ang="0">
                    <a:pos x="4" y="345"/>
                  </a:cxn>
                  <a:cxn ang="0">
                    <a:pos x="7" y="345"/>
                  </a:cxn>
                  <a:cxn ang="0">
                    <a:pos x="10" y="342"/>
                  </a:cxn>
                  <a:cxn ang="0">
                    <a:pos x="13" y="334"/>
                  </a:cxn>
                  <a:cxn ang="0">
                    <a:pos x="14" y="318"/>
                  </a:cxn>
                  <a:cxn ang="0">
                    <a:pos x="14" y="310"/>
                  </a:cxn>
                  <a:cxn ang="0">
                    <a:pos x="17" y="285"/>
                  </a:cxn>
                  <a:cxn ang="0">
                    <a:pos x="23" y="260"/>
                  </a:cxn>
                  <a:cxn ang="0">
                    <a:pos x="40" y="213"/>
                  </a:cxn>
                  <a:cxn ang="0">
                    <a:pos x="44" y="201"/>
                  </a:cxn>
                  <a:cxn ang="0">
                    <a:pos x="47" y="176"/>
                  </a:cxn>
                  <a:cxn ang="0">
                    <a:pos x="49" y="163"/>
                  </a:cxn>
                  <a:cxn ang="0">
                    <a:pos x="63" y="107"/>
                  </a:cxn>
                  <a:cxn ang="0">
                    <a:pos x="65" y="93"/>
                  </a:cxn>
                  <a:cxn ang="0">
                    <a:pos x="70" y="52"/>
                  </a:cxn>
                  <a:cxn ang="0">
                    <a:pos x="73" y="28"/>
                  </a:cxn>
                  <a:cxn ang="0">
                    <a:pos x="76" y="4"/>
                  </a:cxn>
                  <a:cxn ang="0">
                    <a:pos x="75" y="2"/>
                  </a:cxn>
                  <a:cxn ang="0">
                    <a:pos x="73" y="0"/>
                  </a:cxn>
                  <a:cxn ang="0">
                    <a:pos x="70" y="0"/>
                  </a:cxn>
                  <a:cxn ang="0">
                    <a:pos x="67" y="2"/>
                  </a:cxn>
                  <a:cxn ang="0">
                    <a:pos x="67" y="4"/>
                  </a:cxn>
                </a:cxnLst>
                <a:rect l="0" t="0" r="r" b="b"/>
                <a:pathLst>
                  <a:path w="76" h="346">
                    <a:moveTo>
                      <a:pt x="67" y="4"/>
                    </a:moveTo>
                    <a:lnTo>
                      <a:pt x="67" y="4"/>
                    </a:lnTo>
                    <a:lnTo>
                      <a:pt x="65" y="28"/>
                    </a:lnTo>
                    <a:lnTo>
                      <a:pt x="62" y="52"/>
                    </a:lnTo>
                    <a:lnTo>
                      <a:pt x="58" y="76"/>
                    </a:lnTo>
                    <a:lnTo>
                      <a:pt x="53" y="99"/>
                    </a:lnTo>
                    <a:lnTo>
                      <a:pt x="43" y="147"/>
                    </a:lnTo>
                    <a:lnTo>
                      <a:pt x="39" y="171"/>
                    </a:lnTo>
                    <a:lnTo>
                      <a:pt x="35" y="193"/>
                    </a:lnTo>
                    <a:lnTo>
                      <a:pt x="35" y="193"/>
                    </a:lnTo>
                    <a:lnTo>
                      <a:pt x="33" y="205"/>
                    </a:lnTo>
                    <a:lnTo>
                      <a:pt x="30" y="215"/>
                    </a:lnTo>
                    <a:lnTo>
                      <a:pt x="22" y="236"/>
                    </a:lnTo>
                    <a:lnTo>
                      <a:pt x="15" y="255"/>
                    </a:lnTo>
                    <a:lnTo>
                      <a:pt x="12" y="267"/>
                    </a:lnTo>
                    <a:lnTo>
                      <a:pt x="10" y="277"/>
                    </a:lnTo>
                    <a:lnTo>
                      <a:pt x="10" y="277"/>
                    </a:lnTo>
                    <a:lnTo>
                      <a:pt x="7" y="294"/>
                    </a:lnTo>
                    <a:lnTo>
                      <a:pt x="6" y="302"/>
                    </a:lnTo>
                    <a:lnTo>
                      <a:pt x="5" y="310"/>
                    </a:lnTo>
                    <a:lnTo>
                      <a:pt x="5" y="310"/>
                    </a:lnTo>
                    <a:lnTo>
                      <a:pt x="5" y="325"/>
                    </a:lnTo>
                    <a:lnTo>
                      <a:pt x="5" y="333"/>
                    </a:lnTo>
                    <a:lnTo>
                      <a:pt x="4" y="335"/>
                    </a:lnTo>
                    <a:lnTo>
                      <a:pt x="3" y="337"/>
                    </a:lnTo>
                    <a:lnTo>
                      <a:pt x="3" y="337"/>
                    </a:lnTo>
                    <a:lnTo>
                      <a:pt x="1" y="338"/>
                    </a:lnTo>
                    <a:lnTo>
                      <a:pt x="0" y="340"/>
                    </a:lnTo>
                    <a:lnTo>
                      <a:pt x="1" y="342"/>
                    </a:lnTo>
                    <a:lnTo>
                      <a:pt x="1" y="343"/>
                    </a:lnTo>
                    <a:lnTo>
                      <a:pt x="2" y="345"/>
                    </a:lnTo>
                    <a:lnTo>
                      <a:pt x="4" y="345"/>
                    </a:lnTo>
                    <a:lnTo>
                      <a:pt x="5" y="346"/>
                    </a:lnTo>
                    <a:lnTo>
                      <a:pt x="7" y="345"/>
                    </a:lnTo>
                    <a:lnTo>
                      <a:pt x="7" y="345"/>
                    </a:lnTo>
                    <a:lnTo>
                      <a:pt x="10" y="342"/>
                    </a:lnTo>
                    <a:lnTo>
                      <a:pt x="12" y="339"/>
                    </a:lnTo>
                    <a:lnTo>
                      <a:pt x="13" y="334"/>
                    </a:lnTo>
                    <a:lnTo>
                      <a:pt x="14" y="329"/>
                    </a:lnTo>
                    <a:lnTo>
                      <a:pt x="14" y="318"/>
                    </a:lnTo>
                    <a:lnTo>
                      <a:pt x="14" y="310"/>
                    </a:lnTo>
                    <a:lnTo>
                      <a:pt x="14" y="310"/>
                    </a:lnTo>
                    <a:lnTo>
                      <a:pt x="15" y="298"/>
                    </a:lnTo>
                    <a:lnTo>
                      <a:pt x="17" y="285"/>
                    </a:lnTo>
                    <a:lnTo>
                      <a:pt x="19" y="273"/>
                    </a:lnTo>
                    <a:lnTo>
                      <a:pt x="23" y="260"/>
                    </a:lnTo>
                    <a:lnTo>
                      <a:pt x="32" y="236"/>
                    </a:lnTo>
                    <a:lnTo>
                      <a:pt x="40" y="213"/>
                    </a:lnTo>
                    <a:lnTo>
                      <a:pt x="40" y="213"/>
                    </a:lnTo>
                    <a:lnTo>
                      <a:pt x="44" y="201"/>
                    </a:lnTo>
                    <a:lnTo>
                      <a:pt x="46" y="188"/>
                    </a:lnTo>
                    <a:lnTo>
                      <a:pt x="47" y="176"/>
                    </a:lnTo>
                    <a:lnTo>
                      <a:pt x="49" y="163"/>
                    </a:lnTo>
                    <a:lnTo>
                      <a:pt x="49" y="163"/>
                    </a:lnTo>
                    <a:lnTo>
                      <a:pt x="56" y="135"/>
                    </a:lnTo>
                    <a:lnTo>
                      <a:pt x="63" y="107"/>
                    </a:lnTo>
                    <a:lnTo>
                      <a:pt x="63" y="107"/>
                    </a:lnTo>
                    <a:lnTo>
                      <a:pt x="65" y="93"/>
                    </a:lnTo>
                    <a:lnTo>
                      <a:pt x="66" y="79"/>
                    </a:lnTo>
                    <a:lnTo>
                      <a:pt x="70" y="52"/>
                    </a:lnTo>
                    <a:lnTo>
                      <a:pt x="70" y="52"/>
                    </a:lnTo>
                    <a:lnTo>
                      <a:pt x="73" y="28"/>
                    </a:lnTo>
                    <a:lnTo>
                      <a:pt x="75" y="17"/>
                    </a:lnTo>
                    <a:lnTo>
                      <a:pt x="76" y="4"/>
                    </a:lnTo>
                    <a:lnTo>
                      <a:pt x="76" y="4"/>
                    </a:lnTo>
                    <a:lnTo>
                      <a:pt x="75" y="2"/>
                    </a:lnTo>
                    <a:lnTo>
                      <a:pt x="74" y="1"/>
                    </a:lnTo>
                    <a:lnTo>
                      <a:pt x="73" y="0"/>
                    </a:lnTo>
                    <a:lnTo>
                      <a:pt x="71" y="0"/>
                    </a:lnTo>
                    <a:lnTo>
                      <a:pt x="70" y="0"/>
                    </a:lnTo>
                    <a:lnTo>
                      <a:pt x="68" y="1"/>
                    </a:lnTo>
                    <a:lnTo>
                      <a:pt x="67" y="2"/>
                    </a:lnTo>
                    <a:lnTo>
                      <a:pt x="67" y="4"/>
                    </a:lnTo>
                    <a:lnTo>
                      <a:pt x="67" y="4"/>
                    </a:lnTo>
                    <a:close/>
                  </a:path>
                </a:pathLst>
              </a:custGeom>
              <a:grpFill/>
              <a:ln w="9525">
                <a:solidFill>
                  <a:schemeClr val="accent4"/>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125" name="chenying0907 910"/>
              <p:cNvSpPr/>
              <p:nvPr/>
            </p:nvSpPr>
            <p:spPr bwMode="auto">
              <a:xfrm>
                <a:off x="3436938" y="1397000"/>
                <a:ext cx="47625" cy="252413"/>
              </a:xfrm>
              <a:custGeom>
                <a:avLst/>
                <a:gdLst/>
                <a:ahLst/>
                <a:cxnLst>
                  <a:cxn ang="0">
                    <a:pos x="80" y="4"/>
                  </a:cxn>
                  <a:cxn ang="0">
                    <a:pos x="80" y="4"/>
                  </a:cxn>
                  <a:cxn ang="0">
                    <a:pos x="78" y="20"/>
                  </a:cxn>
                  <a:cxn ang="0">
                    <a:pos x="76" y="34"/>
                  </a:cxn>
                  <a:cxn ang="0">
                    <a:pos x="69" y="63"/>
                  </a:cxn>
                  <a:cxn ang="0">
                    <a:pos x="54" y="121"/>
                  </a:cxn>
                  <a:cxn ang="0">
                    <a:pos x="54" y="121"/>
                  </a:cxn>
                  <a:cxn ang="0">
                    <a:pos x="40" y="180"/>
                  </a:cxn>
                  <a:cxn ang="0">
                    <a:pos x="26" y="238"/>
                  </a:cxn>
                  <a:cxn ang="0">
                    <a:pos x="26" y="238"/>
                  </a:cxn>
                  <a:cxn ang="0">
                    <a:pos x="23" y="253"/>
                  </a:cxn>
                  <a:cxn ang="0">
                    <a:pos x="21" y="269"/>
                  </a:cxn>
                  <a:cxn ang="0">
                    <a:pos x="19" y="301"/>
                  </a:cxn>
                  <a:cxn ang="0">
                    <a:pos x="16" y="332"/>
                  </a:cxn>
                  <a:cxn ang="0">
                    <a:pos x="15" y="347"/>
                  </a:cxn>
                  <a:cxn ang="0">
                    <a:pos x="12" y="363"/>
                  </a:cxn>
                  <a:cxn ang="0">
                    <a:pos x="12" y="363"/>
                  </a:cxn>
                  <a:cxn ang="0">
                    <a:pos x="8" y="391"/>
                  </a:cxn>
                  <a:cxn ang="0">
                    <a:pos x="4" y="419"/>
                  </a:cxn>
                  <a:cxn ang="0">
                    <a:pos x="2" y="446"/>
                  </a:cxn>
                  <a:cxn ang="0">
                    <a:pos x="0" y="474"/>
                  </a:cxn>
                  <a:cxn ang="0">
                    <a:pos x="0" y="474"/>
                  </a:cxn>
                  <a:cxn ang="0">
                    <a:pos x="0" y="476"/>
                  </a:cxn>
                  <a:cxn ang="0">
                    <a:pos x="1" y="477"/>
                  </a:cxn>
                  <a:cxn ang="0">
                    <a:pos x="3" y="478"/>
                  </a:cxn>
                  <a:cxn ang="0">
                    <a:pos x="4" y="478"/>
                  </a:cxn>
                  <a:cxn ang="0">
                    <a:pos x="6" y="478"/>
                  </a:cxn>
                  <a:cxn ang="0">
                    <a:pos x="8" y="477"/>
                  </a:cxn>
                  <a:cxn ang="0">
                    <a:pos x="9" y="476"/>
                  </a:cxn>
                  <a:cxn ang="0">
                    <a:pos x="9" y="474"/>
                  </a:cxn>
                  <a:cxn ang="0">
                    <a:pos x="9" y="474"/>
                  </a:cxn>
                  <a:cxn ang="0">
                    <a:pos x="11" y="444"/>
                  </a:cxn>
                  <a:cxn ang="0">
                    <a:pos x="14" y="415"/>
                  </a:cxn>
                  <a:cxn ang="0">
                    <a:pos x="18" y="385"/>
                  </a:cxn>
                  <a:cxn ang="0">
                    <a:pos x="23" y="357"/>
                  </a:cxn>
                  <a:cxn ang="0">
                    <a:pos x="23" y="357"/>
                  </a:cxn>
                  <a:cxn ang="0">
                    <a:pos x="25" y="341"/>
                  </a:cxn>
                  <a:cxn ang="0">
                    <a:pos x="28" y="326"/>
                  </a:cxn>
                  <a:cxn ang="0">
                    <a:pos x="30" y="295"/>
                  </a:cxn>
                  <a:cxn ang="0">
                    <a:pos x="33" y="263"/>
                  </a:cxn>
                  <a:cxn ang="0">
                    <a:pos x="35" y="247"/>
                  </a:cxn>
                  <a:cxn ang="0">
                    <a:pos x="38" y="232"/>
                  </a:cxn>
                  <a:cxn ang="0">
                    <a:pos x="38" y="232"/>
                  </a:cxn>
                  <a:cxn ang="0">
                    <a:pos x="51" y="174"/>
                  </a:cxn>
                  <a:cxn ang="0">
                    <a:pos x="66" y="116"/>
                  </a:cxn>
                  <a:cxn ang="0">
                    <a:pos x="66" y="116"/>
                  </a:cxn>
                  <a:cxn ang="0">
                    <a:pos x="79" y="61"/>
                  </a:cxn>
                  <a:cxn ang="0">
                    <a:pos x="85" y="32"/>
                  </a:cxn>
                  <a:cxn ang="0">
                    <a:pos x="90" y="4"/>
                  </a:cxn>
                  <a:cxn ang="0">
                    <a:pos x="90" y="4"/>
                  </a:cxn>
                  <a:cxn ang="0">
                    <a:pos x="90" y="3"/>
                  </a:cxn>
                  <a:cxn ang="0">
                    <a:pos x="88" y="1"/>
                  </a:cxn>
                  <a:cxn ang="0">
                    <a:pos x="87" y="0"/>
                  </a:cxn>
                  <a:cxn ang="0">
                    <a:pos x="85" y="0"/>
                  </a:cxn>
                  <a:cxn ang="0">
                    <a:pos x="82" y="1"/>
                  </a:cxn>
                  <a:cxn ang="0">
                    <a:pos x="81" y="3"/>
                  </a:cxn>
                  <a:cxn ang="0">
                    <a:pos x="80" y="4"/>
                  </a:cxn>
                  <a:cxn ang="0">
                    <a:pos x="80" y="4"/>
                  </a:cxn>
                </a:cxnLst>
                <a:rect l="0" t="0" r="r" b="b"/>
                <a:pathLst>
                  <a:path w="90" h="478">
                    <a:moveTo>
                      <a:pt x="80" y="4"/>
                    </a:moveTo>
                    <a:lnTo>
                      <a:pt x="80" y="4"/>
                    </a:lnTo>
                    <a:lnTo>
                      <a:pt x="78" y="20"/>
                    </a:lnTo>
                    <a:lnTo>
                      <a:pt x="76" y="34"/>
                    </a:lnTo>
                    <a:lnTo>
                      <a:pt x="69" y="63"/>
                    </a:lnTo>
                    <a:lnTo>
                      <a:pt x="54" y="121"/>
                    </a:lnTo>
                    <a:lnTo>
                      <a:pt x="54" y="121"/>
                    </a:lnTo>
                    <a:lnTo>
                      <a:pt x="40" y="180"/>
                    </a:lnTo>
                    <a:lnTo>
                      <a:pt x="26" y="238"/>
                    </a:lnTo>
                    <a:lnTo>
                      <a:pt x="26" y="238"/>
                    </a:lnTo>
                    <a:lnTo>
                      <a:pt x="23" y="253"/>
                    </a:lnTo>
                    <a:lnTo>
                      <a:pt x="21" y="269"/>
                    </a:lnTo>
                    <a:lnTo>
                      <a:pt x="19" y="301"/>
                    </a:lnTo>
                    <a:lnTo>
                      <a:pt x="16" y="332"/>
                    </a:lnTo>
                    <a:lnTo>
                      <a:pt x="15" y="347"/>
                    </a:lnTo>
                    <a:lnTo>
                      <a:pt x="12" y="363"/>
                    </a:lnTo>
                    <a:lnTo>
                      <a:pt x="12" y="363"/>
                    </a:lnTo>
                    <a:lnTo>
                      <a:pt x="8" y="391"/>
                    </a:lnTo>
                    <a:lnTo>
                      <a:pt x="4" y="419"/>
                    </a:lnTo>
                    <a:lnTo>
                      <a:pt x="2" y="446"/>
                    </a:lnTo>
                    <a:lnTo>
                      <a:pt x="0" y="474"/>
                    </a:lnTo>
                    <a:lnTo>
                      <a:pt x="0" y="474"/>
                    </a:lnTo>
                    <a:lnTo>
                      <a:pt x="0" y="476"/>
                    </a:lnTo>
                    <a:lnTo>
                      <a:pt x="1" y="477"/>
                    </a:lnTo>
                    <a:lnTo>
                      <a:pt x="3" y="478"/>
                    </a:lnTo>
                    <a:lnTo>
                      <a:pt x="4" y="478"/>
                    </a:lnTo>
                    <a:lnTo>
                      <a:pt x="6" y="478"/>
                    </a:lnTo>
                    <a:lnTo>
                      <a:pt x="8" y="477"/>
                    </a:lnTo>
                    <a:lnTo>
                      <a:pt x="9" y="476"/>
                    </a:lnTo>
                    <a:lnTo>
                      <a:pt x="9" y="474"/>
                    </a:lnTo>
                    <a:lnTo>
                      <a:pt x="9" y="474"/>
                    </a:lnTo>
                    <a:lnTo>
                      <a:pt x="11" y="444"/>
                    </a:lnTo>
                    <a:lnTo>
                      <a:pt x="14" y="415"/>
                    </a:lnTo>
                    <a:lnTo>
                      <a:pt x="18" y="385"/>
                    </a:lnTo>
                    <a:lnTo>
                      <a:pt x="23" y="357"/>
                    </a:lnTo>
                    <a:lnTo>
                      <a:pt x="23" y="357"/>
                    </a:lnTo>
                    <a:lnTo>
                      <a:pt x="25" y="341"/>
                    </a:lnTo>
                    <a:lnTo>
                      <a:pt x="28" y="326"/>
                    </a:lnTo>
                    <a:lnTo>
                      <a:pt x="30" y="295"/>
                    </a:lnTo>
                    <a:lnTo>
                      <a:pt x="33" y="263"/>
                    </a:lnTo>
                    <a:lnTo>
                      <a:pt x="35" y="247"/>
                    </a:lnTo>
                    <a:lnTo>
                      <a:pt x="38" y="232"/>
                    </a:lnTo>
                    <a:lnTo>
                      <a:pt x="38" y="232"/>
                    </a:lnTo>
                    <a:lnTo>
                      <a:pt x="51" y="174"/>
                    </a:lnTo>
                    <a:lnTo>
                      <a:pt x="66" y="116"/>
                    </a:lnTo>
                    <a:lnTo>
                      <a:pt x="66" y="116"/>
                    </a:lnTo>
                    <a:lnTo>
                      <a:pt x="79" y="61"/>
                    </a:lnTo>
                    <a:lnTo>
                      <a:pt x="85" y="32"/>
                    </a:lnTo>
                    <a:lnTo>
                      <a:pt x="90" y="4"/>
                    </a:lnTo>
                    <a:lnTo>
                      <a:pt x="90" y="4"/>
                    </a:lnTo>
                    <a:lnTo>
                      <a:pt x="90" y="3"/>
                    </a:lnTo>
                    <a:lnTo>
                      <a:pt x="88" y="1"/>
                    </a:lnTo>
                    <a:lnTo>
                      <a:pt x="87" y="0"/>
                    </a:lnTo>
                    <a:lnTo>
                      <a:pt x="85" y="0"/>
                    </a:lnTo>
                    <a:lnTo>
                      <a:pt x="82" y="1"/>
                    </a:lnTo>
                    <a:lnTo>
                      <a:pt x="81" y="3"/>
                    </a:lnTo>
                    <a:lnTo>
                      <a:pt x="80" y="4"/>
                    </a:lnTo>
                    <a:lnTo>
                      <a:pt x="80" y="4"/>
                    </a:lnTo>
                    <a:close/>
                  </a:path>
                </a:pathLst>
              </a:custGeom>
              <a:grpFill/>
              <a:ln w="9525">
                <a:solidFill>
                  <a:schemeClr val="accent4"/>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126" name="chenying0907 911"/>
              <p:cNvSpPr/>
              <p:nvPr/>
            </p:nvSpPr>
            <p:spPr bwMode="auto">
              <a:xfrm>
                <a:off x="3457575" y="1241425"/>
                <a:ext cx="104775" cy="455613"/>
              </a:xfrm>
              <a:custGeom>
                <a:avLst/>
                <a:gdLst/>
                <a:ahLst/>
                <a:cxnLst>
                  <a:cxn ang="0">
                    <a:pos x="189" y="5"/>
                  </a:cxn>
                  <a:cxn ang="0">
                    <a:pos x="187" y="12"/>
                  </a:cxn>
                  <a:cxn ang="0">
                    <a:pos x="185" y="19"/>
                  </a:cxn>
                  <a:cxn ang="0">
                    <a:pos x="183" y="34"/>
                  </a:cxn>
                  <a:cxn ang="0">
                    <a:pos x="181" y="47"/>
                  </a:cxn>
                  <a:cxn ang="0">
                    <a:pos x="173" y="98"/>
                  </a:cxn>
                  <a:cxn ang="0">
                    <a:pos x="167" y="127"/>
                  </a:cxn>
                  <a:cxn ang="0">
                    <a:pos x="152" y="182"/>
                  </a:cxn>
                  <a:cxn ang="0">
                    <a:pos x="142" y="208"/>
                  </a:cxn>
                  <a:cxn ang="0">
                    <a:pos x="108" y="307"/>
                  </a:cxn>
                  <a:cxn ang="0">
                    <a:pos x="101" y="334"/>
                  </a:cxn>
                  <a:cxn ang="0">
                    <a:pos x="88" y="420"/>
                  </a:cxn>
                  <a:cxn ang="0">
                    <a:pos x="82" y="448"/>
                  </a:cxn>
                  <a:cxn ang="0">
                    <a:pos x="66" y="533"/>
                  </a:cxn>
                  <a:cxn ang="0">
                    <a:pos x="41" y="644"/>
                  </a:cxn>
                  <a:cxn ang="0">
                    <a:pos x="30" y="698"/>
                  </a:cxn>
                  <a:cxn ang="0">
                    <a:pos x="7" y="804"/>
                  </a:cxn>
                  <a:cxn ang="0">
                    <a:pos x="0" y="858"/>
                  </a:cxn>
                  <a:cxn ang="0">
                    <a:pos x="0" y="860"/>
                  </a:cxn>
                  <a:cxn ang="0">
                    <a:pos x="2" y="862"/>
                  </a:cxn>
                  <a:cxn ang="0">
                    <a:pos x="7" y="861"/>
                  </a:cxn>
                  <a:cxn ang="0">
                    <a:pos x="9" y="858"/>
                  </a:cxn>
                  <a:cxn ang="0">
                    <a:pos x="12" y="830"/>
                  </a:cxn>
                  <a:cxn ang="0">
                    <a:pos x="29" y="748"/>
                  </a:cxn>
                  <a:cxn ang="0">
                    <a:pos x="53" y="638"/>
                  </a:cxn>
                  <a:cxn ang="0">
                    <a:pos x="64" y="580"/>
                  </a:cxn>
                  <a:cxn ang="0">
                    <a:pos x="89" y="464"/>
                  </a:cxn>
                  <a:cxn ang="0">
                    <a:pos x="99" y="405"/>
                  </a:cxn>
                  <a:cxn ang="0">
                    <a:pos x="103" y="379"/>
                  </a:cxn>
                  <a:cxn ang="0">
                    <a:pos x="113" y="326"/>
                  </a:cxn>
                  <a:cxn ang="0">
                    <a:pos x="121" y="301"/>
                  </a:cxn>
                  <a:cxn ang="0">
                    <a:pos x="158" y="195"/>
                  </a:cxn>
                  <a:cxn ang="0">
                    <a:pos x="174" y="140"/>
                  </a:cxn>
                  <a:cxn ang="0">
                    <a:pos x="186" y="83"/>
                  </a:cxn>
                  <a:cxn ang="0">
                    <a:pos x="189" y="60"/>
                  </a:cxn>
                  <a:cxn ang="0">
                    <a:pos x="192" y="36"/>
                  </a:cxn>
                  <a:cxn ang="0">
                    <a:pos x="196" y="20"/>
                  </a:cxn>
                  <a:cxn ang="0">
                    <a:pos x="198" y="5"/>
                  </a:cxn>
                  <a:cxn ang="0">
                    <a:pos x="198" y="3"/>
                  </a:cxn>
                  <a:cxn ang="0">
                    <a:pos x="196" y="1"/>
                  </a:cxn>
                  <a:cxn ang="0">
                    <a:pos x="192" y="1"/>
                  </a:cxn>
                  <a:cxn ang="0">
                    <a:pos x="190" y="3"/>
                  </a:cxn>
                  <a:cxn ang="0">
                    <a:pos x="189" y="5"/>
                  </a:cxn>
                </a:cxnLst>
                <a:rect l="0" t="0" r="r" b="b"/>
                <a:pathLst>
                  <a:path w="198" h="862">
                    <a:moveTo>
                      <a:pt x="189" y="5"/>
                    </a:moveTo>
                    <a:lnTo>
                      <a:pt x="189" y="5"/>
                    </a:lnTo>
                    <a:lnTo>
                      <a:pt x="189" y="9"/>
                    </a:lnTo>
                    <a:lnTo>
                      <a:pt x="187" y="12"/>
                    </a:lnTo>
                    <a:lnTo>
                      <a:pt x="186" y="15"/>
                    </a:lnTo>
                    <a:lnTo>
                      <a:pt x="185" y="19"/>
                    </a:lnTo>
                    <a:lnTo>
                      <a:pt x="185" y="19"/>
                    </a:lnTo>
                    <a:lnTo>
                      <a:pt x="183" y="34"/>
                    </a:lnTo>
                    <a:lnTo>
                      <a:pt x="181" y="47"/>
                    </a:lnTo>
                    <a:lnTo>
                      <a:pt x="181" y="47"/>
                    </a:lnTo>
                    <a:lnTo>
                      <a:pt x="178" y="73"/>
                    </a:lnTo>
                    <a:lnTo>
                      <a:pt x="173" y="98"/>
                    </a:lnTo>
                    <a:lnTo>
                      <a:pt x="173" y="98"/>
                    </a:lnTo>
                    <a:lnTo>
                      <a:pt x="167" y="127"/>
                    </a:lnTo>
                    <a:lnTo>
                      <a:pt x="160" y="154"/>
                    </a:lnTo>
                    <a:lnTo>
                      <a:pt x="152" y="182"/>
                    </a:lnTo>
                    <a:lnTo>
                      <a:pt x="142" y="208"/>
                    </a:lnTo>
                    <a:lnTo>
                      <a:pt x="142" y="208"/>
                    </a:lnTo>
                    <a:lnTo>
                      <a:pt x="108" y="307"/>
                    </a:lnTo>
                    <a:lnTo>
                      <a:pt x="108" y="307"/>
                    </a:lnTo>
                    <a:lnTo>
                      <a:pt x="104" y="321"/>
                    </a:lnTo>
                    <a:lnTo>
                      <a:pt x="101" y="334"/>
                    </a:lnTo>
                    <a:lnTo>
                      <a:pt x="96" y="363"/>
                    </a:lnTo>
                    <a:lnTo>
                      <a:pt x="88" y="420"/>
                    </a:lnTo>
                    <a:lnTo>
                      <a:pt x="88" y="420"/>
                    </a:lnTo>
                    <a:lnTo>
                      <a:pt x="82" y="448"/>
                    </a:lnTo>
                    <a:lnTo>
                      <a:pt x="77" y="476"/>
                    </a:lnTo>
                    <a:lnTo>
                      <a:pt x="66" y="533"/>
                    </a:lnTo>
                    <a:lnTo>
                      <a:pt x="54" y="589"/>
                    </a:lnTo>
                    <a:lnTo>
                      <a:pt x="41" y="644"/>
                    </a:lnTo>
                    <a:lnTo>
                      <a:pt x="41" y="644"/>
                    </a:lnTo>
                    <a:lnTo>
                      <a:pt x="30" y="698"/>
                    </a:lnTo>
                    <a:lnTo>
                      <a:pt x="18" y="751"/>
                    </a:lnTo>
                    <a:lnTo>
                      <a:pt x="7" y="804"/>
                    </a:lnTo>
                    <a:lnTo>
                      <a:pt x="3" y="831"/>
                    </a:lnTo>
                    <a:lnTo>
                      <a:pt x="0" y="858"/>
                    </a:lnTo>
                    <a:lnTo>
                      <a:pt x="0" y="858"/>
                    </a:lnTo>
                    <a:lnTo>
                      <a:pt x="0" y="860"/>
                    </a:lnTo>
                    <a:lnTo>
                      <a:pt x="1" y="861"/>
                    </a:lnTo>
                    <a:lnTo>
                      <a:pt x="2" y="862"/>
                    </a:lnTo>
                    <a:lnTo>
                      <a:pt x="4" y="862"/>
                    </a:lnTo>
                    <a:lnTo>
                      <a:pt x="7" y="861"/>
                    </a:lnTo>
                    <a:lnTo>
                      <a:pt x="8" y="860"/>
                    </a:lnTo>
                    <a:lnTo>
                      <a:pt x="9" y="858"/>
                    </a:lnTo>
                    <a:lnTo>
                      <a:pt x="9" y="858"/>
                    </a:lnTo>
                    <a:lnTo>
                      <a:pt x="12" y="830"/>
                    </a:lnTo>
                    <a:lnTo>
                      <a:pt x="17" y="803"/>
                    </a:lnTo>
                    <a:lnTo>
                      <a:pt x="29" y="748"/>
                    </a:lnTo>
                    <a:lnTo>
                      <a:pt x="40" y="693"/>
                    </a:lnTo>
                    <a:lnTo>
                      <a:pt x="53" y="638"/>
                    </a:lnTo>
                    <a:lnTo>
                      <a:pt x="53" y="638"/>
                    </a:lnTo>
                    <a:lnTo>
                      <a:pt x="64" y="580"/>
                    </a:lnTo>
                    <a:lnTo>
                      <a:pt x="77" y="522"/>
                    </a:lnTo>
                    <a:lnTo>
                      <a:pt x="89" y="464"/>
                    </a:lnTo>
                    <a:lnTo>
                      <a:pt x="95" y="435"/>
                    </a:lnTo>
                    <a:lnTo>
                      <a:pt x="99" y="405"/>
                    </a:lnTo>
                    <a:lnTo>
                      <a:pt x="99" y="405"/>
                    </a:lnTo>
                    <a:lnTo>
                      <a:pt x="103" y="379"/>
                    </a:lnTo>
                    <a:lnTo>
                      <a:pt x="107" y="353"/>
                    </a:lnTo>
                    <a:lnTo>
                      <a:pt x="113" y="326"/>
                    </a:lnTo>
                    <a:lnTo>
                      <a:pt x="121" y="301"/>
                    </a:lnTo>
                    <a:lnTo>
                      <a:pt x="121" y="301"/>
                    </a:lnTo>
                    <a:lnTo>
                      <a:pt x="158" y="195"/>
                    </a:lnTo>
                    <a:lnTo>
                      <a:pt x="158" y="195"/>
                    </a:lnTo>
                    <a:lnTo>
                      <a:pt x="166" y="167"/>
                    </a:lnTo>
                    <a:lnTo>
                      <a:pt x="174" y="140"/>
                    </a:lnTo>
                    <a:lnTo>
                      <a:pt x="181" y="112"/>
                    </a:lnTo>
                    <a:lnTo>
                      <a:pt x="186" y="83"/>
                    </a:lnTo>
                    <a:lnTo>
                      <a:pt x="186" y="83"/>
                    </a:lnTo>
                    <a:lnTo>
                      <a:pt x="189" y="60"/>
                    </a:lnTo>
                    <a:lnTo>
                      <a:pt x="190" y="47"/>
                    </a:lnTo>
                    <a:lnTo>
                      <a:pt x="192" y="36"/>
                    </a:lnTo>
                    <a:lnTo>
                      <a:pt x="192" y="36"/>
                    </a:lnTo>
                    <a:lnTo>
                      <a:pt x="196" y="20"/>
                    </a:lnTo>
                    <a:lnTo>
                      <a:pt x="198" y="12"/>
                    </a:lnTo>
                    <a:lnTo>
                      <a:pt x="198" y="5"/>
                    </a:lnTo>
                    <a:lnTo>
                      <a:pt x="198" y="5"/>
                    </a:lnTo>
                    <a:lnTo>
                      <a:pt x="198" y="3"/>
                    </a:lnTo>
                    <a:lnTo>
                      <a:pt x="197" y="2"/>
                    </a:lnTo>
                    <a:lnTo>
                      <a:pt x="196" y="1"/>
                    </a:lnTo>
                    <a:lnTo>
                      <a:pt x="194" y="0"/>
                    </a:lnTo>
                    <a:lnTo>
                      <a:pt x="192" y="1"/>
                    </a:lnTo>
                    <a:lnTo>
                      <a:pt x="191" y="2"/>
                    </a:lnTo>
                    <a:lnTo>
                      <a:pt x="190" y="3"/>
                    </a:lnTo>
                    <a:lnTo>
                      <a:pt x="189" y="5"/>
                    </a:lnTo>
                    <a:lnTo>
                      <a:pt x="189" y="5"/>
                    </a:lnTo>
                    <a:close/>
                  </a:path>
                </a:pathLst>
              </a:custGeom>
              <a:grpFill/>
              <a:ln w="9525">
                <a:solidFill>
                  <a:schemeClr val="accent4"/>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127" name="chenying0907 912"/>
              <p:cNvSpPr/>
              <p:nvPr/>
            </p:nvSpPr>
            <p:spPr bwMode="auto">
              <a:xfrm>
                <a:off x="3494088" y="1250950"/>
                <a:ext cx="98425" cy="452438"/>
              </a:xfrm>
              <a:custGeom>
                <a:avLst/>
                <a:gdLst/>
                <a:ahLst/>
                <a:cxnLst>
                  <a:cxn ang="0">
                    <a:pos x="175" y="5"/>
                  </a:cxn>
                  <a:cxn ang="0">
                    <a:pos x="174" y="29"/>
                  </a:cxn>
                  <a:cxn ang="0">
                    <a:pos x="159" y="100"/>
                  </a:cxn>
                  <a:cxn ang="0">
                    <a:pos x="150" y="153"/>
                  </a:cxn>
                  <a:cxn ang="0">
                    <a:pos x="141" y="207"/>
                  </a:cxn>
                  <a:cxn ang="0">
                    <a:pos x="121" y="315"/>
                  </a:cxn>
                  <a:cxn ang="0">
                    <a:pos x="104" y="426"/>
                  </a:cxn>
                  <a:cxn ang="0">
                    <a:pos x="99" y="449"/>
                  </a:cxn>
                  <a:cxn ang="0">
                    <a:pos x="93" y="472"/>
                  </a:cxn>
                  <a:cxn ang="0">
                    <a:pos x="91" y="488"/>
                  </a:cxn>
                  <a:cxn ang="0">
                    <a:pos x="81" y="531"/>
                  </a:cxn>
                  <a:cxn ang="0">
                    <a:pos x="51" y="644"/>
                  </a:cxn>
                  <a:cxn ang="0">
                    <a:pos x="44" y="672"/>
                  </a:cxn>
                  <a:cxn ang="0">
                    <a:pos x="19" y="753"/>
                  </a:cxn>
                  <a:cxn ang="0">
                    <a:pos x="13" y="780"/>
                  </a:cxn>
                  <a:cxn ang="0">
                    <a:pos x="7" y="806"/>
                  </a:cxn>
                  <a:cxn ang="0">
                    <a:pos x="0" y="838"/>
                  </a:cxn>
                  <a:cxn ang="0">
                    <a:pos x="0" y="848"/>
                  </a:cxn>
                  <a:cxn ang="0">
                    <a:pos x="1" y="853"/>
                  </a:cxn>
                  <a:cxn ang="0">
                    <a:pos x="4" y="854"/>
                  </a:cxn>
                  <a:cxn ang="0">
                    <a:pos x="7" y="853"/>
                  </a:cxn>
                  <a:cxn ang="0">
                    <a:pos x="9" y="848"/>
                  </a:cxn>
                  <a:cxn ang="0">
                    <a:pos x="10" y="837"/>
                  </a:cxn>
                  <a:cxn ang="0">
                    <a:pos x="18" y="800"/>
                  </a:cxn>
                  <a:cxn ang="0">
                    <a:pos x="23" y="774"/>
                  </a:cxn>
                  <a:cxn ang="0">
                    <a:pos x="30" y="747"/>
                  </a:cxn>
                  <a:cxn ang="0">
                    <a:pos x="63" y="638"/>
                  </a:cxn>
                  <a:cxn ang="0">
                    <a:pos x="92" y="525"/>
                  </a:cxn>
                  <a:cxn ang="0">
                    <a:pos x="98" y="500"/>
                  </a:cxn>
                  <a:cxn ang="0">
                    <a:pos x="102" y="476"/>
                  </a:cxn>
                  <a:cxn ang="0">
                    <a:pos x="109" y="447"/>
                  </a:cxn>
                  <a:cxn ang="0">
                    <a:pos x="115" y="419"/>
                  </a:cxn>
                  <a:cxn ang="0">
                    <a:pos x="131" y="309"/>
                  </a:cxn>
                  <a:cxn ang="0">
                    <a:pos x="151" y="201"/>
                  </a:cxn>
                  <a:cxn ang="0">
                    <a:pos x="160" y="147"/>
                  </a:cxn>
                  <a:cxn ang="0">
                    <a:pos x="170" y="93"/>
                  </a:cxn>
                  <a:cxn ang="0">
                    <a:pos x="183" y="27"/>
                  </a:cxn>
                  <a:cxn ang="0">
                    <a:pos x="185" y="5"/>
                  </a:cxn>
                  <a:cxn ang="0">
                    <a:pos x="184" y="3"/>
                  </a:cxn>
                  <a:cxn ang="0">
                    <a:pos x="182" y="0"/>
                  </a:cxn>
                  <a:cxn ang="0">
                    <a:pos x="178" y="0"/>
                  </a:cxn>
                  <a:cxn ang="0">
                    <a:pos x="176" y="3"/>
                  </a:cxn>
                  <a:cxn ang="0">
                    <a:pos x="175" y="5"/>
                  </a:cxn>
                </a:cxnLst>
                <a:rect l="0" t="0" r="r" b="b"/>
                <a:pathLst>
                  <a:path w="185" h="854">
                    <a:moveTo>
                      <a:pt x="175" y="5"/>
                    </a:moveTo>
                    <a:lnTo>
                      <a:pt x="175" y="5"/>
                    </a:lnTo>
                    <a:lnTo>
                      <a:pt x="175" y="17"/>
                    </a:lnTo>
                    <a:lnTo>
                      <a:pt x="174" y="29"/>
                    </a:lnTo>
                    <a:lnTo>
                      <a:pt x="170" y="52"/>
                    </a:lnTo>
                    <a:lnTo>
                      <a:pt x="159" y="100"/>
                    </a:lnTo>
                    <a:lnTo>
                      <a:pt x="159" y="100"/>
                    </a:lnTo>
                    <a:lnTo>
                      <a:pt x="150" y="153"/>
                    </a:lnTo>
                    <a:lnTo>
                      <a:pt x="141" y="207"/>
                    </a:lnTo>
                    <a:lnTo>
                      <a:pt x="141" y="207"/>
                    </a:lnTo>
                    <a:lnTo>
                      <a:pt x="130" y="261"/>
                    </a:lnTo>
                    <a:lnTo>
                      <a:pt x="121" y="315"/>
                    </a:lnTo>
                    <a:lnTo>
                      <a:pt x="104" y="426"/>
                    </a:lnTo>
                    <a:lnTo>
                      <a:pt x="104" y="426"/>
                    </a:lnTo>
                    <a:lnTo>
                      <a:pt x="101" y="437"/>
                    </a:lnTo>
                    <a:lnTo>
                      <a:pt x="99" y="449"/>
                    </a:lnTo>
                    <a:lnTo>
                      <a:pt x="96" y="461"/>
                    </a:lnTo>
                    <a:lnTo>
                      <a:pt x="93" y="472"/>
                    </a:lnTo>
                    <a:lnTo>
                      <a:pt x="93" y="472"/>
                    </a:lnTo>
                    <a:lnTo>
                      <a:pt x="91" y="488"/>
                    </a:lnTo>
                    <a:lnTo>
                      <a:pt x="88" y="502"/>
                    </a:lnTo>
                    <a:lnTo>
                      <a:pt x="81" y="531"/>
                    </a:lnTo>
                    <a:lnTo>
                      <a:pt x="81" y="531"/>
                    </a:lnTo>
                    <a:lnTo>
                      <a:pt x="51" y="644"/>
                    </a:lnTo>
                    <a:lnTo>
                      <a:pt x="51" y="644"/>
                    </a:lnTo>
                    <a:lnTo>
                      <a:pt x="44" y="672"/>
                    </a:lnTo>
                    <a:lnTo>
                      <a:pt x="35" y="699"/>
                    </a:lnTo>
                    <a:lnTo>
                      <a:pt x="19" y="753"/>
                    </a:lnTo>
                    <a:lnTo>
                      <a:pt x="19" y="753"/>
                    </a:lnTo>
                    <a:lnTo>
                      <a:pt x="13" y="780"/>
                    </a:lnTo>
                    <a:lnTo>
                      <a:pt x="7" y="806"/>
                    </a:lnTo>
                    <a:lnTo>
                      <a:pt x="7" y="806"/>
                    </a:lnTo>
                    <a:lnTo>
                      <a:pt x="2" y="828"/>
                    </a:lnTo>
                    <a:lnTo>
                      <a:pt x="0" y="838"/>
                    </a:lnTo>
                    <a:lnTo>
                      <a:pt x="0" y="848"/>
                    </a:lnTo>
                    <a:lnTo>
                      <a:pt x="0" y="848"/>
                    </a:lnTo>
                    <a:lnTo>
                      <a:pt x="0" y="851"/>
                    </a:lnTo>
                    <a:lnTo>
                      <a:pt x="1" y="853"/>
                    </a:lnTo>
                    <a:lnTo>
                      <a:pt x="2" y="853"/>
                    </a:lnTo>
                    <a:lnTo>
                      <a:pt x="4" y="854"/>
                    </a:lnTo>
                    <a:lnTo>
                      <a:pt x="6" y="853"/>
                    </a:lnTo>
                    <a:lnTo>
                      <a:pt x="7" y="853"/>
                    </a:lnTo>
                    <a:lnTo>
                      <a:pt x="8" y="851"/>
                    </a:lnTo>
                    <a:lnTo>
                      <a:pt x="9" y="848"/>
                    </a:lnTo>
                    <a:lnTo>
                      <a:pt x="9" y="848"/>
                    </a:lnTo>
                    <a:lnTo>
                      <a:pt x="10" y="837"/>
                    </a:lnTo>
                    <a:lnTo>
                      <a:pt x="13" y="825"/>
                    </a:lnTo>
                    <a:lnTo>
                      <a:pt x="18" y="800"/>
                    </a:lnTo>
                    <a:lnTo>
                      <a:pt x="18" y="800"/>
                    </a:lnTo>
                    <a:lnTo>
                      <a:pt x="23" y="774"/>
                    </a:lnTo>
                    <a:lnTo>
                      <a:pt x="30" y="747"/>
                    </a:lnTo>
                    <a:lnTo>
                      <a:pt x="30" y="747"/>
                    </a:lnTo>
                    <a:lnTo>
                      <a:pt x="47" y="693"/>
                    </a:lnTo>
                    <a:lnTo>
                      <a:pt x="63" y="638"/>
                    </a:lnTo>
                    <a:lnTo>
                      <a:pt x="63" y="638"/>
                    </a:lnTo>
                    <a:lnTo>
                      <a:pt x="92" y="525"/>
                    </a:lnTo>
                    <a:lnTo>
                      <a:pt x="92" y="525"/>
                    </a:lnTo>
                    <a:lnTo>
                      <a:pt x="98" y="500"/>
                    </a:lnTo>
                    <a:lnTo>
                      <a:pt x="102" y="476"/>
                    </a:lnTo>
                    <a:lnTo>
                      <a:pt x="102" y="476"/>
                    </a:lnTo>
                    <a:lnTo>
                      <a:pt x="105" y="461"/>
                    </a:lnTo>
                    <a:lnTo>
                      <a:pt x="109" y="447"/>
                    </a:lnTo>
                    <a:lnTo>
                      <a:pt x="112" y="433"/>
                    </a:lnTo>
                    <a:lnTo>
                      <a:pt x="115" y="419"/>
                    </a:lnTo>
                    <a:lnTo>
                      <a:pt x="115" y="419"/>
                    </a:lnTo>
                    <a:lnTo>
                      <a:pt x="131" y="309"/>
                    </a:lnTo>
                    <a:lnTo>
                      <a:pt x="141" y="255"/>
                    </a:lnTo>
                    <a:lnTo>
                      <a:pt x="151" y="201"/>
                    </a:lnTo>
                    <a:lnTo>
                      <a:pt x="151" y="201"/>
                    </a:lnTo>
                    <a:lnTo>
                      <a:pt x="160" y="147"/>
                    </a:lnTo>
                    <a:lnTo>
                      <a:pt x="170" y="93"/>
                    </a:lnTo>
                    <a:lnTo>
                      <a:pt x="170" y="93"/>
                    </a:lnTo>
                    <a:lnTo>
                      <a:pt x="180" y="50"/>
                    </a:lnTo>
                    <a:lnTo>
                      <a:pt x="183" y="27"/>
                    </a:lnTo>
                    <a:lnTo>
                      <a:pt x="184" y="16"/>
                    </a:lnTo>
                    <a:lnTo>
                      <a:pt x="185" y="5"/>
                    </a:lnTo>
                    <a:lnTo>
                      <a:pt x="185" y="5"/>
                    </a:lnTo>
                    <a:lnTo>
                      <a:pt x="184" y="3"/>
                    </a:lnTo>
                    <a:lnTo>
                      <a:pt x="183" y="1"/>
                    </a:lnTo>
                    <a:lnTo>
                      <a:pt x="182" y="0"/>
                    </a:lnTo>
                    <a:lnTo>
                      <a:pt x="180" y="0"/>
                    </a:lnTo>
                    <a:lnTo>
                      <a:pt x="178" y="0"/>
                    </a:lnTo>
                    <a:lnTo>
                      <a:pt x="177" y="1"/>
                    </a:lnTo>
                    <a:lnTo>
                      <a:pt x="176" y="3"/>
                    </a:lnTo>
                    <a:lnTo>
                      <a:pt x="175" y="5"/>
                    </a:lnTo>
                    <a:lnTo>
                      <a:pt x="175" y="5"/>
                    </a:lnTo>
                    <a:close/>
                  </a:path>
                </a:pathLst>
              </a:custGeom>
              <a:grpFill/>
              <a:ln w="9525">
                <a:solidFill>
                  <a:schemeClr val="accent4"/>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128" name="chenying0907 913"/>
              <p:cNvSpPr/>
              <p:nvPr/>
            </p:nvSpPr>
            <p:spPr bwMode="auto">
              <a:xfrm>
                <a:off x="3532188" y="1266825"/>
                <a:ext cx="103188" cy="504825"/>
              </a:xfrm>
              <a:custGeom>
                <a:avLst/>
                <a:gdLst/>
                <a:ahLst/>
                <a:cxnLst>
                  <a:cxn ang="0">
                    <a:pos x="185" y="5"/>
                  </a:cxn>
                  <a:cxn ang="0">
                    <a:pos x="181" y="67"/>
                  </a:cxn>
                  <a:cxn ang="0">
                    <a:pos x="169" y="127"/>
                  </a:cxn>
                  <a:cxn ang="0">
                    <a:pos x="153" y="187"/>
                  </a:cxn>
                  <a:cxn ang="0">
                    <a:pos x="136" y="246"/>
                  </a:cxn>
                  <a:cxn ang="0">
                    <a:pos x="129" y="273"/>
                  </a:cxn>
                  <a:cxn ang="0">
                    <a:pos x="124" y="327"/>
                  </a:cxn>
                  <a:cxn ang="0">
                    <a:pos x="123" y="355"/>
                  </a:cxn>
                  <a:cxn ang="0">
                    <a:pos x="118" y="418"/>
                  </a:cxn>
                  <a:cxn ang="0">
                    <a:pos x="108" y="481"/>
                  </a:cxn>
                  <a:cxn ang="0">
                    <a:pos x="101" y="511"/>
                  </a:cxn>
                  <a:cxn ang="0">
                    <a:pos x="74" y="596"/>
                  </a:cxn>
                  <a:cxn ang="0">
                    <a:pos x="65" y="627"/>
                  </a:cxn>
                  <a:cxn ang="0">
                    <a:pos x="53" y="691"/>
                  </a:cxn>
                  <a:cxn ang="0">
                    <a:pos x="47" y="723"/>
                  </a:cxn>
                  <a:cxn ang="0">
                    <a:pos x="23" y="846"/>
                  </a:cxn>
                  <a:cxn ang="0">
                    <a:pos x="20" y="863"/>
                  </a:cxn>
                  <a:cxn ang="0">
                    <a:pos x="14" y="897"/>
                  </a:cxn>
                  <a:cxn ang="0">
                    <a:pos x="9" y="913"/>
                  </a:cxn>
                  <a:cxn ang="0">
                    <a:pos x="6" y="922"/>
                  </a:cxn>
                  <a:cxn ang="0">
                    <a:pos x="1" y="939"/>
                  </a:cxn>
                  <a:cxn ang="0">
                    <a:pos x="0" y="949"/>
                  </a:cxn>
                  <a:cxn ang="0">
                    <a:pos x="2" y="952"/>
                  </a:cxn>
                  <a:cxn ang="0">
                    <a:pos x="6" y="954"/>
                  </a:cxn>
                  <a:cxn ang="0">
                    <a:pos x="9" y="952"/>
                  </a:cxn>
                  <a:cxn ang="0">
                    <a:pos x="11" y="949"/>
                  </a:cxn>
                  <a:cxn ang="0">
                    <a:pos x="12" y="937"/>
                  </a:cxn>
                  <a:cxn ang="0">
                    <a:pos x="18" y="914"/>
                  </a:cxn>
                  <a:cxn ang="0">
                    <a:pos x="21" y="903"/>
                  </a:cxn>
                  <a:cxn ang="0">
                    <a:pos x="33" y="840"/>
                  </a:cxn>
                  <a:cxn ang="0">
                    <a:pos x="47" y="774"/>
                  </a:cxn>
                  <a:cxn ang="0">
                    <a:pos x="59" y="709"/>
                  </a:cxn>
                  <a:cxn ang="0">
                    <a:pos x="71" y="650"/>
                  </a:cxn>
                  <a:cxn ang="0">
                    <a:pos x="85" y="591"/>
                  </a:cxn>
                  <a:cxn ang="0">
                    <a:pos x="94" y="563"/>
                  </a:cxn>
                  <a:cxn ang="0">
                    <a:pos x="105" y="534"/>
                  </a:cxn>
                  <a:cxn ang="0">
                    <a:pos x="114" y="500"/>
                  </a:cxn>
                  <a:cxn ang="0">
                    <a:pos x="120" y="465"/>
                  </a:cxn>
                  <a:cxn ang="0">
                    <a:pos x="128" y="407"/>
                  </a:cxn>
                  <a:cxn ang="0">
                    <a:pos x="135" y="320"/>
                  </a:cxn>
                  <a:cxn ang="0">
                    <a:pos x="143" y="262"/>
                  </a:cxn>
                  <a:cxn ang="0">
                    <a:pos x="150" y="233"/>
                  </a:cxn>
                  <a:cxn ang="0">
                    <a:pos x="167" y="177"/>
                  </a:cxn>
                  <a:cxn ang="0">
                    <a:pos x="181" y="120"/>
                  </a:cxn>
                  <a:cxn ang="0">
                    <a:pos x="191" y="63"/>
                  </a:cxn>
                  <a:cxn ang="0">
                    <a:pos x="196" y="5"/>
                  </a:cxn>
                  <a:cxn ang="0">
                    <a:pos x="195" y="3"/>
                  </a:cxn>
                  <a:cxn ang="0">
                    <a:pos x="192" y="1"/>
                  </a:cxn>
                  <a:cxn ang="0">
                    <a:pos x="188" y="1"/>
                  </a:cxn>
                  <a:cxn ang="0">
                    <a:pos x="186" y="3"/>
                  </a:cxn>
                  <a:cxn ang="0">
                    <a:pos x="185" y="5"/>
                  </a:cxn>
                </a:cxnLst>
                <a:rect l="0" t="0" r="r" b="b"/>
                <a:pathLst>
                  <a:path w="196" h="954">
                    <a:moveTo>
                      <a:pt x="185" y="5"/>
                    </a:moveTo>
                    <a:lnTo>
                      <a:pt x="185" y="5"/>
                    </a:lnTo>
                    <a:lnTo>
                      <a:pt x="184" y="36"/>
                    </a:lnTo>
                    <a:lnTo>
                      <a:pt x="181" y="67"/>
                    </a:lnTo>
                    <a:lnTo>
                      <a:pt x="176" y="97"/>
                    </a:lnTo>
                    <a:lnTo>
                      <a:pt x="169" y="127"/>
                    </a:lnTo>
                    <a:lnTo>
                      <a:pt x="162" y="157"/>
                    </a:lnTo>
                    <a:lnTo>
                      <a:pt x="153" y="187"/>
                    </a:lnTo>
                    <a:lnTo>
                      <a:pt x="136" y="246"/>
                    </a:lnTo>
                    <a:lnTo>
                      <a:pt x="136" y="246"/>
                    </a:lnTo>
                    <a:lnTo>
                      <a:pt x="133" y="261"/>
                    </a:lnTo>
                    <a:lnTo>
                      <a:pt x="129" y="273"/>
                    </a:lnTo>
                    <a:lnTo>
                      <a:pt x="126" y="300"/>
                    </a:lnTo>
                    <a:lnTo>
                      <a:pt x="124" y="327"/>
                    </a:lnTo>
                    <a:lnTo>
                      <a:pt x="123" y="355"/>
                    </a:lnTo>
                    <a:lnTo>
                      <a:pt x="123" y="355"/>
                    </a:lnTo>
                    <a:lnTo>
                      <a:pt x="121" y="386"/>
                    </a:lnTo>
                    <a:lnTo>
                      <a:pt x="118" y="418"/>
                    </a:lnTo>
                    <a:lnTo>
                      <a:pt x="113" y="449"/>
                    </a:lnTo>
                    <a:lnTo>
                      <a:pt x="108" y="481"/>
                    </a:lnTo>
                    <a:lnTo>
                      <a:pt x="108" y="481"/>
                    </a:lnTo>
                    <a:lnTo>
                      <a:pt x="101" y="511"/>
                    </a:lnTo>
                    <a:lnTo>
                      <a:pt x="92" y="538"/>
                    </a:lnTo>
                    <a:lnTo>
                      <a:pt x="74" y="596"/>
                    </a:lnTo>
                    <a:lnTo>
                      <a:pt x="74" y="596"/>
                    </a:lnTo>
                    <a:lnTo>
                      <a:pt x="65" y="627"/>
                    </a:lnTo>
                    <a:lnTo>
                      <a:pt x="58" y="659"/>
                    </a:lnTo>
                    <a:lnTo>
                      <a:pt x="53" y="691"/>
                    </a:lnTo>
                    <a:lnTo>
                      <a:pt x="47" y="723"/>
                    </a:lnTo>
                    <a:lnTo>
                      <a:pt x="47" y="723"/>
                    </a:lnTo>
                    <a:lnTo>
                      <a:pt x="34" y="784"/>
                    </a:lnTo>
                    <a:lnTo>
                      <a:pt x="23" y="846"/>
                    </a:lnTo>
                    <a:lnTo>
                      <a:pt x="23" y="846"/>
                    </a:lnTo>
                    <a:lnTo>
                      <a:pt x="20" y="863"/>
                    </a:lnTo>
                    <a:lnTo>
                      <a:pt x="18" y="880"/>
                    </a:lnTo>
                    <a:lnTo>
                      <a:pt x="14" y="897"/>
                    </a:lnTo>
                    <a:lnTo>
                      <a:pt x="12" y="905"/>
                    </a:lnTo>
                    <a:lnTo>
                      <a:pt x="9" y="913"/>
                    </a:lnTo>
                    <a:lnTo>
                      <a:pt x="9" y="913"/>
                    </a:lnTo>
                    <a:lnTo>
                      <a:pt x="6" y="922"/>
                    </a:lnTo>
                    <a:lnTo>
                      <a:pt x="3" y="931"/>
                    </a:lnTo>
                    <a:lnTo>
                      <a:pt x="1" y="939"/>
                    </a:lnTo>
                    <a:lnTo>
                      <a:pt x="0" y="949"/>
                    </a:lnTo>
                    <a:lnTo>
                      <a:pt x="0" y="949"/>
                    </a:lnTo>
                    <a:lnTo>
                      <a:pt x="1" y="951"/>
                    </a:lnTo>
                    <a:lnTo>
                      <a:pt x="2" y="952"/>
                    </a:lnTo>
                    <a:lnTo>
                      <a:pt x="3" y="953"/>
                    </a:lnTo>
                    <a:lnTo>
                      <a:pt x="6" y="954"/>
                    </a:lnTo>
                    <a:lnTo>
                      <a:pt x="7" y="953"/>
                    </a:lnTo>
                    <a:lnTo>
                      <a:pt x="9" y="952"/>
                    </a:lnTo>
                    <a:lnTo>
                      <a:pt x="10" y="951"/>
                    </a:lnTo>
                    <a:lnTo>
                      <a:pt x="11" y="949"/>
                    </a:lnTo>
                    <a:lnTo>
                      <a:pt x="11" y="949"/>
                    </a:lnTo>
                    <a:lnTo>
                      <a:pt x="12" y="937"/>
                    </a:lnTo>
                    <a:lnTo>
                      <a:pt x="15" y="926"/>
                    </a:lnTo>
                    <a:lnTo>
                      <a:pt x="18" y="914"/>
                    </a:lnTo>
                    <a:lnTo>
                      <a:pt x="21" y="903"/>
                    </a:lnTo>
                    <a:lnTo>
                      <a:pt x="21" y="903"/>
                    </a:lnTo>
                    <a:lnTo>
                      <a:pt x="27" y="871"/>
                    </a:lnTo>
                    <a:lnTo>
                      <a:pt x="33" y="840"/>
                    </a:lnTo>
                    <a:lnTo>
                      <a:pt x="33" y="840"/>
                    </a:lnTo>
                    <a:lnTo>
                      <a:pt x="47" y="774"/>
                    </a:lnTo>
                    <a:lnTo>
                      <a:pt x="53" y="741"/>
                    </a:lnTo>
                    <a:lnTo>
                      <a:pt x="59" y="709"/>
                    </a:lnTo>
                    <a:lnTo>
                      <a:pt x="59" y="709"/>
                    </a:lnTo>
                    <a:lnTo>
                      <a:pt x="71" y="650"/>
                    </a:lnTo>
                    <a:lnTo>
                      <a:pt x="77" y="620"/>
                    </a:lnTo>
                    <a:lnTo>
                      <a:pt x="85" y="591"/>
                    </a:lnTo>
                    <a:lnTo>
                      <a:pt x="85" y="591"/>
                    </a:lnTo>
                    <a:lnTo>
                      <a:pt x="94" y="563"/>
                    </a:lnTo>
                    <a:lnTo>
                      <a:pt x="105" y="534"/>
                    </a:lnTo>
                    <a:lnTo>
                      <a:pt x="105" y="534"/>
                    </a:lnTo>
                    <a:lnTo>
                      <a:pt x="110" y="518"/>
                    </a:lnTo>
                    <a:lnTo>
                      <a:pt x="114" y="500"/>
                    </a:lnTo>
                    <a:lnTo>
                      <a:pt x="120" y="465"/>
                    </a:lnTo>
                    <a:lnTo>
                      <a:pt x="120" y="465"/>
                    </a:lnTo>
                    <a:lnTo>
                      <a:pt x="125" y="436"/>
                    </a:lnTo>
                    <a:lnTo>
                      <a:pt x="128" y="407"/>
                    </a:lnTo>
                    <a:lnTo>
                      <a:pt x="133" y="348"/>
                    </a:lnTo>
                    <a:lnTo>
                      <a:pt x="135" y="320"/>
                    </a:lnTo>
                    <a:lnTo>
                      <a:pt x="138" y="291"/>
                    </a:lnTo>
                    <a:lnTo>
                      <a:pt x="143" y="262"/>
                    </a:lnTo>
                    <a:lnTo>
                      <a:pt x="146" y="247"/>
                    </a:lnTo>
                    <a:lnTo>
                      <a:pt x="150" y="233"/>
                    </a:lnTo>
                    <a:lnTo>
                      <a:pt x="150" y="233"/>
                    </a:lnTo>
                    <a:lnTo>
                      <a:pt x="167" y="177"/>
                    </a:lnTo>
                    <a:lnTo>
                      <a:pt x="174" y="149"/>
                    </a:lnTo>
                    <a:lnTo>
                      <a:pt x="181" y="120"/>
                    </a:lnTo>
                    <a:lnTo>
                      <a:pt x="186" y="92"/>
                    </a:lnTo>
                    <a:lnTo>
                      <a:pt x="191" y="63"/>
                    </a:lnTo>
                    <a:lnTo>
                      <a:pt x="195" y="34"/>
                    </a:lnTo>
                    <a:lnTo>
                      <a:pt x="196" y="5"/>
                    </a:lnTo>
                    <a:lnTo>
                      <a:pt x="196" y="5"/>
                    </a:lnTo>
                    <a:lnTo>
                      <a:pt x="195" y="3"/>
                    </a:lnTo>
                    <a:lnTo>
                      <a:pt x="194" y="1"/>
                    </a:lnTo>
                    <a:lnTo>
                      <a:pt x="192" y="1"/>
                    </a:lnTo>
                    <a:lnTo>
                      <a:pt x="190" y="0"/>
                    </a:lnTo>
                    <a:lnTo>
                      <a:pt x="188" y="1"/>
                    </a:lnTo>
                    <a:lnTo>
                      <a:pt x="187" y="1"/>
                    </a:lnTo>
                    <a:lnTo>
                      <a:pt x="186" y="3"/>
                    </a:lnTo>
                    <a:lnTo>
                      <a:pt x="185" y="5"/>
                    </a:lnTo>
                    <a:lnTo>
                      <a:pt x="185" y="5"/>
                    </a:lnTo>
                    <a:close/>
                  </a:path>
                </a:pathLst>
              </a:custGeom>
              <a:grpFill/>
              <a:ln w="9525">
                <a:solidFill>
                  <a:schemeClr val="accent4"/>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129" name="chenying0907 914"/>
              <p:cNvSpPr/>
              <p:nvPr/>
            </p:nvSpPr>
            <p:spPr bwMode="auto">
              <a:xfrm>
                <a:off x="3570288" y="1301750"/>
                <a:ext cx="96838" cy="488950"/>
              </a:xfrm>
              <a:custGeom>
                <a:avLst/>
                <a:gdLst/>
                <a:ahLst/>
                <a:cxnLst>
                  <a:cxn ang="0">
                    <a:pos x="175" y="5"/>
                  </a:cxn>
                  <a:cxn ang="0">
                    <a:pos x="172" y="13"/>
                  </a:cxn>
                  <a:cxn ang="0">
                    <a:pos x="163" y="30"/>
                  </a:cxn>
                  <a:cxn ang="0">
                    <a:pos x="161" y="39"/>
                  </a:cxn>
                  <a:cxn ang="0">
                    <a:pos x="161" y="62"/>
                  </a:cxn>
                  <a:cxn ang="0">
                    <a:pos x="159" y="87"/>
                  </a:cxn>
                  <a:cxn ang="0">
                    <a:pos x="149" y="148"/>
                  </a:cxn>
                  <a:cxn ang="0">
                    <a:pos x="146" y="164"/>
                  </a:cxn>
                  <a:cxn ang="0">
                    <a:pos x="138" y="193"/>
                  </a:cxn>
                  <a:cxn ang="0">
                    <a:pos x="135" y="207"/>
                  </a:cxn>
                  <a:cxn ang="0">
                    <a:pos x="128" y="268"/>
                  </a:cxn>
                  <a:cxn ang="0">
                    <a:pos x="117" y="361"/>
                  </a:cxn>
                  <a:cxn ang="0">
                    <a:pos x="106" y="422"/>
                  </a:cxn>
                  <a:cxn ang="0">
                    <a:pos x="99" y="452"/>
                  </a:cxn>
                  <a:cxn ang="0">
                    <a:pos x="72" y="538"/>
                  </a:cxn>
                  <a:cxn ang="0">
                    <a:pos x="64" y="568"/>
                  </a:cxn>
                  <a:cxn ang="0">
                    <a:pos x="50" y="630"/>
                  </a:cxn>
                  <a:cxn ang="0">
                    <a:pos x="38" y="691"/>
                  </a:cxn>
                  <a:cxn ang="0">
                    <a:pos x="15" y="809"/>
                  </a:cxn>
                  <a:cxn ang="0">
                    <a:pos x="6" y="865"/>
                  </a:cxn>
                  <a:cxn ang="0">
                    <a:pos x="1" y="906"/>
                  </a:cxn>
                  <a:cxn ang="0">
                    <a:pos x="0" y="921"/>
                  </a:cxn>
                  <a:cxn ang="0">
                    <a:pos x="2" y="924"/>
                  </a:cxn>
                  <a:cxn ang="0">
                    <a:pos x="5" y="925"/>
                  </a:cxn>
                  <a:cxn ang="0">
                    <a:pos x="8" y="924"/>
                  </a:cxn>
                  <a:cxn ang="0">
                    <a:pos x="9" y="921"/>
                  </a:cxn>
                  <a:cxn ang="0">
                    <a:pos x="10" y="906"/>
                  </a:cxn>
                  <a:cxn ang="0">
                    <a:pos x="13" y="875"/>
                  </a:cxn>
                  <a:cxn ang="0">
                    <a:pos x="16" y="862"/>
                  </a:cxn>
                  <a:cxn ang="0">
                    <a:pos x="25" y="803"/>
                  </a:cxn>
                  <a:cxn ang="0">
                    <a:pos x="31" y="774"/>
                  </a:cxn>
                  <a:cxn ang="0">
                    <a:pos x="48" y="685"/>
                  </a:cxn>
                  <a:cxn ang="0">
                    <a:pos x="62" y="623"/>
                  </a:cxn>
                  <a:cxn ang="0">
                    <a:pos x="75" y="560"/>
                  </a:cxn>
                  <a:cxn ang="0">
                    <a:pos x="83" y="531"/>
                  </a:cxn>
                  <a:cxn ang="0">
                    <a:pos x="110" y="446"/>
                  </a:cxn>
                  <a:cxn ang="0">
                    <a:pos x="117" y="417"/>
                  </a:cxn>
                  <a:cxn ang="0">
                    <a:pos x="129" y="355"/>
                  </a:cxn>
                  <a:cxn ang="0">
                    <a:pos x="138" y="262"/>
                  </a:cxn>
                  <a:cxn ang="0">
                    <a:pos x="145" y="201"/>
                  </a:cxn>
                  <a:cxn ang="0">
                    <a:pos x="148" y="186"/>
                  </a:cxn>
                  <a:cxn ang="0">
                    <a:pos x="157" y="157"/>
                  </a:cxn>
                  <a:cxn ang="0">
                    <a:pos x="161" y="143"/>
                  </a:cxn>
                  <a:cxn ang="0">
                    <a:pos x="167" y="94"/>
                  </a:cxn>
                  <a:cxn ang="0">
                    <a:pos x="169" y="70"/>
                  </a:cxn>
                  <a:cxn ang="0">
                    <a:pos x="171" y="45"/>
                  </a:cxn>
                  <a:cxn ang="0">
                    <a:pos x="172" y="36"/>
                  </a:cxn>
                  <a:cxn ang="0">
                    <a:pos x="181" y="17"/>
                  </a:cxn>
                  <a:cxn ang="0">
                    <a:pos x="185" y="7"/>
                  </a:cxn>
                  <a:cxn ang="0">
                    <a:pos x="185" y="5"/>
                  </a:cxn>
                  <a:cxn ang="0">
                    <a:pos x="180" y="1"/>
                  </a:cxn>
                  <a:cxn ang="0">
                    <a:pos x="177" y="1"/>
                  </a:cxn>
                  <a:cxn ang="0">
                    <a:pos x="175" y="5"/>
                  </a:cxn>
                </a:cxnLst>
                <a:rect l="0" t="0" r="r" b="b"/>
                <a:pathLst>
                  <a:path w="185" h="925">
                    <a:moveTo>
                      <a:pt x="175" y="5"/>
                    </a:moveTo>
                    <a:lnTo>
                      <a:pt x="175" y="5"/>
                    </a:lnTo>
                    <a:lnTo>
                      <a:pt x="174" y="9"/>
                    </a:lnTo>
                    <a:lnTo>
                      <a:pt x="172" y="13"/>
                    </a:lnTo>
                    <a:lnTo>
                      <a:pt x="168" y="22"/>
                    </a:lnTo>
                    <a:lnTo>
                      <a:pt x="163" y="30"/>
                    </a:lnTo>
                    <a:lnTo>
                      <a:pt x="162" y="35"/>
                    </a:lnTo>
                    <a:lnTo>
                      <a:pt x="161" y="39"/>
                    </a:lnTo>
                    <a:lnTo>
                      <a:pt x="161" y="39"/>
                    </a:lnTo>
                    <a:lnTo>
                      <a:pt x="161" y="62"/>
                    </a:lnTo>
                    <a:lnTo>
                      <a:pt x="159" y="87"/>
                    </a:lnTo>
                    <a:lnTo>
                      <a:pt x="159" y="87"/>
                    </a:lnTo>
                    <a:lnTo>
                      <a:pt x="155" y="118"/>
                    </a:lnTo>
                    <a:lnTo>
                      <a:pt x="149" y="148"/>
                    </a:lnTo>
                    <a:lnTo>
                      <a:pt x="149" y="148"/>
                    </a:lnTo>
                    <a:lnTo>
                      <a:pt x="146" y="164"/>
                    </a:lnTo>
                    <a:lnTo>
                      <a:pt x="142" y="178"/>
                    </a:lnTo>
                    <a:lnTo>
                      <a:pt x="138" y="193"/>
                    </a:lnTo>
                    <a:lnTo>
                      <a:pt x="135" y="207"/>
                    </a:lnTo>
                    <a:lnTo>
                      <a:pt x="135" y="207"/>
                    </a:lnTo>
                    <a:lnTo>
                      <a:pt x="131" y="238"/>
                    </a:lnTo>
                    <a:lnTo>
                      <a:pt x="128" y="268"/>
                    </a:lnTo>
                    <a:lnTo>
                      <a:pt x="122" y="330"/>
                    </a:lnTo>
                    <a:lnTo>
                      <a:pt x="117" y="361"/>
                    </a:lnTo>
                    <a:lnTo>
                      <a:pt x="112" y="392"/>
                    </a:lnTo>
                    <a:lnTo>
                      <a:pt x="106" y="422"/>
                    </a:lnTo>
                    <a:lnTo>
                      <a:pt x="99" y="452"/>
                    </a:lnTo>
                    <a:lnTo>
                      <a:pt x="99" y="452"/>
                    </a:lnTo>
                    <a:lnTo>
                      <a:pt x="80" y="510"/>
                    </a:lnTo>
                    <a:lnTo>
                      <a:pt x="72" y="538"/>
                    </a:lnTo>
                    <a:lnTo>
                      <a:pt x="64" y="568"/>
                    </a:lnTo>
                    <a:lnTo>
                      <a:pt x="64" y="568"/>
                    </a:lnTo>
                    <a:lnTo>
                      <a:pt x="56" y="599"/>
                    </a:lnTo>
                    <a:lnTo>
                      <a:pt x="50" y="630"/>
                    </a:lnTo>
                    <a:lnTo>
                      <a:pt x="38" y="691"/>
                    </a:lnTo>
                    <a:lnTo>
                      <a:pt x="38" y="691"/>
                    </a:lnTo>
                    <a:lnTo>
                      <a:pt x="25" y="750"/>
                    </a:lnTo>
                    <a:lnTo>
                      <a:pt x="15" y="809"/>
                    </a:lnTo>
                    <a:lnTo>
                      <a:pt x="15" y="809"/>
                    </a:lnTo>
                    <a:lnTo>
                      <a:pt x="6" y="865"/>
                    </a:lnTo>
                    <a:lnTo>
                      <a:pt x="2" y="893"/>
                    </a:lnTo>
                    <a:lnTo>
                      <a:pt x="1" y="906"/>
                    </a:lnTo>
                    <a:lnTo>
                      <a:pt x="0" y="921"/>
                    </a:lnTo>
                    <a:lnTo>
                      <a:pt x="0" y="921"/>
                    </a:lnTo>
                    <a:lnTo>
                      <a:pt x="1" y="923"/>
                    </a:lnTo>
                    <a:lnTo>
                      <a:pt x="2" y="924"/>
                    </a:lnTo>
                    <a:lnTo>
                      <a:pt x="3" y="925"/>
                    </a:lnTo>
                    <a:lnTo>
                      <a:pt x="5" y="925"/>
                    </a:lnTo>
                    <a:lnTo>
                      <a:pt x="7" y="925"/>
                    </a:lnTo>
                    <a:lnTo>
                      <a:pt x="8" y="924"/>
                    </a:lnTo>
                    <a:lnTo>
                      <a:pt x="9" y="923"/>
                    </a:lnTo>
                    <a:lnTo>
                      <a:pt x="9" y="921"/>
                    </a:lnTo>
                    <a:lnTo>
                      <a:pt x="9" y="921"/>
                    </a:lnTo>
                    <a:lnTo>
                      <a:pt x="10" y="906"/>
                    </a:lnTo>
                    <a:lnTo>
                      <a:pt x="11" y="891"/>
                    </a:lnTo>
                    <a:lnTo>
                      <a:pt x="13" y="875"/>
                    </a:lnTo>
                    <a:lnTo>
                      <a:pt x="16" y="862"/>
                    </a:lnTo>
                    <a:lnTo>
                      <a:pt x="16" y="862"/>
                    </a:lnTo>
                    <a:lnTo>
                      <a:pt x="21" y="833"/>
                    </a:lnTo>
                    <a:lnTo>
                      <a:pt x="25" y="803"/>
                    </a:lnTo>
                    <a:lnTo>
                      <a:pt x="25" y="803"/>
                    </a:lnTo>
                    <a:lnTo>
                      <a:pt x="31" y="774"/>
                    </a:lnTo>
                    <a:lnTo>
                      <a:pt x="37" y="744"/>
                    </a:lnTo>
                    <a:lnTo>
                      <a:pt x="48" y="685"/>
                    </a:lnTo>
                    <a:lnTo>
                      <a:pt x="48" y="685"/>
                    </a:lnTo>
                    <a:lnTo>
                      <a:pt x="62" y="623"/>
                    </a:lnTo>
                    <a:lnTo>
                      <a:pt x="68" y="592"/>
                    </a:lnTo>
                    <a:lnTo>
                      <a:pt x="75" y="560"/>
                    </a:lnTo>
                    <a:lnTo>
                      <a:pt x="75" y="560"/>
                    </a:lnTo>
                    <a:lnTo>
                      <a:pt x="83" y="531"/>
                    </a:lnTo>
                    <a:lnTo>
                      <a:pt x="93" y="503"/>
                    </a:lnTo>
                    <a:lnTo>
                      <a:pt x="110" y="446"/>
                    </a:lnTo>
                    <a:lnTo>
                      <a:pt x="110" y="446"/>
                    </a:lnTo>
                    <a:lnTo>
                      <a:pt x="117" y="417"/>
                    </a:lnTo>
                    <a:lnTo>
                      <a:pt x="124" y="386"/>
                    </a:lnTo>
                    <a:lnTo>
                      <a:pt x="129" y="355"/>
                    </a:lnTo>
                    <a:lnTo>
                      <a:pt x="132" y="324"/>
                    </a:lnTo>
                    <a:lnTo>
                      <a:pt x="138" y="262"/>
                    </a:lnTo>
                    <a:lnTo>
                      <a:pt x="141" y="231"/>
                    </a:lnTo>
                    <a:lnTo>
                      <a:pt x="145" y="201"/>
                    </a:lnTo>
                    <a:lnTo>
                      <a:pt x="145" y="201"/>
                    </a:lnTo>
                    <a:lnTo>
                      <a:pt x="148" y="186"/>
                    </a:lnTo>
                    <a:lnTo>
                      <a:pt x="153" y="172"/>
                    </a:lnTo>
                    <a:lnTo>
                      <a:pt x="157" y="157"/>
                    </a:lnTo>
                    <a:lnTo>
                      <a:pt x="161" y="143"/>
                    </a:lnTo>
                    <a:lnTo>
                      <a:pt x="161" y="143"/>
                    </a:lnTo>
                    <a:lnTo>
                      <a:pt x="164" y="119"/>
                    </a:lnTo>
                    <a:lnTo>
                      <a:pt x="167" y="94"/>
                    </a:lnTo>
                    <a:lnTo>
                      <a:pt x="167" y="94"/>
                    </a:lnTo>
                    <a:lnTo>
                      <a:pt x="169" y="70"/>
                    </a:lnTo>
                    <a:lnTo>
                      <a:pt x="171" y="45"/>
                    </a:lnTo>
                    <a:lnTo>
                      <a:pt x="171" y="45"/>
                    </a:lnTo>
                    <a:lnTo>
                      <a:pt x="171" y="40"/>
                    </a:lnTo>
                    <a:lnTo>
                      <a:pt x="172" y="36"/>
                    </a:lnTo>
                    <a:lnTo>
                      <a:pt x="177" y="26"/>
                    </a:lnTo>
                    <a:lnTo>
                      <a:pt x="181" y="17"/>
                    </a:lnTo>
                    <a:lnTo>
                      <a:pt x="183" y="12"/>
                    </a:lnTo>
                    <a:lnTo>
                      <a:pt x="185" y="7"/>
                    </a:lnTo>
                    <a:lnTo>
                      <a:pt x="185" y="7"/>
                    </a:lnTo>
                    <a:lnTo>
                      <a:pt x="185" y="5"/>
                    </a:lnTo>
                    <a:lnTo>
                      <a:pt x="183" y="4"/>
                    </a:lnTo>
                    <a:lnTo>
                      <a:pt x="180" y="1"/>
                    </a:lnTo>
                    <a:lnTo>
                      <a:pt x="179" y="0"/>
                    </a:lnTo>
                    <a:lnTo>
                      <a:pt x="177" y="1"/>
                    </a:lnTo>
                    <a:lnTo>
                      <a:pt x="176" y="3"/>
                    </a:lnTo>
                    <a:lnTo>
                      <a:pt x="175" y="5"/>
                    </a:lnTo>
                    <a:lnTo>
                      <a:pt x="175" y="5"/>
                    </a:lnTo>
                    <a:close/>
                  </a:path>
                </a:pathLst>
              </a:custGeom>
              <a:grpFill/>
              <a:ln w="9525">
                <a:solidFill>
                  <a:schemeClr val="accent4"/>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130" name="chenying0907 915"/>
              <p:cNvSpPr/>
              <p:nvPr/>
            </p:nvSpPr>
            <p:spPr bwMode="auto">
              <a:xfrm>
                <a:off x="3605213" y="1336675"/>
                <a:ext cx="98425" cy="500063"/>
              </a:xfrm>
              <a:custGeom>
                <a:avLst/>
                <a:gdLst/>
                <a:ahLst/>
                <a:cxnLst>
                  <a:cxn ang="0">
                    <a:pos x="174" y="4"/>
                  </a:cxn>
                  <a:cxn ang="0">
                    <a:pos x="173" y="62"/>
                  </a:cxn>
                  <a:cxn ang="0">
                    <a:pos x="167" y="119"/>
                  </a:cxn>
                  <a:cxn ang="0">
                    <a:pos x="157" y="179"/>
                  </a:cxn>
                  <a:cxn ang="0">
                    <a:pos x="147" y="239"/>
                  </a:cxn>
                  <a:cxn ang="0">
                    <a:pos x="136" y="302"/>
                  </a:cxn>
                  <a:cxn ang="0">
                    <a:pos x="126" y="365"/>
                  </a:cxn>
                  <a:cxn ang="0">
                    <a:pos x="118" y="428"/>
                  </a:cxn>
                  <a:cxn ang="0">
                    <a:pos x="107" y="490"/>
                  </a:cxn>
                  <a:cxn ang="0">
                    <a:pos x="101" y="519"/>
                  </a:cxn>
                  <a:cxn ang="0">
                    <a:pos x="78" y="605"/>
                  </a:cxn>
                  <a:cxn ang="0">
                    <a:pos x="47" y="719"/>
                  </a:cxn>
                  <a:cxn ang="0">
                    <a:pos x="41" y="747"/>
                  </a:cxn>
                  <a:cxn ang="0">
                    <a:pos x="32" y="806"/>
                  </a:cxn>
                  <a:cxn ang="0">
                    <a:pos x="27" y="835"/>
                  </a:cxn>
                  <a:cxn ang="0">
                    <a:pos x="20" y="859"/>
                  </a:cxn>
                  <a:cxn ang="0">
                    <a:pos x="5" y="907"/>
                  </a:cxn>
                  <a:cxn ang="0">
                    <a:pos x="0" y="931"/>
                  </a:cxn>
                  <a:cxn ang="0">
                    <a:pos x="0" y="933"/>
                  </a:cxn>
                  <a:cxn ang="0">
                    <a:pos x="0" y="939"/>
                  </a:cxn>
                  <a:cxn ang="0">
                    <a:pos x="1" y="942"/>
                  </a:cxn>
                  <a:cxn ang="0">
                    <a:pos x="4" y="943"/>
                  </a:cxn>
                  <a:cxn ang="0">
                    <a:pos x="7" y="942"/>
                  </a:cxn>
                  <a:cxn ang="0">
                    <a:pos x="9" y="939"/>
                  </a:cxn>
                  <a:cxn ang="0">
                    <a:pos x="10" y="924"/>
                  </a:cxn>
                  <a:cxn ang="0">
                    <a:pos x="16" y="897"/>
                  </a:cxn>
                  <a:cxn ang="0">
                    <a:pos x="30" y="857"/>
                  </a:cxn>
                  <a:cxn ang="0">
                    <a:pos x="37" y="829"/>
                  </a:cxn>
                  <a:cxn ang="0">
                    <a:pos x="42" y="800"/>
                  </a:cxn>
                  <a:cxn ang="0">
                    <a:pos x="52" y="741"/>
                  </a:cxn>
                  <a:cxn ang="0">
                    <a:pos x="58" y="712"/>
                  </a:cxn>
                  <a:cxn ang="0">
                    <a:pos x="90" y="595"/>
                  </a:cxn>
                  <a:cxn ang="0">
                    <a:pos x="113" y="506"/>
                  </a:cxn>
                  <a:cxn ang="0">
                    <a:pos x="120" y="476"/>
                  </a:cxn>
                  <a:cxn ang="0">
                    <a:pos x="129" y="417"/>
                  </a:cxn>
                  <a:cxn ang="0">
                    <a:pos x="136" y="359"/>
                  </a:cxn>
                  <a:cxn ang="0">
                    <a:pos x="146" y="296"/>
                  </a:cxn>
                  <a:cxn ang="0">
                    <a:pos x="158" y="233"/>
                  </a:cxn>
                  <a:cxn ang="0">
                    <a:pos x="168" y="173"/>
                  </a:cxn>
                  <a:cxn ang="0">
                    <a:pos x="178" y="113"/>
                  </a:cxn>
                  <a:cxn ang="0">
                    <a:pos x="184" y="58"/>
                  </a:cxn>
                  <a:cxn ang="0">
                    <a:pos x="185" y="4"/>
                  </a:cxn>
                  <a:cxn ang="0">
                    <a:pos x="184" y="2"/>
                  </a:cxn>
                  <a:cxn ang="0">
                    <a:pos x="182" y="0"/>
                  </a:cxn>
                  <a:cxn ang="0">
                    <a:pos x="177" y="0"/>
                  </a:cxn>
                  <a:cxn ang="0">
                    <a:pos x="175" y="2"/>
                  </a:cxn>
                  <a:cxn ang="0">
                    <a:pos x="174" y="4"/>
                  </a:cxn>
                </a:cxnLst>
                <a:rect l="0" t="0" r="r" b="b"/>
                <a:pathLst>
                  <a:path w="185" h="943">
                    <a:moveTo>
                      <a:pt x="174" y="4"/>
                    </a:moveTo>
                    <a:lnTo>
                      <a:pt x="174" y="4"/>
                    </a:lnTo>
                    <a:lnTo>
                      <a:pt x="174" y="33"/>
                    </a:lnTo>
                    <a:lnTo>
                      <a:pt x="173" y="62"/>
                    </a:lnTo>
                    <a:lnTo>
                      <a:pt x="171" y="90"/>
                    </a:lnTo>
                    <a:lnTo>
                      <a:pt x="167" y="119"/>
                    </a:lnTo>
                    <a:lnTo>
                      <a:pt x="167" y="119"/>
                    </a:lnTo>
                    <a:lnTo>
                      <a:pt x="157" y="179"/>
                    </a:lnTo>
                    <a:lnTo>
                      <a:pt x="147" y="239"/>
                    </a:lnTo>
                    <a:lnTo>
                      <a:pt x="147" y="239"/>
                    </a:lnTo>
                    <a:lnTo>
                      <a:pt x="142" y="271"/>
                    </a:lnTo>
                    <a:lnTo>
                      <a:pt x="136" y="302"/>
                    </a:lnTo>
                    <a:lnTo>
                      <a:pt x="131" y="334"/>
                    </a:lnTo>
                    <a:lnTo>
                      <a:pt x="126" y="365"/>
                    </a:lnTo>
                    <a:lnTo>
                      <a:pt x="126" y="365"/>
                    </a:lnTo>
                    <a:lnTo>
                      <a:pt x="118" y="428"/>
                    </a:lnTo>
                    <a:lnTo>
                      <a:pt x="112" y="459"/>
                    </a:lnTo>
                    <a:lnTo>
                      <a:pt x="107" y="490"/>
                    </a:lnTo>
                    <a:lnTo>
                      <a:pt x="107" y="490"/>
                    </a:lnTo>
                    <a:lnTo>
                      <a:pt x="101" y="519"/>
                    </a:lnTo>
                    <a:lnTo>
                      <a:pt x="94" y="547"/>
                    </a:lnTo>
                    <a:lnTo>
                      <a:pt x="78" y="605"/>
                    </a:lnTo>
                    <a:lnTo>
                      <a:pt x="62" y="662"/>
                    </a:lnTo>
                    <a:lnTo>
                      <a:pt x="47" y="719"/>
                    </a:lnTo>
                    <a:lnTo>
                      <a:pt x="47" y="719"/>
                    </a:lnTo>
                    <a:lnTo>
                      <a:pt x="41" y="747"/>
                    </a:lnTo>
                    <a:lnTo>
                      <a:pt x="36" y="776"/>
                    </a:lnTo>
                    <a:lnTo>
                      <a:pt x="32" y="806"/>
                    </a:lnTo>
                    <a:lnTo>
                      <a:pt x="27" y="835"/>
                    </a:lnTo>
                    <a:lnTo>
                      <a:pt x="27" y="835"/>
                    </a:lnTo>
                    <a:lnTo>
                      <a:pt x="24" y="848"/>
                    </a:lnTo>
                    <a:lnTo>
                      <a:pt x="20" y="859"/>
                    </a:lnTo>
                    <a:lnTo>
                      <a:pt x="12" y="883"/>
                    </a:lnTo>
                    <a:lnTo>
                      <a:pt x="5" y="907"/>
                    </a:lnTo>
                    <a:lnTo>
                      <a:pt x="2" y="919"/>
                    </a:lnTo>
                    <a:lnTo>
                      <a:pt x="0" y="931"/>
                    </a:lnTo>
                    <a:lnTo>
                      <a:pt x="0" y="931"/>
                    </a:lnTo>
                    <a:lnTo>
                      <a:pt x="0" y="933"/>
                    </a:lnTo>
                    <a:lnTo>
                      <a:pt x="0" y="939"/>
                    </a:lnTo>
                    <a:lnTo>
                      <a:pt x="0" y="939"/>
                    </a:lnTo>
                    <a:lnTo>
                      <a:pt x="0" y="940"/>
                    </a:lnTo>
                    <a:lnTo>
                      <a:pt x="1" y="942"/>
                    </a:lnTo>
                    <a:lnTo>
                      <a:pt x="2" y="943"/>
                    </a:lnTo>
                    <a:lnTo>
                      <a:pt x="4" y="943"/>
                    </a:lnTo>
                    <a:lnTo>
                      <a:pt x="6" y="943"/>
                    </a:lnTo>
                    <a:lnTo>
                      <a:pt x="7" y="942"/>
                    </a:lnTo>
                    <a:lnTo>
                      <a:pt x="8" y="940"/>
                    </a:lnTo>
                    <a:lnTo>
                      <a:pt x="9" y="939"/>
                    </a:lnTo>
                    <a:lnTo>
                      <a:pt x="9" y="939"/>
                    </a:lnTo>
                    <a:lnTo>
                      <a:pt x="10" y="924"/>
                    </a:lnTo>
                    <a:lnTo>
                      <a:pt x="13" y="911"/>
                    </a:lnTo>
                    <a:lnTo>
                      <a:pt x="16" y="897"/>
                    </a:lnTo>
                    <a:lnTo>
                      <a:pt x="21" y="884"/>
                    </a:lnTo>
                    <a:lnTo>
                      <a:pt x="30" y="857"/>
                    </a:lnTo>
                    <a:lnTo>
                      <a:pt x="34" y="843"/>
                    </a:lnTo>
                    <a:lnTo>
                      <a:pt x="37" y="829"/>
                    </a:lnTo>
                    <a:lnTo>
                      <a:pt x="37" y="829"/>
                    </a:lnTo>
                    <a:lnTo>
                      <a:pt x="42" y="800"/>
                    </a:lnTo>
                    <a:lnTo>
                      <a:pt x="47" y="771"/>
                    </a:lnTo>
                    <a:lnTo>
                      <a:pt x="52" y="741"/>
                    </a:lnTo>
                    <a:lnTo>
                      <a:pt x="58" y="712"/>
                    </a:lnTo>
                    <a:lnTo>
                      <a:pt x="58" y="712"/>
                    </a:lnTo>
                    <a:lnTo>
                      <a:pt x="73" y="653"/>
                    </a:lnTo>
                    <a:lnTo>
                      <a:pt x="90" y="595"/>
                    </a:lnTo>
                    <a:lnTo>
                      <a:pt x="106" y="535"/>
                    </a:lnTo>
                    <a:lnTo>
                      <a:pt x="113" y="506"/>
                    </a:lnTo>
                    <a:lnTo>
                      <a:pt x="120" y="476"/>
                    </a:lnTo>
                    <a:lnTo>
                      <a:pt x="120" y="476"/>
                    </a:lnTo>
                    <a:lnTo>
                      <a:pt x="125" y="447"/>
                    </a:lnTo>
                    <a:lnTo>
                      <a:pt x="129" y="417"/>
                    </a:lnTo>
                    <a:lnTo>
                      <a:pt x="136" y="359"/>
                    </a:lnTo>
                    <a:lnTo>
                      <a:pt x="136" y="359"/>
                    </a:lnTo>
                    <a:lnTo>
                      <a:pt x="141" y="327"/>
                    </a:lnTo>
                    <a:lnTo>
                      <a:pt x="146" y="296"/>
                    </a:lnTo>
                    <a:lnTo>
                      <a:pt x="153" y="264"/>
                    </a:lnTo>
                    <a:lnTo>
                      <a:pt x="158" y="233"/>
                    </a:lnTo>
                    <a:lnTo>
                      <a:pt x="158" y="233"/>
                    </a:lnTo>
                    <a:lnTo>
                      <a:pt x="168" y="173"/>
                    </a:lnTo>
                    <a:lnTo>
                      <a:pt x="178" y="113"/>
                    </a:lnTo>
                    <a:lnTo>
                      <a:pt x="178" y="113"/>
                    </a:lnTo>
                    <a:lnTo>
                      <a:pt x="182" y="86"/>
                    </a:lnTo>
                    <a:lnTo>
                      <a:pt x="184" y="58"/>
                    </a:lnTo>
                    <a:lnTo>
                      <a:pt x="184" y="32"/>
                    </a:lnTo>
                    <a:lnTo>
                      <a:pt x="185" y="4"/>
                    </a:lnTo>
                    <a:lnTo>
                      <a:pt x="185" y="4"/>
                    </a:lnTo>
                    <a:lnTo>
                      <a:pt x="184" y="2"/>
                    </a:lnTo>
                    <a:lnTo>
                      <a:pt x="183" y="1"/>
                    </a:lnTo>
                    <a:lnTo>
                      <a:pt x="182" y="0"/>
                    </a:lnTo>
                    <a:lnTo>
                      <a:pt x="180" y="0"/>
                    </a:lnTo>
                    <a:lnTo>
                      <a:pt x="177" y="0"/>
                    </a:lnTo>
                    <a:lnTo>
                      <a:pt x="176" y="1"/>
                    </a:lnTo>
                    <a:lnTo>
                      <a:pt x="175" y="2"/>
                    </a:lnTo>
                    <a:lnTo>
                      <a:pt x="174" y="4"/>
                    </a:lnTo>
                    <a:lnTo>
                      <a:pt x="174" y="4"/>
                    </a:lnTo>
                    <a:close/>
                  </a:path>
                </a:pathLst>
              </a:custGeom>
              <a:grpFill/>
              <a:ln w="9525">
                <a:solidFill>
                  <a:schemeClr val="accent4"/>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131" name="chenying0907 916"/>
              <p:cNvSpPr/>
              <p:nvPr/>
            </p:nvSpPr>
            <p:spPr bwMode="auto">
              <a:xfrm>
                <a:off x="3649663" y="1366838"/>
                <a:ext cx="90488" cy="492125"/>
              </a:xfrm>
              <a:custGeom>
                <a:avLst/>
                <a:gdLst/>
                <a:ahLst/>
                <a:cxnLst>
                  <a:cxn ang="0">
                    <a:pos x="162" y="5"/>
                  </a:cxn>
                  <a:cxn ang="0">
                    <a:pos x="161" y="67"/>
                  </a:cxn>
                  <a:cxn ang="0">
                    <a:pos x="155" y="128"/>
                  </a:cxn>
                  <a:cxn ang="0">
                    <a:pos x="151" y="156"/>
                  </a:cxn>
                  <a:cxn ang="0">
                    <a:pos x="141" y="214"/>
                  </a:cxn>
                  <a:cxn ang="0">
                    <a:pos x="137" y="243"/>
                  </a:cxn>
                  <a:cxn ang="0">
                    <a:pos x="123" y="335"/>
                  </a:cxn>
                  <a:cxn ang="0">
                    <a:pos x="111" y="397"/>
                  </a:cxn>
                  <a:cxn ang="0">
                    <a:pos x="97" y="457"/>
                  </a:cxn>
                  <a:cxn ang="0">
                    <a:pos x="87" y="487"/>
                  </a:cxn>
                  <a:cxn ang="0">
                    <a:pos x="69" y="543"/>
                  </a:cxn>
                  <a:cxn ang="0">
                    <a:pos x="51" y="599"/>
                  </a:cxn>
                  <a:cxn ang="0">
                    <a:pos x="48" y="614"/>
                  </a:cxn>
                  <a:cxn ang="0">
                    <a:pos x="44" y="658"/>
                  </a:cxn>
                  <a:cxn ang="0">
                    <a:pos x="40" y="702"/>
                  </a:cxn>
                  <a:cxn ang="0">
                    <a:pos x="38" y="717"/>
                  </a:cxn>
                  <a:cxn ang="0">
                    <a:pos x="23" y="796"/>
                  </a:cxn>
                  <a:cxn ang="0">
                    <a:pos x="17" y="822"/>
                  </a:cxn>
                  <a:cxn ang="0">
                    <a:pos x="12" y="846"/>
                  </a:cxn>
                  <a:cxn ang="0">
                    <a:pos x="6" y="898"/>
                  </a:cxn>
                  <a:cxn ang="0">
                    <a:pos x="0" y="924"/>
                  </a:cxn>
                  <a:cxn ang="0">
                    <a:pos x="0" y="926"/>
                  </a:cxn>
                  <a:cxn ang="0">
                    <a:pos x="3" y="928"/>
                  </a:cxn>
                  <a:cxn ang="0">
                    <a:pos x="6" y="929"/>
                  </a:cxn>
                  <a:cxn ang="0">
                    <a:pos x="9" y="928"/>
                  </a:cxn>
                  <a:cxn ang="0">
                    <a:pos x="10" y="926"/>
                  </a:cxn>
                  <a:cxn ang="0">
                    <a:pos x="14" y="902"/>
                  </a:cxn>
                  <a:cxn ang="0">
                    <a:pos x="20" y="855"/>
                  </a:cxn>
                  <a:cxn ang="0">
                    <a:pos x="25" y="831"/>
                  </a:cxn>
                  <a:cxn ang="0">
                    <a:pos x="30" y="805"/>
                  </a:cxn>
                  <a:cxn ang="0">
                    <a:pos x="45" y="727"/>
                  </a:cxn>
                  <a:cxn ang="0">
                    <a:pos x="49" y="698"/>
                  </a:cxn>
                  <a:cxn ang="0">
                    <a:pos x="54" y="640"/>
                  </a:cxn>
                  <a:cxn ang="0">
                    <a:pos x="58" y="610"/>
                  </a:cxn>
                  <a:cxn ang="0">
                    <a:pos x="66" y="580"/>
                  </a:cxn>
                  <a:cxn ang="0">
                    <a:pos x="86" y="519"/>
                  </a:cxn>
                  <a:cxn ang="0">
                    <a:pos x="97" y="490"/>
                  </a:cxn>
                  <a:cxn ang="0">
                    <a:pos x="113" y="431"/>
                  </a:cxn>
                  <a:cxn ang="0">
                    <a:pos x="126" y="372"/>
                  </a:cxn>
                  <a:cxn ang="0">
                    <a:pos x="137" y="312"/>
                  </a:cxn>
                  <a:cxn ang="0">
                    <a:pos x="145" y="252"/>
                  </a:cxn>
                  <a:cxn ang="0">
                    <a:pos x="155" y="186"/>
                  </a:cxn>
                  <a:cxn ang="0">
                    <a:pos x="166" y="121"/>
                  </a:cxn>
                  <a:cxn ang="0">
                    <a:pos x="169" y="92"/>
                  </a:cxn>
                  <a:cxn ang="0">
                    <a:pos x="171" y="34"/>
                  </a:cxn>
                  <a:cxn ang="0">
                    <a:pos x="171" y="5"/>
                  </a:cxn>
                  <a:cxn ang="0">
                    <a:pos x="170" y="1"/>
                  </a:cxn>
                  <a:cxn ang="0">
                    <a:pos x="167" y="0"/>
                  </a:cxn>
                  <a:cxn ang="0">
                    <a:pos x="164" y="1"/>
                  </a:cxn>
                  <a:cxn ang="0">
                    <a:pos x="162" y="5"/>
                  </a:cxn>
                </a:cxnLst>
                <a:rect l="0" t="0" r="r" b="b"/>
                <a:pathLst>
                  <a:path w="171" h="929">
                    <a:moveTo>
                      <a:pt x="162" y="5"/>
                    </a:moveTo>
                    <a:lnTo>
                      <a:pt x="162" y="5"/>
                    </a:lnTo>
                    <a:lnTo>
                      <a:pt x="162" y="36"/>
                    </a:lnTo>
                    <a:lnTo>
                      <a:pt x="161" y="67"/>
                    </a:lnTo>
                    <a:lnTo>
                      <a:pt x="160" y="97"/>
                    </a:lnTo>
                    <a:lnTo>
                      <a:pt x="155" y="128"/>
                    </a:lnTo>
                    <a:lnTo>
                      <a:pt x="155" y="128"/>
                    </a:lnTo>
                    <a:lnTo>
                      <a:pt x="151" y="156"/>
                    </a:lnTo>
                    <a:lnTo>
                      <a:pt x="146" y="185"/>
                    </a:lnTo>
                    <a:lnTo>
                      <a:pt x="141" y="214"/>
                    </a:lnTo>
                    <a:lnTo>
                      <a:pt x="137" y="243"/>
                    </a:lnTo>
                    <a:lnTo>
                      <a:pt x="137" y="243"/>
                    </a:lnTo>
                    <a:lnTo>
                      <a:pt x="129" y="305"/>
                    </a:lnTo>
                    <a:lnTo>
                      <a:pt x="123" y="335"/>
                    </a:lnTo>
                    <a:lnTo>
                      <a:pt x="117" y="366"/>
                    </a:lnTo>
                    <a:lnTo>
                      <a:pt x="111" y="397"/>
                    </a:lnTo>
                    <a:lnTo>
                      <a:pt x="104" y="427"/>
                    </a:lnTo>
                    <a:lnTo>
                      <a:pt x="97" y="457"/>
                    </a:lnTo>
                    <a:lnTo>
                      <a:pt x="87" y="487"/>
                    </a:lnTo>
                    <a:lnTo>
                      <a:pt x="87" y="487"/>
                    </a:lnTo>
                    <a:lnTo>
                      <a:pt x="78" y="515"/>
                    </a:lnTo>
                    <a:lnTo>
                      <a:pt x="69" y="543"/>
                    </a:lnTo>
                    <a:lnTo>
                      <a:pt x="59" y="572"/>
                    </a:lnTo>
                    <a:lnTo>
                      <a:pt x="51" y="599"/>
                    </a:lnTo>
                    <a:lnTo>
                      <a:pt x="51" y="599"/>
                    </a:lnTo>
                    <a:lnTo>
                      <a:pt x="48" y="614"/>
                    </a:lnTo>
                    <a:lnTo>
                      <a:pt x="46" y="628"/>
                    </a:lnTo>
                    <a:lnTo>
                      <a:pt x="44" y="658"/>
                    </a:lnTo>
                    <a:lnTo>
                      <a:pt x="42" y="687"/>
                    </a:lnTo>
                    <a:lnTo>
                      <a:pt x="40" y="702"/>
                    </a:lnTo>
                    <a:lnTo>
                      <a:pt x="38" y="717"/>
                    </a:lnTo>
                    <a:lnTo>
                      <a:pt x="38" y="717"/>
                    </a:lnTo>
                    <a:lnTo>
                      <a:pt x="28" y="769"/>
                    </a:lnTo>
                    <a:lnTo>
                      <a:pt x="23" y="796"/>
                    </a:lnTo>
                    <a:lnTo>
                      <a:pt x="17" y="822"/>
                    </a:lnTo>
                    <a:lnTo>
                      <a:pt x="17" y="822"/>
                    </a:lnTo>
                    <a:lnTo>
                      <a:pt x="15" y="834"/>
                    </a:lnTo>
                    <a:lnTo>
                      <a:pt x="12" y="846"/>
                    </a:lnTo>
                    <a:lnTo>
                      <a:pt x="9" y="872"/>
                    </a:lnTo>
                    <a:lnTo>
                      <a:pt x="6" y="898"/>
                    </a:lnTo>
                    <a:lnTo>
                      <a:pt x="4" y="910"/>
                    </a:lnTo>
                    <a:lnTo>
                      <a:pt x="0" y="924"/>
                    </a:lnTo>
                    <a:lnTo>
                      <a:pt x="0" y="924"/>
                    </a:lnTo>
                    <a:lnTo>
                      <a:pt x="0" y="926"/>
                    </a:lnTo>
                    <a:lnTo>
                      <a:pt x="2" y="927"/>
                    </a:lnTo>
                    <a:lnTo>
                      <a:pt x="3" y="928"/>
                    </a:lnTo>
                    <a:lnTo>
                      <a:pt x="5" y="929"/>
                    </a:lnTo>
                    <a:lnTo>
                      <a:pt x="6" y="929"/>
                    </a:lnTo>
                    <a:lnTo>
                      <a:pt x="8" y="929"/>
                    </a:lnTo>
                    <a:lnTo>
                      <a:pt x="9" y="928"/>
                    </a:lnTo>
                    <a:lnTo>
                      <a:pt x="10" y="926"/>
                    </a:lnTo>
                    <a:lnTo>
                      <a:pt x="10" y="926"/>
                    </a:lnTo>
                    <a:lnTo>
                      <a:pt x="13" y="915"/>
                    </a:lnTo>
                    <a:lnTo>
                      <a:pt x="14" y="902"/>
                    </a:lnTo>
                    <a:lnTo>
                      <a:pt x="17" y="878"/>
                    </a:lnTo>
                    <a:lnTo>
                      <a:pt x="20" y="855"/>
                    </a:lnTo>
                    <a:lnTo>
                      <a:pt x="22" y="842"/>
                    </a:lnTo>
                    <a:lnTo>
                      <a:pt x="25" y="831"/>
                    </a:lnTo>
                    <a:lnTo>
                      <a:pt x="25" y="831"/>
                    </a:lnTo>
                    <a:lnTo>
                      <a:pt x="30" y="805"/>
                    </a:lnTo>
                    <a:lnTo>
                      <a:pt x="36" y="778"/>
                    </a:lnTo>
                    <a:lnTo>
                      <a:pt x="45" y="727"/>
                    </a:lnTo>
                    <a:lnTo>
                      <a:pt x="45" y="727"/>
                    </a:lnTo>
                    <a:lnTo>
                      <a:pt x="49" y="698"/>
                    </a:lnTo>
                    <a:lnTo>
                      <a:pt x="52" y="669"/>
                    </a:lnTo>
                    <a:lnTo>
                      <a:pt x="54" y="640"/>
                    </a:lnTo>
                    <a:lnTo>
                      <a:pt x="58" y="610"/>
                    </a:lnTo>
                    <a:lnTo>
                      <a:pt x="58" y="610"/>
                    </a:lnTo>
                    <a:lnTo>
                      <a:pt x="61" y="595"/>
                    </a:lnTo>
                    <a:lnTo>
                      <a:pt x="66" y="580"/>
                    </a:lnTo>
                    <a:lnTo>
                      <a:pt x="76" y="550"/>
                    </a:lnTo>
                    <a:lnTo>
                      <a:pt x="86" y="519"/>
                    </a:lnTo>
                    <a:lnTo>
                      <a:pt x="97" y="490"/>
                    </a:lnTo>
                    <a:lnTo>
                      <a:pt x="97" y="490"/>
                    </a:lnTo>
                    <a:lnTo>
                      <a:pt x="106" y="461"/>
                    </a:lnTo>
                    <a:lnTo>
                      <a:pt x="113" y="431"/>
                    </a:lnTo>
                    <a:lnTo>
                      <a:pt x="120" y="402"/>
                    </a:lnTo>
                    <a:lnTo>
                      <a:pt x="126" y="372"/>
                    </a:lnTo>
                    <a:lnTo>
                      <a:pt x="132" y="342"/>
                    </a:lnTo>
                    <a:lnTo>
                      <a:pt x="137" y="312"/>
                    </a:lnTo>
                    <a:lnTo>
                      <a:pt x="145" y="252"/>
                    </a:lnTo>
                    <a:lnTo>
                      <a:pt x="145" y="252"/>
                    </a:lnTo>
                    <a:lnTo>
                      <a:pt x="149" y="219"/>
                    </a:lnTo>
                    <a:lnTo>
                      <a:pt x="155" y="186"/>
                    </a:lnTo>
                    <a:lnTo>
                      <a:pt x="161" y="154"/>
                    </a:lnTo>
                    <a:lnTo>
                      <a:pt x="166" y="121"/>
                    </a:lnTo>
                    <a:lnTo>
                      <a:pt x="166" y="121"/>
                    </a:lnTo>
                    <a:lnTo>
                      <a:pt x="169" y="92"/>
                    </a:lnTo>
                    <a:lnTo>
                      <a:pt x="171" y="63"/>
                    </a:lnTo>
                    <a:lnTo>
                      <a:pt x="171" y="34"/>
                    </a:lnTo>
                    <a:lnTo>
                      <a:pt x="171" y="5"/>
                    </a:lnTo>
                    <a:lnTo>
                      <a:pt x="171" y="5"/>
                    </a:lnTo>
                    <a:lnTo>
                      <a:pt x="171" y="2"/>
                    </a:lnTo>
                    <a:lnTo>
                      <a:pt x="170" y="1"/>
                    </a:lnTo>
                    <a:lnTo>
                      <a:pt x="168" y="0"/>
                    </a:lnTo>
                    <a:lnTo>
                      <a:pt x="167" y="0"/>
                    </a:lnTo>
                    <a:lnTo>
                      <a:pt x="165" y="0"/>
                    </a:lnTo>
                    <a:lnTo>
                      <a:pt x="164" y="1"/>
                    </a:lnTo>
                    <a:lnTo>
                      <a:pt x="163" y="2"/>
                    </a:lnTo>
                    <a:lnTo>
                      <a:pt x="162" y="5"/>
                    </a:lnTo>
                    <a:lnTo>
                      <a:pt x="162" y="5"/>
                    </a:lnTo>
                    <a:close/>
                  </a:path>
                </a:pathLst>
              </a:custGeom>
              <a:grpFill/>
              <a:ln w="9525">
                <a:solidFill>
                  <a:schemeClr val="accent4"/>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132" name="chenying0907 917"/>
              <p:cNvSpPr/>
              <p:nvPr/>
            </p:nvSpPr>
            <p:spPr bwMode="auto">
              <a:xfrm>
                <a:off x="3692525" y="1401763"/>
                <a:ext cx="90488" cy="436563"/>
              </a:xfrm>
              <a:custGeom>
                <a:avLst/>
                <a:gdLst/>
                <a:ahLst/>
                <a:cxnLst>
                  <a:cxn ang="0">
                    <a:pos x="161" y="5"/>
                  </a:cxn>
                  <a:cxn ang="0">
                    <a:pos x="157" y="61"/>
                  </a:cxn>
                  <a:cxn ang="0">
                    <a:pos x="148" y="118"/>
                  </a:cxn>
                  <a:cxn ang="0">
                    <a:pos x="143" y="143"/>
                  </a:cxn>
                  <a:cxn ang="0">
                    <a:pos x="130" y="192"/>
                  </a:cxn>
                  <a:cxn ang="0">
                    <a:pos x="126" y="216"/>
                  </a:cxn>
                  <a:cxn ang="0">
                    <a:pos x="124" y="236"/>
                  </a:cxn>
                  <a:cxn ang="0">
                    <a:pos x="124" y="257"/>
                  </a:cxn>
                  <a:cxn ang="0">
                    <a:pos x="120" y="285"/>
                  </a:cxn>
                  <a:cxn ang="0">
                    <a:pos x="115" y="314"/>
                  </a:cxn>
                  <a:cxn ang="0">
                    <a:pos x="97" y="395"/>
                  </a:cxn>
                  <a:cxn ang="0">
                    <a:pos x="93" y="422"/>
                  </a:cxn>
                  <a:cxn ang="0">
                    <a:pos x="88" y="472"/>
                  </a:cxn>
                  <a:cxn ang="0">
                    <a:pos x="82" y="520"/>
                  </a:cxn>
                  <a:cxn ang="0">
                    <a:pos x="74" y="547"/>
                  </a:cxn>
                  <a:cxn ang="0">
                    <a:pos x="56" y="599"/>
                  </a:cxn>
                  <a:cxn ang="0">
                    <a:pos x="47" y="624"/>
                  </a:cxn>
                  <a:cxn ang="0">
                    <a:pos x="24" y="696"/>
                  </a:cxn>
                  <a:cxn ang="0">
                    <a:pos x="10" y="745"/>
                  </a:cxn>
                  <a:cxn ang="0">
                    <a:pos x="2" y="795"/>
                  </a:cxn>
                  <a:cxn ang="0">
                    <a:pos x="0" y="820"/>
                  </a:cxn>
                  <a:cxn ang="0">
                    <a:pos x="2" y="823"/>
                  </a:cxn>
                  <a:cxn ang="0">
                    <a:pos x="5" y="825"/>
                  </a:cxn>
                  <a:cxn ang="0">
                    <a:pos x="8" y="823"/>
                  </a:cxn>
                  <a:cxn ang="0">
                    <a:pos x="9" y="820"/>
                  </a:cxn>
                  <a:cxn ang="0">
                    <a:pos x="11" y="794"/>
                  </a:cxn>
                  <a:cxn ang="0">
                    <a:pos x="21" y="743"/>
                  </a:cxn>
                  <a:cxn ang="0">
                    <a:pos x="34" y="693"/>
                  </a:cxn>
                  <a:cxn ang="0">
                    <a:pos x="58" y="618"/>
                  </a:cxn>
                  <a:cxn ang="0">
                    <a:pos x="66" y="594"/>
                  </a:cxn>
                  <a:cxn ang="0">
                    <a:pos x="84" y="547"/>
                  </a:cxn>
                  <a:cxn ang="0">
                    <a:pos x="90" y="522"/>
                  </a:cxn>
                  <a:cxn ang="0">
                    <a:pos x="95" y="496"/>
                  </a:cxn>
                  <a:cxn ang="0">
                    <a:pos x="100" y="443"/>
                  </a:cxn>
                  <a:cxn ang="0">
                    <a:pos x="103" y="416"/>
                  </a:cxn>
                  <a:cxn ang="0">
                    <a:pos x="113" y="366"/>
                  </a:cxn>
                  <a:cxn ang="0">
                    <a:pos x="123" y="316"/>
                  </a:cxn>
                  <a:cxn ang="0">
                    <a:pos x="133" y="266"/>
                  </a:cxn>
                  <a:cxn ang="0">
                    <a:pos x="134" y="253"/>
                  </a:cxn>
                  <a:cxn ang="0">
                    <a:pos x="134" y="226"/>
                  </a:cxn>
                  <a:cxn ang="0">
                    <a:pos x="136" y="212"/>
                  </a:cxn>
                  <a:cxn ang="0">
                    <a:pos x="147" y="162"/>
                  </a:cxn>
                  <a:cxn ang="0">
                    <a:pos x="159" y="112"/>
                  </a:cxn>
                  <a:cxn ang="0">
                    <a:pos x="163" y="85"/>
                  </a:cxn>
                  <a:cxn ang="0">
                    <a:pos x="169" y="32"/>
                  </a:cxn>
                  <a:cxn ang="0">
                    <a:pos x="170" y="5"/>
                  </a:cxn>
                  <a:cxn ang="0">
                    <a:pos x="169" y="1"/>
                  </a:cxn>
                  <a:cxn ang="0">
                    <a:pos x="166" y="0"/>
                  </a:cxn>
                  <a:cxn ang="0">
                    <a:pos x="163" y="1"/>
                  </a:cxn>
                  <a:cxn ang="0">
                    <a:pos x="161" y="5"/>
                  </a:cxn>
                </a:cxnLst>
                <a:rect l="0" t="0" r="r" b="b"/>
                <a:pathLst>
                  <a:path w="170" h="825">
                    <a:moveTo>
                      <a:pt x="161" y="5"/>
                    </a:moveTo>
                    <a:lnTo>
                      <a:pt x="161" y="5"/>
                    </a:lnTo>
                    <a:lnTo>
                      <a:pt x="160" y="34"/>
                    </a:lnTo>
                    <a:lnTo>
                      <a:pt x="157" y="61"/>
                    </a:lnTo>
                    <a:lnTo>
                      <a:pt x="153" y="90"/>
                    </a:lnTo>
                    <a:lnTo>
                      <a:pt x="148" y="118"/>
                    </a:lnTo>
                    <a:lnTo>
                      <a:pt x="148" y="118"/>
                    </a:lnTo>
                    <a:lnTo>
                      <a:pt x="143" y="143"/>
                    </a:lnTo>
                    <a:lnTo>
                      <a:pt x="136" y="168"/>
                    </a:lnTo>
                    <a:lnTo>
                      <a:pt x="130" y="192"/>
                    </a:lnTo>
                    <a:lnTo>
                      <a:pt x="126" y="216"/>
                    </a:lnTo>
                    <a:lnTo>
                      <a:pt x="126" y="216"/>
                    </a:lnTo>
                    <a:lnTo>
                      <a:pt x="124" y="227"/>
                    </a:lnTo>
                    <a:lnTo>
                      <a:pt x="124" y="236"/>
                    </a:lnTo>
                    <a:lnTo>
                      <a:pt x="124" y="257"/>
                    </a:lnTo>
                    <a:lnTo>
                      <a:pt x="124" y="257"/>
                    </a:lnTo>
                    <a:lnTo>
                      <a:pt x="123" y="271"/>
                    </a:lnTo>
                    <a:lnTo>
                      <a:pt x="120" y="285"/>
                    </a:lnTo>
                    <a:lnTo>
                      <a:pt x="115" y="314"/>
                    </a:lnTo>
                    <a:lnTo>
                      <a:pt x="115" y="314"/>
                    </a:lnTo>
                    <a:lnTo>
                      <a:pt x="102" y="367"/>
                    </a:lnTo>
                    <a:lnTo>
                      <a:pt x="97" y="395"/>
                    </a:lnTo>
                    <a:lnTo>
                      <a:pt x="93" y="422"/>
                    </a:lnTo>
                    <a:lnTo>
                      <a:pt x="93" y="422"/>
                    </a:lnTo>
                    <a:lnTo>
                      <a:pt x="91" y="447"/>
                    </a:lnTo>
                    <a:lnTo>
                      <a:pt x="88" y="472"/>
                    </a:lnTo>
                    <a:lnTo>
                      <a:pt x="86" y="495"/>
                    </a:lnTo>
                    <a:lnTo>
                      <a:pt x="82" y="520"/>
                    </a:lnTo>
                    <a:lnTo>
                      <a:pt x="82" y="520"/>
                    </a:lnTo>
                    <a:lnTo>
                      <a:pt x="74" y="547"/>
                    </a:lnTo>
                    <a:lnTo>
                      <a:pt x="65" y="573"/>
                    </a:lnTo>
                    <a:lnTo>
                      <a:pt x="56" y="599"/>
                    </a:lnTo>
                    <a:lnTo>
                      <a:pt x="47" y="624"/>
                    </a:lnTo>
                    <a:lnTo>
                      <a:pt x="47" y="624"/>
                    </a:lnTo>
                    <a:lnTo>
                      <a:pt x="31" y="672"/>
                    </a:lnTo>
                    <a:lnTo>
                      <a:pt x="24" y="696"/>
                    </a:lnTo>
                    <a:lnTo>
                      <a:pt x="17" y="720"/>
                    </a:lnTo>
                    <a:lnTo>
                      <a:pt x="10" y="745"/>
                    </a:lnTo>
                    <a:lnTo>
                      <a:pt x="5" y="770"/>
                    </a:lnTo>
                    <a:lnTo>
                      <a:pt x="2" y="795"/>
                    </a:lnTo>
                    <a:lnTo>
                      <a:pt x="0" y="820"/>
                    </a:lnTo>
                    <a:lnTo>
                      <a:pt x="0" y="820"/>
                    </a:lnTo>
                    <a:lnTo>
                      <a:pt x="1" y="822"/>
                    </a:lnTo>
                    <a:lnTo>
                      <a:pt x="2" y="823"/>
                    </a:lnTo>
                    <a:lnTo>
                      <a:pt x="3" y="824"/>
                    </a:lnTo>
                    <a:lnTo>
                      <a:pt x="5" y="825"/>
                    </a:lnTo>
                    <a:lnTo>
                      <a:pt x="6" y="824"/>
                    </a:lnTo>
                    <a:lnTo>
                      <a:pt x="8" y="823"/>
                    </a:lnTo>
                    <a:lnTo>
                      <a:pt x="9" y="822"/>
                    </a:lnTo>
                    <a:lnTo>
                      <a:pt x="9" y="820"/>
                    </a:lnTo>
                    <a:lnTo>
                      <a:pt x="9" y="820"/>
                    </a:lnTo>
                    <a:lnTo>
                      <a:pt x="11" y="794"/>
                    </a:lnTo>
                    <a:lnTo>
                      <a:pt x="15" y="769"/>
                    </a:lnTo>
                    <a:lnTo>
                      <a:pt x="21" y="743"/>
                    </a:lnTo>
                    <a:lnTo>
                      <a:pt x="27" y="717"/>
                    </a:lnTo>
                    <a:lnTo>
                      <a:pt x="34" y="693"/>
                    </a:lnTo>
                    <a:lnTo>
                      <a:pt x="42" y="668"/>
                    </a:lnTo>
                    <a:lnTo>
                      <a:pt x="58" y="618"/>
                    </a:lnTo>
                    <a:lnTo>
                      <a:pt x="58" y="618"/>
                    </a:lnTo>
                    <a:lnTo>
                      <a:pt x="66" y="594"/>
                    </a:lnTo>
                    <a:lnTo>
                      <a:pt x="75" y="571"/>
                    </a:lnTo>
                    <a:lnTo>
                      <a:pt x="84" y="547"/>
                    </a:lnTo>
                    <a:lnTo>
                      <a:pt x="90" y="522"/>
                    </a:lnTo>
                    <a:lnTo>
                      <a:pt x="90" y="522"/>
                    </a:lnTo>
                    <a:lnTo>
                      <a:pt x="93" y="510"/>
                    </a:lnTo>
                    <a:lnTo>
                      <a:pt x="95" y="496"/>
                    </a:lnTo>
                    <a:lnTo>
                      <a:pt x="98" y="469"/>
                    </a:lnTo>
                    <a:lnTo>
                      <a:pt x="100" y="443"/>
                    </a:lnTo>
                    <a:lnTo>
                      <a:pt x="103" y="416"/>
                    </a:lnTo>
                    <a:lnTo>
                      <a:pt x="103" y="416"/>
                    </a:lnTo>
                    <a:lnTo>
                      <a:pt x="107" y="391"/>
                    </a:lnTo>
                    <a:lnTo>
                      <a:pt x="113" y="366"/>
                    </a:lnTo>
                    <a:lnTo>
                      <a:pt x="123" y="316"/>
                    </a:lnTo>
                    <a:lnTo>
                      <a:pt x="123" y="316"/>
                    </a:lnTo>
                    <a:lnTo>
                      <a:pt x="128" y="291"/>
                    </a:lnTo>
                    <a:lnTo>
                      <a:pt x="133" y="266"/>
                    </a:lnTo>
                    <a:lnTo>
                      <a:pt x="133" y="266"/>
                    </a:lnTo>
                    <a:lnTo>
                      <a:pt x="134" y="253"/>
                    </a:lnTo>
                    <a:lnTo>
                      <a:pt x="134" y="239"/>
                    </a:lnTo>
                    <a:lnTo>
                      <a:pt x="134" y="226"/>
                    </a:lnTo>
                    <a:lnTo>
                      <a:pt x="136" y="212"/>
                    </a:lnTo>
                    <a:lnTo>
                      <a:pt x="136" y="212"/>
                    </a:lnTo>
                    <a:lnTo>
                      <a:pt x="141" y="186"/>
                    </a:lnTo>
                    <a:lnTo>
                      <a:pt x="147" y="162"/>
                    </a:lnTo>
                    <a:lnTo>
                      <a:pt x="153" y="137"/>
                    </a:lnTo>
                    <a:lnTo>
                      <a:pt x="159" y="112"/>
                    </a:lnTo>
                    <a:lnTo>
                      <a:pt x="159" y="112"/>
                    </a:lnTo>
                    <a:lnTo>
                      <a:pt x="163" y="85"/>
                    </a:lnTo>
                    <a:lnTo>
                      <a:pt x="167" y="58"/>
                    </a:lnTo>
                    <a:lnTo>
                      <a:pt x="169" y="32"/>
                    </a:lnTo>
                    <a:lnTo>
                      <a:pt x="170" y="5"/>
                    </a:lnTo>
                    <a:lnTo>
                      <a:pt x="170" y="5"/>
                    </a:lnTo>
                    <a:lnTo>
                      <a:pt x="170" y="3"/>
                    </a:lnTo>
                    <a:lnTo>
                      <a:pt x="169" y="1"/>
                    </a:lnTo>
                    <a:lnTo>
                      <a:pt x="168" y="0"/>
                    </a:lnTo>
                    <a:lnTo>
                      <a:pt x="166" y="0"/>
                    </a:lnTo>
                    <a:lnTo>
                      <a:pt x="164" y="0"/>
                    </a:lnTo>
                    <a:lnTo>
                      <a:pt x="163" y="1"/>
                    </a:lnTo>
                    <a:lnTo>
                      <a:pt x="162" y="3"/>
                    </a:lnTo>
                    <a:lnTo>
                      <a:pt x="161" y="5"/>
                    </a:lnTo>
                    <a:lnTo>
                      <a:pt x="161" y="5"/>
                    </a:lnTo>
                    <a:close/>
                  </a:path>
                </a:pathLst>
              </a:custGeom>
              <a:grpFill/>
              <a:ln w="9525">
                <a:solidFill>
                  <a:schemeClr val="accent4"/>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133" name="chenying0907 918"/>
              <p:cNvSpPr/>
              <p:nvPr/>
            </p:nvSpPr>
            <p:spPr bwMode="auto">
              <a:xfrm>
                <a:off x="3751263" y="1443038"/>
                <a:ext cx="66675" cy="360363"/>
              </a:xfrm>
              <a:custGeom>
                <a:avLst/>
                <a:gdLst/>
                <a:ahLst/>
                <a:cxnLst>
                  <a:cxn ang="0">
                    <a:pos x="117" y="4"/>
                  </a:cxn>
                  <a:cxn ang="0">
                    <a:pos x="116" y="50"/>
                  </a:cxn>
                  <a:cxn ang="0">
                    <a:pos x="108" y="139"/>
                  </a:cxn>
                  <a:cxn ang="0">
                    <a:pos x="94" y="228"/>
                  </a:cxn>
                  <a:cxn ang="0">
                    <a:pos x="68" y="361"/>
                  </a:cxn>
                  <a:cxn ang="0">
                    <a:pos x="63" y="383"/>
                  </a:cxn>
                  <a:cxn ang="0">
                    <a:pos x="57" y="404"/>
                  </a:cxn>
                  <a:cxn ang="0">
                    <a:pos x="48" y="432"/>
                  </a:cxn>
                  <a:cxn ang="0">
                    <a:pos x="47" y="440"/>
                  </a:cxn>
                  <a:cxn ang="0">
                    <a:pos x="44" y="482"/>
                  </a:cxn>
                  <a:cxn ang="0">
                    <a:pos x="38" y="523"/>
                  </a:cxn>
                  <a:cxn ang="0">
                    <a:pos x="32" y="542"/>
                  </a:cxn>
                  <a:cxn ang="0">
                    <a:pos x="10" y="598"/>
                  </a:cxn>
                  <a:cxn ang="0">
                    <a:pos x="7" y="608"/>
                  </a:cxn>
                  <a:cxn ang="0">
                    <a:pos x="2" y="637"/>
                  </a:cxn>
                  <a:cxn ang="0">
                    <a:pos x="0" y="678"/>
                  </a:cxn>
                  <a:cxn ang="0">
                    <a:pos x="0" y="680"/>
                  </a:cxn>
                  <a:cxn ang="0">
                    <a:pos x="3" y="682"/>
                  </a:cxn>
                  <a:cxn ang="0">
                    <a:pos x="6" y="682"/>
                  </a:cxn>
                  <a:cxn ang="0">
                    <a:pos x="9" y="680"/>
                  </a:cxn>
                  <a:cxn ang="0">
                    <a:pos x="9" y="678"/>
                  </a:cxn>
                  <a:cxn ang="0">
                    <a:pos x="12" y="635"/>
                  </a:cxn>
                  <a:cxn ang="0">
                    <a:pos x="22" y="594"/>
                  </a:cxn>
                  <a:cxn ang="0">
                    <a:pos x="36" y="556"/>
                  </a:cxn>
                  <a:cxn ang="0">
                    <a:pos x="48" y="517"/>
                  </a:cxn>
                  <a:cxn ang="0">
                    <a:pos x="51" y="501"/>
                  </a:cxn>
                  <a:cxn ang="0">
                    <a:pos x="56" y="448"/>
                  </a:cxn>
                  <a:cxn ang="0">
                    <a:pos x="57" y="436"/>
                  </a:cxn>
                  <a:cxn ang="0">
                    <a:pos x="67" y="398"/>
                  </a:cxn>
                  <a:cxn ang="0">
                    <a:pos x="77" y="359"/>
                  </a:cxn>
                  <a:cxn ang="0">
                    <a:pos x="80" y="347"/>
                  </a:cxn>
                  <a:cxn ang="0">
                    <a:pos x="96" y="262"/>
                  </a:cxn>
                  <a:cxn ang="0">
                    <a:pos x="112" y="178"/>
                  </a:cxn>
                  <a:cxn ang="0">
                    <a:pos x="119" y="134"/>
                  </a:cxn>
                  <a:cxn ang="0">
                    <a:pos x="127" y="48"/>
                  </a:cxn>
                  <a:cxn ang="0">
                    <a:pos x="128" y="4"/>
                  </a:cxn>
                  <a:cxn ang="0">
                    <a:pos x="126" y="1"/>
                  </a:cxn>
                  <a:cxn ang="0">
                    <a:pos x="122" y="0"/>
                  </a:cxn>
                  <a:cxn ang="0">
                    <a:pos x="119" y="1"/>
                  </a:cxn>
                  <a:cxn ang="0">
                    <a:pos x="117" y="4"/>
                  </a:cxn>
                </a:cxnLst>
                <a:rect l="0" t="0" r="r" b="b"/>
                <a:pathLst>
                  <a:path w="128" h="682">
                    <a:moveTo>
                      <a:pt x="117" y="4"/>
                    </a:moveTo>
                    <a:lnTo>
                      <a:pt x="117" y="4"/>
                    </a:lnTo>
                    <a:lnTo>
                      <a:pt x="117" y="27"/>
                    </a:lnTo>
                    <a:lnTo>
                      <a:pt x="116" y="50"/>
                    </a:lnTo>
                    <a:lnTo>
                      <a:pt x="113" y="95"/>
                    </a:lnTo>
                    <a:lnTo>
                      <a:pt x="108" y="139"/>
                    </a:lnTo>
                    <a:lnTo>
                      <a:pt x="101" y="184"/>
                    </a:lnTo>
                    <a:lnTo>
                      <a:pt x="94" y="228"/>
                    </a:lnTo>
                    <a:lnTo>
                      <a:pt x="84" y="273"/>
                    </a:lnTo>
                    <a:lnTo>
                      <a:pt x="68" y="361"/>
                    </a:lnTo>
                    <a:lnTo>
                      <a:pt x="68" y="361"/>
                    </a:lnTo>
                    <a:lnTo>
                      <a:pt x="63" y="383"/>
                    </a:lnTo>
                    <a:lnTo>
                      <a:pt x="57" y="404"/>
                    </a:lnTo>
                    <a:lnTo>
                      <a:pt x="57" y="404"/>
                    </a:lnTo>
                    <a:lnTo>
                      <a:pt x="51" y="422"/>
                    </a:lnTo>
                    <a:lnTo>
                      <a:pt x="48" y="432"/>
                    </a:lnTo>
                    <a:lnTo>
                      <a:pt x="47" y="440"/>
                    </a:lnTo>
                    <a:lnTo>
                      <a:pt x="47" y="440"/>
                    </a:lnTo>
                    <a:lnTo>
                      <a:pt x="46" y="461"/>
                    </a:lnTo>
                    <a:lnTo>
                      <a:pt x="44" y="482"/>
                    </a:lnTo>
                    <a:lnTo>
                      <a:pt x="41" y="503"/>
                    </a:lnTo>
                    <a:lnTo>
                      <a:pt x="38" y="523"/>
                    </a:lnTo>
                    <a:lnTo>
                      <a:pt x="38" y="523"/>
                    </a:lnTo>
                    <a:lnTo>
                      <a:pt x="32" y="542"/>
                    </a:lnTo>
                    <a:lnTo>
                      <a:pt x="24" y="561"/>
                    </a:lnTo>
                    <a:lnTo>
                      <a:pt x="10" y="598"/>
                    </a:lnTo>
                    <a:lnTo>
                      <a:pt x="10" y="598"/>
                    </a:lnTo>
                    <a:lnTo>
                      <a:pt x="7" y="608"/>
                    </a:lnTo>
                    <a:lnTo>
                      <a:pt x="5" y="618"/>
                    </a:lnTo>
                    <a:lnTo>
                      <a:pt x="2" y="637"/>
                    </a:lnTo>
                    <a:lnTo>
                      <a:pt x="0" y="657"/>
                    </a:lnTo>
                    <a:lnTo>
                      <a:pt x="0" y="678"/>
                    </a:lnTo>
                    <a:lnTo>
                      <a:pt x="0" y="678"/>
                    </a:lnTo>
                    <a:lnTo>
                      <a:pt x="0" y="680"/>
                    </a:lnTo>
                    <a:lnTo>
                      <a:pt x="1" y="681"/>
                    </a:lnTo>
                    <a:lnTo>
                      <a:pt x="3" y="682"/>
                    </a:lnTo>
                    <a:lnTo>
                      <a:pt x="4" y="682"/>
                    </a:lnTo>
                    <a:lnTo>
                      <a:pt x="6" y="682"/>
                    </a:lnTo>
                    <a:lnTo>
                      <a:pt x="7" y="681"/>
                    </a:lnTo>
                    <a:lnTo>
                      <a:pt x="9" y="680"/>
                    </a:lnTo>
                    <a:lnTo>
                      <a:pt x="9" y="678"/>
                    </a:lnTo>
                    <a:lnTo>
                      <a:pt x="9" y="678"/>
                    </a:lnTo>
                    <a:lnTo>
                      <a:pt x="10" y="656"/>
                    </a:lnTo>
                    <a:lnTo>
                      <a:pt x="12" y="635"/>
                    </a:lnTo>
                    <a:lnTo>
                      <a:pt x="16" y="615"/>
                    </a:lnTo>
                    <a:lnTo>
                      <a:pt x="22" y="594"/>
                    </a:lnTo>
                    <a:lnTo>
                      <a:pt x="22" y="594"/>
                    </a:lnTo>
                    <a:lnTo>
                      <a:pt x="36" y="556"/>
                    </a:lnTo>
                    <a:lnTo>
                      <a:pt x="43" y="537"/>
                    </a:lnTo>
                    <a:lnTo>
                      <a:pt x="48" y="517"/>
                    </a:lnTo>
                    <a:lnTo>
                      <a:pt x="48" y="517"/>
                    </a:lnTo>
                    <a:lnTo>
                      <a:pt x="51" y="501"/>
                    </a:lnTo>
                    <a:lnTo>
                      <a:pt x="53" y="483"/>
                    </a:lnTo>
                    <a:lnTo>
                      <a:pt x="56" y="448"/>
                    </a:lnTo>
                    <a:lnTo>
                      <a:pt x="56" y="448"/>
                    </a:lnTo>
                    <a:lnTo>
                      <a:pt x="57" y="436"/>
                    </a:lnTo>
                    <a:lnTo>
                      <a:pt x="60" y="422"/>
                    </a:lnTo>
                    <a:lnTo>
                      <a:pt x="67" y="398"/>
                    </a:lnTo>
                    <a:lnTo>
                      <a:pt x="74" y="372"/>
                    </a:lnTo>
                    <a:lnTo>
                      <a:pt x="77" y="359"/>
                    </a:lnTo>
                    <a:lnTo>
                      <a:pt x="80" y="347"/>
                    </a:lnTo>
                    <a:lnTo>
                      <a:pt x="80" y="347"/>
                    </a:lnTo>
                    <a:lnTo>
                      <a:pt x="87" y="305"/>
                    </a:lnTo>
                    <a:lnTo>
                      <a:pt x="96" y="262"/>
                    </a:lnTo>
                    <a:lnTo>
                      <a:pt x="104" y="220"/>
                    </a:lnTo>
                    <a:lnTo>
                      <a:pt x="112" y="178"/>
                    </a:lnTo>
                    <a:lnTo>
                      <a:pt x="112" y="178"/>
                    </a:lnTo>
                    <a:lnTo>
                      <a:pt x="119" y="134"/>
                    </a:lnTo>
                    <a:lnTo>
                      <a:pt x="123" y="92"/>
                    </a:lnTo>
                    <a:lnTo>
                      <a:pt x="127" y="48"/>
                    </a:lnTo>
                    <a:lnTo>
                      <a:pt x="128" y="4"/>
                    </a:lnTo>
                    <a:lnTo>
                      <a:pt x="128" y="4"/>
                    </a:lnTo>
                    <a:lnTo>
                      <a:pt x="127" y="2"/>
                    </a:lnTo>
                    <a:lnTo>
                      <a:pt x="126" y="1"/>
                    </a:lnTo>
                    <a:lnTo>
                      <a:pt x="125" y="0"/>
                    </a:lnTo>
                    <a:lnTo>
                      <a:pt x="122" y="0"/>
                    </a:lnTo>
                    <a:lnTo>
                      <a:pt x="120" y="0"/>
                    </a:lnTo>
                    <a:lnTo>
                      <a:pt x="119" y="1"/>
                    </a:lnTo>
                    <a:lnTo>
                      <a:pt x="118" y="2"/>
                    </a:lnTo>
                    <a:lnTo>
                      <a:pt x="117" y="4"/>
                    </a:lnTo>
                    <a:lnTo>
                      <a:pt x="117" y="4"/>
                    </a:lnTo>
                    <a:close/>
                  </a:path>
                </a:pathLst>
              </a:custGeom>
              <a:grpFill/>
              <a:ln w="9525">
                <a:solidFill>
                  <a:schemeClr val="accent4"/>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134" name="chenying0907 919"/>
              <p:cNvSpPr/>
              <p:nvPr/>
            </p:nvSpPr>
            <p:spPr bwMode="auto">
              <a:xfrm>
                <a:off x="3797300" y="1477963"/>
                <a:ext cx="60325" cy="268288"/>
              </a:xfrm>
              <a:custGeom>
                <a:avLst/>
                <a:gdLst/>
                <a:ahLst/>
                <a:cxnLst>
                  <a:cxn ang="0">
                    <a:pos x="114" y="4"/>
                  </a:cxn>
                  <a:cxn ang="0">
                    <a:pos x="113" y="1"/>
                  </a:cxn>
                  <a:cxn ang="0">
                    <a:pos x="110" y="0"/>
                  </a:cxn>
                  <a:cxn ang="0">
                    <a:pos x="106" y="1"/>
                  </a:cxn>
                  <a:cxn ang="0">
                    <a:pos x="105" y="4"/>
                  </a:cxn>
                  <a:cxn ang="0">
                    <a:pos x="104" y="38"/>
                  </a:cxn>
                  <a:cxn ang="0">
                    <a:pos x="94" y="104"/>
                  </a:cxn>
                  <a:cxn ang="0">
                    <a:pos x="81" y="170"/>
                  </a:cxn>
                  <a:cxn ang="0">
                    <a:pos x="58" y="268"/>
                  </a:cxn>
                  <a:cxn ang="0">
                    <a:pos x="47" y="324"/>
                  </a:cxn>
                  <a:cxn ang="0">
                    <a:pos x="37" y="366"/>
                  </a:cxn>
                  <a:cxn ang="0">
                    <a:pos x="31" y="379"/>
                  </a:cxn>
                  <a:cxn ang="0">
                    <a:pos x="28" y="393"/>
                  </a:cxn>
                  <a:cxn ang="0">
                    <a:pos x="25" y="419"/>
                  </a:cxn>
                  <a:cxn ang="0">
                    <a:pos x="22" y="433"/>
                  </a:cxn>
                  <a:cxn ang="0">
                    <a:pos x="8" y="483"/>
                  </a:cxn>
                  <a:cxn ang="0">
                    <a:pos x="1" y="500"/>
                  </a:cxn>
                  <a:cxn ang="0">
                    <a:pos x="0" y="504"/>
                  </a:cxn>
                  <a:cxn ang="0">
                    <a:pos x="5" y="507"/>
                  </a:cxn>
                  <a:cxn ang="0">
                    <a:pos x="8" y="506"/>
                  </a:cxn>
                  <a:cxn ang="0">
                    <a:pos x="10" y="505"/>
                  </a:cxn>
                  <a:cxn ang="0">
                    <a:pos x="25" y="465"/>
                  </a:cxn>
                  <a:cxn ang="0">
                    <a:pos x="32" y="437"/>
                  </a:cxn>
                  <a:cxn ang="0">
                    <a:pos x="38" y="409"/>
                  </a:cxn>
                  <a:cxn ang="0">
                    <a:pos x="39" y="396"/>
                  </a:cxn>
                  <a:cxn ang="0">
                    <a:pos x="41" y="380"/>
                  </a:cxn>
                  <a:cxn ang="0">
                    <a:pos x="55" y="335"/>
                  </a:cxn>
                  <a:cxn ang="0">
                    <a:pos x="59" y="319"/>
                  </a:cxn>
                  <a:cxn ang="0">
                    <a:pos x="64" y="286"/>
                  </a:cxn>
                  <a:cxn ang="0">
                    <a:pos x="68" y="271"/>
                  </a:cxn>
                  <a:cxn ang="0">
                    <a:pos x="96" y="142"/>
                  </a:cxn>
                  <a:cxn ang="0">
                    <a:pos x="109" y="76"/>
                  </a:cxn>
                  <a:cxn ang="0">
                    <a:pos x="114" y="10"/>
                  </a:cxn>
                  <a:cxn ang="0">
                    <a:pos x="114" y="9"/>
                  </a:cxn>
                </a:cxnLst>
                <a:rect l="0" t="0" r="r" b="b"/>
                <a:pathLst>
                  <a:path w="114" h="507">
                    <a:moveTo>
                      <a:pt x="114" y="4"/>
                    </a:moveTo>
                    <a:lnTo>
                      <a:pt x="114" y="4"/>
                    </a:lnTo>
                    <a:lnTo>
                      <a:pt x="114" y="2"/>
                    </a:lnTo>
                    <a:lnTo>
                      <a:pt x="113" y="1"/>
                    </a:lnTo>
                    <a:lnTo>
                      <a:pt x="111" y="0"/>
                    </a:lnTo>
                    <a:lnTo>
                      <a:pt x="110" y="0"/>
                    </a:lnTo>
                    <a:lnTo>
                      <a:pt x="108" y="0"/>
                    </a:lnTo>
                    <a:lnTo>
                      <a:pt x="106" y="1"/>
                    </a:lnTo>
                    <a:lnTo>
                      <a:pt x="105" y="2"/>
                    </a:lnTo>
                    <a:lnTo>
                      <a:pt x="105" y="4"/>
                    </a:lnTo>
                    <a:lnTo>
                      <a:pt x="105" y="4"/>
                    </a:lnTo>
                    <a:lnTo>
                      <a:pt x="104" y="38"/>
                    </a:lnTo>
                    <a:lnTo>
                      <a:pt x="100" y="71"/>
                    </a:lnTo>
                    <a:lnTo>
                      <a:pt x="94" y="104"/>
                    </a:lnTo>
                    <a:lnTo>
                      <a:pt x="88" y="137"/>
                    </a:lnTo>
                    <a:lnTo>
                      <a:pt x="81" y="170"/>
                    </a:lnTo>
                    <a:lnTo>
                      <a:pt x="74" y="203"/>
                    </a:lnTo>
                    <a:lnTo>
                      <a:pt x="58" y="268"/>
                    </a:lnTo>
                    <a:lnTo>
                      <a:pt x="58" y="268"/>
                    </a:lnTo>
                    <a:lnTo>
                      <a:pt x="47" y="324"/>
                    </a:lnTo>
                    <a:lnTo>
                      <a:pt x="40" y="352"/>
                    </a:lnTo>
                    <a:lnTo>
                      <a:pt x="37" y="366"/>
                    </a:lnTo>
                    <a:lnTo>
                      <a:pt x="31" y="379"/>
                    </a:lnTo>
                    <a:lnTo>
                      <a:pt x="31" y="379"/>
                    </a:lnTo>
                    <a:lnTo>
                      <a:pt x="29" y="385"/>
                    </a:lnTo>
                    <a:lnTo>
                      <a:pt x="28" y="393"/>
                    </a:lnTo>
                    <a:lnTo>
                      <a:pt x="26" y="406"/>
                    </a:lnTo>
                    <a:lnTo>
                      <a:pt x="25" y="419"/>
                    </a:lnTo>
                    <a:lnTo>
                      <a:pt x="22" y="433"/>
                    </a:lnTo>
                    <a:lnTo>
                      <a:pt x="22" y="433"/>
                    </a:lnTo>
                    <a:lnTo>
                      <a:pt x="13" y="467"/>
                    </a:lnTo>
                    <a:lnTo>
                      <a:pt x="8" y="483"/>
                    </a:lnTo>
                    <a:lnTo>
                      <a:pt x="1" y="500"/>
                    </a:lnTo>
                    <a:lnTo>
                      <a:pt x="1" y="500"/>
                    </a:lnTo>
                    <a:lnTo>
                      <a:pt x="0" y="502"/>
                    </a:lnTo>
                    <a:lnTo>
                      <a:pt x="0" y="504"/>
                    </a:lnTo>
                    <a:lnTo>
                      <a:pt x="3" y="506"/>
                    </a:lnTo>
                    <a:lnTo>
                      <a:pt x="5" y="507"/>
                    </a:lnTo>
                    <a:lnTo>
                      <a:pt x="7" y="507"/>
                    </a:lnTo>
                    <a:lnTo>
                      <a:pt x="8" y="506"/>
                    </a:lnTo>
                    <a:lnTo>
                      <a:pt x="10" y="505"/>
                    </a:lnTo>
                    <a:lnTo>
                      <a:pt x="10" y="505"/>
                    </a:lnTo>
                    <a:lnTo>
                      <a:pt x="20" y="479"/>
                    </a:lnTo>
                    <a:lnTo>
                      <a:pt x="25" y="465"/>
                    </a:lnTo>
                    <a:lnTo>
                      <a:pt x="29" y="451"/>
                    </a:lnTo>
                    <a:lnTo>
                      <a:pt x="32" y="437"/>
                    </a:lnTo>
                    <a:lnTo>
                      <a:pt x="36" y="424"/>
                    </a:lnTo>
                    <a:lnTo>
                      <a:pt x="38" y="409"/>
                    </a:lnTo>
                    <a:lnTo>
                      <a:pt x="39" y="396"/>
                    </a:lnTo>
                    <a:lnTo>
                      <a:pt x="39" y="396"/>
                    </a:lnTo>
                    <a:lnTo>
                      <a:pt x="40" y="387"/>
                    </a:lnTo>
                    <a:lnTo>
                      <a:pt x="41" y="380"/>
                    </a:lnTo>
                    <a:lnTo>
                      <a:pt x="45" y="365"/>
                    </a:lnTo>
                    <a:lnTo>
                      <a:pt x="55" y="335"/>
                    </a:lnTo>
                    <a:lnTo>
                      <a:pt x="55" y="335"/>
                    </a:lnTo>
                    <a:lnTo>
                      <a:pt x="59" y="319"/>
                    </a:lnTo>
                    <a:lnTo>
                      <a:pt x="62" y="303"/>
                    </a:lnTo>
                    <a:lnTo>
                      <a:pt x="64" y="286"/>
                    </a:lnTo>
                    <a:lnTo>
                      <a:pt x="68" y="271"/>
                    </a:lnTo>
                    <a:lnTo>
                      <a:pt x="68" y="271"/>
                    </a:lnTo>
                    <a:lnTo>
                      <a:pt x="82" y="206"/>
                    </a:lnTo>
                    <a:lnTo>
                      <a:pt x="96" y="142"/>
                    </a:lnTo>
                    <a:lnTo>
                      <a:pt x="103" y="109"/>
                    </a:lnTo>
                    <a:lnTo>
                      <a:pt x="109" y="76"/>
                    </a:lnTo>
                    <a:lnTo>
                      <a:pt x="112" y="43"/>
                    </a:lnTo>
                    <a:lnTo>
                      <a:pt x="114" y="10"/>
                    </a:lnTo>
                    <a:lnTo>
                      <a:pt x="114" y="10"/>
                    </a:lnTo>
                    <a:lnTo>
                      <a:pt x="114" y="9"/>
                    </a:lnTo>
                    <a:lnTo>
                      <a:pt x="114" y="4"/>
                    </a:lnTo>
                    <a:close/>
                  </a:path>
                </a:pathLst>
              </a:custGeom>
              <a:grpFill/>
              <a:ln w="9525">
                <a:solidFill>
                  <a:schemeClr val="accent4"/>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135" name="chenying0907 920"/>
              <p:cNvSpPr/>
              <p:nvPr/>
            </p:nvSpPr>
            <p:spPr bwMode="auto">
              <a:xfrm>
                <a:off x="3857625" y="1504950"/>
                <a:ext cx="33338" cy="190500"/>
              </a:xfrm>
              <a:custGeom>
                <a:avLst/>
                <a:gdLst/>
                <a:ahLst/>
                <a:cxnLst>
                  <a:cxn ang="0">
                    <a:pos x="54" y="2"/>
                  </a:cxn>
                  <a:cxn ang="0">
                    <a:pos x="48" y="11"/>
                  </a:cxn>
                  <a:cxn ang="0">
                    <a:pos x="45" y="24"/>
                  </a:cxn>
                  <a:cxn ang="0">
                    <a:pos x="46" y="44"/>
                  </a:cxn>
                  <a:cxn ang="0">
                    <a:pos x="46" y="50"/>
                  </a:cxn>
                  <a:cxn ang="0">
                    <a:pos x="42" y="74"/>
                  </a:cxn>
                  <a:cxn ang="0">
                    <a:pos x="31" y="123"/>
                  </a:cxn>
                  <a:cxn ang="0">
                    <a:pos x="29" y="147"/>
                  </a:cxn>
                  <a:cxn ang="0">
                    <a:pos x="28" y="162"/>
                  </a:cxn>
                  <a:cxn ang="0">
                    <a:pos x="24" y="206"/>
                  </a:cxn>
                  <a:cxn ang="0">
                    <a:pos x="13" y="265"/>
                  </a:cxn>
                  <a:cxn ang="0">
                    <a:pos x="11" y="275"/>
                  </a:cxn>
                  <a:cxn ang="0">
                    <a:pos x="9" y="306"/>
                  </a:cxn>
                  <a:cxn ang="0">
                    <a:pos x="8" y="319"/>
                  </a:cxn>
                  <a:cxn ang="0">
                    <a:pos x="0" y="354"/>
                  </a:cxn>
                  <a:cxn ang="0">
                    <a:pos x="0" y="356"/>
                  </a:cxn>
                  <a:cxn ang="0">
                    <a:pos x="4" y="360"/>
                  </a:cxn>
                  <a:cxn ang="0">
                    <a:pos x="7" y="360"/>
                  </a:cxn>
                  <a:cxn ang="0">
                    <a:pos x="9" y="357"/>
                  </a:cxn>
                  <a:cxn ang="0">
                    <a:pos x="16" y="325"/>
                  </a:cxn>
                  <a:cxn ang="0">
                    <a:pos x="19" y="292"/>
                  </a:cxn>
                  <a:cxn ang="0">
                    <a:pos x="20" y="280"/>
                  </a:cxn>
                  <a:cxn ang="0">
                    <a:pos x="27" y="240"/>
                  </a:cxn>
                  <a:cxn ang="0">
                    <a:pos x="35" y="201"/>
                  </a:cxn>
                  <a:cxn ang="0">
                    <a:pos x="37" y="188"/>
                  </a:cxn>
                  <a:cxn ang="0">
                    <a:pos x="38" y="161"/>
                  </a:cxn>
                  <a:cxn ang="0">
                    <a:pos x="40" y="133"/>
                  </a:cxn>
                  <a:cxn ang="0">
                    <a:pos x="44" y="109"/>
                  </a:cxn>
                  <a:cxn ang="0">
                    <a:pos x="50" y="85"/>
                  </a:cxn>
                  <a:cxn ang="0">
                    <a:pos x="57" y="53"/>
                  </a:cxn>
                  <a:cxn ang="0">
                    <a:pos x="57" y="43"/>
                  </a:cxn>
                  <a:cxn ang="0">
                    <a:pos x="56" y="24"/>
                  </a:cxn>
                  <a:cxn ang="0">
                    <a:pos x="56" y="15"/>
                  </a:cxn>
                  <a:cxn ang="0">
                    <a:pos x="60" y="8"/>
                  </a:cxn>
                  <a:cxn ang="0">
                    <a:pos x="62" y="7"/>
                  </a:cxn>
                  <a:cxn ang="0">
                    <a:pos x="62" y="3"/>
                  </a:cxn>
                  <a:cxn ang="0">
                    <a:pos x="58" y="0"/>
                  </a:cxn>
                  <a:cxn ang="0">
                    <a:pos x="54" y="2"/>
                  </a:cxn>
                </a:cxnLst>
                <a:rect l="0" t="0" r="r" b="b"/>
                <a:pathLst>
                  <a:path w="62" h="360">
                    <a:moveTo>
                      <a:pt x="54" y="2"/>
                    </a:moveTo>
                    <a:lnTo>
                      <a:pt x="54" y="2"/>
                    </a:lnTo>
                    <a:lnTo>
                      <a:pt x="50" y="6"/>
                    </a:lnTo>
                    <a:lnTo>
                      <a:pt x="48" y="11"/>
                    </a:lnTo>
                    <a:lnTo>
                      <a:pt x="46" y="17"/>
                    </a:lnTo>
                    <a:lnTo>
                      <a:pt x="45" y="24"/>
                    </a:lnTo>
                    <a:lnTo>
                      <a:pt x="46" y="38"/>
                    </a:lnTo>
                    <a:lnTo>
                      <a:pt x="46" y="44"/>
                    </a:lnTo>
                    <a:lnTo>
                      <a:pt x="46" y="50"/>
                    </a:lnTo>
                    <a:lnTo>
                      <a:pt x="46" y="50"/>
                    </a:lnTo>
                    <a:lnTo>
                      <a:pt x="44" y="62"/>
                    </a:lnTo>
                    <a:lnTo>
                      <a:pt x="42" y="74"/>
                    </a:lnTo>
                    <a:lnTo>
                      <a:pt x="36" y="99"/>
                    </a:lnTo>
                    <a:lnTo>
                      <a:pt x="31" y="123"/>
                    </a:lnTo>
                    <a:lnTo>
                      <a:pt x="29" y="135"/>
                    </a:lnTo>
                    <a:lnTo>
                      <a:pt x="29" y="147"/>
                    </a:lnTo>
                    <a:lnTo>
                      <a:pt x="29" y="147"/>
                    </a:lnTo>
                    <a:lnTo>
                      <a:pt x="28" y="162"/>
                    </a:lnTo>
                    <a:lnTo>
                      <a:pt x="27" y="177"/>
                    </a:lnTo>
                    <a:lnTo>
                      <a:pt x="24" y="206"/>
                    </a:lnTo>
                    <a:lnTo>
                      <a:pt x="19" y="236"/>
                    </a:lnTo>
                    <a:lnTo>
                      <a:pt x="13" y="265"/>
                    </a:lnTo>
                    <a:lnTo>
                      <a:pt x="13" y="265"/>
                    </a:lnTo>
                    <a:lnTo>
                      <a:pt x="11" y="275"/>
                    </a:lnTo>
                    <a:lnTo>
                      <a:pt x="10" y="286"/>
                    </a:lnTo>
                    <a:lnTo>
                      <a:pt x="9" y="306"/>
                    </a:lnTo>
                    <a:lnTo>
                      <a:pt x="9" y="306"/>
                    </a:lnTo>
                    <a:lnTo>
                      <a:pt x="8" y="319"/>
                    </a:lnTo>
                    <a:lnTo>
                      <a:pt x="5" y="331"/>
                    </a:lnTo>
                    <a:lnTo>
                      <a:pt x="0" y="354"/>
                    </a:lnTo>
                    <a:lnTo>
                      <a:pt x="0" y="354"/>
                    </a:lnTo>
                    <a:lnTo>
                      <a:pt x="0" y="356"/>
                    </a:lnTo>
                    <a:lnTo>
                      <a:pt x="1" y="358"/>
                    </a:lnTo>
                    <a:lnTo>
                      <a:pt x="4" y="360"/>
                    </a:lnTo>
                    <a:lnTo>
                      <a:pt x="6" y="360"/>
                    </a:lnTo>
                    <a:lnTo>
                      <a:pt x="7" y="360"/>
                    </a:lnTo>
                    <a:lnTo>
                      <a:pt x="8" y="359"/>
                    </a:lnTo>
                    <a:lnTo>
                      <a:pt x="9" y="357"/>
                    </a:lnTo>
                    <a:lnTo>
                      <a:pt x="9" y="357"/>
                    </a:lnTo>
                    <a:lnTo>
                      <a:pt x="16" y="325"/>
                    </a:lnTo>
                    <a:lnTo>
                      <a:pt x="18" y="309"/>
                    </a:lnTo>
                    <a:lnTo>
                      <a:pt x="19" y="292"/>
                    </a:lnTo>
                    <a:lnTo>
                      <a:pt x="19" y="292"/>
                    </a:lnTo>
                    <a:lnTo>
                      <a:pt x="20" y="280"/>
                    </a:lnTo>
                    <a:lnTo>
                      <a:pt x="22" y="266"/>
                    </a:lnTo>
                    <a:lnTo>
                      <a:pt x="27" y="240"/>
                    </a:lnTo>
                    <a:lnTo>
                      <a:pt x="33" y="215"/>
                    </a:lnTo>
                    <a:lnTo>
                      <a:pt x="35" y="201"/>
                    </a:lnTo>
                    <a:lnTo>
                      <a:pt x="37" y="188"/>
                    </a:lnTo>
                    <a:lnTo>
                      <a:pt x="37" y="188"/>
                    </a:lnTo>
                    <a:lnTo>
                      <a:pt x="38" y="174"/>
                    </a:lnTo>
                    <a:lnTo>
                      <a:pt x="38" y="161"/>
                    </a:lnTo>
                    <a:lnTo>
                      <a:pt x="39" y="146"/>
                    </a:lnTo>
                    <a:lnTo>
                      <a:pt x="40" y="133"/>
                    </a:lnTo>
                    <a:lnTo>
                      <a:pt x="40" y="133"/>
                    </a:lnTo>
                    <a:lnTo>
                      <a:pt x="44" y="109"/>
                    </a:lnTo>
                    <a:lnTo>
                      <a:pt x="50" y="85"/>
                    </a:lnTo>
                    <a:lnTo>
                      <a:pt x="50" y="85"/>
                    </a:lnTo>
                    <a:lnTo>
                      <a:pt x="55" y="65"/>
                    </a:lnTo>
                    <a:lnTo>
                      <a:pt x="57" y="53"/>
                    </a:lnTo>
                    <a:lnTo>
                      <a:pt x="57" y="43"/>
                    </a:lnTo>
                    <a:lnTo>
                      <a:pt x="57" y="43"/>
                    </a:lnTo>
                    <a:lnTo>
                      <a:pt x="56" y="34"/>
                    </a:lnTo>
                    <a:lnTo>
                      <a:pt x="56" y="24"/>
                    </a:lnTo>
                    <a:lnTo>
                      <a:pt x="56" y="19"/>
                    </a:lnTo>
                    <a:lnTo>
                      <a:pt x="56" y="15"/>
                    </a:lnTo>
                    <a:lnTo>
                      <a:pt x="58" y="11"/>
                    </a:lnTo>
                    <a:lnTo>
                      <a:pt x="60" y="8"/>
                    </a:lnTo>
                    <a:lnTo>
                      <a:pt x="60" y="8"/>
                    </a:lnTo>
                    <a:lnTo>
                      <a:pt x="62" y="7"/>
                    </a:lnTo>
                    <a:lnTo>
                      <a:pt x="62" y="5"/>
                    </a:lnTo>
                    <a:lnTo>
                      <a:pt x="62" y="3"/>
                    </a:lnTo>
                    <a:lnTo>
                      <a:pt x="61" y="2"/>
                    </a:lnTo>
                    <a:lnTo>
                      <a:pt x="58" y="0"/>
                    </a:lnTo>
                    <a:lnTo>
                      <a:pt x="56" y="1"/>
                    </a:lnTo>
                    <a:lnTo>
                      <a:pt x="54" y="2"/>
                    </a:lnTo>
                    <a:lnTo>
                      <a:pt x="54" y="2"/>
                    </a:lnTo>
                    <a:close/>
                  </a:path>
                </a:pathLst>
              </a:custGeom>
              <a:grpFill/>
              <a:ln w="9525">
                <a:solidFill>
                  <a:schemeClr val="accent4"/>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136" name="chenying0907 921"/>
              <p:cNvSpPr/>
              <p:nvPr/>
            </p:nvSpPr>
            <p:spPr bwMode="auto">
              <a:xfrm>
                <a:off x="3883025" y="1544638"/>
                <a:ext cx="22225" cy="130175"/>
              </a:xfrm>
              <a:custGeom>
                <a:avLst/>
                <a:gdLst/>
                <a:ahLst/>
                <a:cxnLst>
                  <a:cxn ang="0">
                    <a:pos x="33" y="4"/>
                  </a:cxn>
                  <a:cxn ang="0">
                    <a:pos x="33" y="4"/>
                  </a:cxn>
                  <a:cxn ang="0">
                    <a:pos x="33" y="37"/>
                  </a:cxn>
                  <a:cxn ang="0">
                    <a:pos x="29" y="69"/>
                  </a:cxn>
                  <a:cxn ang="0">
                    <a:pos x="25" y="101"/>
                  </a:cxn>
                  <a:cxn ang="0">
                    <a:pos x="23" y="117"/>
                  </a:cxn>
                  <a:cxn ang="0">
                    <a:pos x="19" y="133"/>
                  </a:cxn>
                  <a:cxn ang="0">
                    <a:pos x="19" y="133"/>
                  </a:cxn>
                  <a:cxn ang="0">
                    <a:pos x="13" y="156"/>
                  </a:cxn>
                  <a:cxn ang="0">
                    <a:pos x="11" y="167"/>
                  </a:cxn>
                  <a:cxn ang="0">
                    <a:pos x="10" y="179"/>
                  </a:cxn>
                  <a:cxn ang="0">
                    <a:pos x="10" y="179"/>
                  </a:cxn>
                  <a:cxn ang="0">
                    <a:pos x="8" y="194"/>
                  </a:cxn>
                  <a:cxn ang="0">
                    <a:pos x="5" y="210"/>
                  </a:cxn>
                  <a:cxn ang="0">
                    <a:pos x="2" y="225"/>
                  </a:cxn>
                  <a:cxn ang="0">
                    <a:pos x="0" y="242"/>
                  </a:cxn>
                  <a:cxn ang="0">
                    <a:pos x="0" y="242"/>
                  </a:cxn>
                  <a:cxn ang="0">
                    <a:pos x="0" y="244"/>
                  </a:cxn>
                  <a:cxn ang="0">
                    <a:pos x="1" y="245"/>
                  </a:cxn>
                  <a:cxn ang="0">
                    <a:pos x="3" y="246"/>
                  </a:cxn>
                  <a:cxn ang="0">
                    <a:pos x="4" y="246"/>
                  </a:cxn>
                  <a:cxn ang="0">
                    <a:pos x="6" y="246"/>
                  </a:cxn>
                  <a:cxn ang="0">
                    <a:pos x="8" y="245"/>
                  </a:cxn>
                  <a:cxn ang="0">
                    <a:pos x="9" y="244"/>
                  </a:cxn>
                  <a:cxn ang="0">
                    <a:pos x="9" y="242"/>
                  </a:cxn>
                  <a:cxn ang="0">
                    <a:pos x="9" y="242"/>
                  </a:cxn>
                  <a:cxn ang="0">
                    <a:pos x="11" y="227"/>
                  </a:cxn>
                  <a:cxn ang="0">
                    <a:pos x="14" y="214"/>
                  </a:cxn>
                  <a:cxn ang="0">
                    <a:pos x="17" y="199"/>
                  </a:cxn>
                  <a:cxn ang="0">
                    <a:pos x="18" y="193"/>
                  </a:cxn>
                  <a:cxn ang="0">
                    <a:pos x="18" y="186"/>
                  </a:cxn>
                  <a:cxn ang="0">
                    <a:pos x="18" y="186"/>
                  </a:cxn>
                  <a:cxn ang="0">
                    <a:pos x="19" y="177"/>
                  </a:cxn>
                  <a:cxn ang="0">
                    <a:pos x="20" y="169"/>
                  </a:cxn>
                  <a:cxn ang="0">
                    <a:pos x="24" y="152"/>
                  </a:cxn>
                  <a:cxn ang="0">
                    <a:pos x="28" y="135"/>
                  </a:cxn>
                  <a:cxn ang="0">
                    <a:pos x="32" y="119"/>
                  </a:cxn>
                  <a:cxn ang="0">
                    <a:pos x="32" y="119"/>
                  </a:cxn>
                  <a:cxn ang="0">
                    <a:pos x="37" y="90"/>
                  </a:cxn>
                  <a:cxn ang="0">
                    <a:pos x="40" y="62"/>
                  </a:cxn>
                  <a:cxn ang="0">
                    <a:pos x="42" y="33"/>
                  </a:cxn>
                  <a:cxn ang="0">
                    <a:pos x="42" y="4"/>
                  </a:cxn>
                  <a:cxn ang="0">
                    <a:pos x="42" y="4"/>
                  </a:cxn>
                  <a:cxn ang="0">
                    <a:pos x="42" y="2"/>
                  </a:cxn>
                  <a:cxn ang="0">
                    <a:pos x="41" y="1"/>
                  </a:cxn>
                  <a:cxn ang="0">
                    <a:pos x="39" y="0"/>
                  </a:cxn>
                  <a:cxn ang="0">
                    <a:pos x="38" y="0"/>
                  </a:cxn>
                  <a:cxn ang="0">
                    <a:pos x="36" y="0"/>
                  </a:cxn>
                  <a:cxn ang="0">
                    <a:pos x="35" y="1"/>
                  </a:cxn>
                  <a:cxn ang="0">
                    <a:pos x="34" y="2"/>
                  </a:cxn>
                  <a:cxn ang="0">
                    <a:pos x="33" y="4"/>
                  </a:cxn>
                  <a:cxn ang="0">
                    <a:pos x="33" y="4"/>
                  </a:cxn>
                </a:cxnLst>
                <a:rect l="0" t="0" r="r" b="b"/>
                <a:pathLst>
                  <a:path w="42" h="246">
                    <a:moveTo>
                      <a:pt x="33" y="4"/>
                    </a:moveTo>
                    <a:lnTo>
                      <a:pt x="33" y="4"/>
                    </a:lnTo>
                    <a:lnTo>
                      <a:pt x="33" y="37"/>
                    </a:lnTo>
                    <a:lnTo>
                      <a:pt x="29" y="69"/>
                    </a:lnTo>
                    <a:lnTo>
                      <a:pt x="25" y="101"/>
                    </a:lnTo>
                    <a:lnTo>
                      <a:pt x="23" y="117"/>
                    </a:lnTo>
                    <a:lnTo>
                      <a:pt x="19" y="133"/>
                    </a:lnTo>
                    <a:lnTo>
                      <a:pt x="19" y="133"/>
                    </a:lnTo>
                    <a:lnTo>
                      <a:pt x="13" y="156"/>
                    </a:lnTo>
                    <a:lnTo>
                      <a:pt x="11" y="167"/>
                    </a:lnTo>
                    <a:lnTo>
                      <a:pt x="10" y="179"/>
                    </a:lnTo>
                    <a:lnTo>
                      <a:pt x="10" y="179"/>
                    </a:lnTo>
                    <a:lnTo>
                      <a:pt x="8" y="194"/>
                    </a:lnTo>
                    <a:lnTo>
                      <a:pt x="5" y="210"/>
                    </a:lnTo>
                    <a:lnTo>
                      <a:pt x="2" y="225"/>
                    </a:lnTo>
                    <a:lnTo>
                      <a:pt x="0" y="242"/>
                    </a:lnTo>
                    <a:lnTo>
                      <a:pt x="0" y="242"/>
                    </a:lnTo>
                    <a:lnTo>
                      <a:pt x="0" y="244"/>
                    </a:lnTo>
                    <a:lnTo>
                      <a:pt x="1" y="245"/>
                    </a:lnTo>
                    <a:lnTo>
                      <a:pt x="3" y="246"/>
                    </a:lnTo>
                    <a:lnTo>
                      <a:pt x="4" y="246"/>
                    </a:lnTo>
                    <a:lnTo>
                      <a:pt x="6" y="246"/>
                    </a:lnTo>
                    <a:lnTo>
                      <a:pt x="8" y="245"/>
                    </a:lnTo>
                    <a:lnTo>
                      <a:pt x="9" y="244"/>
                    </a:lnTo>
                    <a:lnTo>
                      <a:pt x="9" y="242"/>
                    </a:lnTo>
                    <a:lnTo>
                      <a:pt x="9" y="242"/>
                    </a:lnTo>
                    <a:lnTo>
                      <a:pt x="11" y="227"/>
                    </a:lnTo>
                    <a:lnTo>
                      <a:pt x="14" y="214"/>
                    </a:lnTo>
                    <a:lnTo>
                      <a:pt x="17" y="199"/>
                    </a:lnTo>
                    <a:lnTo>
                      <a:pt x="18" y="193"/>
                    </a:lnTo>
                    <a:lnTo>
                      <a:pt x="18" y="186"/>
                    </a:lnTo>
                    <a:lnTo>
                      <a:pt x="18" y="186"/>
                    </a:lnTo>
                    <a:lnTo>
                      <a:pt x="19" y="177"/>
                    </a:lnTo>
                    <a:lnTo>
                      <a:pt x="20" y="169"/>
                    </a:lnTo>
                    <a:lnTo>
                      <a:pt x="24" y="152"/>
                    </a:lnTo>
                    <a:lnTo>
                      <a:pt x="28" y="135"/>
                    </a:lnTo>
                    <a:lnTo>
                      <a:pt x="32" y="119"/>
                    </a:lnTo>
                    <a:lnTo>
                      <a:pt x="32" y="119"/>
                    </a:lnTo>
                    <a:lnTo>
                      <a:pt x="37" y="90"/>
                    </a:lnTo>
                    <a:lnTo>
                      <a:pt x="40" y="62"/>
                    </a:lnTo>
                    <a:lnTo>
                      <a:pt x="42" y="33"/>
                    </a:lnTo>
                    <a:lnTo>
                      <a:pt x="42" y="4"/>
                    </a:lnTo>
                    <a:lnTo>
                      <a:pt x="42" y="4"/>
                    </a:lnTo>
                    <a:lnTo>
                      <a:pt x="42" y="2"/>
                    </a:lnTo>
                    <a:lnTo>
                      <a:pt x="41" y="1"/>
                    </a:lnTo>
                    <a:lnTo>
                      <a:pt x="39" y="0"/>
                    </a:lnTo>
                    <a:lnTo>
                      <a:pt x="38" y="0"/>
                    </a:lnTo>
                    <a:lnTo>
                      <a:pt x="36" y="0"/>
                    </a:lnTo>
                    <a:lnTo>
                      <a:pt x="35" y="1"/>
                    </a:lnTo>
                    <a:lnTo>
                      <a:pt x="34" y="2"/>
                    </a:lnTo>
                    <a:lnTo>
                      <a:pt x="33" y="4"/>
                    </a:lnTo>
                    <a:lnTo>
                      <a:pt x="33" y="4"/>
                    </a:lnTo>
                    <a:close/>
                  </a:path>
                </a:pathLst>
              </a:custGeom>
              <a:grpFill/>
              <a:ln w="9525">
                <a:solidFill>
                  <a:schemeClr val="accent4"/>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137" name="chenying0907 922"/>
              <p:cNvSpPr/>
              <p:nvPr/>
            </p:nvSpPr>
            <p:spPr bwMode="auto">
              <a:xfrm>
                <a:off x="3454400" y="1239838"/>
                <a:ext cx="25400" cy="65088"/>
              </a:xfrm>
              <a:custGeom>
                <a:avLst/>
                <a:gdLst/>
                <a:ahLst/>
                <a:cxnLst>
                  <a:cxn ang="0">
                    <a:pos x="38" y="4"/>
                  </a:cxn>
                  <a:cxn ang="0">
                    <a:pos x="38" y="4"/>
                  </a:cxn>
                  <a:cxn ang="0">
                    <a:pos x="37" y="12"/>
                  </a:cxn>
                  <a:cxn ang="0">
                    <a:pos x="36" y="19"/>
                  </a:cxn>
                  <a:cxn ang="0">
                    <a:pos x="31" y="34"/>
                  </a:cxn>
                  <a:cxn ang="0">
                    <a:pos x="26" y="47"/>
                  </a:cxn>
                  <a:cxn ang="0">
                    <a:pos x="18" y="62"/>
                  </a:cxn>
                  <a:cxn ang="0">
                    <a:pos x="12" y="75"/>
                  </a:cxn>
                  <a:cxn ang="0">
                    <a:pos x="6" y="89"/>
                  </a:cxn>
                  <a:cxn ang="0">
                    <a:pos x="2" y="103"/>
                  </a:cxn>
                  <a:cxn ang="0">
                    <a:pos x="1" y="110"/>
                  </a:cxn>
                  <a:cxn ang="0">
                    <a:pos x="0" y="117"/>
                  </a:cxn>
                  <a:cxn ang="0">
                    <a:pos x="0" y="117"/>
                  </a:cxn>
                  <a:cxn ang="0">
                    <a:pos x="0" y="120"/>
                  </a:cxn>
                  <a:cxn ang="0">
                    <a:pos x="1" y="122"/>
                  </a:cxn>
                  <a:cxn ang="0">
                    <a:pos x="3" y="123"/>
                  </a:cxn>
                  <a:cxn ang="0">
                    <a:pos x="4" y="123"/>
                  </a:cxn>
                  <a:cxn ang="0">
                    <a:pos x="6" y="123"/>
                  </a:cxn>
                  <a:cxn ang="0">
                    <a:pos x="8" y="122"/>
                  </a:cxn>
                  <a:cxn ang="0">
                    <a:pos x="9" y="120"/>
                  </a:cxn>
                  <a:cxn ang="0">
                    <a:pos x="9" y="117"/>
                  </a:cxn>
                  <a:cxn ang="0">
                    <a:pos x="9" y="117"/>
                  </a:cxn>
                  <a:cxn ang="0">
                    <a:pos x="10" y="109"/>
                  </a:cxn>
                  <a:cxn ang="0">
                    <a:pos x="12" y="101"/>
                  </a:cxn>
                  <a:cxn ang="0">
                    <a:pos x="15" y="94"/>
                  </a:cxn>
                  <a:cxn ang="0">
                    <a:pos x="19" y="86"/>
                  </a:cxn>
                  <a:cxn ang="0">
                    <a:pos x="27" y="73"/>
                  </a:cxn>
                  <a:cxn ang="0">
                    <a:pos x="30" y="65"/>
                  </a:cxn>
                  <a:cxn ang="0">
                    <a:pos x="33" y="58"/>
                  </a:cxn>
                  <a:cxn ang="0">
                    <a:pos x="33" y="58"/>
                  </a:cxn>
                  <a:cxn ang="0">
                    <a:pos x="42" y="32"/>
                  </a:cxn>
                  <a:cxn ang="0">
                    <a:pos x="45" y="18"/>
                  </a:cxn>
                  <a:cxn ang="0">
                    <a:pos x="47" y="4"/>
                  </a:cxn>
                  <a:cxn ang="0">
                    <a:pos x="47" y="4"/>
                  </a:cxn>
                  <a:cxn ang="0">
                    <a:pos x="47" y="2"/>
                  </a:cxn>
                  <a:cxn ang="0">
                    <a:pos x="46" y="1"/>
                  </a:cxn>
                  <a:cxn ang="0">
                    <a:pos x="44" y="0"/>
                  </a:cxn>
                  <a:cxn ang="0">
                    <a:pos x="43" y="0"/>
                  </a:cxn>
                  <a:cxn ang="0">
                    <a:pos x="41" y="0"/>
                  </a:cxn>
                  <a:cxn ang="0">
                    <a:pos x="39" y="1"/>
                  </a:cxn>
                  <a:cxn ang="0">
                    <a:pos x="38" y="2"/>
                  </a:cxn>
                  <a:cxn ang="0">
                    <a:pos x="38" y="4"/>
                  </a:cxn>
                  <a:cxn ang="0">
                    <a:pos x="38" y="4"/>
                  </a:cxn>
                </a:cxnLst>
                <a:rect l="0" t="0" r="r" b="b"/>
                <a:pathLst>
                  <a:path w="47" h="123">
                    <a:moveTo>
                      <a:pt x="38" y="4"/>
                    </a:moveTo>
                    <a:lnTo>
                      <a:pt x="38" y="4"/>
                    </a:lnTo>
                    <a:lnTo>
                      <a:pt x="37" y="12"/>
                    </a:lnTo>
                    <a:lnTo>
                      <a:pt x="36" y="19"/>
                    </a:lnTo>
                    <a:lnTo>
                      <a:pt x="31" y="34"/>
                    </a:lnTo>
                    <a:lnTo>
                      <a:pt x="26" y="47"/>
                    </a:lnTo>
                    <a:lnTo>
                      <a:pt x="18" y="62"/>
                    </a:lnTo>
                    <a:lnTo>
                      <a:pt x="12" y="75"/>
                    </a:lnTo>
                    <a:lnTo>
                      <a:pt x="6" y="89"/>
                    </a:lnTo>
                    <a:lnTo>
                      <a:pt x="2" y="103"/>
                    </a:lnTo>
                    <a:lnTo>
                      <a:pt x="1" y="110"/>
                    </a:lnTo>
                    <a:lnTo>
                      <a:pt x="0" y="117"/>
                    </a:lnTo>
                    <a:lnTo>
                      <a:pt x="0" y="117"/>
                    </a:lnTo>
                    <a:lnTo>
                      <a:pt x="0" y="120"/>
                    </a:lnTo>
                    <a:lnTo>
                      <a:pt x="1" y="122"/>
                    </a:lnTo>
                    <a:lnTo>
                      <a:pt x="3" y="123"/>
                    </a:lnTo>
                    <a:lnTo>
                      <a:pt x="4" y="123"/>
                    </a:lnTo>
                    <a:lnTo>
                      <a:pt x="6" y="123"/>
                    </a:lnTo>
                    <a:lnTo>
                      <a:pt x="8" y="122"/>
                    </a:lnTo>
                    <a:lnTo>
                      <a:pt x="9" y="120"/>
                    </a:lnTo>
                    <a:lnTo>
                      <a:pt x="9" y="117"/>
                    </a:lnTo>
                    <a:lnTo>
                      <a:pt x="9" y="117"/>
                    </a:lnTo>
                    <a:lnTo>
                      <a:pt x="10" y="109"/>
                    </a:lnTo>
                    <a:lnTo>
                      <a:pt x="12" y="101"/>
                    </a:lnTo>
                    <a:lnTo>
                      <a:pt x="15" y="94"/>
                    </a:lnTo>
                    <a:lnTo>
                      <a:pt x="19" y="86"/>
                    </a:lnTo>
                    <a:lnTo>
                      <a:pt x="27" y="73"/>
                    </a:lnTo>
                    <a:lnTo>
                      <a:pt x="30" y="65"/>
                    </a:lnTo>
                    <a:lnTo>
                      <a:pt x="33" y="58"/>
                    </a:lnTo>
                    <a:lnTo>
                      <a:pt x="33" y="58"/>
                    </a:lnTo>
                    <a:lnTo>
                      <a:pt x="42" y="32"/>
                    </a:lnTo>
                    <a:lnTo>
                      <a:pt x="45" y="18"/>
                    </a:lnTo>
                    <a:lnTo>
                      <a:pt x="47" y="4"/>
                    </a:lnTo>
                    <a:lnTo>
                      <a:pt x="47" y="4"/>
                    </a:lnTo>
                    <a:lnTo>
                      <a:pt x="47" y="2"/>
                    </a:lnTo>
                    <a:lnTo>
                      <a:pt x="46" y="1"/>
                    </a:lnTo>
                    <a:lnTo>
                      <a:pt x="44" y="0"/>
                    </a:lnTo>
                    <a:lnTo>
                      <a:pt x="43" y="0"/>
                    </a:lnTo>
                    <a:lnTo>
                      <a:pt x="41" y="0"/>
                    </a:lnTo>
                    <a:lnTo>
                      <a:pt x="39" y="1"/>
                    </a:lnTo>
                    <a:lnTo>
                      <a:pt x="38" y="2"/>
                    </a:lnTo>
                    <a:lnTo>
                      <a:pt x="38" y="4"/>
                    </a:lnTo>
                    <a:lnTo>
                      <a:pt x="38" y="4"/>
                    </a:lnTo>
                    <a:close/>
                  </a:path>
                </a:pathLst>
              </a:custGeom>
              <a:grpFill/>
              <a:ln w="9525">
                <a:solidFill>
                  <a:schemeClr val="accent4"/>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138" name="chenying0907 923"/>
              <p:cNvSpPr/>
              <p:nvPr/>
            </p:nvSpPr>
            <p:spPr bwMode="auto">
              <a:xfrm>
                <a:off x="3471863" y="1241425"/>
                <a:ext cx="26988" cy="77788"/>
              </a:xfrm>
              <a:custGeom>
                <a:avLst/>
                <a:gdLst/>
                <a:ahLst/>
                <a:cxnLst>
                  <a:cxn ang="0">
                    <a:pos x="43" y="5"/>
                  </a:cxn>
                  <a:cxn ang="0">
                    <a:pos x="43" y="5"/>
                  </a:cxn>
                  <a:cxn ang="0">
                    <a:pos x="42" y="13"/>
                  </a:cxn>
                  <a:cxn ang="0">
                    <a:pos x="40" y="23"/>
                  </a:cxn>
                  <a:cxn ang="0">
                    <a:pos x="35" y="40"/>
                  </a:cxn>
                  <a:cxn ang="0">
                    <a:pos x="29" y="57"/>
                  </a:cxn>
                  <a:cxn ang="0">
                    <a:pos x="21" y="73"/>
                  </a:cxn>
                  <a:cxn ang="0">
                    <a:pos x="14" y="91"/>
                  </a:cxn>
                  <a:cxn ang="0">
                    <a:pos x="7" y="107"/>
                  </a:cxn>
                  <a:cxn ang="0">
                    <a:pos x="3" y="125"/>
                  </a:cxn>
                  <a:cxn ang="0">
                    <a:pos x="1" y="133"/>
                  </a:cxn>
                  <a:cxn ang="0">
                    <a:pos x="0" y="142"/>
                  </a:cxn>
                  <a:cxn ang="0">
                    <a:pos x="0" y="142"/>
                  </a:cxn>
                  <a:cxn ang="0">
                    <a:pos x="1" y="144"/>
                  </a:cxn>
                  <a:cxn ang="0">
                    <a:pos x="1" y="145"/>
                  </a:cxn>
                  <a:cxn ang="0">
                    <a:pos x="3" y="146"/>
                  </a:cxn>
                  <a:cxn ang="0">
                    <a:pos x="5" y="146"/>
                  </a:cxn>
                  <a:cxn ang="0">
                    <a:pos x="6" y="146"/>
                  </a:cxn>
                  <a:cxn ang="0">
                    <a:pos x="8" y="145"/>
                  </a:cxn>
                  <a:cxn ang="0">
                    <a:pos x="9" y="144"/>
                  </a:cxn>
                  <a:cxn ang="0">
                    <a:pos x="9" y="142"/>
                  </a:cxn>
                  <a:cxn ang="0">
                    <a:pos x="9" y="142"/>
                  </a:cxn>
                  <a:cxn ang="0">
                    <a:pos x="10" y="133"/>
                  </a:cxn>
                  <a:cxn ang="0">
                    <a:pos x="12" y="125"/>
                  </a:cxn>
                  <a:cxn ang="0">
                    <a:pos x="17" y="107"/>
                  </a:cxn>
                  <a:cxn ang="0">
                    <a:pos x="24" y="91"/>
                  </a:cxn>
                  <a:cxn ang="0">
                    <a:pos x="31" y="73"/>
                  </a:cxn>
                  <a:cxn ang="0">
                    <a:pos x="38" y="57"/>
                  </a:cxn>
                  <a:cxn ang="0">
                    <a:pos x="44" y="40"/>
                  </a:cxn>
                  <a:cxn ang="0">
                    <a:pos x="49" y="23"/>
                  </a:cxn>
                  <a:cxn ang="0">
                    <a:pos x="51" y="13"/>
                  </a:cxn>
                  <a:cxn ang="0">
                    <a:pos x="52" y="5"/>
                  </a:cxn>
                  <a:cxn ang="0">
                    <a:pos x="52" y="5"/>
                  </a:cxn>
                  <a:cxn ang="0">
                    <a:pos x="51" y="3"/>
                  </a:cxn>
                  <a:cxn ang="0">
                    <a:pos x="51" y="2"/>
                  </a:cxn>
                  <a:cxn ang="0">
                    <a:pos x="49" y="1"/>
                  </a:cxn>
                  <a:cxn ang="0">
                    <a:pos x="47" y="0"/>
                  </a:cxn>
                  <a:cxn ang="0">
                    <a:pos x="44" y="2"/>
                  </a:cxn>
                  <a:cxn ang="0">
                    <a:pos x="43" y="3"/>
                  </a:cxn>
                  <a:cxn ang="0">
                    <a:pos x="43" y="5"/>
                  </a:cxn>
                  <a:cxn ang="0">
                    <a:pos x="43" y="5"/>
                  </a:cxn>
                </a:cxnLst>
                <a:rect l="0" t="0" r="r" b="b"/>
                <a:pathLst>
                  <a:path w="52" h="146">
                    <a:moveTo>
                      <a:pt x="43" y="5"/>
                    </a:moveTo>
                    <a:lnTo>
                      <a:pt x="43" y="5"/>
                    </a:lnTo>
                    <a:lnTo>
                      <a:pt x="42" y="13"/>
                    </a:lnTo>
                    <a:lnTo>
                      <a:pt x="40" y="23"/>
                    </a:lnTo>
                    <a:lnTo>
                      <a:pt x="35" y="40"/>
                    </a:lnTo>
                    <a:lnTo>
                      <a:pt x="29" y="57"/>
                    </a:lnTo>
                    <a:lnTo>
                      <a:pt x="21" y="73"/>
                    </a:lnTo>
                    <a:lnTo>
                      <a:pt x="14" y="91"/>
                    </a:lnTo>
                    <a:lnTo>
                      <a:pt x="7" y="107"/>
                    </a:lnTo>
                    <a:lnTo>
                      <a:pt x="3" y="125"/>
                    </a:lnTo>
                    <a:lnTo>
                      <a:pt x="1" y="133"/>
                    </a:lnTo>
                    <a:lnTo>
                      <a:pt x="0" y="142"/>
                    </a:lnTo>
                    <a:lnTo>
                      <a:pt x="0" y="142"/>
                    </a:lnTo>
                    <a:lnTo>
                      <a:pt x="1" y="144"/>
                    </a:lnTo>
                    <a:lnTo>
                      <a:pt x="1" y="145"/>
                    </a:lnTo>
                    <a:lnTo>
                      <a:pt x="3" y="146"/>
                    </a:lnTo>
                    <a:lnTo>
                      <a:pt x="5" y="146"/>
                    </a:lnTo>
                    <a:lnTo>
                      <a:pt x="6" y="146"/>
                    </a:lnTo>
                    <a:lnTo>
                      <a:pt x="8" y="145"/>
                    </a:lnTo>
                    <a:lnTo>
                      <a:pt x="9" y="144"/>
                    </a:lnTo>
                    <a:lnTo>
                      <a:pt x="9" y="142"/>
                    </a:lnTo>
                    <a:lnTo>
                      <a:pt x="9" y="142"/>
                    </a:lnTo>
                    <a:lnTo>
                      <a:pt x="10" y="133"/>
                    </a:lnTo>
                    <a:lnTo>
                      <a:pt x="12" y="125"/>
                    </a:lnTo>
                    <a:lnTo>
                      <a:pt x="17" y="107"/>
                    </a:lnTo>
                    <a:lnTo>
                      <a:pt x="24" y="91"/>
                    </a:lnTo>
                    <a:lnTo>
                      <a:pt x="31" y="73"/>
                    </a:lnTo>
                    <a:lnTo>
                      <a:pt x="38" y="57"/>
                    </a:lnTo>
                    <a:lnTo>
                      <a:pt x="44" y="40"/>
                    </a:lnTo>
                    <a:lnTo>
                      <a:pt x="49" y="23"/>
                    </a:lnTo>
                    <a:lnTo>
                      <a:pt x="51" y="13"/>
                    </a:lnTo>
                    <a:lnTo>
                      <a:pt x="52" y="5"/>
                    </a:lnTo>
                    <a:lnTo>
                      <a:pt x="52" y="5"/>
                    </a:lnTo>
                    <a:lnTo>
                      <a:pt x="51" y="3"/>
                    </a:lnTo>
                    <a:lnTo>
                      <a:pt x="51" y="2"/>
                    </a:lnTo>
                    <a:lnTo>
                      <a:pt x="49" y="1"/>
                    </a:lnTo>
                    <a:lnTo>
                      <a:pt x="47" y="0"/>
                    </a:lnTo>
                    <a:lnTo>
                      <a:pt x="44" y="2"/>
                    </a:lnTo>
                    <a:lnTo>
                      <a:pt x="43" y="3"/>
                    </a:lnTo>
                    <a:lnTo>
                      <a:pt x="43" y="5"/>
                    </a:lnTo>
                    <a:lnTo>
                      <a:pt x="43" y="5"/>
                    </a:lnTo>
                    <a:close/>
                  </a:path>
                </a:pathLst>
              </a:custGeom>
              <a:grpFill/>
              <a:ln w="9525">
                <a:solidFill>
                  <a:schemeClr val="accent4"/>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139" name="chenying0907 924"/>
              <p:cNvSpPr/>
              <p:nvPr/>
            </p:nvSpPr>
            <p:spPr bwMode="auto">
              <a:xfrm>
                <a:off x="3497263" y="1241425"/>
                <a:ext cx="34925" cy="100013"/>
              </a:xfrm>
              <a:custGeom>
                <a:avLst/>
                <a:gdLst/>
                <a:ahLst/>
                <a:cxnLst>
                  <a:cxn ang="0">
                    <a:pos x="57" y="4"/>
                  </a:cxn>
                  <a:cxn ang="0">
                    <a:pos x="54" y="12"/>
                  </a:cxn>
                  <a:cxn ang="0">
                    <a:pos x="50" y="20"/>
                  </a:cxn>
                  <a:cxn ang="0">
                    <a:pos x="47" y="31"/>
                  </a:cxn>
                  <a:cxn ang="0">
                    <a:pos x="45" y="42"/>
                  </a:cxn>
                  <a:cxn ang="0">
                    <a:pos x="30" y="86"/>
                  </a:cxn>
                  <a:cxn ang="0">
                    <a:pos x="24" y="99"/>
                  </a:cxn>
                  <a:cxn ang="0">
                    <a:pos x="12" y="128"/>
                  </a:cxn>
                  <a:cxn ang="0">
                    <a:pos x="9" y="138"/>
                  </a:cxn>
                  <a:cxn ang="0">
                    <a:pos x="7" y="149"/>
                  </a:cxn>
                  <a:cxn ang="0">
                    <a:pos x="6" y="167"/>
                  </a:cxn>
                  <a:cxn ang="0">
                    <a:pos x="4" y="179"/>
                  </a:cxn>
                  <a:cxn ang="0">
                    <a:pos x="1" y="182"/>
                  </a:cxn>
                  <a:cxn ang="0">
                    <a:pos x="0" y="185"/>
                  </a:cxn>
                  <a:cxn ang="0">
                    <a:pos x="1" y="188"/>
                  </a:cxn>
                  <a:cxn ang="0">
                    <a:pos x="6" y="189"/>
                  </a:cxn>
                  <a:cxn ang="0">
                    <a:pos x="9" y="189"/>
                  </a:cxn>
                  <a:cxn ang="0">
                    <a:pos x="15" y="179"/>
                  </a:cxn>
                  <a:cxn ang="0">
                    <a:pos x="16" y="167"/>
                  </a:cxn>
                  <a:cxn ang="0">
                    <a:pos x="15" y="159"/>
                  </a:cxn>
                  <a:cxn ang="0">
                    <a:pos x="17" y="142"/>
                  </a:cxn>
                  <a:cxn ang="0">
                    <a:pos x="25" y="119"/>
                  </a:cxn>
                  <a:cxn ang="0">
                    <a:pos x="32" y="103"/>
                  </a:cxn>
                  <a:cxn ang="0">
                    <a:pos x="42" y="80"/>
                  </a:cxn>
                  <a:cxn ang="0">
                    <a:pos x="49" y="58"/>
                  </a:cxn>
                  <a:cxn ang="0">
                    <a:pos x="57" y="30"/>
                  </a:cxn>
                  <a:cxn ang="0">
                    <a:pos x="59" y="24"/>
                  </a:cxn>
                  <a:cxn ang="0">
                    <a:pos x="64" y="12"/>
                  </a:cxn>
                  <a:cxn ang="0">
                    <a:pos x="66" y="6"/>
                  </a:cxn>
                  <a:cxn ang="0">
                    <a:pos x="65" y="2"/>
                  </a:cxn>
                  <a:cxn ang="0">
                    <a:pos x="61" y="0"/>
                  </a:cxn>
                  <a:cxn ang="0">
                    <a:pos x="58" y="2"/>
                  </a:cxn>
                  <a:cxn ang="0">
                    <a:pos x="57" y="4"/>
                  </a:cxn>
                </a:cxnLst>
                <a:rect l="0" t="0" r="r" b="b"/>
                <a:pathLst>
                  <a:path w="66" h="190">
                    <a:moveTo>
                      <a:pt x="57" y="4"/>
                    </a:moveTo>
                    <a:lnTo>
                      <a:pt x="57" y="4"/>
                    </a:lnTo>
                    <a:lnTo>
                      <a:pt x="56" y="8"/>
                    </a:lnTo>
                    <a:lnTo>
                      <a:pt x="54" y="12"/>
                    </a:lnTo>
                    <a:lnTo>
                      <a:pt x="50" y="20"/>
                    </a:lnTo>
                    <a:lnTo>
                      <a:pt x="50" y="20"/>
                    </a:lnTo>
                    <a:lnTo>
                      <a:pt x="48" y="26"/>
                    </a:lnTo>
                    <a:lnTo>
                      <a:pt x="47" y="31"/>
                    </a:lnTo>
                    <a:lnTo>
                      <a:pt x="45" y="42"/>
                    </a:lnTo>
                    <a:lnTo>
                      <a:pt x="45" y="42"/>
                    </a:lnTo>
                    <a:lnTo>
                      <a:pt x="35" y="71"/>
                    </a:lnTo>
                    <a:lnTo>
                      <a:pt x="30" y="86"/>
                    </a:lnTo>
                    <a:lnTo>
                      <a:pt x="24" y="99"/>
                    </a:lnTo>
                    <a:lnTo>
                      <a:pt x="24" y="99"/>
                    </a:lnTo>
                    <a:lnTo>
                      <a:pt x="15" y="118"/>
                    </a:lnTo>
                    <a:lnTo>
                      <a:pt x="12" y="128"/>
                    </a:lnTo>
                    <a:lnTo>
                      <a:pt x="9" y="138"/>
                    </a:lnTo>
                    <a:lnTo>
                      <a:pt x="9" y="138"/>
                    </a:lnTo>
                    <a:lnTo>
                      <a:pt x="7" y="142"/>
                    </a:lnTo>
                    <a:lnTo>
                      <a:pt x="7" y="149"/>
                    </a:lnTo>
                    <a:lnTo>
                      <a:pt x="6" y="161"/>
                    </a:lnTo>
                    <a:lnTo>
                      <a:pt x="6" y="167"/>
                    </a:lnTo>
                    <a:lnTo>
                      <a:pt x="5" y="173"/>
                    </a:lnTo>
                    <a:lnTo>
                      <a:pt x="4" y="179"/>
                    </a:lnTo>
                    <a:lnTo>
                      <a:pt x="1" y="182"/>
                    </a:lnTo>
                    <a:lnTo>
                      <a:pt x="1" y="182"/>
                    </a:lnTo>
                    <a:lnTo>
                      <a:pt x="0" y="184"/>
                    </a:lnTo>
                    <a:lnTo>
                      <a:pt x="0" y="185"/>
                    </a:lnTo>
                    <a:lnTo>
                      <a:pt x="0" y="187"/>
                    </a:lnTo>
                    <a:lnTo>
                      <a:pt x="1" y="188"/>
                    </a:lnTo>
                    <a:lnTo>
                      <a:pt x="4" y="190"/>
                    </a:lnTo>
                    <a:lnTo>
                      <a:pt x="6" y="189"/>
                    </a:lnTo>
                    <a:lnTo>
                      <a:pt x="9" y="189"/>
                    </a:lnTo>
                    <a:lnTo>
                      <a:pt x="9" y="189"/>
                    </a:lnTo>
                    <a:lnTo>
                      <a:pt x="13" y="184"/>
                    </a:lnTo>
                    <a:lnTo>
                      <a:pt x="15" y="179"/>
                    </a:lnTo>
                    <a:lnTo>
                      <a:pt x="16" y="173"/>
                    </a:lnTo>
                    <a:lnTo>
                      <a:pt x="16" y="167"/>
                    </a:lnTo>
                    <a:lnTo>
                      <a:pt x="16" y="167"/>
                    </a:lnTo>
                    <a:lnTo>
                      <a:pt x="15" y="159"/>
                    </a:lnTo>
                    <a:lnTo>
                      <a:pt x="16" y="151"/>
                    </a:lnTo>
                    <a:lnTo>
                      <a:pt x="17" y="142"/>
                    </a:lnTo>
                    <a:lnTo>
                      <a:pt x="19" y="134"/>
                    </a:lnTo>
                    <a:lnTo>
                      <a:pt x="25" y="119"/>
                    </a:lnTo>
                    <a:lnTo>
                      <a:pt x="32" y="103"/>
                    </a:lnTo>
                    <a:lnTo>
                      <a:pt x="32" y="103"/>
                    </a:lnTo>
                    <a:lnTo>
                      <a:pt x="37" y="92"/>
                    </a:lnTo>
                    <a:lnTo>
                      <a:pt x="42" y="80"/>
                    </a:lnTo>
                    <a:lnTo>
                      <a:pt x="49" y="58"/>
                    </a:lnTo>
                    <a:lnTo>
                      <a:pt x="49" y="58"/>
                    </a:lnTo>
                    <a:lnTo>
                      <a:pt x="53" y="44"/>
                    </a:lnTo>
                    <a:lnTo>
                      <a:pt x="57" y="30"/>
                    </a:lnTo>
                    <a:lnTo>
                      <a:pt x="57" y="30"/>
                    </a:lnTo>
                    <a:lnTo>
                      <a:pt x="59" y="24"/>
                    </a:lnTo>
                    <a:lnTo>
                      <a:pt x="62" y="18"/>
                    </a:lnTo>
                    <a:lnTo>
                      <a:pt x="64" y="12"/>
                    </a:lnTo>
                    <a:lnTo>
                      <a:pt x="66" y="6"/>
                    </a:lnTo>
                    <a:lnTo>
                      <a:pt x="66" y="6"/>
                    </a:lnTo>
                    <a:lnTo>
                      <a:pt x="66" y="4"/>
                    </a:lnTo>
                    <a:lnTo>
                      <a:pt x="65" y="2"/>
                    </a:lnTo>
                    <a:lnTo>
                      <a:pt x="63" y="1"/>
                    </a:lnTo>
                    <a:lnTo>
                      <a:pt x="61" y="0"/>
                    </a:lnTo>
                    <a:lnTo>
                      <a:pt x="59" y="1"/>
                    </a:lnTo>
                    <a:lnTo>
                      <a:pt x="58" y="2"/>
                    </a:lnTo>
                    <a:lnTo>
                      <a:pt x="57" y="4"/>
                    </a:lnTo>
                    <a:lnTo>
                      <a:pt x="57" y="4"/>
                    </a:lnTo>
                    <a:close/>
                  </a:path>
                </a:pathLst>
              </a:custGeom>
              <a:grpFill/>
              <a:ln w="9525">
                <a:solidFill>
                  <a:schemeClr val="accent4"/>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140" name="chenying0907 925"/>
              <p:cNvSpPr>
                <a:spLocks noEditPoints="1"/>
              </p:cNvSpPr>
              <p:nvPr/>
            </p:nvSpPr>
            <p:spPr bwMode="auto">
              <a:xfrm>
                <a:off x="3362325" y="1298575"/>
                <a:ext cx="142875" cy="146050"/>
              </a:xfrm>
              <a:custGeom>
                <a:avLst/>
                <a:gdLst/>
                <a:ahLst/>
                <a:cxnLst>
                  <a:cxn ang="0">
                    <a:pos x="131" y="277"/>
                  </a:cxn>
                  <a:cxn ang="0">
                    <a:pos x="96" y="271"/>
                  </a:cxn>
                  <a:cxn ang="0">
                    <a:pos x="62" y="257"/>
                  </a:cxn>
                  <a:cxn ang="0">
                    <a:pos x="34" y="236"/>
                  </a:cxn>
                  <a:cxn ang="0">
                    <a:pos x="13" y="206"/>
                  </a:cxn>
                  <a:cxn ang="0">
                    <a:pos x="1" y="168"/>
                  </a:cxn>
                  <a:cxn ang="0">
                    <a:pos x="0" y="139"/>
                  </a:cxn>
                  <a:cxn ang="0">
                    <a:pos x="8" y="98"/>
                  </a:cxn>
                  <a:cxn ang="0">
                    <a:pos x="27" y="61"/>
                  </a:cxn>
                  <a:cxn ang="0">
                    <a:pos x="55" y="31"/>
                  </a:cxn>
                  <a:cxn ang="0">
                    <a:pos x="91" y="10"/>
                  </a:cxn>
                  <a:cxn ang="0">
                    <a:pos x="118" y="0"/>
                  </a:cxn>
                  <a:cxn ang="0">
                    <a:pos x="128" y="1"/>
                  </a:cxn>
                  <a:cxn ang="0">
                    <a:pos x="138" y="9"/>
                  </a:cxn>
                  <a:cxn ang="0">
                    <a:pos x="146" y="14"/>
                  </a:cxn>
                  <a:cxn ang="0">
                    <a:pos x="183" y="24"/>
                  </a:cxn>
                  <a:cxn ang="0">
                    <a:pos x="214" y="41"/>
                  </a:cxn>
                  <a:cxn ang="0">
                    <a:pos x="239" y="63"/>
                  </a:cxn>
                  <a:cxn ang="0">
                    <a:pos x="257" y="90"/>
                  </a:cxn>
                  <a:cxn ang="0">
                    <a:pos x="268" y="122"/>
                  </a:cxn>
                  <a:cxn ang="0">
                    <a:pos x="271" y="145"/>
                  </a:cxn>
                  <a:cxn ang="0">
                    <a:pos x="268" y="179"/>
                  </a:cxn>
                  <a:cxn ang="0">
                    <a:pos x="255" y="212"/>
                  </a:cxn>
                  <a:cxn ang="0">
                    <a:pos x="236" y="241"/>
                  </a:cxn>
                  <a:cxn ang="0">
                    <a:pos x="209" y="263"/>
                  </a:cxn>
                  <a:cxn ang="0">
                    <a:pos x="174" y="275"/>
                  </a:cxn>
                  <a:cxn ang="0">
                    <a:pos x="144" y="277"/>
                  </a:cxn>
                  <a:cxn ang="0">
                    <a:pos x="101" y="48"/>
                  </a:cxn>
                  <a:cxn ang="0">
                    <a:pos x="62" y="79"/>
                  </a:cxn>
                  <a:cxn ang="0">
                    <a:pos x="48" y="100"/>
                  </a:cxn>
                  <a:cxn ang="0">
                    <a:pos x="38" y="126"/>
                  </a:cxn>
                  <a:cxn ang="0">
                    <a:pos x="37" y="153"/>
                  </a:cxn>
                  <a:cxn ang="0">
                    <a:pos x="41" y="172"/>
                  </a:cxn>
                  <a:cxn ang="0">
                    <a:pos x="52" y="194"/>
                  </a:cxn>
                  <a:cxn ang="0">
                    <a:pos x="67" y="214"/>
                  </a:cxn>
                  <a:cxn ang="0">
                    <a:pos x="88" y="229"/>
                  </a:cxn>
                  <a:cxn ang="0">
                    <a:pos x="112" y="238"/>
                  </a:cxn>
                  <a:cxn ang="0">
                    <a:pos x="139" y="241"/>
                  </a:cxn>
                  <a:cxn ang="0">
                    <a:pos x="155" y="240"/>
                  </a:cxn>
                  <a:cxn ang="0">
                    <a:pos x="171" y="236"/>
                  </a:cxn>
                  <a:cxn ang="0">
                    <a:pos x="194" y="224"/>
                  </a:cxn>
                  <a:cxn ang="0">
                    <a:pos x="213" y="208"/>
                  </a:cxn>
                  <a:cxn ang="0">
                    <a:pos x="225" y="187"/>
                  </a:cxn>
                  <a:cxn ang="0">
                    <a:pos x="233" y="163"/>
                  </a:cxn>
                  <a:cxn ang="0">
                    <a:pos x="233" y="139"/>
                  </a:cxn>
                  <a:cxn ang="0">
                    <a:pos x="228" y="121"/>
                  </a:cxn>
                  <a:cxn ang="0">
                    <a:pos x="216" y="97"/>
                  </a:cxn>
                  <a:cxn ang="0">
                    <a:pos x="199" y="78"/>
                  </a:cxn>
                  <a:cxn ang="0">
                    <a:pos x="177" y="63"/>
                  </a:cxn>
                  <a:cxn ang="0">
                    <a:pos x="150" y="53"/>
                  </a:cxn>
                  <a:cxn ang="0">
                    <a:pos x="119" y="49"/>
                  </a:cxn>
                  <a:cxn ang="0">
                    <a:pos x="112" y="47"/>
                  </a:cxn>
                </a:cxnLst>
                <a:rect l="0" t="0" r="r" b="b"/>
                <a:pathLst>
                  <a:path w="271" h="277">
                    <a:moveTo>
                      <a:pt x="144" y="277"/>
                    </a:moveTo>
                    <a:lnTo>
                      <a:pt x="144" y="277"/>
                    </a:lnTo>
                    <a:lnTo>
                      <a:pt x="131" y="277"/>
                    </a:lnTo>
                    <a:lnTo>
                      <a:pt x="120" y="276"/>
                    </a:lnTo>
                    <a:lnTo>
                      <a:pt x="108" y="274"/>
                    </a:lnTo>
                    <a:lnTo>
                      <a:pt x="96" y="271"/>
                    </a:lnTo>
                    <a:lnTo>
                      <a:pt x="85" y="267"/>
                    </a:lnTo>
                    <a:lnTo>
                      <a:pt x="73" y="263"/>
                    </a:lnTo>
                    <a:lnTo>
                      <a:pt x="62" y="257"/>
                    </a:lnTo>
                    <a:lnTo>
                      <a:pt x="53" y="251"/>
                    </a:lnTo>
                    <a:lnTo>
                      <a:pt x="42" y="244"/>
                    </a:lnTo>
                    <a:lnTo>
                      <a:pt x="34" y="236"/>
                    </a:lnTo>
                    <a:lnTo>
                      <a:pt x="26" y="226"/>
                    </a:lnTo>
                    <a:lnTo>
                      <a:pt x="19" y="217"/>
                    </a:lnTo>
                    <a:lnTo>
                      <a:pt x="13" y="206"/>
                    </a:lnTo>
                    <a:lnTo>
                      <a:pt x="7" y="194"/>
                    </a:lnTo>
                    <a:lnTo>
                      <a:pt x="3" y="181"/>
                    </a:lnTo>
                    <a:lnTo>
                      <a:pt x="1" y="168"/>
                    </a:lnTo>
                    <a:lnTo>
                      <a:pt x="1" y="168"/>
                    </a:lnTo>
                    <a:lnTo>
                      <a:pt x="0" y="153"/>
                    </a:lnTo>
                    <a:lnTo>
                      <a:pt x="0" y="139"/>
                    </a:lnTo>
                    <a:lnTo>
                      <a:pt x="1" y="125"/>
                    </a:lnTo>
                    <a:lnTo>
                      <a:pt x="4" y="112"/>
                    </a:lnTo>
                    <a:lnTo>
                      <a:pt x="8" y="98"/>
                    </a:lnTo>
                    <a:lnTo>
                      <a:pt x="14" y="86"/>
                    </a:lnTo>
                    <a:lnTo>
                      <a:pt x="20" y="74"/>
                    </a:lnTo>
                    <a:lnTo>
                      <a:pt x="27" y="61"/>
                    </a:lnTo>
                    <a:lnTo>
                      <a:pt x="35" y="51"/>
                    </a:lnTo>
                    <a:lnTo>
                      <a:pt x="45" y="41"/>
                    </a:lnTo>
                    <a:lnTo>
                      <a:pt x="55" y="31"/>
                    </a:lnTo>
                    <a:lnTo>
                      <a:pt x="66" y="23"/>
                    </a:lnTo>
                    <a:lnTo>
                      <a:pt x="78" y="16"/>
                    </a:lnTo>
                    <a:lnTo>
                      <a:pt x="91" y="10"/>
                    </a:lnTo>
                    <a:lnTo>
                      <a:pt x="103" y="4"/>
                    </a:lnTo>
                    <a:lnTo>
                      <a:pt x="118" y="0"/>
                    </a:lnTo>
                    <a:lnTo>
                      <a:pt x="118" y="0"/>
                    </a:lnTo>
                    <a:lnTo>
                      <a:pt x="122" y="0"/>
                    </a:lnTo>
                    <a:lnTo>
                      <a:pt x="122" y="0"/>
                    </a:lnTo>
                    <a:lnTo>
                      <a:pt x="128" y="1"/>
                    </a:lnTo>
                    <a:lnTo>
                      <a:pt x="132" y="2"/>
                    </a:lnTo>
                    <a:lnTo>
                      <a:pt x="135" y="5"/>
                    </a:lnTo>
                    <a:lnTo>
                      <a:pt x="138" y="9"/>
                    </a:lnTo>
                    <a:lnTo>
                      <a:pt x="141" y="13"/>
                    </a:lnTo>
                    <a:lnTo>
                      <a:pt x="146" y="14"/>
                    </a:lnTo>
                    <a:lnTo>
                      <a:pt x="146" y="14"/>
                    </a:lnTo>
                    <a:lnTo>
                      <a:pt x="158" y="17"/>
                    </a:lnTo>
                    <a:lnTo>
                      <a:pt x="171" y="20"/>
                    </a:lnTo>
                    <a:lnTo>
                      <a:pt x="183" y="24"/>
                    </a:lnTo>
                    <a:lnTo>
                      <a:pt x="193" y="29"/>
                    </a:lnTo>
                    <a:lnTo>
                      <a:pt x="204" y="34"/>
                    </a:lnTo>
                    <a:lnTo>
                      <a:pt x="214" y="41"/>
                    </a:lnTo>
                    <a:lnTo>
                      <a:pt x="223" y="48"/>
                    </a:lnTo>
                    <a:lnTo>
                      <a:pt x="232" y="55"/>
                    </a:lnTo>
                    <a:lnTo>
                      <a:pt x="239" y="63"/>
                    </a:lnTo>
                    <a:lnTo>
                      <a:pt x="246" y="72"/>
                    </a:lnTo>
                    <a:lnTo>
                      <a:pt x="252" y="81"/>
                    </a:lnTo>
                    <a:lnTo>
                      <a:pt x="257" y="90"/>
                    </a:lnTo>
                    <a:lnTo>
                      <a:pt x="261" y="100"/>
                    </a:lnTo>
                    <a:lnTo>
                      <a:pt x="266" y="111"/>
                    </a:lnTo>
                    <a:lnTo>
                      <a:pt x="268" y="122"/>
                    </a:lnTo>
                    <a:lnTo>
                      <a:pt x="270" y="134"/>
                    </a:lnTo>
                    <a:lnTo>
                      <a:pt x="270" y="134"/>
                    </a:lnTo>
                    <a:lnTo>
                      <a:pt x="271" y="145"/>
                    </a:lnTo>
                    <a:lnTo>
                      <a:pt x="271" y="156"/>
                    </a:lnTo>
                    <a:lnTo>
                      <a:pt x="270" y="168"/>
                    </a:lnTo>
                    <a:lnTo>
                      <a:pt x="268" y="179"/>
                    </a:lnTo>
                    <a:lnTo>
                      <a:pt x="265" y="190"/>
                    </a:lnTo>
                    <a:lnTo>
                      <a:pt x="260" y="202"/>
                    </a:lnTo>
                    <a:lnTo>
                      <a:pt x="255" y="212"/>
                    </a:lnTo>
                    <a:lnTo>
                      <a:pt x="250" y="222"/>
                    </a:lnTo>
                    <a:lnTo>
                      <a:pt x="243" y="232"/>
                    </a:lnTo>
                    <a:lnTo>
                      <a:pt x="236" y="241"/>
                    </a:lnTo>
                    <a:lnTo>
                      <a:pt x="227" y="249"/>
                    </a:lnTo>
                    <a:lnTo>
                      <a:pt x="218" y="256"/>
                    </a:lnTo>
                    <a:lnTo>
                      <a:pt x="209" y="263"/>
                    </a:lnTo>
                    <a:lnTo>
                      <a:pt x="197" y="268"/>
                    </a:lnTo>
                    <a:lnTo>
                      <a:pt x="186" y="272"/>
                    </a:lnTo>
                    <a:lnTo>
                      <a:pt x="174" y="275"/>
                    </a:lnTo>
                    <a:lnTo>
                      <a:pt x="174" y="275"/>
                    </a:lnTo>
                    <a:lnTo>
                      <a:pt x="159" y="277"/>
                    </a:lnTo>
                    <a:lnTo>
                      <a:pt x="144" y="277"/>
                    </a:lnTo>
                    <a:lnTo>
                      <a:pt x="144" y="277"/>
                    </a:lnTo>
                    <a:close/>
                    <a:moveTo>
                      <a:pt x="101" y="48"/>
                    </a:moveTo>
                    <a:lnTo>
                      <a:pt x="101" y="48"/>
                    </a:lnTo>
                    <a:lnTo>
                      <a:pt x="87" y="56"/>
                    </a:lnTo>
                    <a:lnTo>
                      <a:pt x="73" y="66"/>
                    </a:lnTo>
                    <a:lnTo>
                      <a:pt x="62" y="79"/>
                    </a:lnTo>
                    <a:lnTo>
                      <a:pt x="57" y="86"/>
                    </a:lnTo>
                    <a:lnTo>
                      <a:pt x="52" y="93"/>
                    </a:lnTo>
                    <a:lnTo>
                      <a:pt x="48" y="100"/>
                    </a:lnTo>
                    <a:lnTo>
                      <a:pt x="44" y="109"/>
                    </a:lnTo>
                    <a:lnTo>
                      <a:pt x="40" y="117"/>
                    </a:lnTo>
                    <a:lnTo>
                      <a:pt x="38" y="126"/>
                    </a:lnTo>
                    <a:lnTo>
                      <a:pt x="37" y="135"/>
                    </a:lnTo>
                    <a:lnTo>
                      <a:pt x="36" y="144"/>
                    </a:lnTo>
                    <a:lnTo>
                      <a:pt x="37" y="153"/>
                    </a:lnTo>
                    <a:lnTo>
                      <a:pt x="38" y="163"/>
                    </a:lnTo>
                    <a:lnTo>
                      <a:pt x="38" y="163"/>
                    </a:lnTo>
                    <a:lnTo>
                      <a:pt x="41" y="172"/>
                    </a:lnTo>
                    <a:lnTo>
                      <a:pt x="44" y="180"/>
                    </a:lnTo>
                    <a:lnTo>
                      <a:pt x="48" y="187"/>
                    </a:lnTo>
                    <a:lnTo>
                      <a:pt x="52" y="194"/>
                    </a:lnTo>
                    <a:lnTo>
                      <a:pt x="56" y="202"/>
                    </a:lnTo>
                    <a:lnTo>
                      <a:pt x="62" y="208"/>
                    </a:lnTo>
                    <a:lnTo>
                      <a:pt x="67" y="214"/>
                    </a:lnTo>
                    <a:lnTo>
                      <a:pt x="73" y="219"/>
                    </a:lnTo>
                    <a:lnTo>
                      <a:pt x="81" y="224"/>
                    </a:lnTo>
                    <a:lnTo>
                      <a:pt x="88" y="229"/>
                    </a:lnTo>
                    <a:lnTo>
                      <a:pt x="95" y="232"/>
                    </a:lnTo>
                    <a:lnTo>
                      <a:pt x="103" y="235"/>
                    </a:lnTo>
                    <a:lnTo>
                      <a:pt x="112" y="238"/>
                    </a:lnTo>
                    <a:lnTo>
                      <a:pt x="121" y="239"/>
                    </a:lnTo>
                    <a:lnTo>
                      <a:pt x="129" y="241"/>
                    </a:lnTo>
                    <a:lnTo>
                      <a:pt x="139" y="241"/>
                    </a:lnTo>
                    <a:lnTo>
                      <a:pt x="139" y="241"/>
                    </a:lnTo>
                    <a:lnTo>
                      <a:pt x="147" y="241"/>
                    </a:lnTo>
                    <a:lnTo>
                      <a:pt x="155" y="240"/>
                    </a:lnTo>
                    <a:lnTo>
                      <a:pt x="163" y="238"/>
                    </a:lnTo>
                    <a:lnTo>
                      <a:pt x="171" y="236"/>
                    </a:lnTo>
                    <a:lnTo>
                      <a:pt x="171" y="236"/>
                    </a:lnTo>
                    <a:lnTo>
                      <a:pt x="179" y="233"/>
                    </a:lnTo>
                    <a:lnTo>
                      <a:pt x="187" y="229"/>
                    </a:lnTo>
                    <a:lnTo>
                      <a:pt x="194" y="224"/>
                    </a:lnTo>
                    <a:lnTo>
                      <a:pt x="201" y="219"/>
                    </a:lnTo>
                    <a:lnTo>
                      <a:pt x="207" y="214"/>
                    </a:lnTo>
                    <a:lnTo>
                      <a:pt x="213" y="208"/>
                    </a:lnTo>
                    <a:lnTo>
                      <a:pt x="217" y="202"/>
                    </a:lnTo>
                    <a:lnTo>
                      <a:pt x="222" y="194"/>
                    </a:lnTo>
                    <a:lnTo>
                      <a:pt x="225" y="187"/>
                    </a:lnTo>
                    <a:lnTo>
                      <a:pt x="228" y="180"/>
                    </a:lnTo>
                    <a:lnTo>
                      <a:pt x="230" y="172"/>
                    </a:lnTo>
                    <a:lnTo>
                      <a:pt x="233" y="163"/>
                    </a:lnTo>
                    <a:lnTo>
                      <a:pt x="234" y="155"/>
                    </a:lnTo>
                    <a:lnTo>
                      <a:pt x="234" y="147"/>
                    </a:lnTo>
                    <a:lnTo>
                      <a:pt x="233" y="139"/>
                    </a:lnTo>
                    <a:lnTo>
                      <a:pt x="230" y="130"/>
                    </a:lnTo>
                    <a:lnTo>
                      <a:pt x="230" y="130"/>
                    </a:lnTo>
                    <a:lnTo>
                      <a:pt x="228" y="121"/>
                    </a:lnTo>
                    <a:lnTo>
                      <a:pt x="225" y="113"/>
                    </a:lnTo>
                    <a:lnTo>
                      <a:pt x="221" y="105"/>
                    </a:lnTo>
                    <a:lnTo>
                      <a:pt x="216" y="97"/>
                    </a:lnTo>
                    <a:lnTo>
                      <a:pt x="212" y="90"/>
                    </a:lnTo>
                    <a:lnTo>
                      <a:pt x="206" y="84"/>
                    </a:lnTo>
                    <a:lnTo>
                      <a:pt x="199" y="78"/>
                    </a:lnTo>
                    <a:lnTo>
                      <a:pt x="192" y="73"/>
                    </a:lnTo>
                    <a:lnTo>
                      <a:pt x="185" y="67"/>
                    </a:lnTo>
                    <a:lnTo>
                      <a:pt x="177" y="63"/>
                    </a:lnTo>
                    <a:lnTo>
                      <a:pt x="168" y="59"/>
                    </a:lnTo>
                    <a:lnTo>
                      <a:pt x="160" y="56"/>
                    </a:lnTo>
                    <a:lnTo>
                      <a:pt x="150" y="53"/>
                    </a:lnTo>
                    <a:lnTo>
                      <a:pt x="141" y="51"/>
                    </a:lnTo>
                    <a:lnTo>
                      <a:pt x="129" y="50"/>
                    </a:lnTo>
                    <a:lnTo>
                      <a:pt x="119" y="49"/>
                    </a:lnTo>
                    <a:lnTo>
                      <a:pt x="119" y="49"/>
                    </a:lnTo>
                    <a:lnTo>
                      <a:pt x="115" y="49"/>
                    </a:lnTo>
                    <a:lnTo>
                      <a:pt x="112" y="47"/>
                    </a:lnTo>
                    <a:lnTo>
                      <a:pt x="107" y="45"/>
                    </a:lnTo>
                    <a:lnTo>
                      <a:pt x="101" y="48"/>
                    </a:lnTo>
                    <a:close/>
                  </a:path>
                </a:pathLst>
              </a:custGeom>
              <a:grpFill/>
              <a:ln w="9525">
                <a:solidFill>
                  <a:schemeClr val="accent4"/>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141" name="chenying0907 926"/>
              <p:cNvSpPr>
                <a:spLocks noEditPoints="1"/>
              </p:cNvSpPr>
              <p:nvPr/>
            </p:nvSpPr>
            <p:spPr bwMode="auto">
              <a:xfrm>
                <a:off x="3282950" y="1227138"/>
                <a:ext cx="644525" cy="642938"/>
              </a:xfrm>
              <a:custGeom>
                <a:avLst/>
                <a:gdLst/>
                <a:ahLst/>
                <a:cxnLst>
                  <a:cxn ang="0">
                    <a:pos x="653" y="1206"/>
                  </a:cxn>
                  <a:cxn ang="0">
                    <a:pos x="563" y="1160"/>
                  </a:cxn>
                  <a:cxn ang="0">
                    <a:pos x="550" y="1153"/>
                  </a:cxn>
                  <a:cxn ang="0">
                    <a:pos x="236" y="832"/>
                  </a:cxn>
                  <a:cxn ang="0">
                    <a:pos x="143" y="731"/>
                  </a:cxn>
                  <a:cxn ang="0">
                    <a:pos x="77" y="679"/>
                  </a:cxn>
                  <a:cxn ang="0">
                    <a:pos x="72" y="657"/>
                  </a:cxn>
                  <a:cxn ang="0">
                    <a:pos x="40" y="570"/>
                  </a:cxn>
                  <a:cxn ang="0">
                    <a:pos x="11" y="425"/>
                  </a:cxn>
                  <a:cxn ang="0">
                    <a:pos x="1" y="212"/>
                  </a:cxn>
                  <a:cxn ang="0">
                    <a:pos x="10" y="196"/>
                  </a:cxn>
                  <a:cxn ang="0">
                    <a:pos x="19" y="182"/>
                  </a:cxn>
                  <a:cxn ang="0">
                    <a:pos x="110" y="81"/>
                  </a:cxn>
                  <a:cxn ang="0">
                    <a:pos x="210" y="10"/>
                  </a:cxn>
                  <a:cxn ang="0">
                    <a:pos x="228" y="8"/>
                  </a:cxn>
                  <a:cxn ang="0">
                    <a:pos x="242" y="2"/>
                  </a:cxn>
                  <a:cxn ang="0">
                    <a:pos x="419" y="2"/>
                  </a:cxn>
                  <a:cxn ang="0">
                    <a:pos x="599" y="26"/>
                  </a:cxn>
                  <a:cxn ang="0">
                    <a:pos x="638" y="36"/>
                  </a:cxn>
                  <a:cxn ang="0">
                    <a:pos x="656" y="46"/>
                  </a:cxn>
                  <a:cxn ang="0">
                    <a:pos x="887" y="256"/>
                  </a:cxn>
                  <a:cxn ang="0">
                    <a:pos x="1107" y="475"/>
                  </a:cxn>
                  <a:cxn ang="0">
                    <a:pos x="1167" y="525"/>
                  </a:cxn>
                  <a:cxn ang="0">
                    <a:pos x="1185" y="553"/>
                  </a:cxn>
                  <a:cxn ang="0">
                    <a:pos x="1215" y="644"/>
                  </a:cxn>
                  <a:cxn ang="0">
                    <a:pos x="1218" y="725"/>
                  </a:cxn>
                  <a:cxn ang="0">
                    <a:pos x="1194" y="798"/>
                  </a:cxn>
                  <a:cxn ang="0">
                    <a:pos x="1193" y="817"/>
                  </a:cxn>
                  <a:cxn ang="0">
                    <a:pos x="1109" y="909"/>
                  </a:cxn>
                  <a:cxn ang="0">
                    <a:pos x="862" y="1146"/>
                  </a:cxn>
                  <a:cxn ang="0">
                    <a:pos x="853" y="1157"/>
                  </a:cxn>
                  <a:cxn ang="0">
                    <a:pos x="761" y="1206"/>
                  </a:cxn>
                  <a:cxn ang="0">
                    <a:pos x="231" y="43"/>
                  </a:cxn>
                  <a:cxn ang="0">
                    <a:pos x="137" y="108"/>
                  </a:cxn>
                  <a:cxn ang="0">
                    <a:pos x="54" y="198"/>
                  </a:cxn>
                  <a:cxn ang="0">
                    <a:pos x="40" y="216"/>
                  </a:cxn>
                  <a:cxn ang="0">
                    <a:pos x="45" y="400"/>
                  </a:cxn>
                  <a:cxn ang="0">
                    <a:pos x="68" y="529"/>
                  </a:cxn>
                  <a:cxn ang="0">
                    <a:pos x="105" y="637"/>
                  </a:cxn>
                  <a:cxn ang="0">
                    <a:pos x="112" y="658"/>
                  </a:cxn>
                  <a:cxn ang="0">
                    <a:pos x="181" y="718"/>
                  </a:cxn>
                  <a:cxn ang="0">
                    <a:pos x="294" y="841"/>
                  </a:cxn>
                  <a:cxn ang="0">
                    <a:pos x="585" y="1129"/>
                  </a:cxn>
                  <a:cxn ang="0">
                    <a:pos x="633" y="1159"/>
                  </a:cxn>
                  <a:cxn ang="0">
                    <a:pos x="706" y="1177"/>
                  </a:cxn>
                  <a:cxn ang="0">
                    <a:pos x="765" y="1165"/>
                  </a:cxn>
                  <a:cxn ang="0">
                    <a:pos x="823" y="1131"/>
                  </a:cxn>
                  <a:cxn ang="0">
                    <a:pos x="865" y="1090"/>
                  </a:cxn>
                  <a:cxn ang="0">
                    <a:pos x="1140" y="817"/>
                  </a:cxn>
                  <a:cxn ang="0">
                    <a:pos x="1147" y="803"/>
                  </a:cxn>
                  <a:cxn ang="0">
                    <a:pos x="1177" y="736"/>
                  </a:cxn>
                  <a:cxn ang="0">
                    <a:pos x="1179" y="657"/>
                  </a:cxn>
                  <a:cxn ang="0">
                    <a:pos x="1148" y="564"/>
                  </a:cxn>
                  <a:cxn ang="0">
                    <a:pos x="1140" y="556"/>
                  </a:cxn>
                  <a:cxn ang="0">
                    <a:pos x="894" y="335"/>
                  </a:cxn>
                  <a:cxn ang="0">
                    <a:pos x="627" y="72"/>
                  </a:cxn>
                  <a:cxn ang="0">
                    <a:pos x="558" y="57"/>
                  </a:cxn>
                  <a:cxn ang="0">
                    <a:pos x="377" y="39"/>
                  </a:cxn>
                  <a:cxn ang="0">
                    <a:pos x="236" y="40"/>
                  </a:cxn>
                </a:cxnLst>
                <a:rect l="0" t="0" r="r" b="b"/>
                <a:pathLst>
                  <a:path w="1220" h="1215">
                    <a:moveTo>
                      <a:pt x="706" y="1215"/>
                    </a:moveTo>
                    <a:lnTo>
                      <a:pt x="706" y="1215"/>
                    </a:lnTo>
                    <a:lnTo>
                      <a:pt x="688" y="1214"/>
                    </a:lnTo>
                    <a:lnTo>
                      <a:pt x="671" y="1211"/>
                    </a:lnTo>
                    <a:lnTo>
                      <a:pt x="653" y="1206"/>
                    </a:lnTo>
                    <a:lnTo>
                      <a:pt x="636" y="1200"/>
                    </a:lnTo>
                    <a:lnTo>
                      <a:pt x="617" y="1193"/>
                    </a:lnTo>
                    <a:lnTo>
                      <a:pt x="599" y="1184"/>
                    </a:lnTo>
                    <a:lnTo>
                      <a:pt x="581" y="1172"/>
                    </a:lnTo>
                    <a:lnTo>
                      <a:pt x="563" y="1160"/>
                    </a:lnTo>
                    <a:lnTo>
                      <a:pt x="561" y="1158"/>
                    </a:lnTo>
                    <a:lnTo>
                      <a:pt x="558" y="1158"/>
                    </a:lnTo>
                    <a:lnTo>
                      <a:pt x="558" y="1158"/>
                    </a:lnTo>
                    <a:lnTo>
                      <a:pt x="554" y="1156"/>
                    </a:lnTo>
                    <a:lnTo>
                      <a:pt x="550" y="1153"/>
                    </a:lnTo>
                    <a:lnTo>
                      <a:pt x="307" y="910"/>
                    </a:lnTo>
                    <a:lnTo>
                      <a:pt x="307" y="910"/>
                    </a:lnTo>
                    <a:lnTo>
                      <a:pt x="290" y="891"/>
                    </a:lnTo>
                    <a:lnTo>
                      <a:pt x="271" y="872"/>
                    </a:lnTo>
                    <a:lnTo>
                      <a:pt x="236" y="832"/>
                    </a:lnTo>
                    <a:lnTo>
                      <a:pt x="236" y="832"/>
                    </a:lnTo>
                    <a:lnTo>
                      <a:pt x="200" y="790"/>
                    </a:lnTo>
                    <a:lnTo>
                      <a:pt x="181" y="771"/>
                    </a:lnTo>
                    <a:lnTo>
                      <a:pt x="163" y="751"/>
                    </a:lnTo>
                    <a:lnTo>
                      <a:pt x="143" y="731"/>
                    </a:lnTo>
                    <a:lnTo>
                      <a:pt x="123" y="714"/>
                    </a:lnTo>
                    <a:lnTo>
                      <a:pt x="102" y="697"/>
                    </a:lnTo>
                    <a:lnTo>
                      <a:pt x="80" y="682"/>
                    </a:lnTo>
                    <a:lnTo>
                      <a:pt x="80" y="682"/>
                    </a:lnTo>
                    <a:lnTo>
                      <a:pt x="77" y="679"/>
                    </a:lnTo>
                    <a:lnTo>
                      <a:pt x="74" y="677"/>
                    </a:lnTo>
                    <a:lnTo>
                      <a:pt x="72" y="670"/>
                    </a:lnTo>
                    <a:lnTo>
                      <a:pt x="71" y="665"/>
                    </a:lnTo>
                    <a:lnTo>
                      <a:pt x="71" y="661"/>
                    </a:lnTo>
                    <a:lnTo>
                      <a:pt x="72" y="657"/>
                    </a:lnTo>
                    <a:lnTo>
                      <a:pt x="71" y="654"/>
                    </a:lnTo>
                    <a:lnTo>
                      <a:pt x="71" y="654"/>
                    </a:lnTo>
                    <a:lnTo>
                      <a:pt x="59" y="626"/>
                    </a:lnTo>
                    <a:lnTo>
                      <a:pt x="49" y="598"/>
                    </a:lnTo>
                    <a:lnTo>
                      <a:pt x="40" y="570"/>
                    </a:lnTo>
                    <a:lnTo>
                      <a:pt x="32" y="541"/>
                    </a:lnTo>
                    <a:lnTo>
                      <a:pt x="25" y="512"/>
                    </a:lnTo>
                    <a:lnTo>
                      <a:pt x="19" y="483"/>
                    </a:lnTo>
                    <a:lnTo>
                      <a:pt x="15" y="453"/>
                    </a:lnTo>
                    <a:lnTo>
                      <a:pt x="11" y="425"/>
                    </a:lnTo>
                    <a:lnTo>
                      <a:pt x="7" y="396"/>
                    </a:lnTo>
                    <a:lnTo>
                      <a:pt x="4" y="368"/>
                    </a:lnTo>
                    <a:lnTo>
                      <a:pt x="1" y="312"/>
                    </a:lnTo>
                    <a:lnTo>
                      <a:pt x="0" y="259"/>
                    </a:lnTo>
                    <a:lnTo>
                      <a:pt x="1" y="212"/>
                    </a:lnTo>
                    <a:lnTo>
                      <a:pt x="1" y="212"/>
                    </a:lnTo>
                    <a:lnTo>
                      <a:pt x="1" y="207"/>
                    </a:lnTo>
                    <a:lnTo>
                      <a:pt x="3" y="202"/>
                    </a:lnTo>
                    <a:lnTo>
                      <a:pt x="6" y="198"/>
                    </a:lnTo>
                    <a:lnTo>
                      <a:pt x="10" y="196"/>
                    </a:lnTo>
                    <a:lnTo>
                      <a:pt x="14" y="193"/>
                    </a:lnTo>
                    <a:lnTo>
                      <a:pt x="16" y="188"/>
                    </a:lnTo>
                    <a:lnTo>
                      <a:pt x="16" y="188"/>
                    </a:lnTo>
                    <a:lnTo>
                      <a:pt x="17" y="185"/>
                    </a:lnTo>
                    <a:lnTo>
                      <a:pt x="19" y="182"/>
                    </a:lnTo>
                    <a:lnTo>
                      <a:pt x="19" y="182"/>
                    </a:lnTo>
                    <a:lnTo>
                      <a:pt x="41" y="154"/>
                    </a:lnTo>
                    <a:lnTo>
                      <a:pt x="63" y="127"/>
                    </a:lnTo>
                    <a:lnTo>
                      <a:pt x="86" y="103"/>
                    </a:lnTo>
                    <a:lnTo>
                      <a:pt x="110" y="81"/>
                    </a:lnTo>
                    <a:lnTo>
                      <a:pt x="135" y="60"/>
                    </a:lnTo>
                    <a:lnTo>
                      <a:pt x="159" y="41"/>
                    </a:lnTo>
                    <a:lnTo>
                      <a:pt x="185" y="25"/>
                    </a:lnTo>
                    <a:lnTo>
                      <a:pt x="210" y="10"/>
                    </a:lnTo>
                    <a:lnTo>
                      <a:pt x="210" y="10"/>
                    </a:lnTo>
                    <a:lnTo>
                      <a:pt x="215" y="8"/>
                    </a:lnTo>
                    <a:lnTo>
                      <a:pt x="219" y="7"/>
                    </a:lnTo>
                    <a:lnTo>
                      <a:pt x="219" y="7"/>
                    </a:lnTo>
                    <a:lnTo>
                      <a:pt x="222" y="8"/>
                    </a:lnTo>
                    <a:lnTo>
                      <a:pt x="228" y="8"/>
                    </a:lnTo>
                    <a:lnTo>
                      <a:pt x="232" y="5"/>
                    </a:lnTo>
                    <a:lnTo>
                      <a:pt x="232" y="5"/>
                    </a:lnTo>
                    <a:lnTo>
                      <a:pt x="236" y="3"/>
                    </a:lnTo>
                    <a:lnTo>
                      <a:pt x="242" y="2"/>
                    </a:lnTo>
                    <a:lnTo>
                      <a:pt x="242" y="2"/>
                    </a:lnTo>
                    <a:lnTo>
                      <a:pt x="291" y="0"/>
                    </a:lnTo>
                    <a:lnTo>
                      <a:pt x="335" y="0"/>
                    </a:lnTo>
                    <a:lnTo>
                      <a:pt x="335" y="0"/>
                    </a:lnTo>
                    <a:lnTo>
                      <a:pt x="377" y="0"/>
                    </a:lnTo>
                    <a:lnTo>
                      <a:pt x="419" y="2"/>
                    </a:lnTo>
                    <a:lnTo>
                      <a:pt x="458" y="5"/>
                    </a:lnTo>
                    <a:lnTo>
                      <a:pt x="495" y="8"/>
                    </a:lnTo>
                    <a:lnTo>
                      <a:pt x="531" y="13"/>
                    </a:lnTo>
                    <a:lnTo>
                      <a:pt x="566" y="20"/>
                    </a:lnTo>
                    <a:lnTo>
                      <a:pt x="599" y="26"/>
                    </a:lnTo>
                    <a:lnTo>
                      <a:pt x="631" y="34"/>
                    </a:lnTo>
                    <a:lnTo>
                      <a:pt x="631" y="34"/>
                    </a:lnTo>
                    <a:lnTo>
                      <a:pt x="634" y="35"/>
                    </a:lnTo>
                    <a:lnTo>
                      <a:pt x="636" y="36"/>
                    </a:lnTo>
                    <a:lnTo>
                      <a:pt x="638" y="36"/>
                    </a:lnTo>
                    <a:lnTo>
                      <a:pt x="638" y="36"/>
                    </a:lnTo>
                    <a:lnTo>
                      <a:pt x="642" y="36"/>
                    </a:lnTo>
                    <a:lnTo>
                      <a:pt x="646" y="38"/>
                    </a:lnTo>
                    <a:lnTo>
                      <a:pt x="656" y="46"/>
                    </a:lnTo>
                    <a:lnTo>
                      <a:pt x="656" y="46"/>
                    </a:lnTo>
                    <a:lnTo>
                      <a:pt x="697" y="80"/>
                    </a:lnTo>
                    <a:lnTo>
                      <a:pt x="736" y="114"/>
                    </a:lnTo>
                    <a:lnTo>
                      <a:pt x="775" y="149"/>
                    </a:lnTo>
                    <a:lnTo>
                      <a:pt x="812" y="184"/>
                    </a:lnTo>
                    <a:lnTo>
                      <a:pt x="887" y="256"/>
                    </a:lnTo>
                    <a:lnTo>
                      <a:pt x="958" y="328"/>
                    </a:lnTo>
                    <a:lnTo>
                      <a:pt x="958" y="328"/>
                    </a:lnTo>
                    <a:lnTo>
                      <a:pt x="1008" y="379"/>
                    </a:lnTo>
                    <a:lnTo>
                      <a:pt x="1057" y="428"/>
                    </a:lnTo>
                    <a:lnTo>
                      <a:pt x="1107" y="475"/>
                    </a:lnTo>
                    <a:lnTo>
                      <a:pt x="1156" y="521"/>
                    </a:lnTo>
                    <a:lnTo>
                      <a:pt x="1159" y="524"/>
                    </a:lnTo>
                    <a:lnTo>
                      <a:pt x="1163" y="524"/>
                    </a:lnTo>
                    <a:lnTo>
                      <a:pt x="1163" y="524"/>
                    </a:lnTo>
                    <a:lnTo>
                      <a:pt x="1167" y="525"/>
                    </a:lnTo>
                    <a:lnTo>
                      <a:pt x="1171" y="527"/>
                    </a:lnTo>
                    <a:lnTo>
                      <a:pt x="1173" y="529"/>
                    </a:lnTo>
                    <a:lnTo>
                      <a:pt x="1175" y="533"/>
                    </a:lnTo>
                    <a:lnTo>
                      <a:pt x="1175" y="533"/>
                    </a:lnTo>
                    <a:lnTo>
                      <a:pt x="1185" y="553"/>
                    </a:lnTo>
                    <a:lnTo>
                      <a:pt x="1193" y="571"/>
                    </a:lnTo>
                    <a:lnTo>
                      <a:pt x="1201" y="590"/>
                    </a:lnTo>
                    <a:lnTo>
                      <a:pt x="1207" y="607"/>
                    </a:lnTo>
                    <a:lnTo>
                      <a:pt x="1211" y="626"/>
                    </a:lnTo>
                    <a:lnTo>
                      <a:pt x="1215" y="644"/>
                    </a:lnTo>
                    <a:lnTo>
                      <a:pt x="1218" y="660"/>
                    </a:lnTo>
                    <a:lnTo>
                      <a:pt x="1220" y="677"/>
                    </a:lnTo>
                    <a:lnTo>
                      <a:pt x="1220" y="693"/>
                    </a:lnTo>
                    <a:lnTo>
                      <a:pt x="1220" y="710"/>
                    </a:lnTo>
                    <a:lnTo>
                      <a:pt x="1218" y="725"/>
                    </a:lnTo>
                    <a:lnTo>
                      <a:pt x="1216" y="741"/>
                    </a:lnTo>
                    <a:lnTo>
                      <a:pt x="1212" y="755"/>
                    </a:lnTo>
                    <a:lnTo>
                      <a:pt x="1208" y="771"/>
                    </a:lnTo>
                    <a:lnTo>
                      <a:pt x="1202" y="785"/>
                    </a:lnTo>
                    <a:lnTo>
                      <a:pt x="1194" y="798"/>
                    </a:lnTo>
                    <a:lnTo>
                      <a:pt x="1192" y="804"/>
                    </a:lnTo>
                    <a:lnTo>
                      <a:pt x="1193" y="809"/>
                    </a:lnTo>
                    <a:lnTo>
                      <a:pt x="1193" y="809"/>
                    </a:lnTo>
                    <a:lnTo>
                      <a:pt x="1194" y="813"/>
                    </a:lnTo>
                    <a:lnTo>
                      <a:pt x="1193" y="817"/>
                    </a:lnTo>
                    <a:lnTo>
                      <a:pt x="1191" y="821"/>
                    </a:lnTo>
                    <a:lnTo>
                      <a:pt x="1188" y="826"/>
                    </a:lnTo>
                    <a:lnTo>
                      <a:pt x="1188" y="826"/>
                    </a:lnTo>
                    <a:lnTo>
                      <a:pt x="1147" y="869"/>
                    </a:lnTo>
                    <a:lnTo>
                      <a:pt x="1109" y="909"/>
                    </a:lnTo>
                    <a:lnTo>
                      <a:pt x="1070" y="948"/>
                    </a:lnTo>
                    <a:lnTo>
                      <a:pt x="1031" y="985"/>
                    </a:lnTo>
                    <a:lnTo>
                      <a:pt x="952" y="1062"/>
                    </a:lnTo>
                    <a:lnTo>
                      <a:pt x="862" y="1146"/>
                    </a:lnTo>
                    <a:lnTo>
                      <a:pt x="862" y="1146"/>
                    </a:lnTo>
                    <a:lnTo>
                      <a:pt x="858" y="1151"/>
                    </a:lnTo>
                    <a:lnTo>
                      <a:pt x="857" y="1152"/>
                    </a:lnTo>
                    <a:lnTo>
                      <a:pt x="857" y="1152"/>
                    </a:lnTo>
                    <a:lnTo>
                      <a:pt x="853" y="1157"/>
                    </a:lnTo>
                    <a:lnTo>
                      <a:pt x="853" y="1157"/>
                    </a:lnTo>
                    <a:lnTo>
                      <a:pt x="834" y="1170"/>
                    </a:lnTo>
                    <a:lnTo>
                      <a:pt x="815" y="1182"/>
                    </a:lnTo>
                    <a:lnTo>
                      <a:pt x="798" y="1192"/>
                    </a:lnTo>
                    <a:lnTo>
                      <a:pt x="779" y="1200"/>
                    </a:lnTo>
                    <a:lnTo>
                      <a:pt x="761" y="1206"/>
                    </a:lnTo>
                    <a:lnTo>
                      <a:pt x="743" y="1211"/>
                    </a:lnTo>
                    <a:lnTo>
                      <a:pt x="724" y="1214"/>
                    </a:lnTo>
                    <a:lnTo>
                      <a:pt x="706" y="1215"/>
                    </a:lnTo>
                    <a:lnTo>
                      <a:pt x="706" y="1215"/>
                    </a:lnTo>
                    <a:close/>
                    <a:moveTo>
                      <a:pt x="231" y="43"/>
                    </a:moveTo>
                    <a:lnTo>
                      <a:pt x="231" y="43"/>
                    </a:lnTo>
                    <a:lnTo>
                      <a:pt x="206" y="57"/>
                    </a:lnTo>
                    <a:lnTo>
                      <a:pt x="182" y="72"/>
                    </a:lnTo>
                    <a:lnTo>
                      <a:pt x="159" y="90"/>
                    </a:lnTo>
                    <a:lnTo>
                      <a:pt x="137" y="108"/>
                    </a:lnTo>
                    <a:lnTo>
                      <a:pt x="114" y="129"/>
                    </a:lnTo>
                    <a:lnTo>
                      <a:pt x="93" y="151"/>
                    </a:lnTo>
                    <a:lnTo>
                      <a:pt x="73" y="175"/>
                    </a:lnTo>
                    <a:lnTo>
                      <a:pt x="54" y="198"/>
                    </a:lnTo>
                    <a:lnTo>
                      <a:pt x="54" y="198"/>
                    </a:lnTo>
                    <a:lnTo>
                      <a:pt x="50" y="202"/>
                    </a:lnTo>
                    <a:lnTo>
                      <a:pt x="46" y="205"/>
                    </a:lnTo>
                    <a:lnTo>
                      <a:pt x="40" y="208"/>
                    </a:lnTo>
                    <a:lnTo>
                      <a:pt x="40" y="216"/>
                    </a:lnTo>
                    <a:lnTo>
                      <a:pt x="40" y="216"/>
                    </a:lnTo>
                    <a:lnTo>
                      <a:pt x="39" y="280"/>
                    </a:lnTo>
                    <a:lnTo>
                      <a:pt x="40" y="311"/>
                    </a:lnTo>
                    <a:lnTo>
                      <a:pt x="41" y="342"/>
                    </a:lnTo>
                    <a:lnTo>
                      <a:pt x="43" y="371"/>
                    </a:lnTo>
                    <a:lnTo>
                      <a:pt x="45" y="400"/>
                    </a:lnTo>
                    <a:lnTo>
                      <a:pt x="49" y="427"/>
                    </a:lnTo>
                    <a:lnTo>
                      <a:pt x="52" y="453"/>
                    </a:lnTo>
                    <a:lnTo>
                      <a:pt x="56" y="479"/>
                    </a:lnTo>
                    <a:lnTo>
                      <a:pt x="61" y="504"/>
                    </a:lnTo>
                    <a:lnTo>
                      <a:pt x="68" y="529"/>
                    </a:lnTo>
                    <a:lnTo>
                      <a:pt x="74" y="552"/>
                    </a:lnTo>
                    <a:lnTo>
                      <a:pt x="80" y="574"/>
                    </a:lnTo>
                    <a:lnTo>
                      <a:pt x="88" y="596"/>
                    </a:lnTo>
                    <a:lnTo>
                      <a:pt x="96" y="618"/>
                    </a:lnTo>
                    <a:lnTo>
                      <a:pt x="105" y="637"/>
                    </a:lnTo>
                    <a:lnTo>
                      <a:pt x="105" y="637"/>
                    </a:lnTo>
                    <a:lnTo>
                      <a:pt x="107" y="642"/>
                    </a:lnTo>
                    <a:lnTo>
                      <a:pt x="107" y="648"/>
                    </a:lnTo>
                    <a:lnTo>
                      <a:pt x="107" y="654"/>
                    </a:lnTo>
                    <a:lnTo>
                      <a:pt x="112" y="658"/>
                    </a:lnTo>
                    <a:lnTo>
                      <a:pt x="112" y="658"/>
                    </a:lnTo>
                    <a:lnTo>
                      <a:pt x="131" y="671"/>
                    </a:lnTo>
                    <a:lnTo>
                      <a:pt x="148" y="686"/>
                    </a:lnTo>
                    <a:lnTo>
                      <a:pt x="165" y="701"/>
                    </a:lnTo>
                    <a:lnTo>
                      <a:pt x="181" y="718"/>
                    </a:lnTo>
                    <a:lnTo>
                      <a:pt x="213" y="751"/>
                    </a:lnTo>
                    <a:lnTo>
                      <a:pt x="243" y="785"/>
                    </a:lnTo>
                    <a:lnTo>
                      <a:pt x="243" y="785"/>
                    </a:lnTo>
                    <a:lnTo>
                      <a:pt x="276" y="822"/>
                    </a:lnTo>
                    <a:lnTo>
                      <a:pt x="294" y="841"/>
                    </a:lnTo>
                    <a:lnTo>
                      <a:pt x="311" y="859"/>
                    </a:lnTo>
                    <a:lnTo>
                      <a:pt x="579" y="1127"/>
                    </a:lnTo>
                    <a:lnTo>
                      <a:pt x="582" y="1128"/>
                    </a:lnTo>
                    <a:lnTo>
                      <a:pt x="582" y="1128"/>
                    </a:lnTo>
                    <a:lnTo>
                      <a:pt x="585" y="1129"/>
                    </a:lnTo>
                    <a:lnTo>
                      <a:pt x="588" y="1131"/>
                    </a:lnTo>
                    <a:lnTo>
                      <a:pt x="588" y="1131"/>
                    </a:lnTo>
                    <a:lnTo>
                      <a:pt x="604" y="1142"/>
                    </a:lnTo>
                    <a:lnTo>
                      <a:pt x="618" y="1152"/>
                    </a:lnTo>
                    <a:lnTo>
                      <a:pt x="633" y="1159"/>
                    </a:lnTo>
                    <a:lnTo>
                      <a:pt x="647" y="1165"/>
                    </a:lnTo>
                    <a:lnTo>
                      <a:pt x="662" y="1170"/>
                    </a:lnTo>
                    <a:lnTo>
                      <a:pt x="677" y="1174"/>
                    </a:lnTo>
                    <a:lnTo>
                      <a:pt x="691" y="1177"/>
                    </a:lnTo>
                    <a:lnTo>
                      <a:pt x="706" y="1177"/>
                    </a:lnTo>
                    <a:lnTo>
                      <a:pt x="706" y="1177"/>
                    </a:lnTo>
                    <a:lnTo>
                      <a:pt x="720" y="1177"/>
                    </a:lnTo>
                    <a:lnTo>
                      <a:pt x="735" y="1174"/>
                    </a:lnTo>
                    <a:lnTo>
                      <a:pt x="750" y="1170"/>
                    </a:lnTo>
                    <a:lnTo>
                      <a:pt x="765" y="1165"/>
                    </a:lnTo>
                    <a:lnTo>
                      <a:pt x="779" y="1159"/>
                    </a:lnTo>
                    <a:lnTo>
                      <a:pt x="794" y="1152"/>
                    </a:lnTo>
                    <a:lnTo>
                      <a:pt x="808" y="1142"/>
                    </a:lnTo>
                    <a:lnTo>
                      <a:pt x="823" y="1131"/>
                    </a:lnTo>
                    <a:lnTo>
                      <a:pt x="823" y="1131"/>
                    </a:lnTo>
                    <a:lnTo>
                      <a:pt x="824" y="1130"/>
                    </a:lnTo>
                    <a:lnTo>
                      <a:pt x="825" y="1130"/>
                    </a:lnTo>
                    <a:lnTo>
                      <a:pt x="826" y="1129"/>
                    </a:lnTo>
                    <a:lnTo>
                      <a:pt x="865" y="1090"/>
                    </a:lnTo>
                    <a:lnTo>
                      <a:pt x="865" y="1090"/>
                    </a:lnTo>
                    <a:lnTo>
                      <a:pt x="934" y="1017"/>
                    </a:lnTo>
                    <a:lnTo>
                      <a:pt x="1002" y="949"/>
                    </a:lnTo>
                    <a:lnTo>
                      <a:pt x="1069" y="883"/>
                    </a:lnTo>
                    <a:lnTo>
                      <a:pt x="1105" y="850"/>
                    </a:lnTo>
                    <a:lnTo>
                      <a:pt x="1140" y="817"/>
                    </a:lnTo>
                    <a:lnTo>
                      <a:pt x="1143" y="815"/>
                    </a:lnTo>
                    <a:lnTo>
                      <a:pt x="1144" y="811"/>
                    </a:lnTo>
                    <a:lnTo>
                      <a:pt x="1144" y="811"/>
                    </a:lnTo>
                    <a:lnTo>
                      <a:pt x="1145" y="807"/>
                    </a:lnTo>
                    <a:lnTo>
                      <a:pt x="1147" y="803"/>
                    </a:lnTo>
                    <a:lnTo>
                      <a:pt x="1147" y="803"/>
                    </a:lnTo>
                    <a:lnTo>
                      <a:pt x="1157" y="786"/>
                    </a:lnTo>
                    <a:lnTo>
                      <a:pt x="1165" y="770"/>
                    </a:lnTo>
                    <a:lnTo>
                      <a:pt x="1173" y="753"/>
                    </a:lnTo>
                    <a:lnTo>
                      <a:pt x="1177" y="736"/>
                    </a:lnTo>
                    <a:lnTo>
                      <a:pt x="1180" y="720"/>
                    </a:lnTo>
                    <a:lnTo>
                      <a:pt x="1182" y="703"/>
                    </a:lnTo>
                    <a:lnTo>
                      <a:pt x="1182" y="688"/>
                    </a:lnTo>
                    <a:lnTo>
                      <a:pt x="1181" y="672"/>
                    </a:lnTo>
                    <a:lnTo>
                      <a:pt x="1179" y="657"/>
                    </a:lnTo>
                    <a:lnTo>
                      <a:pt x="1176" y="642"/>
                    </a:lnTo>
                    <a:lnTo>
                      <a:pt x="1173" y="628"/>
                    </a:lnTo>
                    <a:lnTo>
                      <a:pt x="1169" y="614"/>
                    </a:lnTo>
                    <a:lnTo>
                      <a:pt x="1158" y="588"/>
                    </a:lnTo>
                    <a:lnTo>
                      <a:pt x="1148" y="564"/>
                    </a:lnTo>
                    <a:lnTo>
                      <a:pt x="1146" y="560"/>
                    </a:lnTo>
                    <a:lnTo>
                      <a:pt x="1143" y="558"/>
                    </a:lnTo>
                    <a:lnTo>
                      <a:pt x="1143" y="558"/>
                    </a:lnTo>
                    <a:lnTo>
                      <a:pt x="1140" y="556"/>
                    </a:lnTo>
                    <a:lnTo>
                      <a:pt x="1140" y="556"/>
                    </a:lnTo>
                    <a:lnTo>
                      <a:pt x="1089" y="514"/>
                    </a:lnTo>
                    <a:lnTo>
                      <a:pt x="1039" y="471"/>
                    </a:lnTo>
                    <a:lnTo>
                      <a:pt x="991" y="427"/>
                    </a:lnTo>
                    <a:lnTo>
                      <a:pt x="942" y="381"/>
                    </a:lnTo>
                    <a:lnTo>
                      <a:pt x="894" y="335"/>
                    </a:lnTo>
                    <a:lnTo>
                      <a:pt x="846" y="289"/>
                    </a:lnTo>
                    <a:lnTo>
                      <a:pt x="752" y="196"/>
                    </a:lnTo>
                    <a:lnTo>
                      <a:pt x="752" y="196"/>
                    </a:lnTo>
                    <a:lnTo>
                      <a:pt x="629" y="75"/>
                    </a:lnTo>
                    <a:lnTo>
                      <a:pt x="627" y="72"/>
                    </a:lnTo>
                    <a:lnTo>
                      <a:pt x="623" y="72"/>
                    </a:lnTo>
                    <a:lnTo>
                      <a:pt x="622" y="71"/>
                    </a:lnTo>
                    <a:lnTo>
                      <a:pt x="622" y="71"/>
                    </a:lnTo>
                    <a:lnTo>
                      <a:pt x="590" y="64"/>
                    </a:lnTo>
                    <a:lnTo>
                      <a:pt x="558" y="57"/>
                    </a:lnTo>
                    <a:lnTo>
                      <a:pt x="525" y="52"/>
                    </a:lnTo>
                    <a:lnTo>
                      <a:pt x="491" y="46"/>
                    </a:lnTo>
                    <a:lnTo>
                      <a:pt x="455" y="43"/>
                    </a:lnTo>
                    <a:lnTo>
                      <a:pt x="417" y="40"/>
                    </a:lnTo>
                    <a:lnTo>
                      <a:pt x="377" y="39"/>
                    </a:lnTo>
                    <a:lnTo>
                      <a:pt x="336" y="38"/>
                    </a:lnTo>
                    <a:lnTo>
                      <a:pt x="336" y="38"/>
                    </a:lnTo>
                    <a:lnTo>
                      <a:pt x="291" y="39"/>
                    </a:lnTo>
                    <a:lnTo>
                      <a:pt x="241" y="40"/>
                    </a:lnTo>
                    <a:lnTo>
                      <a:pt x="236" y="40"/>
                    </a:lnTo>
                    <a:lnTo>
                      <a:pt x="232" y="42"/>
                    </a:lnTo>
                    <a:lnTo>
                      <a:pt x="232" y="42"/>
                    </a:lnTo>
                    <a:lnTo>
                      <a:pt x="231" y="43"/>
                    </a:lnTo>
                    <a:lnTo>
                      <a:pt x="231" y="43"/>
                    </a:lnTo>
                    <a:close/>
                  </a:path>
                </a:pathLst>
              </a:custGeom>
              <a:grpFill/>
              <a:ln w="9525">
                <a:solidFill>
                  <a:schemeClr val="accent4"/>
                </a:solidFill>
                <a:round/>
              </a:ln>
            </p:spPr>
            <p:txBody>
              <a:bodyPr vert="horz" wrap="square" lIns="162510" tIns="81255" rIns="162510" bIns="81255" numCol="1" anchor="t" anchorCtr="0" compatLnSpc="1"/>
              <a:lstStyle/>
              <a:p>
                <a:endParaRPr lang="zh-CN" altLang="en-US" sz="2399" dirty="0">
                  <a:solidFill>
                    <a:srgbClr val="605448"/>
                  </a:solidFill>
                </a:endParaRPr>
              </a:p>
            </p:txBody>
          </p:sp>
          <p:sp>
            <p:nvSpPr>
              <p:cNvPr id="142" name="chenying0907 927"/>
              <p:cNvSpPr>
                <a:spLocks noEditPoints="1"/>
              </p:cNvSpPr>
              <p:nvPr/>
            </p:nvSpPr>
            <p:spPr bwMode="auto">
              <a:xfrm>
                <a:off x="3424238" y="1154113"/>
                <a:ext cx="557213" cy="225425"/>
              </a:xfrm>
              <a:custGeom>
                <a:avLst/>
                <a:gdLst/>
                <a:ahLst/>
                <a:cxnLst>
                  <a:cxn ang="0">
                    <a:pos x="77" y="421"/>
                  </a:cxn>
                  <a:cxn ang="0">
                    <a:pos x="65" y="420"/>
                  </a:cxn>
                  <a:cxn ang="0">
                    <a:pos x="28" y="385"/>
                  </a:cxn>
                  <a:cxn ang="0">
                    <a:pos x="2" y="324"/>
                  </a:cxn>
                  <a:cxn ang="0">
                    <a:pos x="1" y="253"/>
                  </a:cxn>
                  <a:cxn ang="0">
                    <a:pos x="3" y="188"/>
                  </a:cxn>
                  <a:cxn ang="0">
                    <a:pos x="40" y="100"/>
                  </a:cxn>
                  <a:cxn ang="0">
                    <a:pos x="87" y="65"/>
                  </a:cxn>
                  <a:cxn ang="0">
                    <a:pos x="160" y="37"/>
                  </a:cxn>
                  <a:cxn ang="0">
                    <a:pos x="250" y="24"/>
                  </a:cxn>
                  <a:cxn ang="0">
                    <a:pos x="311" y="37"/>
                  </a:cxn>
                  <a:cxn ang="0">
                    <a:pos x="412" y="72"/>
                  </a:cxn>
                  <a:cxn ang="0">
                    <a:pos x="529" y="127"/>
                  </a:cxn>
                  <a:cxn ang="0">
                    <a:pos x="587" y="70"/>
                  </a:cxn>
                  <a:cxn ang="0">
                    <a:pos x="661" y="29"/>
                  </a:cxn>
                  <a:cxn ang="0">
                    <a:pos x="790" y="1"/>
                  </a:cxn>
                  <a:cxn ang="0">
                    <a:pos x="894" y="10"/>
                  </a:cxn>
                  <a:cxn ang="0">
                    <a:pos x="971" y="35"/>
                  </a:cxn>
                  <a:cxn ang="0">
                    <a:pos x="1030" y="87"/>
                  </a:cxn>
                  <a:cxn ang="0">
                    <a:pos x="1052" y="163"/>
                  </a:cxn>
                  <a:cxn ang="0">
                    <a:pos x="1025" y="252"/>
                  </a:cxn>
                  <a:cxn ang="0">
                    <a:pos x="951" y="306"/>
                  </a:cxn>
                  <a:cxn ang="0">
                    <a:pos x="871" y="326"/>
                  </a:cxn>
                  <a:cxn ang="0">
                    <a:pos x="769" y="315"/>
                  </a:cxn>
                  <a:cxn ang="0">
                    <a:pos x="623" y="246"/>
                  </a:cxn>
                  <a:cxn ang="0">
                    <a:pos x="524" y="190"/>
                  </a:cxn>
                  <a:cxn ang="0">
                    <a:pos x="479" y="259"/>
                  </a:cxn>
                  <a:cxn ang="0">
                    <a:pos x="458" y="261"/>
                  </a:cxn>
                  <a:cxn ang="0">
                    <a:pos x="451" y="244"/>
                  </a:cxn>
                  <a:cxn ang="0">
                    <a:pos x="504" y="162"/>
                  </a:cxn>
                  <a:cxn ang="0">
                    <a:pos x="394" y="95"/>
                  </a:cxn>
                  <a:cxn ang="0">
                    <a:pos x="310" y="68"/>
                  </a:cxn>
                  <a:cxn ang="0">
                    <a:pos x="213" y="57"/>
                  </a:cxn>
                  <a:cxn ang="0">
                    <a:pos x="142" y="76"/>
                  </a:cxn>
                  <a:cxn ang="0">
                    <a:pos x="89" y="99"/>
                  </a:cxn>
                  <a:cxn ang="0">
                    <a:pos x="47" y="159"/>
                  </a:cxn>
                  <a:cxn ang="0">
                    <a:pos x="30" y="231"/>
                  </a:cxn>
                  <a:cxn ang="0">
                    <a:pos x="41" y="335"/>
                  </a:cxn>
                  <a:cxn ang="0">
                    <a:pos x="65" y="372"/>
                  </a:cxn>
                  <a:cxn ang="0">
                    <a:pos x="101" y="397"/>
                  </a:cxn>
                  <a:cxn ang="0">
                    <a:pos x="117" y="394"/>
                  </a:cxn>
                  <a:cxn ang="0">
                    <a:pos x="127" y="410"/>
                  </a:cxn>
                  <a:cxn ang="0">
                    <a:pos x="112" y="425"/>
                  </a:cxn>
                  <a:cxn ang="0">
                    <a:pos x="819" y="29"/>
                  </a:cxn>
                  <a:cxn ang="0">
                    <a:pos x="736" y="41"/>
                  </a:cxn>
                  <a:cxn ang="0">
                    <a:pos x="628" y="80"/>
                  </a:cxn>
                  <a:cxn ang="0">
                    <a:pos x="550" y="152"/>
                  </a:cxn>
                  <a:cxn ang="0">
                    <a:pos x="632" y="213"/>
                  </a:cxn>
                  <a:cxn ang="0">
                    <a:pos x="723" y="264"/>
                  </a:cxn>
                  <a:cxn ang="0">
                    <a:pos x="808" y="289"/>
                  </a:cxn>
                  <a:cxn ang="0">
                    <a:pos x="922" y="285"/>
                  </a:cxn>
                  <a:cxn ang="0">
                    <a:pos x="994" y="243"/>
                  </a:cxn>
                  <a:cxn ang="0">
                    <a:pos x="1021" y="169"/>
                  </a:cxn>
                  <a:cxn ang="0">
                    <a:pos x="1014" y="119"/>
                  </a:cxn>
                  <a:cxn ang="0">
                    <a:pos x="991" y="91"/>
                  </a:cxn>
                  <a:cxn ang="0">
                    <a:pos x="938" y="55"/>
                  </a:cxn>
                  <a:cxn ang="0">
                    <a:pos x="849" y="32"/>
                  </a:cxn>
                </a:cxnLst>
                <a:rect l="0" t="0" r="r" b="b"/>
                <a:pathLst>
                  <a:path w="1052" h="426">
                    <a:moveTo>
                      <a:pt x="96" y="426"/>
                    </a:moveTo>
                    <a:lnTo>
                      <a:pt x="96" y="426"/>
                    </a:lnTo>
                    <a:lnTo>
                      <a:pt x="90" y="425"/>
                    </a:lnTo>
                    <a:lnTo>
                      <a:pt x="85" y="425"/>
                    </a:lnTo>
                    <a:lnTo>
                      <a:pt x="80" y="423"/>
                    </a:lnTo>
                    <a:lnTo>
                      <a:pt x="77" y="421"/>
                    </a:lnTo>
                    <a:lnTo>
                      <a:pt x="74" y="418"/>
                    </a:lnTo>
                    <a:lnTo>
                      <a:pt x="68" y="423"/>
                    </a:lnTo>
                    <a:lnTo>
                      <a:pt x="68" y="421"/>
                    </a:lnTo>
                    <a:lnTo>
                      <a:pt x="68" y="421"/>
                    </a:lnTo>
                    <a:lnTo>
                      <a:pt x="65" y="420"/>
                    </a:lnTo>
                    <a:lnTo>
                      <a:pt x="65" y="420"/>
                    </a:lnTo>
                    <a:lnTo>
                      <a:pt x="59" y="417"/>
                    </a:lnTo>
                    <a:lnTo>
                      <a:pt x="53" y="413"/>
                    </a:lnTo>
                    <a:lnTo>
                      <a:pt x="53" y="413"/>
                    </a:lnTo>
                    <a:lnTo>
                      <a:pt x="44" y="405"/>
                    </a:lnTo>
                    <a:lnTo>
                      <a:pt x="36" y="396"/>
                    </a:lnTo>
                    <a:lnTo>
                      <a:pt x="28" y="385"/>
                    </a:lnTo>
                    <a:lnTo>
                      <a:pt x="21" y="373"/>
                    </a:lnTo>
                    <a:lnTo>
                      <a:pt x="14" y="361"/>
                    </a:lnTo>
                    <a:lnTo>
                      <a:pt x="9" y="349"/>
                    </a:lnTo>
                    <a:lnTo>
                      <a:pt x="5" y="336"/>
                    </a:lnTo>
                    <a:lnTo>
                      <a:pt x="2" y="324"/>
                    </a:lnTo>
                    <a:lnTo>
                      <a:pt x="2" y="324"/>
                    </a:lnTo>
                    <a:lnTo>
                      <a:pt x="0" y="313"/>
                    </a:lnTo>
                    <a:lnTo>
                      <a:pt x="0" y="300"/>
                    </a:lnTo>
                    <a:lnTo>
                      <a:pt x="0" y="275"/>
                    </a:lnTo>
                    <a:lnTo>
                      <a:pt x="0" y="275"/>
                    </a:lnTo>
                    <a:lnTo>
                      <a:pt x="1" y="253"/>
                    </a:lnTo>
                    <a:lnTo>
                      <a:pt x="1" y="253"/>
                    </a:lnTo>
                    <a:lnTo>
                      <a:pt x="1" y="234"/>
                    </a:lnTo>
                    <a:lnTo>
                      <a:pt x="1" y="234"/>
                    </a:lnTo>
                    <a:lnTo>
                      <a:pt x="0" y="210"/>
                    </a:lnTo>
                    <a:lnTo>
                      <a:pt x="1" y="198"/>
                    </a:lnTo>
                    <a:lnTo>
                      <a:pt x="3" y="188"/>
                    </a:lnTo>
                    <a:lnTo>
                      <a:pt x="3" y="188"/>
                    </a:lnTo>
                    <a:lnTo>
                      <a:pt x="8" y="166"/>
                    </a:lnTo>
                    <a:lnTo>
                      <a:pt x="13" y="153"/>
                    </a:lnTo>
                    <a:lnTo>
                      <a:pt x="18" y="139"/>
                    </a:lnTo>
                    <a:lnTo>
                      <a:pt x="25" y="126"/>
                    </a:lnTo>
                    <a:lnTo>
                      <a:pt x="32" y="112"/>
                    </a:lnTo>
                    <a:lnTo>
                      <a:pt x="40" y="100"/>
                    </a:lnTo>
                    <a:lnTo>
                      <a:pt x="44" y="95"/>
                    </a:lnTo>
                    <a:lnTo>
                      <a:pt x="49" y="89"/>
                    </a:lnTo>
                    <a:lnTo>
                      <a:pt x="49" y="89"/>
                    </a:lnTo>
                    <a:lnTo>
                      <a:pt x="62" y="80"/>
                    </a:lnTo>
                    <a:lnTo>
                      <a:pt x="73" y="72"/>
                    </a:lnTo>
                    <a:lnTo>
                      <a:pt x="87" y="65"/>
                    </a:lnTo>
                    <a:lnTo>
                      <a:pt x="100" y="58"/>
                    </a:lnTo>
                    <a:lnTo>
                      <a:pt x="114" y="53"/>
                    </a:lnTo>
                    <a:lnTo>
                      <a:pt x="127" y="47"/>
                    </a:lnTo>
                    <a:lnTo>
                      <a:pt x="156" y="38"/>
                    </a:lnTo>
                    <a:lnTo>
                      <a:pt x="160" y="37"/>
                    </a:lnTo>
                    <a:lnTo>
                      <a:pt x="160" y="37"/>
                    </a:lnTo>
                    <a:lnTo>
                      <a:pt x="180" y="31"/>
                    </a:lnTo>
                    <a:lnTo>
                      <a:pt x="198" y="27"/>
                    </a:lnTo>
                    <a:lnTo>
                      <a:pt x="218" y="24"/>
                    </a:lnTo>
                    <a:lnTo>
                      <a:pt x="236" y="24"/>
                    </a:lnTo>
                    <a:lnTo>
                      <a:pt x="236" y="24"/>
                    </a:lnTo>
                    <a:lnTo>
                      <a:pt x="250" y="24"/>
                    </a:lnTo>
                    <a:lnTo>
                      <a:pt x="262" y="25"/>
                    </a:lnTo>
                    <a:lnTo>
                      <a:pt x="275" y="27"/>
                    </a:lnTo>
                    <a:lnTo>
                      <a:pt x="287" y="31"/>
                    </a:lnTo>
                    <a:lnTo>
                      <a:pt x="287" y="31"/>
                    </a:lnTo>
                    <a:lnTo>
                      <a:pt x="309" y="36"/>
                    </a:lnTo>
                    <a:lnTo>
                      <a:pt x="311" y="37"/>
                    </a:lnTo>
                    <a:lnTo>
                      <a:pt x="311" y="37"/>
                    </a:lnTo>
                    <a:lnTo>
                      <a:pt x="338" y="44"/>
                    </a:lnTo>
                    <a:lnTo>
                      <a:pt x="362" y="51"/>
                    </a:lnTo>
                    <a:lnTo>
                      <a:pt x="387" y="60"/>
                    </a:lnTo>
                    <a:lnTo>
                      <a:pt x="400" y="66"/>
                    </a:lnTo>
                    <a:lnTo>
                      <a:pt x="412" y="72"/>
                    </a:lnTo>
                    <a:lnTo>
                      <a:pt x="412" y="72"/>
                    </a:lnTo>
                    <a:lnTo>
                      <a:pt x="438" y="85"/>
                    </a:lnTo>
                    <a:lnTo>
                      <a:pt x="464" y="100"/>
                    </a:lnTo>
                    <a:lnTo>
                      <a:pt x="513" y="130"/>
                    </a:lnTo>
                    <a:lnTo>
                      <a:pt x="523" y="136"/>
                    </a:lnTo>
                    <a:lnTo>
                      <a:pt x="529" y="127"/>
                    </a:lnTo>
                    <a:lnTo>
                      <a:pt x="529" y="127"/>
                    </a:lnTo>
                    <a:lnTo>
                      <a:pt x="540" y="113"/>
                    </a:lnTo>
                    <a:lnTo>
                      <a:pt x="551" y="101"/>
                    </a:lnTo>
                    <a:lnTo>
                      <a:pt x="563" y="89"/>
                    </a:lnTo>
                    <a:lnTo>
                      <a:pt x="574" y="79"/>
                    </a:lnTo>
                    <a:lnTo>
                      <a:pt x="587" y="70"/>
                    </a:lnTo>
                    <a:lnTo>
                      <a:pt x="599" y="60"/>
                    </a:lnTo>
                    <a:lnTo>
                      <a:pt x="611" y="52"/>
                    </a:lnTo>
                    <a:lnTo>
                      <a:pt x="625" y="45"/>
                    </a:lnTo>
                    <a:lnTo>
                      <a:pt x="625" y="45"/>
                    </a:lnTo>
                    <a:lnTo>
                      <a:pt x="642" y="37"/>
                    </a:lnTo>
                    <a:lnTo>
                      <a:pt x="661" y="29"/>
                    </a:lnTo>
                    <a:lnTo>
                      <a:pt x="680" y="23"/>
                    </a:lnTo>
                    <a:lnTo>
                      <a:pt x="698" y="18"/>
                    </a:lnTo>
                    <a:lnTo>
                      <a:pt x="734" y="10"/>
                    </a:lnTo>
                    <a:lnTo>
                      <a:pt x="767" y="4"/>
                    </a:lnTo>
                    <a:lnTo>
                      <a:pt x="767" y="4"/>
                    </a:lnTo>
                    <a:lnTo>
                      <a:pt x="790" y="1"/>
                    </a:lnTo>
                    <a:lnTo>
                      <a:pt x="813" y="0"/>
                    </a:lnTo>
                    <a:lnTo>
                      <a:pt x="813" y="0"/>
                    </a:lnTo>
                    <a:lnTo>
                      <a:pt x="826" y="0"/>
                    </a:lnTo>
                    <a:lnTo>
                      <a:pt x="841" y="1"/>
                    </a:lnTo>
                    <a:lnTo>
                      <a:pt x="868" y="5"/>
                    </a:lnTo>
                    <a:lnTo>
                      <a:pt x="894" y="10"/>
                    </a:lnTo>
                    <a:lnTo>
                      <a:pt x="922" y="16"/>
                    </a:lnTo>
                    <a:lnTo>
                      <a:pt x="922" y="16"/>
                    </a:lnTo>
                    <a:lnTo>
                      <a:pt x="935" y="19"/>
                    </a:lnTo>
                    <a:lnTo>
                      <a:pt x="947" y="23"/>
                    </a:lnTo>
                    <a:lnTo>
                      <a:pt x="959" y="28"/>
                    </a:lnTo>
                    <a:lnTo>
                      <a:pt x="971" y="35"/>
                    </a:lnTo>
                    <a:lnTo>
                      <a:pt x="982" y="42"/>
                    </a:lnTo>
                    <a:lnTo>
                      <a:pt x="994" y="49"/>
                    </a:lnTo>
                    <a:lnTo>
                      <a:pt x="1004" y="57"/>
                    </a:lnTo>
                    <a:lnTo>
                      <a:pt x="1013" y="67"/>
                    </a:lnTo>
                    <a:lnTo>
                      <a:pt x="1022" y="77"/>
                    </a:lnTo>
                    <a:lnTo>
                      <a:pt x="1030" y="87"/>
                    </a:lnTo>
                    <a:lnTo>
                      <a:pt x="1037" y="99"/>
                    </a:lnTo>
                    <a:lnTo>
                      <a:pt x="1043" y="110"/>
                    </a:lnTo>
                    <a:lnTo>
                      <a:pt x="1047" y="122"/>
                    </a:lnTo>
                    <a:lnTo>
                      <a:pt x="1050" y="135"/>
                    </a:lnTo>
                    <a:lnTo>
                      <a:pt x="1052" y="148"/>
                    </a:lnTo>
                    <a:lnTo>
                      <a:pt x="1052" y="163"/>
                    </a:lnTo>
                    <a:lnTo>
                      <a:pt x="1052" y="163"/>
                    </a:lnTo>
                    <a:lnTo>
                      <a:pt x="1050" y="183"/>
                    </a:lnTo>
                    <a:lnTo>
                      <a:pt x="1047" y="203"/>
                    </a:lnTo>
                    <a:lnTo>
                      <a:pt x="1041" y="221"/>
                    </a:lnTo>
                    <a:lnTo>
                      <a:pt x="1034" y="237"/>
                    </a:lnTo>
                    <a:lnTo>
                      <a:pt x="1025" y="252"/>
                    </a:lnTo>
                    <a:lnTo>
                      <a:pt x="1014" y="264"/>
                    </a:lnTo>
                    <a:lnTo>
                      <a:pt x="1003" y="275"/>
                    </a:lnTo>
                    <a:lnTo>
                      <a:pt x="991" y="285"/>
                    </a:lnTo>
                    <a:lnTo>
                      <a:pt x="978" y="293"/>
                    </a:lnTo>
                    <a:lnTo>
                      <a:pt x="965" y="300"/>
                    </a:lnTo>
                    <a:lnTo>
                      <a:pt x="951" y="306"/>
                    </a:lnTo>
                    <a:lnTo>
                      <a:pt x="938" y="311"/>
                    </a:lnTo>
                    <a:lnTo>
                      <a:pt x="924" y="316"/>
                    </a:lnTo>
                    <a:lnTo>
                      <a:pt x="912" y="320"/>
                    </a:lnTo>
                    <a:lnTo>
                      <a:pt x="887" y="324"/>
                    </a:lnTo>
                    <a:lnTo>
                      <a:pt x="887" y="324"/>
                    </a:lnTo>
                    <a:lnTo>
                      <a:pt x="871" y="326"/>
                    </a:lnTo>
                    <a:lnTo>
                      <a:pt x="854" y="327"/>
                    </a:lnTo>
                    <a:lnTo>
                      <a:pt x="854" y="327"/>
                    </a:lnTo>
                    <a:lnTo>
                      <a:pt x="841" y="326"/>
                    </a:lnTo>
                    <a:lnTo>
                      <a:pt x="827" y="325"/>
                    </a:lnTo>
                    <a:lnTo>
                      <a:pt x="799" y="321"/>
                    </a:lnTo>
                    <a:lnTo>
                      <a:pt x="769" y="315"/>
                    </a:lnTo>
                    <a:lnTo>
                      <a:pt x="740" y="305"/>
                    </a:lnTo>
                    <a:lnTo>
                      <a:pt x="711" y="294"/>
                    </a:lnTo>
                    <a:lnTo>
                      <a:pt x="681" y="281"/>
                    </a:lnTo>
                    <a:lnTo>
                      <a:pt x="652" y="265"/>
                    </a:lnTo>
                    <a:lnTo>
                      <a:pt x="623" y="246"/>
                    </a:lnTo>
                    <a:lnTo>
                      <a:pt x="623" y="246"/>
                    </a:lnTo>
                    <a:lnTo>
                      <a:pt x="597" y="229"/>
                    </a:lnTo>
                    <a:lnTo>
                      <a:pt x="571" y="209"/>
                    </a:lnTo>
                    <a:lnTo>
                      <a:pt x="571" y="209"/>
                    </a:lnTo>
                    <a:lnTo>
                      <a:pt x="541" y="187"/>
                    </a:lnTo>
                    <a:lnTo>
                      <a:pt x="531" y="179"/>
                    </a:lnTo>
                    <a:lnTo>
                      <a:pt x="524" y="190"/>
                    </a:lnTo>
                    <a:lnTo>
                      <a:pt x="524" y="190"/>
                    </a:lnTo>
                    <a:lnTo>
                      <a:pt x="500" y="227"/>
                    </a:lnTo>
                    <a:lnTo>
                      <a:pt x="500" y="227"/>
                    </a:lnTo>
                    <a:lnTo>
                      <a:pt x="482" y="256"/>
                    </a:lnTo>
                    <a:lnTo>
                      <a:pt x="482" y="256"/>
                    </a:lnTo>
                    <a:lnTo>
                      <a:pt x="479" y="259"/>
                    </a:lnTo>
                    <a:lnTo>
                      <a:pt x="476" y="262"/>
                    </a:lnTo>
                    <a:lnTo>
                      <a:pt x="473" y="263"/>
                    </a:lnTo>
                    <a:lnTo>
                      <a:pt x="469" y="263"/>
                    </a:lnTo>
                    <a:lnTo>
                      <a:pt x="469" y="263"/>
                    </a:lnTo>
                    <a:lnTo>
                      <a:pt x="464" y="263"/>
                    </a:lnTo>
                    <a:lnTo>
                      <a:pt x="458" y="261"/>
                    </a:lnTo>
                    <a:lnTo>
                      <a:pt x="455" y="258"/>
                    </a:lnTo>
                    <a:lnTo>
                      <a:pt x="452" y="254"/>
                    </a:lnTo>
                    <a:lnTo>
                      <a:pt x="452" y="254"/>
                    </a:lnTo>
                    <a:lnTo>
                      <a:pt x="451" y="251"/>
                    </a:lnTo>
                    <a:lnTo>
                      <a:pt x="450" y="247"/>
                    </a:lnTo>
                    <a:lnTo>
                      <a:pt x="451" y="244"/>
                    </a:lnTo>
                    <a:lnTo>
                      <a:pt x="453" y="240"/>
                    </a:lnTo>
                    <a:lnTo>
                      <a:pt x="453" y="240"/>
                    </a:lnTo>
                    <a:lnTo>
                      <a:pt x="474" y="208"/>
                    </a:lnTo>
                    <a:lnTo>
                      <a:pt x="474" y="208"/>
                    </a:lnTo>
                    <a:lnTo>
                      <a:pt x="498" y="172"/>
                    </a:lnTo>
                    <a:lnTo>
                      <a:pt x="504" y="162"/>
                    </a:lnTo>
                    <a:lnTo>
                      <a:pt x="477" y="144"/>
                    </a:lnTo>
                    <a:lnTo>
                      <a:pt x="477" y="144"/>
                    </a:lnTo>
                    <a:lnTo>
                      <a:pt x="445" y="123"/>
                    </a:lnTo>
                    <a:lnTo>
                      <a:pt x="429" y="113"/>
                    </a:lnTo>
                    <a:lnTo>
                      <a:pt x="412" y="104"/>
                    </a:lnTo>
                    <a:lnTo>
                      <a:pt x="394" y="95"/>
                    </a:lnTo>
                    <a:lnTo>
                      <a:pt x="377" y="86"/>
                    </a:lnTo>
                    <a:lnTo>
                      <a:pt x="359" y="80"/>
                    </a:lnTo>
                    <a:lnTo>
                      <a:pt x="343" y="75"/>
                    </a:lnTo>
                    <a:lnTo>
                      <a:pt x="335" y="74"/>
                    </a:lnTo>
                    <a:lnTo>
                      <a:pt x="335" y="74"/>
                    </a:lnTo>
                    <a:lnTo>
                      <a:pt x="310" y="68"/>
                    </a:lnTo>
                    <a:lnTo>
                      <a:pt x="284" y="63"/>
                    </a:lnTo>
                    <a:lnTo>
                      <a:pt x="256" y="58"/>
                    </a:lnTo>
                    <a:lnTo>
                      <a:pt x="243" y="57"/>
                    </a:lnTo>
                    <a:lnTo>
                      <a:pt x="229" y="57"/>
                    </a:lnTo>
                    <a:lnTo>
                      <a:pt x="229" y="57"/>
                    </a:lnTo>
                    <a:lnTo>
                      <a:pt x="213" y="57"/>
                    </a:lnTo>
                    <a:lnTo>
                      <a:pt x="196" y="59"/>
                    </a:lnTo>
                    <a:lnTo>
                      <a:pt x="182" y="64"/>
                    </a:lnTo>
                    <a:lnTo>
                      <a:pt x="167" y="68"/>
                    </a:lnTo>
                    <a:lnTo>
                      <a:pt x="167" y="68"/>
                    </a:lnTo>
                    <a:lnTo>
                      <a:pt x="156" y="72"/>
                    </a:lnTo>
                    <a:lnTo>
                      <a:pt x="142" y="76"/>
                    </a:lnTo>
                    <a:lnTo>
                      <a:pt x="142" y="76"/>
                    </a:lnTo>
                    <a:lnTo>
                      <a:pt x="128" y="81"/>
                    </a:lnTo>
                    <a:lnTo>
                      <a:pt x="115" y="86"/>
                    </a:lnTo>
                    <a:lnTo>
                      <a:pt x="101" y="91"/>
                    </a:lnTo>
                    <a:lnTo>
                      <a:pt x="89" y="99"/>
                    </a:lnTo>
                    <a:lnTo>
                      <a:pt x="89" y="99"/>
                    </a:lnTo>
                    <a:lnTo>
                      <a:pt x="81" y="106"/>
                    </a:lnTo>
                    <a:lnTo>
                      <a:pt x="74" y="112"/>
                    </a:lnTo>
                    <a:lnTo>
                      <a:pt x="68" y="119"/>
                    </a:lnTo>
                    <a:lnTo>
                      <a:pt x="63" y="127"/>
                    </a:lnTo>
                    <a:lnTo>
                      <a:pt x="55" y="143"/>
                    </a:lnTo>
                    <a:lnTo>
                      <a:pt x="47" y="159"/>
                    </a:lnTo>
                    <a:lnTo>
                      <a:pt x="44" y="166"/>
                    </a:lnTo>
                    <a:lnTo>
                      <a:pt x="44" y="166"/>
                    </a:lnTo>
                    <a:lnTo>
                      <a:pt x="40" y="175"/>
                    </a:lnTo>
                    <a:lnTo>
                      <a:pt x="37" y="184"/>
                    </a:lnTo>
                    <a:lnTo>
                      <a:pt x="33" y="207"/>
                    </a:lnTo>
                    <a:lnTo>
                      <a:pt x="30" y="231"/>
                    </a:lnTo>
                    <a:lnTo>
                      <a:pt x="29" y="256"/>
                    </a:lnTo>
                    <a:lnTo>
                      <a:pt x="30" y="281"/>
                    </a:lnTo>
                    <a:lnTo>
                      <a:pt x="33" y="304"/>
                    </a:lnTo>
                    <a:lnTo>
                      <a:pt x="35" y="316"/>
                    </a:lnTo>
                    <a:lnTo>
                      <a:pt x="38" y="326"/>
                    </a:lnTo>
                    <a:lnTo>
                      <a:pt x="41" y="335"/>
                    </a:lnTo>
                    <a:lnTo>
                      <a:pt x="45" y="344"/>
                    </a:lnTo>
                    <a:lnTo>
                      <a:pt x="45" y="344"/>
                    </a:lnTo>
                    <a:lnTo>
                      <a:pt x="49" y="353"/>
                    </a:lnTo>
                    <a:lnTo>
                      <a:pt x="55" y="360"/>
                    </a:lnTo>
                    <a:lnTo>
                      <a:pt x="60" y="366"/>
                    </a:lnTo>
                    <a:lnTo>
                      <a:pt x="65" y="372"/>
                    </a:lnTo>
                    <a:lnTo>
                      <a:pt x="71" y="378"/>
                    </a:lnTo>
                    <a:lnTo>
                      <a:pt x="77" y="382"/>
                    </a:lnTo>
                    <a:lnTo>
                      <a:pt x="92" y="391"/>
                    </a:lnTo>
                    <a:lnTo>
                      <a:pt x="92" y="391"/>
                    </a:lnTo>
                    <a:lnTo>
                      <a:pt x="97" y="394"/>
                    </a:lnTo>
                    <a:lnTo>
                      <a:pt x="101" y="397"/>
                    </a:lnTo>
                    <a:lnTo>
                      <a:pt x="108" y="390"/>
                    </a:lnTo>
                    <a:lnTo>
                      <a:pt x="109" y="393"/>
                    </a:lnTo>
                    <a:lnTo>
                      <a:pt x="109" y="393"/>
                    </a:lnTo>
                    <a:lnTo>
                      <a:pt x="112" y="393"/>
                    </a:lnTo>
                    <a:lnTo>
                      <a:pt x="112" y="393"/>
                    </a:lnTo>
                    <a:lnTo>
                      <a:pt x="117" y="394"/>
                    </a:lnTo>
                    <a:lnTo>
                      <a:pt x="121" y="395"/>
                    </a:lnTo>
                    <a:lnTo>
                      <a:pt x="123" y="397"/>
                    </a:lnTo>
                    <a:lnTo>
                      <a:pt x="125" y="400"/>
                    </a:lnTo>
                    <a:lnTo>
                      <a:pt x="127" y="405"/>
                    </a:lnTo>
                    <a:lnTo>
                      <a:pt x="127" y="410"/>
                    </a:lnTo>
                    <a:lnTo>
                      <a:pt x="127" y="410"/>
                    </a:lnTo>
                    <a:lnTo>
                      <a:pt x="127" y="413"/>
                    </a:lnTo>
                    <a:lnTo>
                      <a:pt x="125" y="419"/>
                    </a:lnTo>
                    <a:lnTo>
                      <a:pt x="123" y="421"/>
                    </a:lnTo>
                    <a:lnTo>
                      <a:pt x="121" y="423"/>
                    </a:lnTo>
                    <a:lnTo>
                      <a:pt x="117" y="425"/>
                    </a:lnTo>
                    <a:lnTo>
                      <a:pt x="112" y="425"/>
                    </a:lnTo>
                    <a:lnTo>
                      <a:pt x="112" y="425"/>
                    </a:lnTo>
                    <a:lnTo>
                      <a:pt x="103" y="426"/>
                    </a:lnTo>
                    <a:lnTo>
                      <a:pt x="103" y="426"/>
                    </a:lnTo>
                    <a:lnTo>
                      <a:pt x="96" y="426"/>
                    </a:lnTo>
                    <a:lnTo>
                      <a:pt x="96" y="426"/>
                    </a:lnTo>
                    <a:close/>
                    <a:moveTo>
                      <a:pt x="819" y="29"/>
                    </a:moveTo>
                    <a:lnTo>
                      <a:pt x="819" y="29"/>
                    </a:lnTo>
                    <a:lnTo>
                      <a:pt x="805" y="31"/>
                    </a:lnTo>
                    <a:lnTo>
                      <a:pt x="788" y="32"/>
                    </a:lnTo>
                    <a:lnTo>
                      <a:pt x="771" y="34"/>
                    </a:lnTo>
                    <a:lnTo>
                      <a:pt x="754" y="37"/>
                    </a:lnTo>
                    <a:lnTo>
                      <a:pt x="736" y="41"/>
                    </a:lnTo>
                    <a:lnTo>
                      <a:pt x="717" y="46"/>
                    </a:lnTo>
                    <a:lnTo>
                      <a:pt x="675" y="58"/>
                    </a:lnTo>
                    <a:lnTo>
                      <a:pt x="675" y="58"/>
                    </a:lnTo>
                    <a:lnTo>
                      <a:pt x="659" y="65"/>
                    </a:lnTo>
                    <a:lnTo>
                      <a:pt x="643" y="72"/>
                    </a:lnTo>
                    <a:lnTo>
                      <a:pt x="628" y="80"/>
                    </a:lnTo>
                    <a:lnTo>
                      <a:pt x="613" y="90"/>
                    </a:lnTo>
                    <a:lnTo>
                      <a:pt x="599" y="101"/>
                    </a:lnTo>
                    <a:lnTo>
                      <a:pt x="586" y="113"/>
                    </a:lnTo>
                    <a:lnTo>
                      <a:pt x="572" y="127"/>
                    </a:lnTo>
                    <a:lnTo>
                      <a:pt x="559" y="142"/>
                    </a:lnTo>
                    <a:lnTo>
                      <a:pt x="550" y="152"/>
                    </a:lnTo>
                    <a:lnTo>
                      <a:pt x="562" y="160"/>
                    </a:lnTo>
                    <a:lnTo>
                      <a:pt x="562" y="160"/>
                    </a:lnTo>
                    <a:lnTo>
                      <a:pt x="582" y="174"/>
                    </a:lnTo>
                    <a:lnTo>
                      <a:pt x="602" y="190"/>
                    </a:lnTo>
                    <a:lnTo>
                      <a:pt x="602" y="190"/>
                    </a:lnTo>
                    <a:lnTo>
                      <a:pt x="632" y="213"/>
                    </a:lnTo>
                    <a:lnTo>
                      <a:pt x="648" y="224"/>
                    </a:lnTo>
                    <a:lnTo>
                      <a:pt x="664" y="234"/>
                    </a:lnTo>
                    <a:lnTo>
                      <a:pt x="664" y="234"/>
                    </a:lnTo>
                    <a:lnTo>
                      <a:pt x="688" y="246"/>
                    </a:lnTo>
                    <a:lnTo>
                      <a:pt x="704" y="255"/>
                    </a:lnTo>
                    <a:lnTo>
                      <a:pt x="723" y="264"/>
                    </a:lnTo>
                    <a:lnTo>
                      <a:pt x="744" y="272"/>
                    </a:lnTo>
                    <a:lnTo>
                      <a:pt x="765" y="279"/>
                    </a:lnTo>
                    <a:lnTo>
                      <a:pt x="787" y="286"/>
                    </a:lnTo>
                    <a:lnTo>
                      <a:pt x="797" y="288"/>
                    </a:lnTo>
                    <a:lnTo>
                      <a:pt x="808" y="289"/>
                    </a:lnTo>
                    <a:lnTo>
                      <a:pt x="808" y="289"/>
                    </a:lnTo>
                    <a:lnTo>
                      <a:pt x="834" y="291"/>
                    </a:lnTo>
                    <a:lnTo>
                      <a:pt x="859" y="292"/>
                    </a:lnTo>
                    <a:lnTo>
                      <a:pt x="859" y="292"/>
                    </a:lnTo>
                    <a:lnTo>
                      <a:pt x="882" y="291"/>
                    </a:lnTo>
                    <a:lnTo>
                      <a:pt x="903" y="289"/>
                    </a:lnTo>
                    <a:lnTo>
                      <a:pt x="922" y="285"/>
                    </a:lnTo>
                    <a:lnTo>
                      <a:pt x="940" y="279"/>
                    </a:lnTo>
                    <a:lnTo>
                      <a:pt x="955" y="273"/>
                    </a:lnTo>
                    <a:lnTo>
                      <a:pt x="970" y="265"/>
                    </a:lnTo>
                    <a:lnTo>
                      <a:pt x="983" y="255"/>
                    </a:lnTo>
                    <a:lnTo>
                      <a:pt x="994" y="243"/>
                    </a:lnTo>
                    <a:lnTo>
                      <a:pt x="994" y="243"/>
                    </a:lnTo>
                    <a:lnTo>
                      <a:pt x="1001" y="233"/>
                    </a:lnTo>
                    <a:lnTo>
                      <a:pt x="1007" y="222"/>
                    </a:lnTo>
                    <a:lnTo>
                      <a:pt x="1012" y="209"/>
                    </a:lnTo>
                    <a:lnTo>
                      <a:pt x="1016" y="197"/>
                    </a:lnTo>
                    <a:lnTo>
                      <a:pt x="1019" y="182"/>
                    </a:lnTo>
                    <a:lnTo>
                      <a:pt x="1021" y="169"/>
                    </a:lnTo>
                    <a:lnTo>
                      <a:pt x="1021" y="156"/>
                    </a:lnTo>
                    <a:lnTo>
                      <a:pt x="1020" y="142"/>
                    </a:lnTo>
                    <a:lnTo>
                      <a:pt x="1020" y="142"/>
                    </a:lnTo>
                    <a:lnTo>
                      <a:pt x="1019" y="134"/>
                    </a:lnTo>
                    <a:lnTo>
                      <a:pt x="1016" y="127"/>
                    </a:lnTo>
                    <a:lnTo>
                      <a:pt x="1014" y="119"/>
                    </a:lnTo>
                    <a:lnTo>
                      <a:pt x="1010" y="113"/>
                    </a:lnTo>
                    <a:lnTo>
                      <a:pt x="1007" y="107"/>
                    </a:lnTo>
                    <a:lnTo>
                      <a:pt x="1002" y="101"/>
                    </a:lnTo>
                    <a:lnTo>
                      <a:pt x="997" y="96"/>
                    </a:lnTo>
                    <a:lnTo>
                      <a:pt x="991" y="91"/>
                    </a:lnTo>
                    <a:lnTo>
                      <a:pt x="991" y="91"/>
                    </a:lnTo>
                    <a:lnTo>
                      <a:pt x="973" y="79"/>
                    </a:lnTo>
                    <a:lnTo>
                      <a:pt x="973" y="79"/>
                    </a:lnTo>
                    <a:lnTo>
                      <a:pt x="956" y="67"/>
                    </a:lnTo>
                    <a:lnTo>
                      <a:pt x="947" y="60"/>
                    </a:lnTo>
                    <a:lnTo>
                      <a:pt x="938" y="55"/>
                    </a:lnTo>
                    <a:lnTo>
                      <a:pt x="938" y="55"/>
                    </a:lnTo>
                    <a:lnTo>
                      <a:pt x="926" y="50"/>
                    </a:lnTo>
                    <a:lnTo>
                      <a:pt x="914" y="46"/>
                    </a:lnTo>
                    <a:lnTo>
                      <a:pt x="889" y="39"/>
                    </a:lnTo>
                    <a:lnTo>
                      <a:pt x="865" y="35"/>
                    </a:lnTo>
                    <a:lnTo>
                      <a:pt x="849" y="32"/>
                    </a:lnTo>
                    <a:lnTo>
                      <a:pt x="849" y="32"/>
                    </a:lnTo>
                    <a:lnTo>
                      <a:pt x="834" y="31"/>
                    </a:lnTo>
                    <a:lnTo>
                      <a:pt x="819" y="29"/>
                    </a:lnTo>
                    <a:lnTo>
                      <a:pt x="819" y="29"/>
                    </a:lnTo>
                    <a:close/>
                  </a:path>
                </a:pathLst>
              </a:custGeom>
              <a:grpFill/>
              <a:ln w="9525">
                <a:solidFill>
                  <a:schemeClr val="accent4"/>
                </a:solidFill>
                <a:round/>
              </a:ln>
            </p:spPr>
            <p:txBody>
              <a:bodyPr vert="horz" wrap="square" lIns="162510" tIns="81255" rIns="162510" bIns="81255" numCol="1" anchor="t" anchorCtr="0" compatLnSpc="1"/>
              <a:lstStyle/>
              <a:p>
                <a:endParaRPr lang="zh-CN" altLang="en-US" sz="2399" dirty="0">
                  <a:solidFill>
                    <a:srgbClr val="605448"/>
                  </a:solidFill>
                </a:endParaRPr>
              </a:p>
            </p:txBody>
          </p:sp>
        </p:grpSp>
      </p:grpSp>
      <p:grpSp>
        <p:nvGrpSpPr>
          <p:cNvPr id="143" name="chenying0907 142"/>
          <p:cNvGrpSpPr/>
          <p:nvPr/>
        </p:nvGrpSpPr>
        <p:grpSpPr>
          <a:xfrm>
            <a:off x="815547" y="2077641"/>
            <a:ext cx="2383878" cy="1106630"/>
            <a:chOff x="813917" y="2077640"/>
            <a:chExt cx="2384613" cy="1106629"/>
          </a:xfrm>
        </p:grpSpPr>
        <p:sp>
          <p:nvSpPr>
            <p:cNvPr id="144" name="文本框 16"/>
            <p:cNvSpPr txBox="1">
              <a:spLocks noChangeArrowheads="1"/>
            </p:cNvSpPr>
            <p:nvPr/>
          </p:nvSpPr>
          <p:spPr bwMode="auto">
            <a:xfrm>
              <a:off x="813917" y="2538131"/>
              <a:ext cx="2373456" cy="64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itchFamily="34"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pitchFamily="34"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pitchFamily="34"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5pPr>
              <a:lvl6pPr marL="2514600" indent="-228600" fontAlgn="base">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fontAlgn="base">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fontAlgn="base">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fontAlgn="base">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algn="r">
                <a:buNone/>
              </a:pPr>
              <a:r>
                <a:rPr lang="zh-CN" altLang="en-US" sz="1333" dirty="0">
                  <a:solidFill>
                    <a:schemeClr val="tx1">
                      <a:lumMod val="50000"/>
                      <a:lumOff val="50000"/>
                    </a:schemeClr>
                  </a:solidFill>
                  <a:latin typeface="微软雅黑" pitchFamily="34" charset="-122"/>
                  <a:ea typeface="微软雅黑" pitchFamily="34" charset="-122"/>
                </a:rPr>
                <a:t>您的内容打在这里，或者通过复制您的文本后，在此框中选择粘贴，</a:t>
              </a:r>
            </a:p>
          </p:txBody>
        </p:sp>
        <p:sp>
          <p:nvSpPr>
            <p:cNvPr id="145" name="文本框 144"/>
            <p:cNvSpPr txBox="1"/>
            <p:nvPr/>
          </p:nvSpPr>
          <p:spPr>
            <a:xfrm>
              <a:off x="1774041" y="2077640"/>
              <a:ext cx="1424489" cy="399981"/>
            </a:xfrm>
            <a:prstGeom prst="rect">
              <a:avLst/>
            </a:prstGeom>
            <a:noFill/>
          </p:spPr>
          <p:txBody>
            <a:bodyPr wrap="square" rtlCol="0">
              <a:spAutoFit/>
            </a:bodyPr>
            <a:lstStyle/>
            <a:p>
              <a:pPr algn="r"/>
              <a:r>
                <a:rPr lang="zh-CN" altLang="en-US" sz="1999" b="1" dirty="0">
                  <a:solidFill>
                    <a:schemeClr val="accent4"/>
                  </a:solidFill>
                  <a:latin typeface="微软雅黑" pitchFamily="34" charset="-122"/>
                  <a:ea typeface="微软雅黑" pitchFamily="34" charset="-122"/>
                </a:rPr>
                <a:t>小标题</a:t>
              </a:r>
              <a:endParaRPr lang="en-US" altLang="zh-CN" sz="1999" b="1" dirty="0">
                <a:solidFill>
                  <a:schemeClr val="accent4"/>
                </a:solidFill>
                <a:latin typeface="微软雅黑" pitchFamily="34" charset="-122"/>
                <a:ea typeface="微软雅黑" pitchFamily="34" charset="-122"/>
              </a:endParaRPr>
            </a:p>
          </p:txBody>
        </p:sp>
      </p:grpSp>
      <p:grpSp>
        <p:nvGrpSpPr>
          <p:cNvPr id="146" name="chenying0907 145"/>
          <p:cNvGrpSpPr/>
          <p:nvPr/>
        </p:nvGrpSpPr>
        <p:grpSpPr>
          <a:xfrm>
            <a:off x="2332379" y="3800038"/>
            <a:ext cx="2357035" cy="1090793"/>
            <a:chOff x="2331218" y="3800039"/>
            <a:chExt cx="2357762" cy="1090794"/>
          </a:xfrm>
        </p:grpSpPr>
        <p:sp>
          <p:nvSpPr>
            <p:cNvPr id="147" name="文本框 17"/>
            <p:cNvSpPr txBox="1">
              <a:spLocks noChangeArrowheads="1"/>
            </p:cNvSpPr>
            <p:nvPr/>
          </p:nvSpPr>
          <p:spPr bwMode="auto">
            <a:xfrm>
              <a:off x="2331218" y="4244694"/>
              <a:ext cx="2340466" cy="646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itchFamily="34"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pitchFamily="34"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pitchFamily="34"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5pPr>
              <a:lvl6pPr marL="2514600" indent="-228600" fontAlgn="base">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fontAlgn="base">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fontAlgn="base">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fontAlgn="base">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algn="r">
                <a:buNone/>
              </a:pPr>
              <a:r>
                <a:rPr lang="zh-CN" altLang="en-US" sz="1333" dirty="0">
                  <a:solidFill>
                    <a:schemeClr val="tx1">
                      <a:lumMod val="50000"/>
                      <a:lumOff val="50000"/>
                    </a:schemeClr>
                  </a:solidFill>
                  <a:latin typeface="微软雅黑" pitchFamily="34" charset="-122"/>
                  <a:ea typeface="微软雅黑" pitchFamily="34" charset="-122"/>
                </a:rPr>
                <a:t>您的内容打在这里，或者通过复制您的文本后，在此框中选择粘贴</a:t>
              </a:r>
              <a:r>
                <a:rPr lang="zh-CN" altLang="en-US" sz="1333" dirty="0">
                  <a:solidFill>
                    <a:schemeClr val="tx1">
                      <a:lumMod val="50000"/>
                      <a:lumOff val="50000"/>
                    </a:schemeClr>
                  </a:solidFill>
                  <a:latin typeface="微软雅黑" pitchFamily="34" charset="-122"/>
                  <a:ea typeface="微软雅黑" pitchFamily="34" charset="-122"/>
                  <a:sym typeface="微软雅黑" pitchFamily="34" charset="-122"/>
                </a:rPr>
                <a:t>。</a:t>
              </a:r>
              <a:endParaRPr lang="zh-CN" altLang="en-US" sz="1333" dirty="0">
                <a:solidFill>
                  <a:schemeClr val="tx1">
                    <a:lumMod val="50000"/>
                    <a:lumOff val="50000"/>
                  </a:schemeClr>
                </a:solidFill>
                <a:latin typeface="微软雅黑" pitchFamily="34" charset="-122"/>
                <a:ea typeface="微软雅黑" pitchFamily="34" charset="-122"/>
              </a:endParaRPr>
            </a:p>
          </p:txBody>
        </p:sp>
        <p:sp>
          <p:nvSpPr>
            <p:cNvPr id="148" name="文本框 147"/>
            <p:cNvSpPr txBox="1"/>
            <p:nvPr/>
          </p:nvSpPr>
          <p:spPr>
            <a:xfrm>
              <a:off x="3264491" y="3800039"/>
              <a:ext cx="1424489" cy="399981"/>
            </a:xfrm>
            <a:prstGeom prst="rect">
              <a:avLst/>
            </a:prstGeom>
            <a:noFill/>
          </p:spPr>
          <p:txBody>
            <a:bodyPr wrap="square" rtlCol="0">
              <a:spAutoFit/>
            </a:bodyPr>
            <a:lstStyle/>
            <a:p>
              <a:pPr algn="r"/>
              <a:r>
                <a:rPr lang="zh-CN" altLang="en-US" sz="1999" b="1" dirty="0">
                  <a:solidFill>
                    <a:schemeClr val="accent1"/>
                  </a:solidFill>
                  <a:latin typeface="微软雅黑" pitchFamily="34" charset="-122"/>
                  <a:ea typeface="微软雅黑" pitchFamily="34" charset="-122"/>
                </a:rPr>
                <a:t>小标题</a:t>
              </a:r>
              <a:endParaRPr lang="en-US" altLang="zh-CN" sz="1999" b="1" dirty="0">
                <a:solidFill>
                  <a:schemeClr val="accent1"/>
                </a:solidFill>
                <a:latin typeface="微软雅黑" pitchFamily="34" charset="-122"/>
                <a:ea typeface="微软雅黑" pitchFamily="34" charset="-122"/>
              </a:endParaRPr>
            </a:p>
          </p:txBody>
        </p:sp>
      </p:grpSp>
      <p:grpSp>
        <p:nvGrpSpPr>
          <p:cNvPr id="149" name="chenying0907 148"/>
          <p:cNvGrpSpPr/>
          <p:nvPr/>
        </p:nvGrpSpPr>
        <p:grpSpPr>
          <a:xfrm>
            <a:off x="8244760" y="1734928"/>
            <a:ext cx="2666265" cy="1050835"/>
            <a:chOff x="8245422" y="1734929"/>
            <a:chExt cx="2667088" cy="1050835"/>
          </a:xfrm>
        </p:grpSpPr>
        <p:sp>
          <p:nvSpPr>
            <p:cNvPr id="150" name="文本框 18"/>
            <p:cNvSpPr txBox="1">
              <a:spLocks noChangeArrowheads="1"/>
            </p:cNvSpPr>
            <p:nvPr/>
          </p:nvSpPr>
          <p:spPr bwMode="auto">
            <a:xfrm>
              <a:off x="8391525" y="2139625"/>
              <a:ext cx="2520985" cy="646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itchFamily="34"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pitchFamily="34"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pitchFamily="34"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5pPr>
              <a:lvl6pPr marL="2514600" indent="-228600" fontAlgn="base">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fontAlgn="base">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fontAlgn="base">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fontAlgn="base">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a:buNone/>
              </a:pPr>
              <a:r>
                <a:rPr lang="zh-CN" altLang="en-US" sz="1333" dirty="0">
                  <a:solidFill>
                    <a:schemeClr val="tx1">
                      <a:lumMod val="50000"/>
                      <a:lumOff val="50000"/>
                    </a:schemeClr>
                  </a:solidFill>
                  <a:latin typeface="微软雅黑" pitchFamily="34" charset="-122"/>
                  <a:ea typeface="微软雅黑" pitchFamily="34" charset="-122"/>
                </a:rPr>
                <a:t>您的内容打在这里，或者通过复制您的文本后，在此框中选择粘贴。</a:t>
              </a:r>
            </a:p>
          </p:txBody>
        </p:sp>
        <p:sp>
          <p:nvSpPr>
            <p:cNvPr id="151" name="文本框 150"/>
            <p:cNvSpPr txBox="1"/>
            <p:nvPr/>
          </p:nvSpPr>
          <p:spPr>
            <a:xfrm>
              <a:off x="8245422" y="1734929"/>
              <a:ext cx="1424489" cy="399981"/>
            </a:xfrm>
            <a:prstGeom prst="rect">
              <a:avLst/>
            </a:prstGeom>
            <a:noFill/>
          </p:spPr>
          <p:txBody>
            <a:bodyPr wrap="square" rtlCol="0">
              <a:spAutoFit/>
            </a:bodyPr>
            <a:lstStyle/>
            <a:p>
              <a:r>
                <a:rPr lang="zh-CN" altLang="en-US" sz="1999" b="1" dirty="0">
                  <a:solidFill>
                    <a:schemeClr val="accent4"/>
                  </a:solidFill>
                  <a:latin typeface="微软雅黑" pitchFamily="34" charset="-122"/>
                  <a:ea typeface="微软雅黑" pitchFamily="34" charset="-122"/>
                </a:rPr>
                <a:t>小标题</a:t>
              </a:r>
              <a:endParaRPr lang="en-US" altLang="zh-CN" sz="1999" b="1" dirty="0">
                <a:solidFill>
                  <a:schemeClr val="accent4"/>
                </a:solidFill>
                <a:latin typeface="微软雅黑" pitchFamily="34" charset="-122"/>
                <a:ea typeface="微软雅黑" pitchFamily="34" charset="-122"/>
              </a:endParaRPr>
            </a:p>
          </p:txBody>
        </p:sp>
      </p:grpSp>
      <p:grpSp>
        <p:nvGrpSpPr>
          <p:cNvPr id="152" name="chenying0907 151"/>
          <p:cNvGrpSpPr/>
          <p:nvPr/>
        </p:nvGrpSpPr>
        <p:grpSpPr>
          <a:xfrm>
            <a:off x="8309443" y="3975128"/>
            <a:ext cx="2601582" cy="808596"/>
            <a:chOff x="8310123" y="3975131"/>
            <a:chExt cx="2602385" cy="808597"/>
          </a:xfrm>
        </p:grpSpPr>
        <p:sp>
          <p:nvSpPr>
            <p:cNvPr id="153" name="文本框 19"/>
            <p:cNvSpPr txBox="1">
              <a:spLocks noChangeArrowheads="1"/>
            </p:cNvSpPr>
            <p:nvPr/>
          </p:nvSpPr>
          <p:spPr bwMode="auto">
            <a:xfrm>
              <a:off x="8383586" y="4358996"/>
              <a:ext cx="2528922"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itchFamily="34"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pitchFamily="34"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pitchFamily="34"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5pPr>
              <a:lvl6pPr marL="2514600" indent="-228600" fontAlgn="base">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fontAlgn="base">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fontAlgn="base">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fontAlgn="base">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a:buNone/>
              </a:pPr>
              <a:r>
                <a:rPr lang="zh-CN" altLang="en-US" sz="1200" dirty="0">
                  <a:solidFill>
                    <a:schemeClr val="tx1">
                      <a:lumMod val="50000"/>
                      <a:lumOff val="50000"/>
                    </a:schemeClr>
                  </a:solidFill>
                  <a:latin typeface="微软雅黑" pitchFamily="34" charset="-122"/>
                  <a:ea typeface="微软雅黑" pitchFamily="34" charset="-122"/>
                </a:rPr>
                <a:t>您的内容打在这里，或者通过复制您的文本后，在此框中选择粘贴，</a:t>
              </a:r>
            </a:p>
          </p:txBody>
        </p:sp>
        <p:sp>
          <p:nvSpPr>
            <p:cNvPr id="154" name="文本框 153"/>
            <p:cNvSpPr txBox="1"/>
            <p:nvPr/>
          </p:nvSpPr>
          <p:spPr>
            <a:xfrm>
              <a:off x="8310123" y="3975131"/>
              <a:ext cx="1424489" cy="399981"/>
            </a:xfrm>
            <a:prstGeom prst="rect">
              <a:avLst/>
            </a:prstGeom>
            <a:noFill/>
          </p:spPr>
          <p:txBody>
            <a:bodyPr wrap="square" rtlCol="0">
              <a:spAutoFit/>
            </a:bodyPr>
            <a:lstStyle/>
            <a:p>
              <a:r>
                <a:rPr lang="zh-CN" altLang="en-US" sz="1999" b="1" dirty="0">
                  <a:solidFill>
                    <a:schemeClr val="accent1"/>
                  </a:solidFill>
                  <a:latin typeface="微软雅黑" pitchFamily="34" charset="-122"/>
                  <a:ea typeface="微软雅黑" pitchFamily="34" charset="-122"/>
                </a:rPr>
                <a:t>小标题</a:t>
              </a:r>
              <a:endParaRPr lang="en-US" altLang="zh-CN" sz="1999" b="1" dirty="0">
                <a:solidFill>
                  <a:schemeClr val="accent1"/>
                </a:solidFill>
                <a:latin typeface="微软雅黑" pitchFamily="34" charset="-122"/>
                <a:ea typeface="微软雅黑" pitchFamily="34" charset="-122"/>
              </a:endParaRPr>
            </a:p>
          </p:txBody>
        </p:sp>
      </p:grpSp>
      <p:cxnSp>
        <p:nvCxnSpPr>
          <p:cNvPr id="155" name="直接连接符 154">
            <a:extLst>
              <a:ext uri="{FF2B5EF4-FFF2-40B4-BE49-F238E27FC236}">
                <a16:creationId xmlns:a16="http://schemas.microsoft.com/office/drawing/2014/main" xmlns="" id="{97D1E861-6F6E-458D-9358-25DBCDAD5F75}"/>
              </a:ext>
            </a:extLst>
          </p:cNvPr>
          <p:cNvCxnSpPr>
            <a:cxnSpLocks/>
          </p:cNvCxnSpPr>
          <p:nvPr/>
        </p:nvCxnSpPr>
        <p:spPr>
          <a:xfrm>
            <a:off x="298340" y="797406"/>
            <a:ext cx="7080461"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56" name="Freeform 6">
            <a:extLst>
              <a:ext uri="{FF2B5EF4-FFF2-40B4-BE49-F238E27FC236}">
                <a16:creationId xmlns:a16="http://schemas.microsoft.com/office/drawing/2014/main" xmlns="" id="{E054E4FF-8236-49C2-80BE-A5C3D6B04100}"/>
              </a:ext>
            </a:extLst>
          </p:cNvPr>
          <p:cNvSpPr>
            <a:spLocks noEditPoints="1"/>
          </p:cNvSpPr>
          <p:nvPr/>
        </p:nvSpPr>
        <p:spPr bwMode="auto">
          <a:xfrm>
            <a:off x="7378801" y="304061"/>
            <a:ext cx="477985" cy="493818"/>
          </a:xfrm>
          <a:custGeom>
            <a:avLst/>
            <a:gdLst>
              <a:gd name="T0" fmla="*/ 760 w 1905"/>
              <a:gd name="T1" fmla="*/ 1455 h 1912"/>
              <a:gd name="T2" fmla="*/ 448 w 1905"/>
              <a:gd name="T3" fmla="*/ 1143 h 1912"/>
              <a:gd name="T4" fmla="*/ 529 w 1905"/>
              <a:gd name="T5" fmla="*/ 1061 h 1912"/>
              <a:gd name="T6" fmla="*/ 841 w 1905"/>
              <a:gd name="T7" fmla="*/ 1374 h 1912"/>
              <a:gd name="T8" fmla="*/ 1802 w 1905"/>
              <a:gd name="T9" fmla="*/ 108 h 1912"/>
              <a:gd name="T10" fmla="*/ 748 w 1905"/>
              <a:gd name="T11" fmla="*/ 785 h 1912"/>
              <a:gd name="T12" fmla="*/ 55 w 1905"/>
              <a:gd name="T13" fmla="*/ 1737 h 1912"/>
              <a:gd name="T14" fmla="*/ 173 w 1905"/>
              <a:gd name="T15" fmla="*/ 1854 h 1912"/>
              <a:gd name="T16" fmla="*/ 1124 w 1905"/>
              <a:gd name="T17" fmla="*/ 1161 h 1912"/>
              <a:gd name="T18" fmla="*/ 1802 w 1905"/>
              <a:gd name="T19" fmla="*/ 108 h 1912"/>
              <a:gd name="T20" fmla="*/ 110 w 1905"/>
              <a:gd name="T21" fmla="*/ 1803 h 1912"/>
              <a:gd name="T22" fmla="*/ 0 w 1905"/>
              <a:gd name="T23" fmla="*/ 1912 h 1912"/>
              <a:gd name="T24" fmla="*/ 1758 w 1905"/>
              <a:gd name="T25" fmla="*/ 368 h 1912"/>
              <a:gd name="T26" fmla="*/ 1544 w 1905"/>
              <a:gd name="T27" fmla="*/ 153 h 1912"/>
              <a:gd name="T28" fmla="*/ 786 w 1905"/>
              <a:gd name="T29" fmla="*/ 513 h 1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5" h="1912">
                <a:moveTo>
                  <a:pt x="760" y="1455"/>
                </a:moveTo>
                <a:cubicBezTo>
                  <a:pt x="448" y="1143"/>
                  <a:pt x="448" y="1143"/>
                  <a:pt x="448" y="1143"/>
                </a:cubicBezTo>
                <a:moveTo>
                  <a:pt x="529" y="1061"/>
                </a:moveTo>
                <a:cubicBezTo>
                  <a:pt x="841" y="1374"/>
                  <a:pt x="841" y="1374"/>
                  <a:pt x="841" y="1374"/>
                </a:cubicBezTo>
                <a:moveTo>
                  <a:pt x="1802" y="108"/>
                </a:moveTo>
                <a:cubicBezTo>
                  <a:pt x="1698" y="4"/>
                  <a:pt x="1226" y="307"/>
                  <a:pt x="748" y="785"/>
                </a:cubicBezTo>
                <a:cubicBezTo>
                  <a:pt x="364" y="1169"/>
                  <a:pt x="94" y="1548"/>
                  <a:pt x="55" y="1737"/>
                </a:cubicBezTo>
                <a:cubicBezTo>
                  <a:pt x="173" y="1854"/>
                  <a:pt x="173" y="1854"/>
                  <a:pt x="173" y="1854"/>
                </a:cubicBezTo>
                <a:cubicBezTo>
                  <a:pt x="361" y="1815"/>
                  <a:pt x="740" y="1545"/>
                  <a:pt x="1124" y="1161"/>
                </a:cubicBezTo>
                <a:cubicBezTo>
                  <a:pt x="1602" y="683"/>
                  <a:pt x="1905" y="212"/>
                  <a:pt x="1802" y="108"/>
                </a:cubicBezTo>
                <a:close/>
                <a:moveTo>
                  <a:pt x="110" y="1803"/>
                </a:moveTo>
                <a:cubicBezTo>
                  <a:pt x="0" y="1912"/>
                  <a:pt x="0" y="1912"/>
                  <a:pt x="0" y="1912"/>
                </a:cubicBezTo>
                <a:moveTo>
                  <a:pt x="1758" y="368"/>
                </a:moveTo>
                <a:cubicBezTo>
                  <a:pt x="1758" y="368"/>
                  <a:pt x="1643" y="253"/>
                  <a:pt x="1544" y="153"/>
                </a:cubicBezTo>
                <a:cubicBezTo>
                  <a:pt x="1544" y="153"/>
                  <a:pt x="1319" y="0"/>
                  <a:pt x="786" y="513"/>
                </a:cubicBezTo>
              </a:path>
            </a:pathLst>
          </a:custGeom>
          <a:noFill/>
          <a:ln w="12700"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03693" tIns="51846" rIns="103693" bIns="51846" numCol="1" anchor="t" anchorCtr="0" compatLnSpc="1">
            <a:prstTxWarp prst="textNoShape">
              <a:avLst/>
            </a:prstTxWarp>
          </a:bodyPr>
          <a:lstStyle/>
          <a:p>
            <a:endParaRPr lang="zh-CN" altLang="en-US"/>
          </a:p>
        </p:txBody>
      </p:sp>
      <p:sp>
        <p:nvSpPr>
          <p:cNvPr id="157" name="TextBox 28">
            <a:extLst>
              <a:ext uri="{FF2B5EF4-FFF2-40B4-BE49-F238E27FC236}">
                <a16:creationId xmlns:a16="http://schemas.microsoft.com/office/drawing/2014/main" xmlns="" id="{EBD04D0E-2F6D-4901-8D2F-ECC453C87733}"/>
              </a:ext>
            </a:extLst>
          </p:cNvPr>
          <p:cNvSpPr txBox="1"/>
          <p:nvPr/>
        </p:nvSpPr>
        <p:spPr>
          <a:xfrm>
            <a:off x="681253" y="275546"/>
            <a:ext cx="2423342" cy="430841"/>
          </a:xfrm>
          <a:prstGeom prst="rect">
            <a:avLst/>
          </a:prstGeom>
          <a:noFill/>
        </p:spPr>
        <p:txBody>
          <a:bodyPr wrap="square" lIns="121873" tIns="60937" rIns="121873" bIns="60937" rtlCol="0">
            <a:spAutoFit/>
          </a:bodyPr>
          <a:lstStyle/>
          <a:p>
            <a:r>
              <a:rPr lang="zh-CN" altLang="en-US" sz="2000" dirty="0">
                <a:solidFill>
                  <a:schemeClr val="tx1">
                    <a:lumMod val="65000"/>
                    <a:lumOff val="35000"/>
                  </a:schemeClr>
                </a:solidFill>
                <a:latin typeface="文鼎谁的字体" panose="020B0602010101010101" pitchFamily="33" charset="-122"/>
                <a:ea typeface="文鼎谁的字体" panose="020B0602010101010101" pitchFamily="33" charset="-122"/>
              </a:rPr>
              <a:t>点击添加您的标题</a:t>
            </a:r>
          </a:p>
        </p:txBody>
      </p:sp>
      <p:grpSp>
        <p:nvGrpSpPr>
          <p:cNvPr id="158" name="组合 157">
            <a:extLst>
              <a:ext uri="{FF2B5EF4-FFF2-40B4-BE49-F238E27FC236}">
                <a16:creationId xmlns:a16="http://schemas.microsoft.com/office/drawing/2014/main" xmlns="" id="{8AC30377-E1D3-4A7B-A970-471D775513B4}"/>
              </a:ext>
            </a:extLst>
          </p:cNvPr>
          <p:cNvGrpSpPr/>
          <p:nvPr/>
        </p:nvGrpSpPr>
        <p:grpSpPr>
          <a:xfrm>
            <a:off x="214323" y="266495"/>
            <a:ext cx="406366" cy="418246"/>
            <a:chOff x="848004" y="393400"/>
            <a:chExt cx="406366" cy="418246"/>
          </a:xfrm>
          <a:effectLst>
            <a:outerShdw blurRad="165100" dist="38100" dir="6960000" sx="98000" sy="98000" algn="t" rotWithShape="0">
              <a:prstClr val="black">
                <a:alpha val="34000"/>
              </a:prstClr>
            </a:outerShdw>
          </a:effectLst>
        </p:grpSpPr>
        <p:grpSp>
          <p:nvGrpSpPr>
            <p:cNvPr id="159" name="组合 158">
              <a:extLst>
                <a:ext uri="{FF2B5EF4-FFF2-40B4-BE49-F238E27FC236}">
                  <a16:creationId xmlns:a16="http://schemas.microsoft.com/office/drawing/2014/main" xmlns="" id="{1C769277-7B5A-473D-B3A6-6BA03BCB42B8}"/>
                </a:ext>
              </a:extLst>
            </p:cNvPr>
            <p:cNvGrpSpPr/>
            <p:nvPr/>
          </p:nvGrpSpPr>
          <p:grpSpPr>
            <a:xfrm>
              <a:off x="848004" y="393400"/>
              <a:ext cx="406366" cy="418246"/>
              <a:chOff x="848005" y="369553"/>
              <a:chExt cx="406366" cy="418246"/>
            </a:xfrm>
          </p:grpSpPr>
          <p:sp>
            <p:nvSpPr>
              <p:cNvPr id="161" name="椭圆 160">
                <a:extLst>
                  <a:ext uri="{FF2B5EF4-FFF2-40B4-BE49-F238E27FC236}">
                    <a16:creationId xmlns:a16="http://schemas.microsoft.com/office/drawing/2014/main" xmlns="" id="{7C18B23B-C7C1-4B35-B0FC-B26B53D37D0C}"/>
                  </a:ext>
                </a:extLst>
              </p:cNvPr>
              <p:cNvSpPr/>
              <p:nvPr/>
            </p:nvSpPr>
            <p:spPr>
              <a:xfrm>
                <a:off x="848005" y="369553"/>
                <a:ext cx="406366" cy="418246"/>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椭圆 161">
                <a:extLst>
                  <a:ext uri="{FF2B5EF4-FFF2-40B4-BE49-F238E27FC236}">
                    <a16:creationId xmlns:a16="http://schemas.microsoft.com/office/drawing/2014/main" xmlns="" id="{BAD445F6-9234-42A6-84E7-EF71D305D7F3}"/>
                  </a:ext>
                </a:extLst>
              </p:cNvPr>
              <p:cNvSpPr/>
              <p:nvPr/>
            </p:nvSpPr>
            <p:spPr>
              <a:xfrm>
                <a:off x="856799" y="378604"/>
                <a:ext cx="388778" cy="400144"/>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0" name="椭圆 159">
              <a:extLst>
                <a:ext uri="{FF2B5EF4-FFF2-40B4-BE49-F238E27FC236}">
                  <a16:creationId xmlns:a16="http://schemas.microsoft.com/office/drawing/2014/main" xmlns="" id="{7CF945F2-786C-4FCE-8CBF-84EA245A545C}"/>
                </a:ext>
              </a:extLst>
            </p:cNvPr>
            <p:cNvSpPr/>
            <p:nvPr/>
          </p:nvSpPr>
          <p:spPr>
            <a:xfrm>
              <a:off x="907857" y="455002"/>
              <a:ext cx="286661" cy="295042"/>
            </a:xfrm>
            <a:prstGeom prst="ellipse">
              <a:avLst/>
            </a:prstGeom>
            <a:solidFill>
              <a:srgbClr val="5092E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51846" rIns="0" bIns="51846" rtlCol="0" anchor="ctr"/>
            <a:lstStyle/>
            <a:p>
              <a:pPr algn="ctr"/>
              <a:endParaRPr lang="zh-CN" altLang="en-US" sz="3600" dirty="0">
                <a:solidFill>
                  <a:schemeClr val="bg1"/>
                </a:solidFill>
                <a:latin typeface="DIN Mittelschrift Std" pitchFamily="50" charset="0"/>
                <a:ea typeface="微软雅黑" pitchFamily="34" charset="-122"/>
              </a:endParaRPr>
            </a:p>
          </p:txBody>
        </p:sp>
      </p:grpSp>
    </p:spTree>
    <p:extLst>
      <p:ext uri="{BB962C8B-B14F-4D97-AF65-F5344CB8AC3E}">
        <p14:creationId xmlns:p14="http://schemas.microsoft.com/office/powerpoint/2010/main" val="777938915"/>
      </p:ext>
    </p:extLst>
  </p:cSld>
  <p:clrMapOvr>
    <a:masterClrMapping/>
  </p:clrMapOvr>
  <mc:AlternateContent xmlns:mc="http://schemas.openxmlformats.org/markup-compatibility/2006" xmlns:p14="http://schemas.microsoft.com/office/powerpoint/2010/main">
    <mc:Choice Requires="p14">
      <p:transition spd="slow" p14:dur="1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500" fill="hold"/>
                                        <p:tgtEl>
                                          <p:spTgt spid="53"/>
                                        </p:tgtEl>
                                        <p:attrNameLst>
                                          <p:attrName>ppt_w</p:attrName>
                                        </p:attrNameLst>
                                      </p:cBhvr>
                                      <p:tavLst>
                                        <p:tav tm="0">
                                          <p:val>
                                            <p:fltVal val="0"/>
                                          </p:val>
                                        </p:tav>
                                        <p:tav tm="100000">
                                          <p:val>
                                            <p:strVal val="#ppt_w"/>
                                          </p:val>
                                        </p:tav>
                                      </p:tavLst>
                                    </p:anim>
                                    <p:anim calcmode="lin" valueType="num">
                                      <p:cBhvr>
                                        <p:cTn id="8" dur="500" fill="hold"/>
                                        <p:tgtEl>
                                          <p:spTgt spid="53"/>
                                        </p:tgtEl>
                                        <p:attrNameLst>
                                          <p:attrName>ppt_h</p:attrName>
                                        </p:attrNameLst>
                                      </p:cBhvr>
                                      <p:tavLst>
                                        <p:tav tm="0">
                                          <p:val>
                                            <p:fltVal val="0"/>
                                          </p:val>
                                        </p:tav>
                                        <p:tav tm="100000">
                                          <p:val>
                                            <p:strVal val="#ppt_h"/>
                                          </p:val>
                                        </p:tav>
                                      </p:tavLst>
                                    </p:anim>
                                    <p:animEffect transition="in" filter="fade">
                                      <p:cBhvr>
                                        <p:cTn id="9" dur="500"/>
                                        <p:tgtEl>
                                          <p:spTgt spid="53"/>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17"/>
                                        </p:tgtEl>
                                        <p:attrNameLst>
                                          <p:attrName>style.visibility</p:attrName>
                                        </p:attrNameLst>
                                      </p:cBhvr>
                                      <p:to>
                                        <p:strVal val="visible"/>
                                      </p:to>
                                    </p:set>
                                    <p:anim calcmode="lin" valueType="num">
                                      <p:cBhvr>
                                        <p:cTn id="13" dur="500" fill="hold"/>
                                        <p:tgtEl>
                                          <p:spTgt spid="117"/>
                                        </p:tgtEl>
                                        <p:attrNameLst>
                                          <p:attrName>ppt_w</p:attrName>
                                        </p:attrNameLst>
                                      </p:cBhvr>
                                      <p:tavLst>
                                        <p:tav tm="0">
                                          <p:val>
                                            <p:fltVal val="0"/>
                                          </p:val>
                                        </p:tav>
                                        <p:tav tm="100000">
                                          <p:val>
                                            <p:strVal val="#ppt_w"/>
                                          </p:val>
                                        </p:tav>
                                      </p:tavLst>
                                    </p:anim>
                                    <p:anim calcmode="lin" valueType="num">
                                      <p:cBhvr>
                                        <p:cTn id="14" dur="500" fill="hold"/>
                                        <p:tgtEl>
                                          <p:spTgt spid="117"/>
                                        </p:tgtEl>
                                        <p:attrNameLst>
                                          <p:attrName>ppt_h</p:attrName>
                                        </p:attrNameLst>
                                      </p:cBhvr>
                                      <p:tavLst>
                                        <p:tav tm="0">
                                          <p:val>
                                            <p:fltVal val="0"/>
                                          </p:val>
                                        </p:tav>
                                        <p:tav tm="100000">
                                          <p:val>
                                            <p:strVal val="#ppt_h"/>
                                          </p:val>
                                        </p:tav>
                                      </p:tavLst>
                                    </p:anim>
                                    <p:animEffect transition="in" filter="fade">
                                      <p:cBhvr>
                                        <p:cTn id="15" dur="500"/>
                                        <p:tgtEl>
                                          <p:spTgt spid="117"/>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76"/>
                                        </p:tgtEl>
                                        <p:attrNameLst>
                                          <p:attrName>style.visibility</p:attrName>
                                        </p:attrNameLst>
                                      </p:cBhvr>
                                      <p:to>
                                        <p:strVal val="visible"/>
                                      </p:to>
                                    </p:set>
                                    <p:anim calcmode="lin" valueType="num">
                                      <p:cBhvr>
                                        <p:cTn id="19" dur="500" fill="hold"/>
                                        <p:tgtEl>
                                          <p:spTgt spid="76"/>
                                        </p:tgtEl>
                                        <p:attrNameLst>
                                          <p:attrName>ppt_w</p:attrName>
                                        </p:attrNameLst>
                                      </p:cBhvr>
                                      <p:tavLst>
                                        <p:tav tm="0">
                                          <p:val>
                                            <p:fltVal val="0"/>
                                          </p:val>
                                        </p:tav>
                                        <p:tav tm="100000">
                                          <p:val>
                                            <p:strVal val="#ppt_w"/>
                                          </p:val>
                                        </p:tav>
                                      </p:tavLst>
                                    </p:anim>
                                    <p:anim calcmode="lin" valueType="num">
                                      <p:cBhvr>
                                        <p:cTn id="20" dur="500" fill="hold"/>
                                        <p:tgtEl>
                                          <p:spTgt spid="76"/>
                                        </p:tgtEl>
                                        <p:attrNameLst>
                                          <p:attrName>ppt_h</p:attrName>
                                        </p:attrNameLst>
                                      </p:cBhvr>
                                      <p:tavLst>
                                        <p:tav tm="0">
                                          <p:val>
                                            <p:fltVal val="0"/>
                                          </p:val>
                                        </p:tav>
                                        <p:tav tm="100000">
                                          <p:val>
                                            <p:strVal val="#ppt_h"/>
                                          </p:val>
                                        </p:tav>
                                      </p:tavLst>
                                    </p:anim>
                                    <p:animEffect transition="in" filter="fade">
                                      <p:cBhvr>
                                        <p:cTn id="21" dur="500"/>
                                        <p:tgtEl>
                                          <p:spTgt spid="76"/>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p:cTn id="25" dur="500" fill="hold"/>
                                        <p:tgtEl>
                                          <p:spTgt spid="4"/>
                                        </p:tgtEl>
                                        <p:attrNameLst>
                                          <p:attrName>ppt_w</p:attrName>
                                        </p:attrNameLst>
                                      </p:cBhvr>
                                      <p:tavLst>
                                        <p:tav tm="0">
                                          <p:val>
                                            <p:fltVal val="0"/>
                                          </p:val>
                                        </p:tav>
                                        <p:tav tm="100000">
                                          <p:val>
                                            <p:strVal val="#ppt_w"/>
                                          </p:val>
                                        </p:tav>
                                      </p:tavLst>
                                    </p:anim>
                                    <p:anim calcmode="lin" valueType="num">
                                      <p:cBhvr>
                                        <p:cTn id="26" dur="500" fill="hold"/>
                                        <p:tgtEl>
                                          <p:spTgt spid="4"/>
                                        </p:tgtEl>
                                        <p:attrNameLst>
                                          <p:attrName>ppt_h</p:attrName>
                                        </p:attrNameLst>
                                      </p:cBhvr>
                                      <p:tavLst>
                                        <p:tav tm="0">
                                          <p:val>
                                            <p:fltVal val="0"/>
                                          </p:val>
                                        </p:tav>
                                        <p:tav tm="100000">
                                          <p:val>
                                            <p:strVal val="#ppt_h"/>
                                          </p:val>
                                        </p:tav>
                                      </p:tavLst>
                                    </p:anim>
                                    <p:animEffect transition="in" filter="fade">
                                      <p:cBhvr>
                                        <p:cTn id="27" dur="500"/>
                                        <p:tgtEl>
                                          <p:spTgt spid="4"/>
                                        </p:tgtEl>
                                      </p:cBhvr>
                                    </p:animEffect>
                                  </p:childTnLst>
                                </p:cTn>
                              </p:par>
                            </p:childTnLst>
                          </p:cTn>
                        </p:par>
                        <p:par>
                          <p:cTn id="28" fill="hold">
                            <p:stCondLst>
                              <p:cond delay="2000"/>
                            </p:stCondLst>
                            <p:childTnLst>
                              <p:par>
                                <p:cTn id="29" presetID="2" presetClass="entr" presetSubtype="8" decel="100000" fill="hold" nodeType="afterEffect">
                                  <p:stCondLst>
                                    <p:cond delay="0"/>
                                  </p:stCondLst>
                                  <p:childTnLst>
                                    <p:set>
                                      <p:cBhvr>
                                        <p:cTn id="30" dur="1" fill="hold">
                                          <p:stCondLst>
                                            <p:cond delay="0"/>
                                          </p:stCondLst>
                                        </p:cTn>
                                        <p:tgtEl>
                                          <p:spTgt spid="143"/>
                                        </p:tgtEl>
                                        <p:attrNameLst>
                                          <p:attrName>style.visibility</p:attrName>
                                        </p:attrNameLst>
                                      </p:cBhvr>
                                      <p:to>
                                        <p:strVal val="visible"/>
                                      </p:to>
                                    </p:set>
                                    <p:anim calcmode="lin" valueType="num">
                                      <p:cBhvr additive="base">
                                        <p:cTn id="31" dur="500" fill="hold"/>
                                        <p:tgtEl>
                                          <p:spTgt spid="143"/>
                                        </p:tgtEl>
                                        <p:attrNameLst>
                                          <p:attrName>ppt_x</p:attrName>
                                        </p:attrNameLst>
                                      </p:cBhvr>
                                      <p:tavLst>
                                        <p:tav tm="0">
                                          <p:val>
                                            <p:strVal val="0-#ppt_w/2"/>
                                          </p:val>
                                        </p:tav>
                                        <p:tav tm="100000">
                                          <p:val>
                                            <p:strVal val="#ppt_x"/>
                                          </p:val>
                                        </p:tav>
                                      </p:tavLst>
                                    </p:anim>
                                    <p:anim calcmode="lin" valueType="num">
                                      <p:cBhvr additive="base">
                                        <p:cTn id="32" dur="500" fill="hold"/>
                                        <p:tgtEl>
                                          <p:spTgt spid="143"/>
                                        </p:tgtEl>
                                        <p:attrNameLst>
                                          <p:attrName>ppt_y</p:attrName>
                                        </p:attrNameLst>
                                      </p:cBhvr>
                                      <p:tavLst>
                                        <p:tav tm="0">
                                          <p:val>
                                            <p:strVal val="#ppt_y"/>
                                          </p:val>
                                        </p:tav>
                                        <p:tav tm="100000">
                                          <p:val>
                                            <p:strVal val="#ppt_y"/>
                                          </p:val>
                                        </p:tav>
                                      </p:tavLst>
                                    </p:anim>
                                  </p:childTnLst>
                                </p:cTn>
                              </p:par>
                            </p:childTnLst>
                          </p:cTn>
                        </p:par>
                        <p:par>
                          <p:cTn id="33" fill="hold">
                            <p:stCondLst>
                              <p:cond delay="2500"/>
                            </p:stCondLst>
                            <p:childTnLst>
                              <p:par>
                                <p:cTn id="34" presetID="2" presetClass="entr" presetSubtype="8" decel="100000" fill="hold" nodeType="afterEffect">
                                  <p:stCondLst>
                                    <p:cond delay="0"/>
                                  </p:stCondLst>
                                  <p:childTnLst>
                                    <p:set>
                                      <p:cBhvr>
                                        <p:cTn id="35" dur="1" fill="hold">
                                          <p:stCondLst>
                                            <p:cond delay="0"/>
                                          </p:stCondLst>
                                        </p:cTn>
                                        <p:tgtEl>
                                          <p:spTgt spid="146"/>
                                        </p:tgtEl>
                                        <p:attrNameLst>
                                          <p:attrName>style.visibility</p:attrName>
                                        </p:attrNameLst>
                                      </p:cBhvr>
                                      <p:to>
                                        <p:strVal val="visible"/>
                                      </p:to>
                                    </p:set>
                                    <p:anim calcmode="lin" valueType="num">
                                      <p:cBhvr additive="base">
                                        <p:cTn id="36" dur="500" fill="hold"/>
                                        <p:tgtEl>
                                          <p:spTgt spid="146"/>
                                        </p:tgtEl>
                                        <p:attrNameLst>
                                          <p:attrName>ppt_x</p:attrName>
                                        </p:attrNameLst>
                                      </p:cBhvr>
                                      <p:tavLst>
                                        <p:tav tm="0">
                                          <p:val>
                                            <p:strVal val="0-#ppt_w/2"/>
                                          </p:val>
                                        </p:tav>
                                        <p:tav tm="100000">
                                          <p:val>
                                            <p:strVal val="#ppt_x"/>
                                          </p:val>
                                        </p:tav>
                                      </p:tavLst>
                                    </p:anim>
                                    <p:anim calcmode="lin" valueType="num">
                                      <p:cBhvr additive="base">
                                        <p:cTn id="37" dur="500" fill="hold"/>
                                        <p:tgtEl>
                                          <p:spTgt spid="146"/>
                                        </p:tgtEl>
                                        <p:attrNameLst>
                                          <p:attrName>ppt_y</p:attrName>
                                        </p:attrNameLst>
                                      </p:cBhvr>
                                      <p:tavLst>
                                        <p:tav tm="0">
                                          <p:val>
                                            <p:strVal val="#ppt_y"/>
                                          </p:val>
                                        </p:tav>
                                        <p:tav tm="100000">
                                          <p:val>
                                            <p:strVal val="#ppt_y"/>
                                          </p:val>
                                        </p:tav>
                                      </p:tavLst>
                                    </p:anim>
                                  </p:childTnLst>
                                </p:cTn>
                              </p:par>
                            </p:childTnLst>
                          </p:cTn>
                        </p:par>
                        <p:par>
                          <p:cTn id="38" fill="hold">
                            <p:stCondLst>
                              <p:cond delay="3000"/>
                            </p:stCondLst>
                            <p:childTnLst>
                              <p:par>
                                <p:cTn id="39" presetID="2" presetClass="entr" presetSubtype="2" decel="100000" fill="hold" nodeType="afterEffect">
                                  <p:stCondLst>
                                    <p:cond delay="0"/>
                                  </p:stCondLst>
                                  <p:childTnLst>
                                    <p:set>
                                      <p:cBhvr>
                                        <p:cTn id="40" dur="1" fill="hold">
                                          <p:stCondLst>
                                            <p:cond delay="0"/>
                                          </p:stCondLst>
                                        </p:cTn>
                                        <p:tgtEl>
                                          <p:spTgt spid="152"/>
                                        </p:tgtEl>
                                        <p:attrNameLst>
                                          <p:attrName>style.visibility</p:attrName>
                                        </p:attrNameLst>
                                      </p:cBhvr>
                                      <p:to>
                                        <p:strVal val="visible"/>
                                      </p:to>
                                    </p:set>
                                    <p:anim calcmode="lin" valueType="num">
                                      <p:cBhvr additive="base">
                                        <p:cTn id="41" dur="500" fill="hold"/>
                                        <p:tgtEl>
                                          <p:spTgt spid="152"/>
                                        </p:tgtEl>
                                        <p:attrNameLst>
                                          <p:attrName>ppt_x</p:attrName>
                                        </p:attrNameLst>
                                      </p:cBhvr>
                                      <p:tavLst>
                                        <p:tav tm="0">
                                          <p:val>
                                            <p:strVal val="1+#ppt_w/2"/>
                                          </p:val>
                                        </p:tav>
                                        <p:tav tm="100000">
                                          <p:val>
                                            <p:strVal val="#ppt_x"/>
                                          </p:val>
                                        </p:tav>
                                      </p:tavLst>
                                    </p:anim>
                                    <p:anim calcmode="lin" valueType="num">
                                      <p:cBhvr additive="base">
                                        <p:cTn id="42" dur="500" fill="hold"/>
                                        <p:tgtEl>
                                          <p:spTgt spid="152"/>
                                        </p:tgtEl>
                                        <p:attrNameLst>
                                          <p:attrName>ppt_y</p:attrName>
                                        </p:attrNameLst>
                                      </p:cBhvr>
                                      <p:tavLst>
                                        <p:tav tm="0">
                                          <p:val>
                                            <p:strVal val="#ppt_y"/>
                                          </p:val>
                                        </p:tav>
                                        <p:tav tm="100000">
                                          <p:val>
                                            <p:strVal val="#ppt_y"/>
                                          </p:val>
                                        </p:tav>
                                      </p:tavLst>
                                    </p:anim>
                                  </p:childTnLst>
                                </p:cTn>
                              </p:par>
                            </p:childTnLst>
                          </p:cTn>
                        </p:par>
                        <p:par>
                          <p:cTn id="43" fill="hold">
                            <p:stCondLst>
                              <p:cond delay="3500"/>
                            </p:stCondLst>
                            <p:childTnLst>
                              <p:par>
                                <p:cTn id="44" presetID="2" presetClass="entr" presetSubtype="2" decel="100000" fill="hold" nodeType="afterEffect">
                                  <p:stCondLst>
                                    <p:cond delay="0"/>
                                  </p:stCondLst>
                                  <p:childTnLst>
                                    <p:set>
                                      <p:cBhvr>
                                        <p:cTn id="45" dur="1" fill="hold">
                                          <p:stCondLst>
                                            <p:cond delay="0"/>
                                          </p:stCondLst>
                                        </p:cTn>
                                        <p:tgtEl>
                                          <p:spTgt spid="149"/>
                                        </p:tgtEl>
                                        <p:attrNameLst>
                                          <p:attrName>style.visibility</p:attrName>
                                        </p:attrNameLst>
                                      </p:cBhvr>
                                      <p:to>
                                        <p:strVal val="visible"/>
                                      </p:to>
                                    </p:set>
                                    <p:anim calcmode="lin" valueType="num">
                                      <p:cBhvr additive="base">
                                        <p:cTn id="46" dur="500" fill="hold"/>
                                        <p:tgtEl>
                                          <p:spTgt spid="149"/>
                                        </p:tgtEl>
                                        <p:attrNameLst>
                                          <p:attrName>ppt_x</p:attrName>
                                        </p:attrNameLst>
                                      </p:cBhvr>
                                      <p:tavLst>
                                        <p:tav tm="0">
                                          <p:val>
                                            <p:strVal val="1+#ppt_w/2"/>
                                          </p:val>
                                        </p:tav>
                                        <p:tav tm="100000">
                                          <p:val>
                                            <p:strVal val="#ppt_x"/>
                                          </p:val>
                                        </p:tav>
                                      </p:tavLst>
                                    </p:anim>
                                    <p:anim calcmode="lin" valueType="num">
                                      <p:cBhvr additive="base">
                                        <p:cTn id="47" dur="500" fill="hold"/>
                                        <p:tgtEl>
                                          <p:spTgt spid="149"/>
                                        </p:tgtEl>
                                        <p:attrNameLst>
                                          <p:attrName>ppt_y</p:attrName>
                                        </p:attrNameLst>
                                      </p:cBhvr>
                                      <p:tavLst>
                                        <p:tav tm="0">
                                          <p:val>
                                            <p:strVal val="#ppt_y"/>
                                          </p:val>
                                        </p:tav>
                                        <p:tav tm="100000">
                                          <p:val>
                                            <p:strVal val="#ppt_y"/>
                                          </p:val>
                                        </p:tav>
                                      </p:tavLst>
                                    </p:anim>
                                  </p:childTnLst>
                                </p:cTn>
                              </p:par>
                              <p:par>
                                <p:cTn id="48" presetID="2" presetClass="entr" presetSubtype="8" fill="hold" grpId="0" nodeType="withEffect">
                                  <p:stCondLst>
                                    <p:cond delay="0"/>
                                  </p:stCondLst>
                                  <p:childTnLst>
                                    <p:set>
                                      <p:cBhvr>
                                        <p:cTn id="49" dur="1" fill="hold">
                                          <p:stCondLst>
                                            <p:cond delay="0"/>
                                          </p:stCondLst>
                                        </p:cTn>
                                        <p:tgtEl>
                                          <p:spTgt spid="156"/>
                                        </p:tgtEl>
                                        <p:attrNameLst>
                                          <p:attrName>style.visibility</p:attrName>
                                        </p:attrNameLst>
                                      </p:cBhvr>
                                      <p:to>
                                        <p:strVal val="visible"/>
                                      </p:to>
                                    </p:set>
                                    <p:anim calcmode="lin" valueType="num">
                                      <p:cBhvr additive="base">
                                        <p:cTn id="50" dur="1000" fill="hold"/>
                                        <p:tgtEl>
                                          <p:spTgt spid="156"/>
                                        </p:tgtEl>
                                        <p:attrNameLst>
                                          <p:attrName>ppt_x</p:attrName>
                                        </p:attrNameLst>
                                      </p:cBhvr>
                                      <p:tavLst>
                                        <p:tav tm="0">
                                          <p:val>
                                            <p:strVal val="0-#ppt_w/2"/>
                                          </p:val>
                                        </p:tav>
                                        <p:tav tm="100000">
                                          <p:val>
                                            <p:strVal val="#ppt_x"/>
                                          </p:val>
                                        </p:tav>
                                      </p:tavLst>
                                    </p:anim>
                                    <p:anim calcmode="lin" valueType="num">
                                      <p:cBhvr additive="base">
                                        <p:cTn id="51" dur="1000" fill="hold"/>
                                        <p:tgtEl>
                                          <p:spTgt spid="156"/>
                                        </p:tgtEl>
                                        <p:attrNameLst>
                                          <p:attrName>ppt_y</p:attrName>
                                        </p:attrNameLst>
                                      </p:cBhvr>
                                      <p:tavLst>
                                        <p:tav tm="0">
                                          <p:val>
                                            <p:strVal val="#ppt_y"/>
                                          </p:val>
                                        </p:tav>
                                        <p:tav tm="100000">
                                          <p:val>
                                            <p:strVal val="#ppt_y"/>
                                          </p:val>
                                        </p:tav>
                                      </p:tavLst>
                                    </p:anim>
                                  </p:childTnLst>
                                </p:cTn>
                              </p:par>
                              <p:par>
                                <p:cTn id="52" presetID="22" presetClass="entr" presetSubtype="8" fill="hold" nodeType="withEffect">
                                  <p:stCondLst>
                                    <p:cond delay="100"/>
                                  </p:stCondLst>
                                  <p:childTnLst>
                                    <p:set>
                                      <p:cBhvr>
                                        <p:cTn id="53" dur="1" fill="hold">
                                          <p:stCondLst>
                                            <p:cond delay="0"/>
                                          </p:stCondLst>
                                        </p:cTn>
                                        <p:tgtEl>
                                          <p:spTgt spid="155"/>
                                        </p:tgtEl>
                                        <p:attrNameLst>
                                          <p:attrName>style.visibility</p:attrName>
                                        </p:attrNameLst>
                                      </p:cBhvr>
                                      <p:to>
                                        <p:strVal val="visible"/>
                                      </p:to>
                                    </p:set>
                                    <p:animEffect transition="in" filter="wipe(left)">
                                      <p:cBhvr>
                                        <p:cTn id="54" dur="1000"/>
                                        <p:tgtEl>
                                          <p:spTgt spid="155"/>
                                        </p:tgtEl>
                                      </p:cBhvr>
                                    </p:animEffect>
                                  </p:childTnLst>
                                </p:cTn>
                              </p:par>
                              <p:par>
                                <p:cTn id="55" presetID="10" presetClass="entr" presetSubtype="0" fill="hold" nodeType="withEffect">
                                  <p:stCondLst>
                                    <p:cond delay="100"/>
                                  </p:stCondLst>
                                  <p:childTnLst>
                                    <p:set>
                                      <p:cBhvr>
                                        <p:cTn id="56" dur="1" fill="hold">
                                          <p:stCondLst>
                                            <p:cond delay="0"/>
                                          </p:stCondLst>
                                        </p:cTn>
                                        <p:tgtEl>
                                          <p:spTgt spid="158"/>
                                        </p:tgtEl>
                                        <p:attrNameLst>
                                          <p:attrName>style.visibility</p:attrName>
                                        </p:attrNameLst>
                                      </p:cBhvr>
                                      <p:to>
                                        <p:strVal val="visible"/>
                                      </p:to>
                                    </p:set>
                                    <p:animEffect transition="in" filter="fade">
                                      <p:cBhvr>
                                        <p:cTn id="57" dur="500"/>
                                        <p:tgtEl>
                                          <p:spTgt spid="158"/>
                                        </p:tgtEl>
                                      </p:cBhvr>
                                    </p:animEffect>
                                  </p:childTnLst>
                                </p:cTn>
                              </p:par>
                              <p:par>
                                <p:cTn id="58" presetID="19" presetClass="entr" presetSubtype="5" fill="hold" grpId="0" nodeType="withEffect">
                                  <p:stCondLst>
                                    <p:cond delay="100"/>
                                  </p:stCondLst>
                                  <p:iterate type="lt">
                                    <p:tmPct val="10000"/>
                                  </p:iterate>
                                  <p:childTnLst>
                                    <p:set>
                                      <p:cBhvr>
                                        <p:cTn id="59" dur="1" fill="hold">
                                          <p:stCondLst>
                                            <p:cond delay="0"/>
                                          </p:stCondLst>
                                        </p:cTn>
                                        <p:tgtEl>
                                          <p:spTgt spid="157"/>
                                        </p:tgtEl>
                                        <p:attrNameLst>
                                          <p:attrName>style.visibility</p:attrName>
                                        </p:attrNameLst>
                                      </p:cBhvr>
                                      <p:to>
                                        <p:strVal val="visible"/>
                                      </p:to>
                                    </p:set>
                                    <p:anim calcmode="lin" valueType="num">
                                      <p:cBhvr>
                                        <p:cTn id="60" dur="500" fill="hold"/>
                                        <p:tgtEl>
                                          <p:spTgt spid="157"/>
                                        </p:tgtEl>
                                        <p:attrNameLst>
                                          <p:attrName>ppt_w</p:attrName>
                                        </p:attrNameLst>
                                      </p:cBhvr>
                                      <p:tavLst>
                                        <p:tav tm="0">
                                          <p:val>
                                            <p:strVal val="#ppt_w"/>
                                          </p:val>
                                        </p:tav>
                                        <p:tav tm="100000">
                                          <p:val>
                                            <p:strVal val="#ppt_w"/>
                                          </p:val>
                                        </p:tav>
                                      </p:tavLst>
                                    </p:anim>
                                    <p:anim calcmode="lin" valueType="num">
                                      <p:cBhvr>
                                        <p:cTn id="61" dur="500" fill="hold"/>
                                        <p:tgtEl>
                                          <p:spTgt spid="157"/>
                                        </p:tgtEl>
                                        <p:attrNameLst>
                                          <p:attrName>ppt_h</p:attrName>
                                        </p:attrNameLst>
                                      </p:cBhvr>
                                      <p:tavLst>
                                        <p:tav tm="0" fmla="#ppt_h*sin(2.5*pi*$)">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 grpId="0" animBg="1"/>
      <p:bldP spid="15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69"/>
          <p:cNvSpPr>
            <a:spLocks noEditPoints="1"/>
          </p:cNvSpPr>
          <p:nvPr/>
        </p:nvSpPr>
        <p:spPr bwMode="auto">
          <a:xfrm>
            <a:off x="5147191" y="3560619"/>
            <a:ext cx="2239066" cy="1369601"/>
          </a:xfrm>
          <a:custGeom>
            <a:avLst/>
            <a:gdLst>
              <a:gd name="T0" fmla="*/ 491 w 582"/>
              <a:gd name="T1" fmla="*/ 236 h 356"/>
              <a:gd name="T2" fmla="*/ 527 w 582"/>
              <a:gd name="T3" fmla="*/ 36 h 356"/>
              <a:gd name="T4" fmla="*/ 95 w 582"/>
              <a:gd name="T5" fmla="*/ 228 h 356"/>
              <a:gd name="T6" fmla="*/ 523 w 582"/>
              <a:gd name="T7" fmla="*/ 38 h 356"/>
              <a:gd name="T8" fmla="*/ 87 w 582"/>
              <a:gd name="T9" fmla="*/ 228 h 356"/>
              <a:gd name="T10" fmla="*/ 512 w 582"/>
              <a:gd name="T11" fmla="*/ 55 h 356"/>
              <a:gd name="T12" fmla="*/ 531 w 582"/>
              <a:gd name="T13" fmla="*/ 40 h 356"/>
              <a:gd name="T14" fmla="*/ 544 w 582"/>
              <a:gd name="T15" fmla="*/ 74 h 356"/>
              <a:gd name="T16" fmla="*/ 514 w 582"/>
              <a:gd name="T17" fmla="*/ 49 h 356"/>
              <a:gd name="T18" fmla="*/ 546 w 582"/>
              <a:gd name="T19" fmla="*/ 104 h 356"/>
              <a:gd name="T20" fmla="*/ 548 w 582"/>
              <a:gd name="T21" fmla="*/ 34 h 356"/>
              <a:gd name="T22" fmla="*/ 362 w 582"/>
              <a:gd name="T23" fmla="*/ 61 h 356"/>
              <a:gd name="T24" fmla="*/ 379 w 582"/>
              <a:gd name="T25" fmla="*/ 120 h 356"/>
              <a:gd name="T26" fmla="*/ 91 w 582"/>
              <a:gd name="T27" fmla="*/ 304 h 356"/>
              <a:gd name="T28" fmla="*/ 369 w 582"/>
              <a:gd name="T29" fmla="*/ 89 h 356"/>
              <a:gd name="T30" fmla="*/ 365 w 582"/>
              <a:gd name="T31" fmla="*/ 110 h 356"/>
              <a:gd name="T32" fmla="*/ 516 w 582"/>
              <a:gd name="T33" fmla="*/ 228 h 356"/>
              <a:gd name="T34" fmla="*/ 82 w 582"/>
              <a:gd name="T35" fmla="*/ 312 h 356"/>
              <a:gd name="T36" fmla="*/ 68 w 582"/>
              <a:gd name="T37" fmla="*/ 279 h 356"/>
              <a:gd name="T38" fmla="*/ 531 w 582"/>
              <a:gd name="T39" fmla="*/ 91 h 356"/>
              <a:gd name="T40" fmla="*/ 518 w 582"/>
              <a:gd name="T41" fmla="*/ 76 h 356"/>
              <a:gd name="T42" fmla="*/ 84 w 582"/>
              <a:gd name="T43" fmla="*/ 276 h 356"/>
              <a:gd name="T44" fmla="*/ 542 w 582"/>
              <a:gd name="T45" fmla="*/ 169 h 356"/>
              <a:gd name="T46" fmla="*/ 105 w 582"/>
              <a:gd name="T47" fmla="*/ 312 h 356"/>
              <a:gd name="T48" fmla="*/ 497 w 582"/>
              <a:gd name="T49" fmla="*/ 91 h 356"/>
              <a:gd name="T50" fmla="*/ 474 w 582"/>
              <a:gd name="T51" fmla="*/ 55 h 356"/>
              <a:gd name="T52" fmla="*/ 537 w 582"/>
              <a:gd name="T53" fmla="*/ 118 h 356"/>
              <a:gd name="T54" fmla="*/ 535 w 582"/>
              <a:gd name="T55" fmla="*/ 110 h 356"/>
              <a:gd name="T56" fmla="*/ 510 w 582"/>
              <a:gd name="T57" fmla="*/ 89 h 356"/>
              <a:gd name="T58" fmla="*/ 457 w 582"/>
              <a:gd name="T59" fmla="*/ 152 h 356"/>
              <a:gd name="T60" fmla="*/ 466 w 582"/>
              <a:gd name="T61" fmla="*/ 150 h 356"/>
              <a:gd name="T62" fmla="*/ 463 w 582"/>
              <a:gd name="T63" fmla="*/ 131 h 356"/>
              <a:gd name="T64" fmla="*/ 476 w 582"/>
              <a:gd name="T65" fmla="*/ 121 h 356"/>
              <a:gd name="T66" fmla="*/ 489 w 582"/>
              <a:gd name="T67" fmla="*/ 139 h 356"/>
              <a:gd name="T68" fmla="*/ 485 w 582"/>
              <a:gd name="T69" fmla="*/ 158 h 356"/>
              <a:gd name="T70" fmla="*/ 449 w 582"/>
              <a:gd name="T71" fmla="*/ 49 h 356"/>
              <a:gd name="T72" fmla="*/ 455 w 582"/>
              <a:gd name="T73" fmla="*/ 53 h 356"/>
              <a:gd name="T74" fmla="*/ 461 w 582"/>
              <a:gd name="T75" fmla="*/ 245 h 356"/>
              <a:gd name="T76" fmla="*/ 539 w 582"/>
              <a:gd name="T77" fmla="*/ 192 h 356"/>
              <a:gd name="T78" fmla="*/ 392 w 582"/>
              <a:gd name="T79" fmla="*/ 93 h 356"/>
              <a:gd name="T80" fmla="*/ 103 w 582"/>
              <a:gd name="T81" fmla="*/ 226 h 356"/>
              <a:gd name="T82" fmla="*/ 112 w 582"/>
              <a:gd name="T83" fmla="*/ 257 h 356"/>
              <a:gd name="T84" fmla="*/ 118 w 582"/>
              <a:gd name="T85" fmla="*/ 262 h 356"/>
              <a:gd name="T86" fmla="*/ 160 w 582"/>
              <a:gd name="T87" fmla="*/ 302 h 356"/>
              <a:gd name="T88" fmla="*/ 223 w 582"/>
              <a:gd name="T89" fmla="*/ 293 h 356"/>
              <a:gd name="T90" fmla="*/ 207 w 582"/>
              <a:gd name="T91" fmla="*/ 299 h 356"/>
              <a:gd name="T92" fmla="*/ 143 w 582"/>
              <a:gd name="T93" fmla="*/ 302 h 356"/>
              <a:gd name="T94" fmla="*/ 122 w 582"/>
              <a:gd name="T95" fmla="*/ 312 h 356"/>
              <a:gd name="T96" fmla="*/ 118 w 582"/>
              <a:gd name="T97" fmla="*/ 314 h 356"/>
              <a:gd name="T98" fmla="*/ 569 w 582"/>
              <a:gd name="T99" fmla="*/ 239 h 356"/>
              <a:gd name="T100" fmla="*/ 510 w 582"/>
              <a:gd name="T101" fmla="*/ 260 h 356"/>
              <a:gd name="T102" fmla="*/ 487 w 582"/>
              <a:gd name="T103" fmla="*/ 260 h 356"/>
              <a:gd name="T104" fmla="*/ 32 w 582"/>
              <a:gd name="T105" fmla="*/ 335 h 356"/>
              <a:gd name="T106" fmla="*/ 49 w 582"/>
              <a:gd name="T107" fmla="*/ 297 h 356"/>
              <a:gd name="T108" fmla="*/ 59 w 582"/>
              <a:gd name="T109" fmla="*/ 241 h 356"/>
              <a:gd name="T110" fmla="*/ 68 w 582"/>
              <a:gd name="T111" fmla="*/ 205 h 356"/>
              <a:gd name="T112" fmla="*/ 154 w 582"/>
              <a:gd name="T113" fmla="*/ 200 h 356"/>
              <a:gd name="T114" fmla="*/ 346 w 582"/>
              <a:gd name="T115" fmla="*/ 116 h 356"/>
              <a:gd name="T116" fmla="*/ 322 w 582"/>
              <a:gd name="T117" fmla="*/ 101 h 356"/>
              <a:gd name="T118" fmla="*/ 352 w 582"/>
              <a:gd name="T119" fmla="*/ 34 h 356"/>
              <a:gd name="T120" fmla="*/ 535 w 582"/>
              <a:gd name="T121" fmla="*/ 9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2" h="356">
                <a:moveTo>
                  <a:pt x="369" y="110"/>
                </a:moveTo>
                <a:lnTo>
                  <a:pt x="369" y="110"/>
                </a:lnTo>
                <a:lnTo>
                  <a:pt x="367" y="112"/>
                </a:lnTo>
                <a:lnTo>
                  <a:pt x="369" y="112"/>
                </a:lnTo>
                <a:lnTo>
                  <a:pt x="369" y="112"/>
                </a:lnTo>
                <a:lnTo>
                  <a:pt x="369" y="110"/>
                </a:lnTo>
                <a:lnTo>
                  <a:pt x="371" y="110"/>
                </a:lnTo>
                <a:lnTo>
                  <a:pt x="371" y="110"/>
                </a:lnTo>
                <a:lnTo>
                  <a:pt x="369" y="110"/>
                </a:lnTo>
                <a:close/>
                <a:moveTo>
                  <a:pt x="483" y="64"/>
                </a:moveTo>
                <a:lnTo>
                  <a:pt x="483" y="64"/>
                </a:lnTo>
                <a:lnTo>
                  <a:pt x="483" y="66"/>
                </a:lnTo>
                <a:lnTo>
                  <a:pt x="485" y="66"/>
                </a:lnTo>
                <a:lnTo>
                  <a:pt x="485" y="66"/>
                </a:lnTo>
                <a:lnTo>
                  <a:pt x="485" y="68"/>
                </a:lnTo>
                <a:lnTo>
                  <a:pt x="487" y="68"/>
                </a:lnTo>
                <a:lnTo>
                  <a:pt x="485" y="68"/>
                </a:lnTo>
                <a:lnTo>
                  <a:pt x="485" y="66"/>
                </a:lnTo>
                <a:lnTo>
                  <a:pt x="485" y="66"/>
                </a:lnTo>
                <a:lnTo>
                  <a:pt x="483" y="66"/>
                </a:lnTo>
                <a:lnTo>
                  <a:pt x="483" y="64"/>
                </a:lnTo>
                <a:lnTo>
                  <a:pt x="483" y="64"/>
                </a:lnTo>
                <a:close/>
                <a:moveTo>
                  <a:pt x="491" y="234"/>
                </a:moveTo>
                <a:lnTo>
                  <a:pt x="491" y="236"/>
                </a:lnTo>
                <a:lnTo>
                  <a:pt x="491" y="236"/>
                </a:lnTo>
                <a:lnTo>
                  <a:pt x="493" y="236"/>
                </a:lnTo>
                <a:lnTo>
                  <a:pt x="493" y="236"/>
                </a:lnTo>
                <a:lnTo>
                  <a:pt x="493" y="234"/>
                </a:lnTo>
                <a:lnTo>
                  <a:pt x="493" y="234"/>
                </a:lnTo>
                <a:lnTo>
                  <a:pt x="491" y="234"/>
                </a:lnTo>
                <a:close/>
                <a:moveTo>
                  <a:pt x="91" y="228"/>
                </a:moveTo>
                <a:lnTo>
                  <a:pt x="91" y="228"/>
                </a:lnTo>
                <a:lnTo>
                  <a:pt x="89" y="228"/>
                </a:lnTo>
                <a:lnTo>
                  <a:pt x="91" y="230"/>
                </a:lnTo>
                <a:lnTo>
                  <a:pt x="91" y="230"/>
                </a:lnTo>
                <a:lnTo>
                  <a:pt x="91" y="228"/>
                </a:lnTo>
                <a:lnTo>
                  <a:pt x="91" y="228"/>
                </a:lnTo>
                <a:close/>
                <a:moveTo>
                  <a:pt x="93" y="262"/>
                </a:moveTo>
                <a:lnTo>
                  <a:pt x="91" y="262"/>
                </a:lnTo>
                <a:lnTo>
                  <a:pt x="91" y="264"/>
                </a:lnTo>
                <a:lnTo>
                  <a:pt x="91" y="264"/>
                </a:lnTo>
                <a:lnTo>
                  <a:pt x="91" y="264"/>
                </a:lnTo>
                <a:lnTo>
                  <a:pt x="93" y="262"/>
                </a:lnTo>
                <a:lnTo>
                  <a:pt x="93" y="262"/>
                </a:lnTo>
                <a:close/>
                <a:moveTo>
                  <a:pt x="529" y="40"/>
                </a:moveTo>
                <a:lnTo>
                  <a:pt x="529" y="38"/>
                </a:lnTo>
                <a:lnTo>
                  <a:pt x="529" y="38"/>
                </a:lnTo>
                <a:lnTo>
                  <a:pt x="527" y="36"/>
                </a:lnTo>
                <a:lnTo>
                  <a:pt x="525" y="36"/>
                </a:lnTo>
                <a:lnTo>
                  <a:pt x="523" y="34"/>
                </a:lnTo>
                <a:lnTo>
                  <a:pt x="529" y="40"/>
                </a:lnTo>
                <a:close/>
                <a:moveTo>
                  <a:pt x="546" y="91"/>
                </a:moveTo>
                <a:lnTo>
                  <a:pt x="546" y="93"/>
                </a:lnTo>
                <a:lnTo>
                  <a:pt x="546" y="93"/>
                </a:lnTo>
                <a:lnTo>
                  <a:pt x="548" y="93"/>
                </a:lnTo>
                <a:lnTo>
                  <a:pt x="546" y="89"/>
                </a:lnTo>
                <a:lnTo>
                  <a:pt x="544" y="91"/>
                </a:lnTo>
                <a:lnTo>
                  <a:pt x="546" y="91"/>
                </a:lnTo>
                <a:close/>
                <a:moveTo>
                  <a:pt x="384" y="101"/>
                </a:moveTo>
                <a:lnTo>
                  <a:pt x="383" y="104"/>
                </a:lnTo>
                <a:lnTo>
                  <a:pt x="381" y="106"/>
                </a:lnTo>
                <a:lnTo>
                  <a:pt x="383" y="106"/>
                </a:lnTo>
                <a:lnTo>
                  <a:pt x="383" y="102"/>
                </a:lnTo>
                <a:lnTo>
                  <a:pt x="384" y="101"/>
                </a:lnTo>
                <a:close/>
                <a:moveTo>
                  <a:pt x="95" y="226"/>
                </a:moveTo>
                <a:lnTo>
                  <a:pt x="95" y="228"/>
                </a:lnTo>
                <a:lnTo>
                  <a:pt x="93" y="230"/>
                </a:lnTo>
                <a:lnTo>
                  <a:pt x="93" y="232"/>
                </a:lnTo>
                <a:lnTo>
                  <a:pt x="93" y="230"/>
                </a:lnTo>
                <a:lnTo>
                  <a:pt x="95" y="230"/>
                </a:lnTo>
                <a:lnTo>
                  <a:pt x="95" y="228"/>
                </a:lnTo>
                <a:lnTo>
                  <a:pt x="95" y="228"/>
                </a:lnTo>
                <a:lnTo>
                  <a:pt x="95" y="226"/>
                </a:lnTo>
                <a:close/>
                <a:moveTo>
                  <a:pt x="533" y="97"/>
                </a:moveTo>
                <a:lnTo>
                  <a:pt x="535" y="99"/>
                </a:lnTo>
                <a:lnTo>
                  <a:pt x="537" y="101"/>
                </a:lnTo>
                <a:lnTo>
                  <a:pt x="537" y="101"/>
                </a:lnTo>
                <a:lnTo>
                  <a:pt x="537" y="99"/>
                </a:lnTo>
                <a:lnTo>
                  <a:pt x="535" y="99"/>
                </a:lnTo>
                <a:lnTo>
                  <a:pt x="535" y="97"/>
                </a:lnTo>
                <a:lnTo>
                  <a:pt x="533" y="97"/>
                </a:lnTo>
                <a:close/>
                <a:moveTo>
                  <a:pt x="544" y="64"/>
                </a:moveTo>
                <a:lnTo>
                  <a:pt x="544" y="66"/>
                </a:lnTo>
                <a:lnTo>
                  <a:pt x="544" y="68"/>
                </a:lnTo>
                <a:lnTo>
                  <a:pt x="544" y="64"/>
                </a:lnTo>
                <a:lnTo>
                  <a:pt x="544" y="62"/>
                </a:lnTo>
                <a:lnTo>
                  <a:pt x="544" y="62"/>
                </a:lnTo>
                <a:lnTo>
                  <a:pt x="544" y="64"/>
                </a:lnTo>
                <a:close/>
                <a:moveTo>
                  <a:pt x="527" y="40"/>
                </a:moveTo>
                <a:lnTo>
                  <a:pt x="525" y="38"/>
                </a:lnTo>
                <a:lnTo>
                  <a:pt x="525" y="38"/>
                </a:lnTo>
                <a:lnTo>
                  <a:pt x="523" y="36"/>
                </a:lnTo>
                <a:lnTo>
                  <a:pt x="523" y="36"/>
                </a:lnTo>
                <a:lnTo>
                  <a:pt x="523" y="34"/>
                </a:lnTo>
                <a:lnTo>
                  <a:pt x="522" y="36"/>
                </a:lnTo>
                <a:lnTo>
                  <a:pt x="523" y="38"/>
                </a:lnTo>
                <a:lnTo>
                  <a:pt x="525" y="38"/>
                </a:lnTo>
                <a:lnTo>
                  <a:pt x="527" y="40"/>
                </a:lnTo>
                <a:close/>
                <a:moveTo>
                  <a:pt x="137" y="285"/>
                </a:moveTo>
                <a:lnTo>
                  <a:pt x="137" y="293"/>
                </a:lnTo>
                <a:lnTo>
                  <a:pt x="137" y="293"/>
                </a:lnTo>
                <a:lnTo>
                  <a:pt x="137" y="293"/>
                </a:lnTo>
                <a:lnTo>
                  <a:pt x="135" y="289"/>
                </a:lnTo>
                <a:lnTo>
                  <a:pt x="135" y="287"/>
                </a:lnTo>
                <a:lnTo>
                  <a:pt x="135" y="285"/>
                </a:lnTo>
                <a:lnTo>
                  <a:pt x="137" y="285"/>
                </a:lnTo>
                <a:close/>
                <a:moveTo>
                  <a:pt x="531" y="34"/>
                </a:moveTo>
                <a:lnTo>
                  <a:pt x="531" y="34"/>
                </a:lnTo>
                <a:lnTo>
                  <a:pt x="533" y="36"/>
                </a:lnTo>
                <a:lnTo>
                  <a:pt x="535" y="38"/>
                </a:lnTo>
                <a:lnTo>
                  <a:pt x="535" y="36"/>
                </a:lnTo>
                <a:lnTo>
                  <a:pt x="533" y="34"/>
                </a:lnTo>
                <a:lnTo>
                  <a:pt x="533" y="34"/>
                </a:lnTo>
                <a:lnTo>
                  <a:pt x="531" y="34"/>
                </a:lnTo>
                <a:close/>
                <a:moveTo>
                  <a:pt x="82" y="234"/>
                </a:moveTo>
                <a:lnTo>
                  <a:pt x="85" y="232"/>
                </a:lnTo>
                <a:lnTo>
                  <a:pt x="85" y="230"/>
                </a:lnTo>
                <a:lnTo>
                  <a:pt x="87" y="228"/>
                </a:lnTo>
                <a:lnTo>
                  <a:pt x="89" y="228"/>
                </a:lnTo>
                <a:lnTo>
                  <a:pt x="87" y="228"/>
                </a:lnTo>
                <a:lnTo>
                  <a:pt x="85" y="230"/>
                </a:lnTo>
                <a:lnTo>
                  <a:pt x="82" y="234"/>
                </a:lnTo>
                <a:lnTo>
                  <a:pt x="82" y="234"/>
                </a:lnTo>
                <a:close/>
                <a:moveTo>
                  <a:pt x="386" y="101"/>
                </a:moveTo>
                <a:lnTo>
                  <a:pt x="386" y="102"/>
                </a:lnTo>
                <a:lnTo>
                  <a:pt x="384" y="104"/>
                </a:lnTo>
                <a:lnTo>
                  <a:pt x="384" y="104"/>
                </a:lnTo>
                <a:lnTo>
                  <a:pt x="386" y="104"/>
                </a:lnTo>
                <a:lnTo>
                  <a:pt x="388" y="102"/>
                </a:lnTo>
                <a:lnTo>
                  <a:pt x="390" y="102"/>
                </a:lnTo>
                <a:lnTo>
                  <a:pt x="388" y="101"/>
                </a:lnTo>
                <a:lnTo>
                  <a:pt x="388" y="101"/>
                </a:lnTo>
                <a:lnTo>
                  <a:pt x="386" y="101"/>
                </a:lnTo>
                <a:close/>
                <a:moveTo>
                  <a:pt x="504" y="45"/>
                </a:moveTo>
                <a:lnTo>
                  <a:pt x="504" y="47"/>
                </a:lnTo>
                <a:lnTo>
                  <a:pt x="506" y="47"/>
                </a:lnTo>
                <a:lnTo>
                  <a:pt x="506" y="47"/>
                </a:lnTo>
                <a:lnTo>
                  <a:pt x="508" y="49"/>
                </a:lnTo>
                <a:lnTo>
                  <a:pt x="508" y="49"/>
                </a:lnTo>
                <a:lnTo>
                  <a:pt x="508" y="51"/>
                </a:lnTo>
                <a:lnTo>
                  <a:pt x="510" y="51"/>
                </a:lnTo>
                <a:lnTo>
                  <a:pt x="510" y="53"/>
                </a:lnTo>
                <a:lnTo>
                  <a:pt x="512" y="53"/>
                </a:lnTo>
                <a:lnTo>
                  <a:pt x="512" y="55"/>
                </a:lnTo>
                <a:lnTo>
                  <a:pt x="512" y="55"/>
                </a:lnTo>
                <a:lnTo>
                  <a:pt x="514" y="57"/>
                </a:lnTo>
                <a:lnTo>
                  <a:pt x="514" y="59"/>
                </a:lnTo>
                <a:lnTo>
                  <a:pt x="514" y="57"/>
                </a:lnTo>
                <a:lnTo>
                  <a:pt x="512" y="55"/>
                </a:lnTo>
                <a:lnTo>
                  <a:pt x="512" y="55"/>
                </a:lnTo>
                <a:lnTo>
                  <a:pt x="512" y="53"/>
                </a:lnTo>
                <a:lnTo>
                  <a:pt x="510" y="53"/>
                </a:lnTo>
                <a:lnTo>
                  <a:pt x="510" y="51"/>
                </a:lnTo>
                <a:lnTo>
                  <a:pt x="510" y="51"/>
                </a:lnTo>
                <a:lnTo>
                  <a:pt x="508" y="49"/>
                </a:lnTo>
                <a:lnTo>
                  <a:pt x="508" y="49"/>
                </a:lnTo>
                <a:lnTo>
                  <a:pt x="508" y="49"/>
                </a:lnTo>
                <a:lnTo>
                  <a:pt x="506" y="47"/>
                </a:lnTo>
                <a:lnTo>
                  <a:pt x="506" y="47"/>
                </a:lnTo>
                <a:lnTo>
                  <a:pt x="506" y="45"/>
                </a:lnTo>
                <a:lnTo>
                  <a:pt x="504" y="45"/>
                </a:lnTo>
                <a:close/>
                <a:moveTo>
                  <a:pt x="529" y="40"/>
                </a:moveTo>
                <a:lnTo>
                  <a:pt x="531" y="41"/>
                </a:lnTo>
                <a:lnTo>
                  <a:pt x="535" y="45"/>
                </a:lnTo>
                <a:lnTo>
                  <a:pt x="535" y="43"/>
                </a:lnTo>
                <a:lnTo>
                  <a:pt x="535" y="41"/>
                </a:lnTo>
                <a:lnTo>
                  <a:pt x="535" y="41"/>
                </a:lnTo>
                <a:lnTo>
                  <a:pt x="531" y="40"/>
                </a:lnTo>
                <a:lnTo>
                  <a:pt x="529" y="40"/>
                </a:lnTo>
                <a:close/>
                <a:moveTo>
                  <a:pt x="358" y="85"/>
                </a:moveTo>
                <a:lnTo>
                  <a:pt x="358" y="85"/>
                </a:lnTo>
                <a:lnTo>
                  <a:pt x="360" y="83"/>
                </a:lnTo>
                <a:lnTo>
                  <a:pt x="360" y="81"/>
                </a:lnTo>
                <a:lnTo>
                  <a:pt x="362" y="80"/>
                </a:lnTo>
                <a:lnTo>
                  <a:pt x="360" y="81"/>
                </a:lnTo>
                <a:lnTo>
                  <a:pt x="356" y="83"/>
                </a:lnTo>
                <a:lnTo>
                  <a:pt x="356" y="87"/>
                </a:lnTo>
                <a:lnTo>
                  <a:pt x="356" y="87"/>
                </a:lnTo>
                <a:lnTo>
                  <a:pt x="356" y="85"/>
                </a:lnTo>
                <a:lnTo>
                  <a:pt x="358" y="85"/>
                </a:lnTo>
                <a:close/>
                <a:moveTo>
                  <a:pt x="499" y="213"/>
                </a:moveTo>
                <a:lnTo>
                  <a:pt x="497" y="215"/>
                </a:lnTo>
                <a:lnTo>
                  <a:pt x="497" y="217"/>
                </a:lnTo>
                <a:lnTo>
                  <a:pt x="495" y="217"/>
                </a:lnTo>
                <a:lnTo>
                  <a:pt x="493" y="219"/>
                </a:lnTo>
                <a:lnTo>
                  <a:pt x="495" y="220"/>
                </a:lnTo>
                <a:lnTo>
                  <a:pt x="497" y="219"/>
                </a:lnTo>
                <a:lnTo>
                  <a:pt x="499" y="215"/>
                </a:lnTo>
                <a:lnTo>
                  <a:pt x="499" y="215"/>
                </a:lnTo>
                <a:lnTo>
                  <a:pt x="499" y="213"/>
                </a:lnTo>
                <a:lnTo>
                  <a:pt x="499" y="213"/>
                </a:lnTo>
                <a:close/>
                <a:moveTo>
                  <a:pt x="544" y="74"/>
                </a:moveTo>
                <a:lnTo>
                  <a:pt x="544" y="76"/>
                </a:lnTo>
                <a:lnTo>
                  <a:pt x="544" y="80"/>
                </a:lnTo>
                <a:lnTo>
                  <a:pt x="546" y="81"/>
                </a:lnTo>
                <a:lnTo>
                  <a:pt x="546" y="83"/>
                </a:lnTo>
                <a:lnTo>
                  <a:pt x="546" y="80"/>
                </a:lnTo>
                <a:lnTo>
                  <a:pt x="546" y="74"/>
                </a:lnTo>
                <a:lnTo>
                  <a:pt x="544" y="74"/>
                </a:lnTo>
                <a:lnTo>
                  <a:pt x="544" y="72"/>
                </a:lnTo>
                <a:lnTo>
                  <a:pt x="544" y="74"/>
                </a:lnTo>
                <a:close/>
                <a:moveTo>
                  <a:pt x="381" y="102"/>
                </a:moveTo>
                <a:lnTo>
                  <a:pt x="379" y="104"/>
                </a:lnTo>
                <a:lnTo>
                  <a:pt x="379" y="104"/>
                </a:lnTo>
                <a:lnTo>
                  <a:pt x="375" y="110"/>
                </a:lnTo>
                <a:lnTo>
                  <a:pt x="371" y="118"/>
                </a:lnTo>
                <a:lnTo>
                  <a:pt x="375" y="112"/>
                </a:lnTo>
                <a:lnTo>
                  <a:pt x="379" y="108"/>
                </a:lnTo>
                <a:lnTo>
                  <a:pt x="381" y="102"/>
                </a:lnTo>
                <a:close/>
                <a:moveTo>
                  <a:pt x="527" y="40"/>
                </a:moveTo>
                <a:lnTo>
                  <a:pt x="531" y="45"/>
                </a:lnTo>
                <a:lnTo>
                  <a:pt x="535" y="49"/>
                </a:lnTo>
                <a:lnTo>
                  <a:pt x="531" y="45"/>
                </a:lnTo>
                <a:lnTo>
                  <a:pt x="527" y="40"/>
                </a:lnTo>
                <a:lnTo>
                  <a:pt x="527" y="40"/>
                </a:lnTo>
                <a:close/>
                <a:moveTo>
                  <a:pt x="514" y="49"/>
                </a:moveTo>
                <a:lnTo>
                  <a:pt x="510" y="45"/>
                </a:lnTo>
                <a:lnTo>
                  <a:pt x="508" y="40"/>
                </a:lnTo>
                <a:lnTo>
                  <a:pt x="503" y="36"/>
                </a:lnTo>
                <a:lnTo>
                  <a:pt x="508" y="41"/>
                </a:lnTo>
                <a:lnTo>
                  <a:pt x="512" y="47"/>
                </a:lnTo>
                <a:lnTo>
                  <a:pt x="512" y="49"/>
                </a:lnTo>
                <a:lnTo>
                  <a:pt x="514" y="49"/>
                </a:lnTo>
                <a:lnTo>
                  <a:pt x="514" y="49"/>
                </a:lnTo>
                <a:lnTo>
                  <a:pt x="514" y="49"/>
                </a:lnTo>
                <a:close/>
                <a:moveTo>
                  <a:pt x="527" y="238"/>
                </a:moveTo>
                <a:lnTo>
                  <a:pt x="525" y="239"/>
                </a:lnTo>
                <a:lnTo>
                  <a:pt x="525" y="239"/>
                </a:lnTo>
                <a:lnTo>
                  <a:pt x="525" y="239"/>
                </a:lnTo>
                <a:lnTo>
                  <a:pt x="523" y="238"/>
                </a:lnTo>
                <a:lnTo>
                  <a:pt x="522" y="239"/>
                </a:lnTo>
                <a:lnTo>
                  <a:pt x="520" y="241"/>
                </a:lnTo>
                <a:lnTo>
                  <a:pt x="518" y="243"/>
                </a:lnTo>
                <a:lnTo>
                  <a:pt x="523" y="241"/>
                </a:lnTo>
                <a:lnTo>
                  <a:pt x="529" y="239"/>
                </a:lnTo>
                <a:lnTo>
                  <a:pt x="529" y="239"/>
                </a:lnTo>
                <a:lnTo>
                  <a:pt x="527" y="238"/>
                </a:lnTo>
                <a:lnTo>
                  <a:pt x="527" y="238"/>
                </a:lnTo>
                <a:lnTo>
                  <a:pt x="527" y="238"/>
                </a:lnTo>
                <a:close/>
                <a:moveTo>
                  <a:pt x="546" y="104"/>
                </a:moveTo>
                <a:lnTo>
                  <a:pt x="546" y="112"/>
                </a:lnTo>
                <a:lnTo>
                  <a:pt x="548" y="120"/>
                </a:lnTo>
                <a:lnTo>
                  <a:pt x="548" y="114"/>
                </a:lnTo>
                <a:lnTo>
                  <a:pt x="548" y="108"/>
                </a:lnTo>
                <a:lnTo>
                  <a:pt x="548" y="102"/>
                </a:lnTo>
                <a:lnTo>
                  <a:pt x="546" y="102"/>
                </a:lnTo>
                <a:lnTo>
                  <a:pt x="546" y="102"/>
                </a:lnTo>
                <a:lnTo>
                  <a:pt x="546" y="104"/>
                </a:lnTo>
                <a:close/>
                <a:moveTo>
                  <a:pt x="548" y="34"/>
                </a:moveTo>
                <a:lnTo>
                  <a:pt x="550" y="38"/>
                </a:lnTo>
                <a:lnTo>
                  <a:pt x="550" y="40"/>
                </a:lnTo>
                <a:lnTo>
                  <a:pt x="550" y="41"/>
                </a:lnTo>
                <a:lnTo>
                  <a:pt x="550" y="43"/>
                </a:lnTo>
                <a:lnTo>
                  <a:pt x="552" y="43"/>
                </a:lnTo>
                <a:lnTo>
                  <a:pt x="552" y="38"/>
                </a:lnTo>
                <a:lnTo>
                  <a:pt x="550" y="32"/>
                </a:lnTo>
                <a:lnTo>
                  <a:pt x="550" y="30"/>
                </a:lnTo>
                <a:lnTo>
                  <a:pt x="552" y="30"/>
                </a:lnTo>
                <a:lnTo>
                  <a:pt x="552" y="28"/>
                </a:lnTo>
                <a:lnTo>
                  <a:pt x="550" y="28"/>
                </a:lnTo>
                <a:lnTo>
                  <a:pt x="548" y="28"/>
                </a:lnTo>
                <a:lnTo>
                  <a:pt x="548" y="30"/>
                </a:lnTo>
                <a:lnTo>
                  <a:pt x="548" y="32"/>
                </a:lnTo>
                <a:lnTo>
                  <a:pt x="548" y="34"/>
                </a:lnTo>
                <a:close/>
                <a:moveTo>
                  <a:pt x="522" y="61"/>
                </a:moveTo>
                <a:lnTo>
                  <a:pt x="537" y="80"/>
                </a:lnTo>
                <a:lnTo>
                  <a:pt x="537" y="78"/>
                </a:lnTo>
                <a:lnTo>
                  <a:pt x="537" y="78"/>
                </a:lnTo>
                <a:lnTo>
                  <a:pt x="523" y="62"/>
                </a:lnTo>
                <a:lnTo>
                  <a:pt x="523" y="62"/>
                </a:lnTo>
                <a:lnTo>
                  <a:pt x="522" y="61"/>
                </a:lnTo>
                <a:lnTo>
                  <a:pt x="522" y="61"/>
                </a:lnTo>
                <a:lnTo>
                  <a:pt x="522" y="61"/>
                </a:lnTo>
                <a:close/>
                <a:moveTo>
                  <a:pt x="82" y="295"/>
                </a:moveTo>
                <a:lnTo>
                  <a:pt x="76" y="300"/>
                </a:lnTo>
                <a:lnTo>
                  <a:pt x="72" y="306"/>
                </a:lnTo>
                <a:lnTo>
                  <a:pt x="72" y="306"/>
                </a:lnTo>
                <a:lnTo>
                  <a:pt x="74" y="306"/>
                </a:lnTo>
                <a:lnTo>
                  <a:pt x="74" y="306"/>
                </a:lnTo>
                <a:lnTo>
                  <a:pt x="82" y="297"/>
                </a:lnTo>
                <a:lnTo>
                  <a:pt x="82" y="295"/>
                </a:lnTo>
                <a:close/>
                <a:moveTo>
                  <a:pt x="362" y="55"/>
                </a:moveTo>
                <a:lnTo>
                  <a:pt x="360" y="57"/>
                </a:lnTo>
                <a:lnTo>
                  <a:pt x="358" y="57"/>
                </a:lnTo>
                <a:lnTo>
                  <a:pt x="358" y="59"/>
                </a:lnTo>
                <a:lnTo>
                  <a:pt x="360" y="61"/>
                </a:lnTo>
                <a:lnTo>
                  <a:pt x="362" y="61"/>
                </a:lnTo>
                <a:lnTo>
                  <a:pt x="362" y="61"/>
                </a:lnTo>
                <a:lnTo>
                  <a:pt x="363" y="59"/>
                </a:lnTo>
                <a:lnTo>
                  <a:pt x="363" y="57"/>
                </a:lnTo>
                <a:lnTo>
                  <a:pt x="365" y="57"/>
                </a:lnTo>
                <a:lnTo>
                  <a:pt x="365" y="57"/>
                </a:lnTo>
                <a:lnTo>
                  <a:pt x="367" y="55"/>
                </a:lnTo>
                <a:lnTo>
                  <a:pt x="365" y="55"/>
                </a:lnTo>
                <a:lnTo>
                  <a:pt x="363" y="55"/>
                </a:lnTo>
                <a:lnTo>
                  <a:pt x="362" y="55"/>
                </a:lnTo>
                <a:close/>
                <a:moveTo>
                  <a:pt x="82" y="234"/>
                </a:moveTo>
                <a:lnTo>
                  <a:pt x="78" y="236"/>
                </a:lnTo>
                <a:lnTo>
                  <a:pt x="74" y="239"/>
                </a:lnTo>
                <a:lnTo>
                  <a:pt x="72" y="241"/>
                </a:lnTo>
                <a:lnTo>
                  <a:pt x="70" y="243"/>
                </a:lnTo>
                <a:lnTo>
                  <a:pt x="72" y="243"/>
                </a:lnTo>
                <a:lnTo>
                  <a:pt x="72" y="243"/>
                </a:lnTo>
                <a:lnTo>
                  <a:pt x="78" y="239"/>
                </a:lnTo>
                <a:lnTo>
                  <a:pt x="82" y="234"/>
                </a:lnTo>
                <a:close/>
                <a:moveTo>
                  <a:pt x="383" y="112"/>
                </a:moveTo>
                <a:lnTo>
                  <a:pt x="379" y="116"/>
                </a:lnTo>
                <a:lnTo>
                  <a:pt x="373" y="120"/>
                </a:lnTo>
                <a:lnTo>
                  <a:pt x="375" y="121"/>
                </a:lnTo>
                <a:lnTo>
                  <a:pt x="375" y="123"/>
                </a:lnTo>
                <a:lnTo>
                  <a:pt x="377" y="121"/>
                </a:lnTo>
                <a:lnTo>
                  <a:pt x="379" y="120"/>
                </a:lnTo>
                <a:lnTo>
                  <a:pt x="381" y="118"/>
                </a:lnTo>
                <a:lnTo>
                  <a:pt x="383" y="118"/>
                </a:lnTo>
                <a:lnTo>
                  <a:pt x="384" y="116"/>
                </a:lnTo>
                <a:lnTo>
                  <a:pt x="384" y="114"/>
                </a:lnTo>
                <a:lnTo>
                  <a:pt x="384" y="112"/>
                </a:lnTo>
                <a:lnTo>
                  <a:pt x="383" y="112"/>
                </a:lnTo>
                <a:close/>
                <a:moveTo>
                  <a:pt x="82" y="253"/>
                </a:moveTo>
                <a:lnTo>
                  <a:pt x="78" y="257"/>
                </a:lnTo>
                <a:lnTo>
                  <a:pt x="72" y="260"/>
                </a:lnTo>
                <a:lnTo>
                  <a:pt x="70" y="262"/>
                </a:lnTo>
                <a:lnTo>
                  <a:pt x="68" y="266"/>
                </a:lnTo>
                <a:lnTo>
                  <a:pt x="68" y="268"/>
                </a:lnTo>
                <a:lnTo>
                  <a:pt x="74" y="264"/>
                </a:lnTo>
                <a:lnTo>
                  <a:pt x="78" y="259"/>
                </a:lnTo>
                <a:lnTo>
                  <a:pt x="80" y="259"/>
                </a:lnTo>
                <a:lnTo>
                  <a:pt x="82" y="257"/>
                </a:lnTo>
                <a:lnTo>
                  <a:pt x="82" y="257"/>
                </a:lnTo>
                <a:lnTo>
                  <a:pt x="82" y="255"/>
                </a:lnTo>
                <a:lnTo>
                  <a:pt x="84" y="255"/>
                </a:lnTo>
                <a:lnTo>
                  <a:pt x="84" y="253"/>
                </a:lnTo>
                <a:lnTo>
                  <a:pt x="84" y="253"/>
                </a:lnTo>
                <a:lnTo>
                  <a:pt x="84" y="253"/>
                </a:lnTo>
                <a:lnTo>
                  <a:pt x="82" y="253"/>
                </a:lnTo>
                <a:close/>
                <a:moveTo>
                  <a:pt x="91" y="304"/>
                </a:moveTo>
                <a:lnTo>
                  <a:pt x="87" y="310"/>
                </a:lnTo>
                <a:lnTo>
                  <a:pt x="82" y="314"/>
                </a:lnTo>
                <a:lnTo>
                  <a:pt x="91" y="318"/>
                </a:lnTo>
                <a:lnTo>
                  <a:pt x="91" y="312"/>
                </a:lnTo>
                <a:lnTo>
                  <a:pt x="93" y="306"/>
                </a:lnTo>
                <a:lnTo>
                  <a:pt x="93" y="304"/>
                </a:lnTo>
                <a:lnTo>
                  <a:pt x="91" y="304"/>
                </a:lnTo>
                <a:lnTo>
                  <a:pt x="91" y="304"/>
                </a:lnTo>
                <a:close/>
                <a:moveTo>
                  <a:pt x="369" y="89"/>
                </a:moveTo>
                <a:lnTo>
                  <a:pt x="367" y="89"/>
                </a:lnTo>
                <a:lnTo>
                  <a:pt x="367" y="91"/>
                </a:lnTo>
                <a:lnTo>
                  <a:pt x="363" y="97"/>
                </a:lnTo>
                <a:lnTo>
                  <a:pt x="360" y="102"/>
                </a:lnTo>
                <a:lnTo>
                  <a:pt x="360" y="104"/>
                </a:lnTo>
                <a:lnTo>
                  <a:pt x="362" y="104"/>
                </a:lnTo>
                <a:lnTo>
                  <a:pt x="362" y="104"/>
                </a:lnTo>
                <a:lnTo>
                  <a:pt x="363" y="102"/>
                </a:lnTo>
                <a:lnTo>
                  <a:pt x="365" y="99"/>
                </a:lnTo>
                <a:lnTo>
                  <a:pt x="369" y="95"/>
                </a:lnTo>
                <a:lnTo>
                  <a:pt x="369" y="95"/>
                </a:lnTo>
                <a:lnTo>
                  <a:pt x="371" y="91"/>
                </a:lnTo>
                <a:lnTo>
                  <a:pt x="371" y="89"/>
                </a:lnTo>
                <a:lnTo>
                  <a:pt x="369" y="89"/>
                </a:lnTo>
                <a:lnTo>
                  <a:pt x="369" y="89"/>
                </a:lnTo>
                <a:close/>
                <a:moveTo>
                  <a:pt x="529" y="133"/>
                </a:moveTo>
                <a:lnTo>
                  <a:pt x="533" y="140"/>
                </a:lnTo>
                <a:lnTo>
                  <a:pt x="539" y="148"/>
                </a:lnTo>
                <a:lnTo>
                  <a:pt x="542" y="158"/>
                </a:lnTo>
                <a:lnTo>
                  <a:pt x="542" y="150"/>
                </a:lnTo>
                <a:lnTo>
                  <a:pt x="541" y="142"/>
                </a:lnTo>
                <a:lnTo>
                  <a:pt x="541" y="142"/>
                </a:lnTo>
                <a:lnTo>
                  <a:pt x="539" y="142"/>
                </a:lnTo>
                <a:lnTo>
                  <a:pt x="529" y="133"/>
                </a:lnTo>
                <a:close/>
                <a:moveTo>
                  <a:pt x="506" y="220"/>
                </a:moveTo>
                <a:lnTo>
                  <a:pt x="503" y="226"/>
                </a:lnTo>
                <a:lnTo>
                  <a:pt x="499" y="232"/>
                </a:lnTo>
                <a:lnTo>
                  <a:pt x="495" y="238"/>
                </a:lnTo>
                <a:lnTo>
                  <a:pt x="501" y="234"/>
                </a:lnTo>
                <a:lnTo>
                  <a:pt x="504" y="228"/>
                </a:lnTo>
                <a:lnTo>
                  <a:pt x="510" y="222"/>
                </a:lnTo>
                <a:lnTo>
                  <a:pt x="510" y="222"/>
                </a:lnTo>
                <a:lnTo>
                  <a:pt x="508" y="220"/>
                </a:lnTo>
                <a:lnTo>
                  <a:pt x="506" y="220"/>
                </a:lnTo>
                <a:close/>
                <a:moveTo>
                  <a:pt x="381" y="95"/>
                </a:moveTo>
                <a:lnTo>
                  <a:pt x="371" y="101"/>
                </a:lnTo>
                <a:lnTo>
                  <a:pt x="365" y="108"/>
                </a:lnTo>
                <a:lnTo>
                  <a:pt x="365" y="110"/>
                </a:lnTo>
                <a:lnTo>
                  <a:pt x="365" y="110"/>
                </a:lnTo>
                <a:lnTo>
                  <a:pt x="371" y="108"/>
                </a:lnTo>
                <a:lnTo>
                  <a:pt x="373" y="104"/>
                </a:lnTo>
                <a:lnTo>
                  <a:pt x="381" y="97"/>
                </a:lnTo>
                <a:lnTo>
                  <a:pt x="381" y="95"/>
                </a:lnTo>
                <a:lnTo>
                  <a:pt x="381" y="95"/>
                </a:lnTo>
                <a:close/>
                <a:moveTo>
                  <a:pt x="520" y="230"/>
                </a:moveTo>
                <a:lnTo>
                  <a:pt x="514" y="236"/>
                </a:lnTo>
                <a:lnTo>
                  <a:pt x="508" y="239"/>
                </a:lnTo>
                <a:lnTo>
                  <a:pt x="503" y="243"/>
                </a:lnTo>
                <a:lnTo>
                  <a:pt x="506" y="245"/>
                </a:lnTo>
                <a:lnTo>
                  <a:pt x="508" y="243"/>
                </a:lnTo>
                <a:lnTo>
                  <a:pt x="510" y="243"/>
                </a:lnTo>
                <a:lnTo>
                  <a:pt x="512" y="241"/>
                </a:lnTo>
                <a:lnTo>
                  <a:pt x="518" y="238"/>
                </a:lnTo>
                <a:lnTo>
                  <a:pt x="523" y="234"/>
                </a:lnTo>
                <a:lnTo>
                  <a:pt x="522" y="232"/>
                </a:lnTo>
                <a:lnTo>
                  <a:pt x="520" y="230"/>
                </a:lnTo>
                <a:close/>
                <a:moveTo>
                  <a:pt x="512" y="226"/>
                </a:moveTo>
                <a:lnTo>
                  <a:pt x="499" y="239"/>
                </a:lnTo>
                <a:lnTo>
                  <a:pt x="499" y="239"/>
                </a:lnTo>
                <a:lnTo>
                  <a:pt x="499" y="241"/>
                </a:lnTo>
                <a:lnTo>
                  <a:pt x="501" y="241"/>
                </a:lnTo>
                <a:lnTo>
                  <a:pt x="508" y="236"/>
                </a:lnTo>
                <a:lnTo>
                  <a:pt x="516" y="228"/>
                </a:lnTo>
                <a:lnTo>
                  <a:pt x="516" y="226"/>
                </a:lnTo>
                <a:lnTo>
                  <a:pt x="514" y="226"/>
                </a:lnTo>
                <a:lnTo>
                  <a:pt x="514" y="226"/>
                </a:lnTo>
                <a:lnTo>
                  <a:pt x="512" y="226"/>
                </a:lnTo>
                <a:close/>
                <a:moveTo>
                  <a:pt x="89" y="241"/>
                </a:moveTo>
                <a:lnTo>
                  <a:pt x="87" y="239"/>
                </a:lnTo>
                <a:lnTo>
                  <a:pt x="87" y="239"/>
                </a:lnTo>
                <a:lnTo>
                  <a:pt x="82" y="243"/>
                </a:lnTo>
                <a:lnTo>
                  <a:pt x="76" y="247"/>
                </a:lnTo>
                <a:lnTo>
                  <a:pt x="70" y="251"/>
                </a:lnTo>
                <a:lnTo>
                  <a:pt x="70" y="253"/>
                </a:lnTo>
                <a:lnTo>
                  <a:pt x="70" y="255"/>
                </a:lnTo>
                <a:lnTo>
                  <a:pt x="72" y="255"/>
                </a:lnTo>
                <a:lnTo>
                  <a:pt x="76" y="253"/>
                </a:lnTo>
                <a:lnTo>
                  <a:pt x="78" y="251"/>
                </a:lnTo>
                <a:lnTo>
                  <a:pt x="80" y="249"/>
                </a:lnTo>
                <a:lnTo>
                  <a:pt x="85" y="245"/>
                </a:lnTo>
                <a:lnTo>
                  <a:pt x="89" y="241"/>
                </a:lnTo>
                <a:close/>
                <a:moveTo>
                  <a:pt x="93" y="287"/>
                </a:moveTo>
                <a:lnTo>
                  <a:pt x="84" y="299"/>
                </a:lnTo>
                <a:lnTo>
                  <a:pt x="78" y="308"/>
                </a:lnTo>
                <a:lnTo>
                  <a:pt x="78" y="310"/>
                </a:lnTo>
                <a:lnTo>
                  <a:pt x="80" y="310"/>
                </a:lnTo>
                <a:lnTo>
                  <a:pt x="82" y="312"/>
                </a:lnTo>
                <a:lnTo>
                  <a:pt x="84" y="310"/>
                </a:lnTo>
                <a:lnTo>
                  <a:pt x="84" y="308"/>
                </a:lnTo>
                <a:lnTo>
                  <a:pt x="85" y="308"/>
                </a:lnTo>
                <a:lnTo>
                  <a:pt x="85" y="308"/>
                </a:lnTo>
                <a:lnTo>
                  <a:pt x="84" y="308"/>
                </a:lnTo>
                <a:lnTo>
                  <a:pt x="84" y="306"/>
                </a:lnTo>
                <a:lnTo>
                  <a:pt x="85" y="306"/>
                </a:lnTo>
                <a:lnTo>
                  <a:pt x="85" y="306"/>
                </a:lnTo>
                <a:lnTo>
                  <a:pt x="85" y="306"/>
                </a:lnTo>
                <a:lnTo>
                  <a:pt x="87" y="306"/>
                </a:lnTo>
                <a:lnTo>
                  <a:pt x="85" y="304"/>
                </a:lnTo>
                <a:lnTo>
                  <a:pt x="89" y="302"/>
                </a:lnTo>
                <a:lnTo>
                  <a:pt x="93" y="299"/>
                </a:lnTo>
                <a:lnTo>
                  <a:pt x="93" y="297"/>
                </a:lnTo>
                <a:lnTo>
                  <a:pt x="93" y="293"/>
                </a:lnTo>
                <a:lnTo>
                  <a:pt x="93" y="291"/>
                </a:lnTo>
                <a:lnTo>
                  <a:pt x="93" y="287"/>
                </a:lnTo>
                <a:lnTo>
                  <a:pt x="93" y="287"/>
                </a:lnTo>
                <a:close/>
                <a:moveTo>
                  <a:pt x="91" y="257"/>
                </a:moveTo>
                <a:lnTo>
                  <a:pt x="84" y="262"/>
                </a:lnTo>
                <a:lnTo>
                  <a:pt x="76" y="268"/>
                </a:lnTo>
                <a:lnTo>
                  <a:pt x="68" y="274"/>
                </a:lnTo>
                <a:lnTo>
                  <a:pt x="68" y="276"/>
                </a:lnTo>
                <a:lnTo>
                  <a:pt x="68" y="279"/>
                </a:lnTo>
                <a:lnTo>
                  <a:pt x="68" y="281"/>
                </a:lnTo>
                <a:lnTo>
                  <a:pt x="74" y="278"/>
                </a:lnTo>
                <a:lnTo>
                  <a:pt x="80" y="272"/>
                </a:lnTo>
                <a:lnTo>
                  <a:pt x="85" y="264"/>
                </a:lnTo>
                <a:lnTo>
                  <a:pt x="85" y="264"/>
                </a:lnTo>
                <a:lnTo>
                  <a:pt x="87" y="264"/>
                </a:lnTo>
                <a:lnTo>
                  <a:pt x="87" y="262"/>
                </a:lnTo>
                <a:lnTo>
                  <a:pt x="87" y="260"/>
                </a:lnTo>
                <a:lnTo>
                  <a:pt x="89" y="260"/>
                </a:lnTo>
                <a:lnTo>
                  <a:pt x="89" y="262"/>
                </a:lnTo>
                <a:lnTo>
                  <a:pt x="89" y="260"/>
                </a:lnTo>
                <a:lnTo>
                  <a:pt x="89" y="259"/>
                </a:lnTo>
                <a:lnTo>
                  <a:pt x="89" y="259"/>
                </a:lnTo>
                <a:lnTo>
                  <a:pt x="91" y="257"/>
                </a:lnTo>
                <a:lnTo>
                  <a:pt x="91" y="257"/>
                </a:lnTo>
                <a:lnTo>
                  <a:pt x="91" y="257"/>
                </a:lnTo>
                <a:close/>
                <a:moveTo>
                  <a:pt x="522" y="78"/>
                </a:moveTo>
                <a:lnTo>
                  <a:pt x="522" y="80"/>
                </a:lnTo>
                <a:lnTo>
                  <a:pt x="522" y="80"/>
                </a:lnTo>
                <a:lnTo>
                  <a:pt x="523" y="80"/>
                </a:lnTo>
                <a:lnTo>
                  <a:pt x="531" y="89"/>
                </a:lnTo>
                <a:lnTo>
                  <a:pt x="531" y="91"/>
                </a:lnTo>
                <a:lnTo>
                  <a:pt x="531" y="91"/>
                </a:lnTo>
                <a:lnTo>
                  <a:pt x="531" y="91"/>
                </a:lnTo>
                <a:lnTo>
                  <a:pt x="531" y="91"/>
                </a:lnTo>
                <a:lnTo>
                  <a:pt x="533" y="91"/>
                </a:lnTo>
                <a:lnTo>
                  <a:pt x="533" y="91"/>
                </a:lnTo>
                <a:lnTo>
                  <a:pt x="533" y="93"/>
                </a:lnTo>
                <a:lnTo>
                  <a:pt x="535" y="93"/>
                </a:lnTo>
                <a:lnTo>
                  <a:pt x="533" y="91"/>
                </a:lnTo>
                <a:lnTo>
                  <a:pt x="497" y="43"/>
                </a:lnTo>
                <a:lnTo>
                  <a:pt x="497" y="41"/>
                </a:lnTo>
                <a:lnTo>
                  <a:pt x="495" y="40"/>
                </a:lnTo>
                <a:lnTo>
                  <a:pt x="493" y="40"/>
                </a:lnTo>
                <a:lnTo>
                  <a:pt x="491" y="40"/>
                </a:lnTo>
                <a:lnTo>
                  <a:pt x="489" y="40"/>
                </a:lnTo>
                <a:lnTo>
                  <a:pt x="489" y="40"/>
                </a:lnTo>
                <a:lnTo>
                  <a:pt x="489" y="40"/>
                </a:lnTo>
                <a:lnTo>
                  <a:pt x="497" y="49"/>
                </a:lnTo>
                <a:lnTo>
                  <a:pt x="504" y="59"/>
                </a:lnTo>
                <a:lnTo>
                  <a:pt x="512" y="68"/>
                </a:lnTo>
                <a:lnTo>
                  <a:pt x="512" y="68"/>
                </a:lnTo>
                <a:lnTo>
                  <a:pt x="514" y="68"/>
                </a:lnTo>
                <a:lnTo>
                  <a:pt x="514" y="70"/>
                </a:lnTo>
                <a:lnTo>
                  <a:pt x="516" y="72"/>
                </a:lnTo>
                <a:lnTo>
                  <a:pt x="518" y="72"/>
                </a:lnTo>
                <a:lnTo>
                  <a:pt x="518" y="74"/>
                </a:lnTo>
                <a:lnTo>
                  <a:pt x="518" y="76"/>
                </a:lnTo>
                <a:lnTo>
                  <a:pt x="520" y="78"/>
                </a:lnTo>
                <a:lnTo>
                  <a:pt x="522" y="78"/>
                </a:lnTo>
                <a:close/>
                <a:moveTo>
                  <a:pt x="525" y="59"/>
                </a:moveTo>
                <a:lnTo>
                  <a:pt x="527" y="59"/>
                </a:lnTo>
                <a:lnTo>
                  <a:pt x="527" y="61"/>
                </a:lnTo>
                <a:lnTo>
                  <a:pt x="529" y="61"/>
                </a:lnTo>
                <a:lnTo>
                  <a:pt x="529" y="62"/>
                </a:lnTo>
                <a:lnTo>
                  <a:pt x="529" y="62"/>
                </a:lnTo>
                <a:lnTo>
                  <a:pt x="531" y="64"/>
                </a:lnTo>
                <a:lnTo>
                  <a:pt x="531" y="64"/>
                </a:lnTo>
                <a:lnTo>
                  <a:pt x="531" y="66"/>
                </a:lnTo>
                <a:lnTo>
                  <a:pt x="533" y="66"/>
                </a:lnTo>
                <a:lnTo>
                  <a:pt x="535" y="68"/>
                </a:lnTo>
                <a:lnTo>
                  <a:pt x="535" y="62"/>
                </a:lnTo>
                <a:lnTo>
                  <a:pt x="535" y="57"/>
                </a:lnTo>
                <a:lnTo>
                  <a:pt x="527" y="45"/>
                </a:lnTo>
                <a:lnTo>
                  <a:pt x="516" y="36"/>
                </a:lnTo>
                <a:lnTo>
                  <a:pt x="514" y="36"/>
                </a:lnTo>
                <a:lnTo>
                  <a:pt x="512" y="36"/>
                </a:lnTo>
                <a:lnTo>
                  <a:pt x="508" y="36"/>
                </a:lnTo>
                <a:lnTo>
                  <a:pt x="518" y="47"/>
                </a:lnTo>
                <a:lnTo>
                  <a:pt x="525" y="59"/>
                </a:lnTo>
                <a:close/>
                <a:moveTo>
                  <a:pt x="93" y="270"/>
                </a:moveTo>
                <a:lnTo>
                  <a:pt x="84" y="276"/>
                </a:lnTo>
                <a:lnTo>
                  <a:pt x="74" y="283"/>
                </a:lnTo>
                <a:lnTo>
                  <a:pt x="66" y="291"/>
                </a:lnTo>
                <a:lnTo>
                  <a:pt x="66" y="293"/>
                </a:lnTo>
                <a:lnTo>
                  <a:pt x="66" y="293"/>
                </a:lnTo>
                <a:lnTo>
                  <a:pt x="66" y="295"/>
                </a:lnTo>
                <a:lnTo>
                  <a:pt x="66" y="297"/>
                </a:lnTo>
                <a:lnTo>
                  <a:pt x="65" y="297"/>
                </a:lnTo>
                <a:lnTo>
                  <a:pt x="65" y="299"/>
                </a:lnTo>
                <a:lnTo>
                  <a:pt x="65" y="302"/>
                </a:lnTo>
                <a:lnTo>
                  <a:pt x="66" y="302"/>
                </a:lnTo>
                <a:lnTo>
                  <a:pt x="80" y="289"/>
                </a:lnTo>
                <a:lnTo>
                  <a:pt x="93" y="274"/>
                </a:lnTo>
                <a:lnTo>
                  <a:pt x="93" y="274"/>
                </a:lnTo>
                <a:lnTo>
                  <a:pt x="93" y="272"/>
                </a:lnTo>
                <a:lnTo>
                  <a:pt x="93" y="270"/>
                </a:lnTo>
                <a:lnTo>
                  <a:pt x="93" y="270"/>
                </a:lnTo>
                <a:lnTo>
                  <a:pt x="93" y="268"/>
                </a:lnTo>
                <a:lnTo>
                  <a:pt x="93" y="270"/>
                </a:lnTo>
                <a:close/>
                <a:moveTo>
                  <a:pt x="514" y="140"/>
                </a:moveTo>
                <a:lnTo>
                  <a:pt x="520" y="152"/>
                </a:lnTo>
                <a:lnTo>
                  <a:pt x="527" y="161"/>
                </a:lnTo>
                <a:lnTo>
                  <a:pt x="535" y="175"/>
                </a:lnTo>
                <a:lnTo>
                  <a:pt x="544" y="190"/>
                </a:lnTo>
                <a:lnTo>
                  <a:pt x="542" y="169"/>
                </a:lnTo>
                <a:lnTo>
                  <a:pt x="527" y="156"/>
                </a:lnTo>
                <a:lnTo>
                  <a:pt x="514" y="140"/>
                </a:lnTo>
                <a:close/>
                <a:moveTo>
                  <a:pt x="106" y="238"/>
                </a:moveTo>
                <a:lnTo>
                  <a:pt x="106" y="239"/>
                </a:lnTo>
                <a:lnTo>
                  <a:pt x="105" y="239"/>
                </a:lnTo>
                <a:lnTo>
                  <a:pt x="103" y="253"/>
                </a:lnTo>
                <a:lnTo>
                  <a:pt x="103" y="255"/>
                </a:lnTo>
                <a:lnTo>
                  <a:pt x="105" y="257"/>
                </a:lnTo>
                <a:lnTo>
                  <a:pt x="106" y="259"/>
                </a:lnTo>
                <a:lnTo>
                  <a:pt x="105" y="260"/>
                </a:lnTo>
                <a:lnTo>
                  <a:pt x="103" y="264"/>
                </a:lnTo>
                <a:lnTo>
                  <a:pt x="101" y="268"/>
                </a:lnTo>
                <a:lnTo>
                  <a:pt x="101" y="291"/>
                </a:lnTo>
                <a:lnTo>
                  <a:pt x="101" y="312"/>
                </a:lnTo>
                <a:lnTo>
                  <a:pt x="101" y="316"/>
                </a:lnTo>
                <a:lnTo>
                  <a:pt x="101" y="318"/>
                </a:lnTo>
                <a:lnTo>
                  <a:pt x="99" y="321"/>
                </a:lnTo>
                <a:lnTo>
                  <a:pt x="101" y="321"/>
                </a:lnTo>
                <a:lnTo>
                  <a:pt x="101" y="321"/>
                </a:lnTo>
                <a:lnTo>
                  <a:pt x="101" y="323"/>
                </a:lnTo>
                <a:lnTo>
                  <a:pt x="103" y="323"/>
                </a:lnTo>
                <a:lnTo>
                  <a:pt x="103" y="325"/>
                </a:lnTo>
                <a:lnTo>
                  <a:pt x="103" y="323"/>
                </a:lnTo>
                <a:lnTo>
                  <a:pt x="105" y="312"/>
                </a:lnTo>
                <a:lnTo>
                  <a:pt x="105" y="300"/>
                </a:lnTo>
                <a:lnTo>
                  <a:pt x="108" y="236"/>
                </a:lnTo>
                <a:lnTo>
                  <a:pt x="108" y="236"/>
                </a:lnTo>
                <a:lnTo>
                  <a:pt x="106" y="236"/>
                </a:lnTo>
                <a:lnTo>
                  <a:pt x="106" y="238"/>
                </a:lnTo>
                <a:lnTo>
                  <a:pt x="106" y="238"/>
                </a:lnTo>
                <a:close/>
                <a:moveTo>
                  <a:pt x="468" y="49"/>
                </a:moveTo>
                <a:lnTo>
                  <a:pt x="468" y="49"/>
                </a:lnTo>
                <a:lnTo>
                  <a:pt x="468" y="51"/>
                </a:lnTo>
                <a:lnTo>
                  <a:pt x="470" y="51"/>
                </a:lnTo>
                <a:lnTo>
                  <a:pt x="470" y="53"/>
                </a:lnTo>
                <a:lnTo>
                  <a:pt x="468" y="51"/>
                </a:lnTo>
                <a:lnTo>
                  <a:pt x="466" y="49"/>
                </a:lnTo>
                <a:lnTo>
                  <a:pt x="464" y="47"/>
                </a:lnTo>
                <a:lnTo>
                  <a:pt x="463" y="47"/>
                </a:lnTo>
                <a:lnTo>
                  <a:pt x="461" y="45"/>
                </a:lnTo>
                <a:lnTo>
                  <a:pt x="461" y="43"/>
                </a:lnTo>
                <a:lnTo>
                  <a:pt x="457" y="43"/>
                </a:lnTo>
                <a:lnTo>
                  <a:pt x="451" y="43"/>
                </a:lnTo>
                <a:lnTo>
                  <a:pt x="464" y="55"/>
                </a:lnTo>
                <a:lnTo>
                  <a:pt x="476" y="68"/>
                </a:lnTo>
                <a:lnTo>
                  <a:pt x="476" y="68"/>
                </a:lnTo>
                <a:lnTo>
                  <a:pt x="478" y="68"/>
                </a:lnTo>
                <a:lnTo>
                  <a:pt x="497" y="91"/>
                </a:lnTo>
                <a:lnTo>
                  <a:pt x="516" y="114"/>
                </a:lnTo>
                <a:lnTo>
                  <a:pt x="516" y="116"/>
                </a:lnTo>
                <a:lnTo>
                  <a:pt x="518" y="116"/>
                </a:lnTo>
                <a:lnTo>
                  <a:pt x="518" y="118"/>
                </a:lnTo>
                <a:lnTo>
                  <a:pt x="520" y="118"/>
                </a:lnTo>
                <a:lnTo>
                  <a:pt x="520" y="118"/>
                </a:lnTo>
                <a:lnTo>
                  <a:pt x="520" y="120"/>
                </a:lnTo>
                <a:lnTo>
                  <a:pt x="520" y="120"/>
                </a:lnTo>
                <a:lnTo>
                  <a:pt x="523" y="123"/>
                </a:lnTo>
                <a:lnTo>
                  <a:pt x="525" y="123"/>
                </a:lnTo>
                <a:lnTo>
                  <a:pt x="525" y="123"/>
                </a:lnTo>
                <a:lnTo>
                  <a:pt x="523" y="125"/>
                </a:lnTo>
                <a:lnTo>
                  <a:pt x="527" y="127"/>
                </a:lnTo>
                <a:lnTo>
                  <a:pt x="531" y="131"/>
                </a:lnTo>
                <a:lnTo>
                  <a:pt x="531" y="135"/>
                </a:lnTo>
                <a:lnTo>
                  <a:pt x="533" y="133"/>
                </a:lnTo>
                <a:lnTo>
                  <a:pt x="533" y="133"/>
                </a:lnTo>
                <a:lnTo>
                  <a:pt x="529" y="125"/>
                </a:lnTo>
                <a:lnTo>
                  <a:pt x="529" y="123"/>
                </a:lnTo>
                <a:lnTo>
                  <a:pt x="527" y="123"/>
                </a:lnTo>
                <a:lnTo>
                  <a:pt x="527" y="123"/>
                </a:lnTo>
                <a:lnTo>
                  <a:pt x="501" y="87"/>
                </a:lnTo>
                <a:lnTo>
                  <a:pt x="472" y="55"/>
                </a:lnTo>
                <a:lnTo>
                  <a:pt x="474" y="55"/>
                </a:lnTo>
                <a:lnTo>
                  <a:pt x="474" y="57"/>
                </a:lnTo>
                <a:lnTo>
                  <a:pt x="474" y="57"/>
                </a:lnTo>
                <a:lnTo>
                  <a:pt x="474" y="55"/>
                </a:lnTo>
                <a:lnTo>
                  <a:pt x="472" y="53"/>
                </a:lnTo>
                <a:lnTo>
                  <a:pt x="472" y="53"/>
                </a:lnTo>
                <a:lnTo>
                  <a:pt x="470" y="51"/>
                </a:lnTo>
                <a:lnTo>
                  <a:pt x="468" y="51"/>
                </a:lnTo>
                <a:lnTo>
                  <a:pt x="468" y="49"/>
                </a:lnTo>
                <a:lnTo>
                  <a:pt x="468" y="49"/>
                </a:lnTo>
                <a:close/>
                <a:moveTo>
                  <a:pt x="516" y="102"/>
                </a:moveTo>
                <a:lnTo>
                  <a:pt x="518" y="104"/>
                </a:lnTo>
                <a:lnTo>
                  <a:pt x="520" y="108"/>
                </a:lnTo>
                <a:lnTo>
                  <a:pt x="531" y="121"/>
                </a:lnTo>
                <a:lnTo>
                  <a:pt x="541" y="139"/>
                </a:lnTo>
                <a:lnTo>
                  <a:pt x="541" y="133"/>
                </a:lnTo>
                <a:lnTo>
                  <a:pt x="539" y="127"/>
                </a:lnTo>
                <a:lnTo>
                  <a:pt x="537" y="123"/>
                </a:lnTo>
                <a:lnTo>
                  <a:pt x="533" y="120"/>
                </a:lnTo>
                <a:lnTo>
                  <a:pt x="533" y="120"/>
                </a:lnTo>
                <a:lnTo>
                  <a:pt x="533" y="120"/>
                </a:lnTo>
                <a:lnTo>
                  <a:pt x="535" y="120"/>
                </a:lnTo>
                <a:lnTo>
                  <a:pt x="535" y="120"/>
                </a:lnTo>
                <a:lnTo>
                  <a:pt x="535" y="120"/>
                </a:lnTo>
                <a:lnTo>
                  <a:pt x="537" y="118"/>
                </a:lnTo>
                <a:lnTo>
                  <a:pt x="533" y="114"/>
                </a:lnTo>
                <a:lnTo>
                  <a:pt x="529" y="110"/>
                </a:lnTo>
                <a:lnTo>
                  <a:pt x="529" y="108"/>
                </a:lnTo>
                <a:lnTo>
                  <a:pt x="529" y="106"/>
                </a:lnTo>
                <a:lnTo>
                  <a:pt x="529" y="106"/>
                </a:lnTo>
                <a:lnTo>
                  <a:pt x="527" y="106"/>
                </a:lnTo>
                <a:lnTo>
                  <a:pt x="527" y="106"/>
                </a:lnTo>
                <a:lnTo>
                  <a:pt x="512" y="85"/>
                </a:lnTo>
                <a:lnTo>
                  <a:pt x="495" y="64"/>
                </a:lnTo>
                <a:lnTo>
                  <a:pt x="476" y="45"/>
                </a:lnTo>
                <a:lnTo>
                  <a:pt x="478" y="45"/>
                </a:lnTo>
                <a:lnTo>
                  <a:pt x="480" y="45"/>
                </a:lnTo>
                <a:lnTo>
                  <a:pt x="482" y="45"/>
                </a:lnTo>
                <a:lnTo>
                  <a:pt x="499" y="64"/>
                </a:lnTo>
                <a:lnTo>
                  <a:pt x="516" y="85"/>
                </a:lnTo>
                <a:lnTo>
                  <a:pt x="531" y="104"/>
                </a:lnTo>
                <a:lnTo>
                  <a:pt x="531" y="104"/>
                </a:lnTo>
                <a:lnTo>
                  <a:pt x="533" y="104"/>
                </a:lnTo>
                <a:lnTo>
                  <a:pt x="533" y="106"/>
                </a:lnTo>
                <a:lnTo>
                  <a:pt x="533" y="106"/>
                </a:lnTo>
                <a:lnTo>
                  <a:pt x="535" y="108"/>
                </a:lnTo>
                <a:lnTo>
                  <a:pt x="535" y="108"/>
                </a:lnTo>
                <a:lnTo>
                  <a:pt x="535" y="110"/>
                </a:lnTo>
                <a:lnTo>
                  <a:pt x="535" y="110"/>
                </a:lnTo>
                <a:lnTo>
                  <a:pt x="537" y="112"/>
                </a:lnTo>
                <a:lnTo>
                  <a:pt x="537" y="110"/>
                </a:lnTo>
                <a:lnTo>
                  <a:pt x="535" y="110"/>
                </a:lnTo>
                <a:lnTo>
                  <a:pt x="537" y="110"/>
                </a:lnTo>
                <a:lnTo>
                  <a:pt x="539" y="110"/>
                </a:lnTo>
                <a:lnTo>
                  <a:pt x="539" y="110"/>
                </a:lnTo>
                <a:lnTo>
                  <a:pt x="539" y="108"/>
                </a:lnTo>
                <a:lnTo>
                  <a:pt x="512" y="72"/>
                </a:lnTo>
                <a:lnTo>
                  <a:pt x="483" y="40"/>
                </a:lnTo>
                <a:lnTo>
                  <a:pt x="468" y="41"/>
                </a:lnTo>
                <a:lnTo>
                  <a:pt x="466" y="41"/>
                </a:lnTo>
                <a:lnTo>
                  <a:pt x="466" y="43"/>
                </a:lnTo>
                <a:lnTo>
                  <a:pt x="466" y="43"/>
                </a:lnTo>
                <a:lnTo>
                  <a:pt x="480" y="55"/>
                </a:lnTo>
                <a:lnTo>
                  <a:pt x="489" y="66"/>
                </a:lnTo>
                <a:lnTo>
                  <a:pt x="491" y="68"/>
                </a:lnTo>
                <a:lnTo>
                  <a:pt x="493" y="70"/>
                </a:lnTo>
                <a:lnTo>
                  <a:pt x="495" y="72"/>
                </a:lnTo>
                <a:lnTo>
                  <a:pt x="495" y="72"/>
                </a:lnTo>
                <a:lnTo>
                  <a:pt x="495" y="74"/>
                </a:lnTo>
                <a:lnTo>
                  <a:pt x="495" y="74"/>
                </a:lnTo>
                <a:lnTo>
                  <a:pt x="499" y="78"/>
                </a:lnTo>
                <a:lnTo>
                  <a:pt x="503" y="80"/>
                </a:lnTo>
                <a:lnTo>
                  <a:pt x="510" y="89"/>
                </a:lnTo>
                <a:lnTo>
                  <a:pt x="518" y="99"/>
                </a:lnTo>
                <a:lnTo>
                  <a:pt x="525" y="108"/>
                </a:lnTo>
                <a:lnTo>
                  <a:pt x="527" y="108"/>
                </a:lnTo>
                <a:lnTo>
                  <a:pt x="527" y="108"/>
                </a:lnTo>
                <a:lnTo>
                  <a:pt x="525" y="108"/>
                </a:lnTo>
                <a:lnTo>
                  <a:pt x="527" y="112"/>
                </a:lnTo>
                <a:lnTo>
                  <a:pt x="531" y="114"/>
                </a:lnTo>
                <a:lnTo>
                  <a:pt x="531" y="114"/>
                </a:lnTo>
                <a:lnTo>
                  <a:pt x="533" y="116"/>
                </a:lnTo>
                <a:lnTo>
                  <a:pt x="533" y="118"/>
                </a:lnTo>
                <a:lnTo>
                  <a:pt x="533" y="118"/>
                </a:lnTo>
                <a:lnTo>
                  <a:pt x="533" y="118"/>
                </a:lnTo>
                <a:lnTo>
                  <a:pt x="533" y="120"/>
                </a:lnTo>
                <a:lnTo>
                  <a:pt x="527" y="114"/>
                </a:lnTo>
                <a:lnTo>
                  <a:pt x="522" y="108"/>
                </a:lnTo>
                <a:lnTo>
                  <a:pt x="522" y="106"/>
                </a:lnTo>
                <a:lnTo>
                  <a:pt x="520" y="108"/>
                </a:lnTo>
                <a:lnTo>
                  <a:pt x="520" y="106"/>
                </a:lnTo>
                <a:lnTo>
                  <a:pt x="520" y="104"/>
                </a:lnTo>
                <a:lnTo>
                  <a:pt x="518" y="102"/>
                </a:lnTo>
                <a:lnTo>
                  <a:pt x="518" y="102"/>
                </a:lnTo>
                <a:lnTo>
                  <a:pt x="516" y="102"/>
                </a:lnTo>
                <a:close/>
                <a:moveTo>
                  <a:pt x="457" y="150"/>
                </a:moveTo>
                <a:lnTo>
                  <a:pt x="457" y="152"/>
                </a:lnTo>
                <a:lnTo>
                  <a:pt x="459" y="154"/>
                </a:lnTo>
                <a:lnTo>
                  <a:pt x="457" y="154"/>
                </a:lnTo>
                <a:lnTo>
                  <a:pt x="455" y="154"/>
                </a:lnTo>
                <a:lnTo>
                  <a:pt x="453" y="154"/>
                </a:lnTo>
                <a:lnTo>
                  <a:pt x="451" y="156"/>
                </a:lnTo>
                <a:lnTo>
                  <a:pt x="447" y="158"/>
                </a:lnTo>
                <a:lnTo>
                  <a:pt x="447" y="160"/>
                </a:lnTo>
                <a:lnTo>
                  <a:pt x="445" y="163"/>
                </a:lnTo>
                <a:lnTo>
                  <a:pt x="445" y="163"/>
                </a:lnTo>
                <a:lnTo>
                  <a:pt x="443" y="163"/>
                </a:lnTo>
                <a:lnTo>
                  <a:pt x="443" y="163"/>
                </a:lnTo>
                <a:lnTo>
                  <a:pt x="443" y="158"/>
                </a:lnTo>
                <a:lnTo>
                  <a:pt x="447" y="154"/>
                </a:lnTo>
                <a:lnTo>
                  <a:pt x="449" y="152"/>
                </a:lnTo>
                <a:lnTo>
                  <a:pt x="453" y="150"/>
                </a:lnTo>
                <a:lnTo>
                  <a:pt x="449" y="144"/>
                </a:lnTo>
                <a:lnTo>
                  <a:pt x="445" y="137"/>
                </a:lnTo>
                <a:lnTo>
                  <a:pt x="445" y="135"/>
                </a:lnTo>
                <a:lnTo>
                  <a:pt x="447" y="135"/>
                </a:lnTo>
                <a:lnTo>
                  <a:pt x="449" y="135"/>
                </a:lnTo>
                <a:lnTo>
                  <a:pt x="455" y="139"/>
                </a:lnTo>
                <a:lnTo>
                  <a:pt x="459" y="142"/>
                </a:lnTo>
                <a:lnTo>
                  <a:pt x="464" y="148"/>
                </a:lnTo>
                <a:lnTo>
                  <a:pt x="466" y="150"/>
                </a:lnTo>
                <a:lnTo>
                  <a:pt x="468" y="150"/>
                </a:lnTo>
                <a:lnTo>
                  <a:pt x="472" y="152"/>
                </a:lnTo>
                <a:lnTo>
                  <a:pt x="470" y="150"/>
                </a:lnTo>
                <a:lnTo>
                  <a:pt x="468" y="148"/>
                </a:lnTo>
                <a:lnTo>
                  <a:pt x="468" y="146"/>
                </a:lnTo>
                <a:lnTo>
                  <a:pt x="463" y="139"/>
                </a:lnTo>
                <a:lnTo>
                  <a:pt x="457" y="131"/>
                </a:lnTo>
                <a:lnTo>
                  <a:pt x="451" y="123"/>
                </a:lnTo>
                <a:lnTo>
                  <a:pt x="451" y="123"/>
                </a:lnTo>
                <a:lnTo>
                  <a:pt x="451" y="123"/>
                </a:lnTo>
                <a:lnTo>
                  <a:pt x="451" y="123"/>
                </a:lnTo>
                <a:lnTo>
                  <a:pt x="449" y="123"/>
                </a:lnTo>
                <a:lnTo>
                  <a:pt x="447" y="121"/>
                </a:lnTo>
                <a:lnTo>
                  <a:pt x="445" y="120"/>
                </a:lnTo>
                <a:lnTo>
                  <a:pt x="445" y="118"/>
                </a:lnTo>
                <a:lnTo>
                  <a:pt x="443" y="118"/>
                </a:lnTo>
                <a:lnTo>
                  <a:pt x="443" y="116"/>
                </a:lnTo>
                <a:lnTo>
                  <a:pt x="445" y="114"/>
                </a:lnTo>
                <a:lnTo>
                  <a:pt x="447" y="114"/>
                </a:lnTo>
                <a:lnTo>
                  <a:pt x="455" y="121"/>
                </a:lnTo>
                <a:lnTo>
                  <a:pt x="461" y="129"/>
                </a:lnTo>
                <a:lnTo>
                  <a:pt x="463" y="129"/>
                </a:lnTo>
                <a:lnTo>
                  <a:pt x="463" y="131"/>
                </a:lnTo>
                <a:lnTo>
                  <a:pt x="463" y="131"/>
                </a:lnTo>
                <a:lnTo>
                  <a:pt x="463" y="133"/>
                </a:lnTo>
                <a:lnTo>
                  <a:pt x="463" y="133"/>
                </a:lnTo>
                <a:lnTo>
                  <a:pt x="464" y="133"/>
                </a:lnTo>
                <a:lnTo>
                  <a:pt x="466" y="133"/>
                </a:lnTo>
                <a:lnTo>
                  <a:pt x="466" y="137"/>
                </a:lnTo>
                <a:lnTo>
                  <a:pt x="468" y="139"/>
                </a:lnTo>
                <a:lnTo>
                  <a:pt x="472" y="142"/>
                </a:lnTo>
                <a:lnTo>
                  <a:pt x="476" y="146"/>
                </a:lnTo>
                <a:lnTo>
                  <a:pt x="480" y="150"/>
                </a:lnTo>
                <a:lnTo>
                  <a:pt x="483" y="154"/>
                </a:lnTo>
                <a:lnTo>
                  <a:pt x="487" y="158"/>
                </a:lnTo>
                <a:lnTo>
                  <a:pt x="491" y="161"/>
                </a:lnTo>
                <a:lnTo>
                  <a:pt x="497" y="165"/>
                </a:lnTo>
                <a:lnTo>
                  <a:pt x="476" y="135"/>
                </a:lnTo>
                <a:lnTo>
                  <a:pt x="453" y="104"/>
                </a:lnTo>
                <a:lnTo>
                  <a:pt x="434" y="85"/>
                </a:lnTo>
                <a:lnTo>
                  <a:pt x="415" y="66"/>
                </a:lnTo>
                <a:lnTo>
                  <a:pt x="415" y="66"/>
                </a:lnTo>
                <a:lnTo>
                  <a:pt x="415" y="64"/>
                </a:lnTo>
                <a:lnTo>
                  <a:pt x="417" y="64"/>
                </a:lnTo>
                <a:lnTo>
                  <a:pt x="447" y="91"/>
                </a:lnTo>
                <a:lnTo>
                  <a:pt x="476" y="120"/>
                </a:lnTo>
                <a:lnTo>
                  <a:pt x="476" y="121"/>
                </a:lnTo>
                <a:lnTo>
                  <a:pt x="476" y="121"/>
                </a:lnTo>
                <a:lnTo>
                  <a:pt x="480" y="123"/>
                </a:lnTo>
                <a:lnTo>
                  <a:pt x="483" y="125"/>
                </a:lnTo>
                <a:lnTo>
                  <a:pt x="539" y="190"/>
                </a:lnTo>
                <a:lnTo>
                  <a:pt x="539" y="190"/>
                </a:lnTo>
                <a:lnTo>
                  <a:pt x="537" y="190"/>
                </a:lnTo>
                <a:lnTo>
                  <a:pt x="537" y="190"/>
                </a:lnTo>
                <a:lnTo>
                  <a:pt x="535" y="190"/>
                </a:lnTo>
                <a:lnTo>
                  <a:pt x="504" y="156"/>
                </a:lnTo>
                <a:lnTo>
                  <a:pt x="503" y="154"/>
                </a:lnTo>
                <a:lnTo>
                  <a:pt x="503" y="152"/>
                </a:lnTo>
                <a:lnTo>
                  <a:pt x="503" y="152"/>
                </a:lnTo>
                <a:lnTo>
                  <a:pt x="501" y="152"/>
                </a:lnTo>
                <a:lnTo>
                  <a:pt x="501" y="150"/>
                </a:lnTo>
                <a:lnTo>
                  <a:pt x="499" y="148"/>
                </a:lnTo>
                <a:lnTo>
                  <a:pt x="497" y="146"/>
                </a:lnTo>
                <a:lnTo>
                  <a:pt x="495" y="144"/>
                </a:lnTo>
                <a:lnTo>
                  <a:pt x="495" y="144"/>
                </a:lnTo>
                <a:lnTo>
                  <a:pt x="493" y="142"/>
                </a:lnTo>
                <a:lnTo>
                  <a:pt x="493" y="142"/>
                </a:lnTo>
                <a:lnTo>
                  <a:pt x="491" y="142"/>
                </a:lnTo>
                <a:lnTo>
                  <a:pt x="491" y="140"/>
                </a:lnTo>
                <a:lnTo>
                  <a:pt x="491" y="140"/>
                </a:lnTo>
                <a:lnTo>
                  <a:pt x="491" y="140"/>
                </a:lnTo>
                <a:lnTo>
                  <a:pt x="489" y="139"/>
                </a:lnTo>
                <a:lnTo>
                  <a:pt x="483" y="135"/>
                </a:lnTo>
                <a:lnTo>
                  <a:pt x="482" y="129"/>
                </a:lnTo>
                <a:lnTo>
                  <a:pt x="480" y="129"/>
                </a:lnTo>
                <a:lnTo>
                  <a:pt x="480" y="127"/>
                </a:lnTo>
                <a:lnTo>
                  <a:pt x="480" y="127"/>
                </a:lnTo>
                <a:lnTo>
                  <a:pt x="478" y="127"/>
                </a:lnTo>
                <a:lnTo>
                  <a:pt x="476" y="123"/>
                </a:lnTo>
                <a:lnTo>
                  <a:pt x="474" y="121"/>
                </a:lnTo>
                <a:lnTo>
                  <a:pt x="472" y="120"/>
                </a:lnTo>
                <a:lnTo>
                  <a:pt x="472" y="120"/>
                </a:lnTo>
                <a:lnTo>
                  <a:pt x="470" y="120"/>
                </a:lnTo>
                <a:lnTo>
                  <a:pt x="470" y="118"/>
                </a:lnTo>
                <a:lnTo>
                  <a:pt x="468" y="118"/>
                </a:lnTo>
                <a:lnTo>
                  <a:pt x="466" y="116"/>
                </a:lnTo>
                <a:lnTo>
                  <a:pt x="480" y="133"/>
                </a:lnTo>
                <a:lnTo>
                  <a:pt x="491" y="150"/>
                </a:lnTo>
                <a:lnTo>
                  <a:pt x="495" y="156"/>
                </a:lnTo>
                <a:lnTo>
                  <a:pt x="499" y="161"/>
                </a:lnTo>
                <a:lnTo>
                  <a:pt x="503" y="169"/>
                </a:lnTo>
                <a:lnTo>
                  <a:pt x="501" y="169"/>
                </a:lnTo>
                <a:lnTo>
                  <a:pt x="501" y="169"/>
                </a:lnTo>
                <a:lnTo>
                  <a:pt x="499" y="169"/>
                </a:lnTo>
                <a:lnTo>
                  <a:pt x="497" y="167"/>
                </a:lnTo>
                <a:lnTo>
                  <a:pt x="485" y="158"/>
                </a:lnTo>
                <a:lnTo>
                  <a:pt x="472" y="146"/>
                </a:lnTo>
                <a:lnTo>
                  <a:pt x="474" y="150"/>
                </a:lnTo>
                <a:lnTo>
                  <a:pt x="476" y="152"/>
                </a:lnTo>
                <a:lnTo>
                  <a:pt x="476" y="156"/>
                </a:lnTo>
                <a:lnTo>
                  <a:pt x="476" y="156"/>
                </a:lnTo>
                <a:lnTo>
                  <a:pt x="476" y="158"/>
                </a:lnTo>
                <a:lnTo>
                  <a:pt x="474" y="158"/>
                </a:lnTo>
                <a:lnTo>
                  <a:pt x="463" y="148"/>
                </a:lnTo>
                <a:lnTo>
                  <a:pt x="451" y="140"/>
                </a:lnTo>
                <a:lnTo>
                  <a:pt x="451" y="140"/>
                </a:lnTo>
                <a:lnTo>
                  <a:pt x="451" y="142"/>
                </a:lnTo>
                <a:lnTo>
                  <a:pt x="451" y="142"/>
                </a:lnTo>
                <a:lnTo>
                  <a:pt x="453" y="142"/>
                </a:lnTo>
                <a:lnTo>
                  <a:pt x="453" y="144"/>
                </a:lnTo>
                <a:lnTo>
                  <a:pt x="453" y="144"/>
                </a:lnTo>
                <a:lnTo>
                  <a:pt x="453" y="146"/>
                </a:lnTo>
                <a:lnTo>
                  <a:pt x="455" y="148"/>
                </a:lnTo>
                <a:lnTo>
                  <a:pt x="457" y="150"/>
                </a:lnTo>
                <a:close/>
                <a:moveTo>
                  <a:pt x="451" y="51"/>
                </a:moveTo>
                <a:lnTo>
                  <a:pt x="451" y="51"/>
                </a:lnTo>
                <a:lnTo>
                  <a:pt x="451" y="49"/>
                </a:lnTo>
                <a:lnTo>
                  <a:pt x="451" y="49"/>
                </a:lnTo>
                <a:lnTo>
                  <a:pt x="449" y="47"/>
                </a:lnTo>
                <a:lnTo>
                  <a:pt x="449" y="49"/>
                </a:lnTo>
                <a:lnTo>
                  <a:pt x="447" y="47"/>
                </a:lnTo>
                <a:lnTo>
                  <a:pt x="445" y="45"/>
                </a:lnTo>
                <a:lnTo>
                  <a:pt x="443" y="45"/>
                </a:lnTo>
                <a:lnTo>
                  <a:pt x="434" y="47"/>
                </a:lnTo>
                <a:lnTo>
                  <a:pt x="426" y="47"/>
                </a:lnTo>
                <a:lnTo>
                  <a:pt x="449" y="70"/>
                </a:lnTo>
                <a:lnTo>
                  <a:pt x="472" y="91"/>
                </a:lnTo>
                <a:lnTo>
                  <a:pt x="482" y="101"/>
                </a:lnTo>
                <a:lnTo>
                  <a:pt x="489" y="110"/>
                </a:lnTo>
                <a:lnTo>
                  <a:pt x="527" y="152"/>
                </a:lnTo>
                <a:lnTo>
                  <a:pt x="531" y="156"/>
                </a:lnTo>
                <a:lnTo>
                  <a:pt x="535" y="158"/>
                </a:lnTo>
                <a:lnTo>
                  <a:pt x="539" y="161"/>
                </a:lnTo>
                <a:lnTo>
                  <a:pt x="537" y="156"/>
                </a:lnTo>
                <a:lnTo>
                  <a:pt x="535" y="150"/>
                </a:lnTo>
                <a:lnTo>
                  <a:pt x="506" y="108"/>
                </a:lnTo>
                <a:lnTo>
                  <a:pt x="470" y="70"/>
                </a:lnTo>
                <a:lnTo>
                  <a:pt x="470" y="68"/>
                </a:lnTo>
                <a:lnTo>
                  <a:pt x="470" y="68"/>
                </a:lnTo>
                <a:lnTo>
                  <a:pt x="464" y="62"/>
                </a:lnTo>
                <a:lnTo>
                  <a:pt x="459" y="59"/>
                </a:lnTo>
                <a:lnTo>
                  <a:pt x="459" y="57"/>
                </a:lnTo>
                <a:lnTo>
                  <a:pt x="457" y="55"/>
                </a:lnTo>
                <a:lnTo>
                  <a:pt x="455" y="53"/>
                </a:lnTo>
                <a:lnTo>
                  <a:pt x="453" y="53"/>
                </a:lnTo>
                <a:lnTo>
                  <a:pt x="455" y="53"/>
                </a:lnTo>
                <a:lnTo>
                  <a:pt x="455" y="51"/>
                </a:lnTo>
                <a:lnTo>
                  <a:pt x="453" y="51"/>
                </a:lnTo>
                <a:lnTo>
                  <a:pt x="453" y="51"/>
                </a:lnTo>
                <a:lnTo>
                  <a:pt x="451" y="51"/>
                </a:lnTo>
                <a:close/>
                <a:moveTo>
                  <a:pt x="116" y="314"/>
                </a:moveTo>
                <a:lnTo>
                  <a:pt x="116" y="316"/>
                </a:lnTo>
                <a:lnTo>
                  <a:pt x="118" y="316"/>
                </a:lnTo>
                <a:lnTo>
                  <a:pt x="118" y="318"/>
                </a:lnTo>
                <a:lnTo>
                  <a:pt x="118" y="319"/>
                </a:lnTo>
                <a:lnTo>
                  <a:pt x="118" y="323"/>
                </a:lnTo>
                <a:lnTo>
                  <a:pt x="118" y="329"/>
                </a:lnTo>
                <a:lnTo>
                  <a:pt x="118" y="329"/>
                </a:lnTo>
                <a:lnTo>
                  <a:pt x="120" y="331"/>
                </a:lnTo>
                <a:lnTo>
                  <a:pt x="160" y="340"/>
                </a:lnTo>
                <a:lnTo>
                  <a:pt x="205" y="344"/>
                </a:lnTo>
                <a:lnTo>
                  <a:pt x="251" y="342"/>
                </a:lnTo>
                <a:lnTo>
                  <a:pt x="295" y="337"/>
                </a:lnTo>
                <a:lnTo>
                  <a:pt x="335" y="325"/>
                </a:lnTo>
                <a:lnTo>
                  <a:pt x="358" y="316"/>
                </a:lnTo>
                <a:lnTo>
                  <a:pt x="381" y="304"/>
                </a:lnTo>
                <a:lnTo>
                  <a:pt x="402" y="291"/>
                </a:lnTo>
                <a:lnTo>
                  <a:pt x="461" y="245"/>
                </a:lnTo>
                <a:lnTo>
                  <a:pt x="478" y="226"/>
                </a:lnTo>
                <a:lnTo>
                  <a:pt x="493" y="205"/>
                </a:lnTo>
                <a:lnTo>
                  <a:pt x="495" y="203"/>
                </a:lnTo>
                <a:lnTo>
                  <a:pt x="495" y="203"/>
                </a:lnTo>
                <a:lnTo>
                  <a:pt x="497" y="201"/>
                </a:lnTo>
                <a:lnTo>
                  <a:pt x="499" y="201"/>
                </a:lnTo>
                <a:lnTo>
                  <a:pt x="501" y="201"/>
                </a:lnTo>
                <a:lnTo>
                  <a:pt x="501" y="200"/>
                </a:lnTo>
                <a:lnTo>
                  <a:pt x="501" y="200"/>
                </a:lnTo>
                <a:lnTo>
                  <a:pt x="504" y="200"/>
                </a:lnTo>
                <a:lnTo>
                  <a:pt x="506" y="201"/>
                </a:lnTo>
                <a:lnTo>
                  <a:pt x="516" y="211"/>
                </a:lnTo>
                <a:lnTo>
                  <a:pt x="525" y="220"/>
                </a:lnTo>
                <a:lnTo>
                  <a:pt x="537" y="230"/>
                </a:lnTo>
                <a:lnTo>
                  <a:pt x="539" y="232"/>
                </a:lnTo>
                <a:lnTo>
                  <a:pt x="541" y="236"/>
                </a:lnTo>
                <a:lnTo>
                  <a:pt x="544" y="238"/>
                </a:lnTo>
                <a:lnTo>
                  <a:pt x="542" y="220"/>
                </a:lnTo>
                <a:lnTo>
                  <a:pt x="544" y="205"/>
                </a:lnTo>
                <a:lnTo>
                  <a:pt x="544" y="201"/>
                </a:lnTo>
                <a:lnTo>
                  <a:pt x="544" y="198"/>
                </a:lnTo>
                <a:lnTo>
                  <a:pt x="541" y="196"/>
                </a:lnTo>
                <a:lnTo>
                  <a:pt x="541" y="194"/>
                </a:lnTo>
                <a:lnTo>
                  <a:pt x="539" y="192"/>
                </a:lnTo>
                <a:lnTo>
                  <a:pt x="539" y="190"/>
                </a:lnTo>
                <a:lnTo>
                  <a:pt x="539" y="190"/>
                </a:lnTo>
                <a:lnTo>
                  <a:pt x="539" y="190"/>
                </a:lnTo>
                <a:lnTo>
                  <a:pt x="539" y="190"/>
                </a:lnTo>
                <a:lnTo>
                  <a:pt x="539" y="190"/>
                </a:lnTo>
                <a:lnTo>
                  <a:pt x="514" y="146"/>
                </a:lnTo>
                <a:lnTo>
                  <a:pt x="483" y="110"/>
                </a:lnTo>
                <a:lnTo>
                  <a:pt x="453" y="78"/>
                </a:lnTo>
                <a:lnTo>
                  <a:pt x="421" y="49"/>
                </a:lnTo>
                <a:lnTo>
                  <a:pt x="394" y="51"/>
                </a:lnTo>
                <a:lnTo>
                  <a:pt x="369" y="55"/>
                </a:lnTo>
                <a:lnTo>
                  <a:pt x="369" y="59"/>
                </a:lnTo>
                <a:lnTo>
                  <a:pt x="367" y="62"/>
                </a:lnTo>
                <a:lnTo>
                  <a:pt x="365" y="66"/>
                </a:lnTo>
                <a:lnTo>
                  <a:pt x="369" y="66"/>
                </a:lnTo>
                <a:lnTo>
                  <a:pt x="371" y="70"/>
                </a:lnTo>
                <a:lnTo>
                  <a:pt x="371" y="72"/>
                </a:lnTo>
                <a:lnTo>
                  <a:pt x="390" y="87"/>
                </a:lnTo>
                <a:lnTo>
                  <a:pt x="390" y="87"/>
                </a:lnTo>
                <a:lnTo>
                  <a:pt x="392" y="87"/>
                </a:lnTo>
                <a:lnTo>
                  <a:pt x="392" y="89"/>
                </a:lnTo>
                <a:lnTo>
                  <a:pt x="394" y="89"/>
                </a:lnTo>
                <a:lnTo>
                  <a:pt x="392" y="91"/>
                </a:lnTo>
                <a:lnTo>
                  <a:pt x="392" y="93"/>
                </a:lnTo>
                <a:lnTo>
                  <a:pt x="400" y="101"/>
                </a:lnTo>
                <a:lnTo>
                  <a:pt x="405" y="108"/>
                </a:lnTo>
                <a:lnTo>
                  <a:pt x="403" y="112"/>
                </a:lnTo>
                <a:lnTo>
                  <a:pt x="400" y="116"/>
                </a:lnTo>
                <a:lnTo>
                  <a:pt x="398" y="120"/>
                </a:lnTo>
                <a:lnTo>
                  <a:pt x="396" y="120"/>
                </a:lnTo>
                <a:lnTo>
                  <a:pt x="394" y="121"/>
                </a:lnTo>
                <a:lnTo>
                  <a:pt x="373" y="140"/>
                </a:lnTo>
                <a:lnTo>
                  <a:pt x="350" y="156"/>
                </a:lnTo>
                <a:lnTo>
                  <a:pt x="350" y="158"/>
                </a:lnTo>
                <a:lnTo>
                  <a:pt x="350" y="158"/>
                </a:lnTo>
                <a:lnTo>
                  <a:pt x="335" y="169"/>
                </a:lnTo>
                <a:lnTo>
                  <a:pt x="316" y="179"/>
                </a:lnTo>
                <a:lnTo>
                  <a:pt x="299" y="188"/>
                </a:lnTo>
                <a:lnTo>
                  <a:pt x="291" y="192"/>
                </a:lnTo>
                <a:lnTo>
                  <a:pt x="284" y="196"/>
                </a:lnTo>
                <a:lnTo>
                  <a:pt x="274" y="198"/>
                </a:lnTo>
                <a:lnTo>
                  <a:pt x="255" y="207"/>
                </a:lnTo>
                <a:lnTo>
                  <a:pt x="232" y="213"/>
                </a:lnTo>
                <a:lnTo>
                  <a:pt x="186" y="217"/>
                </a:lnTo>
                <a:lnTo>
                  <a:pt x="139" y="217"/>
                </a:lnTo>
                <a:lnTo>
                  <a:pt x="106" y="211"/>
                </a:lnTo>
                <a:lnTo>
                  <a:pt x="105" y="219"/>
                </a:lnTo>
                <a:lnTo>
                  <a:pt x="103" y="226"/>
                </a:lnTo>
                <a:lnTo>
                  <a:pt x="103" y="236"/>
                </a:lnTo>
                <a:lnTo>
                  <a:pt x="103" y="234"/>
                </a:lnTo>
                <a:lnTo>
                  <a:pt x="103" y="232"/>
                </a:lnTo>
                <a:lnTo>
                  <a:pt x="105" y="230"/>
                </a:lnTo>
                <a:lnTo>
                  <a:pt x="105" y="230"/>
                </a:lnTo>
                <a:lnTo>
                  <a:pt x="105" y="228"/>
                </a:lnTo>
                <a:lnTo>
                  <a:pt x="105" y="224"/>
                </a:lnTo>
                <a:lnTo>
                  <a:pt x="106" y="222"/>
                </a:lnTo>
                <a:lnTo>
                  <a:pt x="108" y="222"/>
                </a:lnTo>
                <a:lnTo>
                  <a:pt x="108" y="224"/>
                </a:lnTo>
                <a:lnTo>
                  <a:pt x="110" y="228"/>
                </a:lnTo>
                <a:lnTo>
                  <a:pt x="110" y="232"/>
                </a:lnTo>
                <a:lnTo>
                  <a:pt x="110" y="234"/>
                </a:lnTo>
                <a:lnTo>
                  <a:pt x="110" y="234"/>
                </a:lnTo>
                <a:lnTo>
                  <a:pt x="112" y="234"/>
                </a:lnTo>
                <a:lnTo>
                  <a:pt x="112" y="234"/>
                </a:lnTo>
                <a:lnTo>
                  <a:pt x="112" y="234"/>
                </a:lnTo>
                <a:lnTo>
                  <a:pt x="114" y="247"/>
                </a:lnTo>
                <a:lnTo>
                  <a:pt x="114" y="262"/>
                </a:lnTo>
                <a:lnTo>
                  <a:pt x="114" y="259"/>
                </a:lnTo>
                <a:lnTo>
                  <a:pt x="114" y="255"/>
                </a:lnTo>
                <a:lnTo>
                  <a:pt x="112" y="253"/>
                </a:lnTo>
                <a:lnTo>
                  <a:pt x="112" y="255"/>
                </a:lnTo>
                <a:lnTo>
                  <a:pt x="112" y="257"/>
                </a:lnTo>
                <a:lnTo>
                  <a:pt x="110" y="259"/>
                </a:lnTo>
                <a:lnTo>
                  <a:pt x="112" y="255"/>
                </a:lnTo>
                <a:lnTo>
                  <a:pt x="112" y="251"/>
                </a:lnTo>
                <a:lnTo>
                  <a:pt x="110" y="247"/>
                </a:lnTo>
                <a:lnTo>
                  <a:pt x="110" y="257"/>
                </a:lnTo>
                <a:lnTo>
                  <a:pt x="110" y="259"/>
                </a:lnTo>
                <a:lnTo>
                  <a:pt x="110" y="259"/>
                </a:lnTo>
                <a:lnTo>
                  <a:pt x="112" y="259"/>
                </a:lnTo>
                <a:lnTo>
                  <a:pt x="112" y="260"/>
                </a:lnTo>
                <a:lnTo>
                  <a:pt x="112" y="260"/>
                </a:lnTo>
                <a:lnTo>
                  <a:pt x="110" y="259"/>
                </a:lnTo>
                <a:lnTo>
                  <a:pt x="108" y="293"/>
                </a:lnTo>
                <a:lnTo>
                  <a:pt x="108" y="327"/>
                </a:lnTo>
                <a:lnTo>
                  <a:pt x="110" y="327"/>
                </a:lnTo>
                <a:lnTo>
                  <a:pt x="112" y="327"/>
                </a:lnTo>
                <a:lnTo>
                  <a:pt x="112" y="327"/>
                </a:lnTo>
                <a:lnTo>
                  <a:pt x="112" y="297"/>
                </a:lnTo>
                <a:lnTo>
                  <a:pt x="112" y="264"/>
                </a:lnTo>
                <a:lnTo>
                  <a:pt x="112" y="266"/>
                </a:lnTo>
                <a:lnTo>
                  <a:pt x="114" y="268"/>
                </a:lnTo>
                <a:lnTo>
                  <a:pt x="114" y="260"/>
                </a:lnTo>
                <a:lnTo>
                  <a:pt x="116" y="262"/>
                </a:lnTo>
                <a:lnTo>
                  <a:pt x="116" y="262"/>
                </a:lnTo>
                <a:lnTo>
                  <a:pt x="118" y="262"/>
                </a:lnTo>
                <a:lnTo>
                  <a:pt x="120" y="264"/>
                </a:lnTo>
                <a:lnTo>
                  <a:pt x="127" y="308"/>
                </a:lnTo>
                <a:lnTo>
                  <a:pt x="129" y="306"/>
                </a:lnTo>
                <a:lnTo>
                  <a:pt x="129" y="306"/>
                </a:lnTo>
                <a:lnTo>
                  <a:pt x="129" y="304"/>
                </a:lnTo>
                <a:lnTo>
                  <a:pt x="129" y="302"/>
                </a:lnTo>
                <a:lnTo>
                  <a:pt x="127" y="300"/>
                </a:lnTo>
                <a:lnTo>
                  <a:pt x="129" y="270"/>
                </a:lnTo>
                <a:lnTo>
                  <a:pt x="131" y="268"/>
                </a:lnTo>
                <a:lnTo>
                  <a:pt x="131" y="268"/>
                </a:lnTo>
                <a:lnTo>
                  <a:pt x="133" y="268"/>
                </a:lnTo>
                <a:lnTo>
                  <a:pt x="133" y="268"/>
                </a:lnTo>
                <a:lnTo>
                  <a:pt x="139" y="281"/>
                </a:lnTo>
                <a:lnTo>
                  <a:pt x="141" y="297"/>
                </a:lnTo>
                <a:lnTo>
                  <a:pt x="143" y="295"/>
                </a:lnTo>
                <a:lnTo>
                  <a:pt x="145" y="291"/>
                </a:lnTo>
                <a:lnTo>
                  <a:pt x="145" y="287"/>
                </a:lnTo>
                <a:lnTo>
                  <a:pt x="145" y="283"/>
                </a:lnTo>
                <a:lnTo>
                  <a:pt x="145" y="281"/>
                </a:lnTo>
                <a:lnTo>
                  <a:pt x="146" y="279"/>
                </a:lnTo>
                <a:lnTo>
                  <a:pt x="148" y="281"/>
                </a:lnTo>
                <a:lnTo>
                  <a:pt x="152" y="293"/>
                </a:lnTo>
                <a:lnTo>
                  <a:pt x="156" y="304"/>
                </a:lnTo>
                <a:lnTo>
                  <a:pt x="160" y="302"/>
                </a:lnTo>
                <a:lnTo>
                  <a:pt x="160" y="300"/>
                </a:lnTo>
                <a:lnTo>
                  <a:pt x="160" y="300"/>
                </a:lnTo>
                <a:lnTo>
                  <a:pt x="162" y="297"/>
                </a:lnTo>
                <a:lnTo>
                  <a:pt x="164" y="295"/>
                </a:lnTo>
                <a:lnTo>
                  <a:pt x="164" y="291"/>
                </a:lnTo>
                <a:lnTo>
                  <a:pt x="164" y="291"/>
                </a:lnTo>
                <a:lnTo>
                  <a:pt x="165" y="289"/>
                </a:lnTo>
                <a:lnTo>
                  <a:pt x="165" y="289"/>
                </a:lnTo>
                <a:lnTo>
                  <a:pt x="167" y="291"/>
                </a:lnTo>
                <a:lnTo>
                  <a:pt x="169" y="295"/>
                </a:lnTo>
                <a:lnTo>
                  <a:pt x="171" y="299"/>
                </a:lnTo>
                <a:lnTo>
                  <a:pt x="173" y="300"/>
                </a:lnTo>
                <a:lnTo>
                  <a:pt x="173" y="302"/>
                </a:lnTo>
                <a:lnTo>
                  <a:pt x="175" y="304"/>
                </a:lnTo>
                <a:lnTo>
                  <a:pt x="179" y="299"/>
                </a:lnTo>
                <a:lnTo>
                  <a:pt x="181" y="295"/>
                </a:lnTo>
                <a:lnTo>
                  <a:pt x="183" y="293"/>
                </a:lnTo>
                <a:lnTo>
                  <a:pt x="184" y="295"/>
                </a:lnTo>
                <a:lnTo>
                  <a:pt x="184" y="293"/>
                </a:lnTo>
                <a:lnTo>
                  <a:pt x="186" y="293"/>
                </a:lnTo>
                <a:lnTo>
                  <a:pt x="188" y="293"/>
                </a:lnTo>
                <a:lnTo>
                  <a:pt x="188" y="295"/>
                </a:lnTo>
                <a:lnTo>
                  <a:pt x="190" y="295"/>
                </a:lnTo>
                <a:lnTo>
                  <a:pt x="223" y="293"/>
                </a:lnTo>
                <a:lnTo>
                  <a:pt x="228" y="291"/>
                </a:lnTo>
                <a:lnTo>
                  <a:pt x="236" y="289"/>
                </a:lnTo>
                <a:lnTo>
                  <a:pt x="242" y="287"/>
                </a:lnTo>
                <a:lnTo>
                  <a:pt x="249" y="285"/>
                </a:lnTo>
                <a:lnTo>
                  <a:pt x="249" y="283"/>
                </a:lnTo>
                <a:lnTo>
                  <a:pt x="249" y="283"/>
                </a:lnTo>
                <a:lnTo>
                  <a:pt x="251" y="283"/>
                </a:lnTo>
                <a:lnTo>
                  <a:pt x="253" y="283"/>
                </a:lnTo>
                <a:lnTo>
                  <a:pt x="253" y="283"/>
                </a:lnTo>
                <a:lnTo>
                  <a:pt x="245" y="287"/>
                </a:lnTo>
                <a:lnTo>
                  <a:pt x="238" y="291"/>
                </a:lnTo>
                <a:lnTo>
                  <a:pt x="238" y="291"/>
                </a:lnTo>
                <a:lnTo>
                  <a:pt x="238" y="291"/>
                </a:lnTo>
                <a:lnTo>
                  <a:pt x="236" y="291"/>
                </a:lnTo>
                <a:lnTo>
                  <a:pt x="236" y="293"/>
                </a:lnTo>
                <a:lnTo>
                  <a:pt x="236" y="293"/>
                </a:lnTo>
                <a:lnTo>
                  <a:pt x="234" y="293"/>
                </a:lnTo>
                <a:lnTo>
                  <a:pt x="234" y="293"/>
                </a:lnTo>
                <a:lnTo>
                  <a:pt x="232" y="293"/>
                </a:lnTo>
                <a:lnTo>
                  <a:pt x="232" y="293"/>
                </a:lnTo>
                <a:lnTo>
                  <a:pt x="230" y="293"/>
                </a:lnTo>
                <a:lnTo>
                  <a:pt x="223" y="297"/>
                </a:lnTo>
                <a:lnTo>
                  <a:pt x="213" y="299"/>
                </a:lnTo>
                <a:lnTo>
                  <a:pt x="207" y="299"/>
                </a:lnTo>
                <a:lnTo>
                  <a:pt x="202" y="299"/>
                </a:lnTo>
                <a:lnTo>
                  <a:pt x="194" y="300"/>
                </a:lnTo>
                <a:lnTo>
                  <a:pt x="186" y="300"/>
                </a:lnTo>
                <a:lnTo>
                  <a:pt x="186" y="300"/>
                </a:lnTo>
                <a:lnTo>
                  <a:pt x="184" y="300"/>
                </a:lnTo>
                <a:lnTo>
                  <a:pt x="183" y="300"/>
                </a:lnTo>
                <a:lnTo>
                  <a:pt x="179" y="306"/>
                </a:lnTo>
                <a:lnTo>
                  <a:pt x="179" y="308"/>
                </a:lnTo>
                <a:lnTo>
                  <a:pt x="177" y="308"/>
                </a:lnTo>
                <a:lnTo>
                  <a:pt x="175" y="308"/>
                </a:lnTo>
                <a:lnTo>
                  <a:pt x="171" y="306"/>
                </a:lnTo>
                <a:lnTo>
                  <a:pt x="169" y="302"/>
                </a:lnTo>
                <a:lnTo>
                  <a:pt x="167" y="297"/>
                </a:lnTo>
                <a:lnTo>
                  <a:pt x="164" y="300"/>
                </a:lnTo>
                <a:lnTo>
                  <a:pt x="162" y="304"/>
                </a:lnTo>
                <a:lnTo>
                  <a:pt x="160" y="308"/>
                </a:lnTo>
                <a:lnTo>
                  <a:pt x="158" y="308"/>
                </a:lnTo>
                <a:lnTo>
                  <a:pt x="154" y="308"/>
                </a:lnTo>
                <a:lnTo>
                  <a:pt x="152" y="306"/>
                </a:lnTo>
                <a:lnTo>
                  <a:pt x="150" y="300"/>
                </a:lnTo>
                <a:lnTo>
                  <a:pt x="148" y="295"/>
                </a:lnTo>
                <a:lnTo>
                  <a:pt x="146" y="289"/>
                </a:lnTo>
                <a:lnTo>
                  <a:pt x="145" y="302"/>
                </a:lnTo>
                <a:lnTo>
                  <a:pt x="143" y="302"/>
                </a:lnTo>
                <a:lnTo>
                  <a:pt x="141" y="302"/>
                </a:lnTo>
                <a:lnTo>
                  <a:pt x="139" y="300"/>
                </a:lnTo>
                <a:lnTo>
                  <a:pt x="137" y="297"/>
                </a:lnTo>
                <a:lnTo>
                  <a:pt x="137" y="293"/>
                </a:lnTo>
                <a:lnTo>
                  <a:pt x="137" y="289"/>
                </a:lnTo>
                <a:lnTo>
                  <a:pt x="137" y="285"/>
                </a:lnTo>
                <a:lnTo>
                  <a:pt x="135" y="279"/>
                </a:lnTo>
                <a:lnTo>
                  <a:pt x="133" y="274"/>
                </a:lnTo>
                <a:lnTo>
                  <a:pt x="133" y="281"/>
                </a:lnTo>
                <a:lnTo>
                  <a:pt x="133" y="287"/>
                </a:lnTo>
                <a:lnTo>
                  <a:pt x="131" y="293"/>
                </a:lnTo>
                <a:lnTo>
                  <a:pt x="129" y="297"/>
                </a:lnTo>
                <a:lnTo>
                  <a:pt x="131" y="300"/>
                </a:lnTo>
                <a:lnTo>
                  <a:pt x="131" y="306"/>
                </a:lnTo>
                <a:lnTo>
                  <a:pt x="131" y="312"/>
                </a:lnTo>
                <a:lnTo>
                  <a:pt x="129" y="316"/>
                </a:lnTo>
                <a:lnTo>
                  <a:pt x="129" y="318"/>
                </a:lnTo>
                <a:lnTo>
                  <a:pt x="127" y="318"/>
                </a:lnTo>
                <a:lnTo>
                  <a:pt x="127" y="318"/>
                </a:lnTo>
                <a:lnTo>
                  <a:pt x="125" y="316"/>
                </a:lnTo>
                <a:lnTo>
                  <a:pt x="125" y="314"/>
                </a:lnTo>
                <a:lnTo>
                  <a:pt x="124" y="312"/>
                </a:lnTo>
                <a:lnTo>
                  <a:pt x="124" y="312"/>
                </a:lnTo>
                <a:lnTo>
                  <a:pt x="122" y="312"/>
                </a:lnTo>
                <a:lnTo>
                  <a:pt x="122" y="310"/>
                </a:lnTo>
                <a:lnTo>
                  <a:pt x="124" y="310"/>
                </a:lnTo>
                <a:lnTo>
                  <a:pt x="124" y="310"/>
                </a:lnTo>
                <a:lnTo>
                  <a:pt x="120" y="287"/>
                </a:lnTo>
                <a:lnTo>
                  <a:pt x="122" y="287"/>
                </a:lnTo>
                <a:lnTo>
                  <a:pt x="122" y="285"/>
                </a:lnTo>
                <a:lnTo>
                  <a:pt x="122" y="283"/>
                </a:lnTo>
                <a:lnTo>
                  <a:pt x="122" y="279"/>
                </a:lnTo>
                <a:lnTo>
                  <a:pt x="122" y="278"/>
                </a:lnTo>
                <a:lnTo>
                  <a:pt x="120" y="278"/>
                </a:lnTo>
                <a:lnTo>
                  <a:pt x="120" y="279"/>
                </a:lnTo>
                <a:lnTo>
                  <a:pt x="120" y="279"/>
                </a:lnTo>
                <a:lnTo>
                  <a:pt x="120" y="281"/>
                </a:lnTo>
                <a:lnTo>
                  <a:pt x="120" y="279"/>
                </a:lnTo>
                <a:lnTo>
                  <a:pt x="120" y="278"/>
                </a:lnTo>
                <a:lnTo>
                  <a:pt x="120" y="276"/>
                </a:lnTo>
                <a:lnTo>
                  <a:pt x="120" y="274"/>
                </a:lnTo>
                <a:lnTo>
                  <a:pt x="118" y="272"/>
                </a:lnTo>
                <a:lnTo>
                  <a:pt x="118" y="272"/>
                </a:lnTo>
                <a:lnTo>
                  <a:pt x="118" y="270"/>
                </a:lnTo>
                <a:lnTo>
                  <a:pt x="118" y="270"/>
                </a:lnTo>
                <a:lnTo>
                  <a:pt x="116" y="312"/>
                </a:lnTo>
                <a:lnTo>
                  <a:pt x="118" y="314"/>
                </a:lnTo>
                <a:lnTo>
                  <a:pt x="118" y="314"/>
                </a:lnTo>
                <a:lnTo>
                  <a:pt x="116" y="314"/>
                </a:lnTo>
                <a:close/>
                <a:moveTo>
                  <a:pt x="552" y="0"/>
                </a:moveTo>
                <a:lnTo>
                  <a:pt x="554" y="0"/>
                </a:lnTo>
                <a:lnTo>
                  <a:pt x="554" y="0"/>
                </a:lnTo>
                <a:lnTo>
                  <a:pt x="556" y="2"/>
                </a:lnTo>
                <a:lnTo>
                  <a:pt x="562" y="36"/>
                </a:lnTo>
                <a:lnTo>
                  <a:pt x="565" y="74"/>
                </a:lnTo>
                <a:lnTo>
                  <a:pt x="563" y="74"/>
                </a:lnTo>
                <a:lnTo>
                  <a:pt x="563" y="74"/>
                </a:lnTo>
                <a:lnTo>
                  <a:pt x="565" y="87"/>
                </a:lnTo>
                <a:lnTo>
                  <a:pt x="565" y="101"/>
                </a:lnTo>
                <a:lnTo>
                  <a:pt x="565" y="135"/>
                </a:lnTo>
                <a:lnTo>
                  <a:pt x="563" y="167"/>
                </a:lnTo>
                <a:lnTo>
                  <a:pt x="562" y="200"/>
                </a:lnTo>
                <a:lnTo>
                  <a:pt x="560" y="232"/>
                </a:lnTo>
                <a:lnTo>
                  <a:pt x="567" y="232"/>
                </a:lnTo>
                <a:lnTo>
                  <a:pt x="575" y="232"/>
                </a:lnTo>
                <a:lnTo>
                  <a:pt x="581" y="234"/>
                </a:lnTo>
                <a:lnTo>
                  <a:pt x="582" y="234"/>
                </a:lnTo>
                <a:lnTo>
                  <a:pt x="582" y="236"/>
                </a:lnTo>
                <a:lnTo>
                  <a:pt x="582" y="236"/>
                </a:lnTo>
                <a:lnTo>
                  <a:pt x="579" y="239"/>
                </a:lnTo>
                <a:lnTo>
                  <a:pt x="575" y="239"/>
                </a:lnTo>
                <a:lnTo>
                  <a:pt x="569" y="239"/>
                </a:lnTo>
                <a:lnTo>
                  <a:pt x="569" y="239"/>
                </a:lnTo>
                <a:lnTo>
                  <a:pt x="569" y="241"/>
                </a:lnTo>
                <a:lnTo>
                  <a:pt x="567" y="243"/>
                </a:lnTo>
                <a:lnTo>
                  <a:pt x="565" y="243"/>
                </a:lnTo>
                <a:lnTo>
                  <a:pt x="562" y="245"/>
                </a:lnTo>
                <a:lnTo>
                  <a:pt x="560" y="245"/>
                </a:lnTo>
                <a:lnTo>
                  <a:pt x="560" y="253"/>
                </a:lnTo>
                <a:lnTo>
                  <a:pt x="560" y="259"/>
                </a:lnTo>
                <a:lnTo>
                  <a:pt x="558" y="260"/>
                </a:lnTo>
                <a:lnTo>
                  <a:pt x="556" y="262"/>
                </a:lnTo>
                <a:lnTo>
                  <a:pt x="554" y="262"/>
                </a:lnTo>
                <a:lnTo>
                  <a:pt x="552" y="262"/>
                </a:lnTo>
                <a:lnTo>
                  <a:pt x="552" y="268"/>
                </a:lnTo>
                <a:lnTo>
                  <a:pt x="552" y="276"/>
                </a:lnTo>
                <a:lnTo>
                  <a:pt x="550" y="278"/>
                </a:lnTo>
                <a:lnTo>
                  <a:pt x="548" y="278"/>
                </a:lnTo>
                <a:lnTo>
                  <a:pt x="544" y="279"/>
                </a:lnTo>
                <a:lnTo>
                  <a:pt x="544" y="278"/>
                </a:lnTo>
                <a:lnTo>
                  <a:pt x="542" y="276"/>
                </a:lnTo>
                <a:lnTo>
                  <a:pt x="542" y="268"/>
                </a:lnTo>
                <a:lnTo>
                  <a:pt x="544" y="260"/>
                </a:lnTo>
                <a:lnTo>
                  <a:pt x="544" y="253"/>
                </a:lnTo>
                <a:lnTo>
                  <a:pt x="512" y="260"/>
                </a:lnTo>
                <a:lnTo>
                  <a:pt x="510" y="260"/>
                </a:lnTo>
                <a:lnTo>
                  <a:pt x="510" y="260"/>
                </a:lnTo>
                <a:lnTo>
                  <a:pt x="512" y="264"/>
                </a:lnTo>
                <a:lnTo>
                  <a:pt x="516" y="264"/>
                </a:lnTo>
                <a:lnTo>
                  <a:pt x="516" y="266"/>
                </a:lnTo>
                <a:lnTo>
                  <a:pt x="516" y="266"/>
                </a:lnTo>
                <a:lnTo>
                  <a:pt x="518" y="268"/>
                </a:lnTo>
                <a:lnTo>
                  <a:pt x="516" y="270"/>
                </a:lnTo>
                <a:lnTo>
                  <a:pt x="516" y="272"/>
                </a:lnTo>
                <a:lnTo>
                  <a:pt x="516" y="276"/>
                </a:lnTo>
                <a:lnTo>
                  <a:pt x="514" y="276"/>
                </a:lnTo>
                <a:lnTo>
                  <a:pt x="510" y="278"/>
                </a:lnTo>
                <a:lnTo>
                  <a:pt x="506" y="276"/>
                </a:lnTo>
                <a:lnTo>
                  <a:pt x="503" y="274"/>
                </a:lnTo>
                <a:lnTo>
                  <a:pt x="501" y="272"/>
                </a:lnTo>
                <a:lnTo>
                  <a:pt x="497" y="270"/>
                </a:lnTo>
                <a:lnTo>
                  <a:pt x="495" y="268"/>
                </a:lnTo>
                <a:lnTo>
                  <a:pt x="491" y="266"/>
                </a:lnTo>
                <a:lnTo>
                  <a:pt x="487" y="264"/>
                </a:lnTo>
                <a:lnTo>
                  <a:pt x="487" y="264"/>
                </a:lnTo>
                <a:lnTo>
                  <a:pt x="485" y="264"/>
                </a:lnTo>
                <a:lnTo>
                  <a:pt x="485" y="262"/>
                </a:lnTo>
                <a:lnTo>
                  <a:pt x="485" y="262"/>
                </a:lnTo>
                <a:lnTo>
                  <a:pt x="485" y="262"/>
                </a:lnTo>
                <a:lnTo>
                  <a:pt x="487" y="260"/>
                </a:lnTo>
                <a:lnTo>
                  <a:pt x="487" y="260"/>
                </a:lnTo>
                <a:lnTo>
                  <a:pt x="489" y="259"/>
                </a:lnTo>
                <a:lnTo>
                  <a:pt x="485" y="257"/>
                </a:lnTo>
                <a:lnTo>
                  <a:pt x="482" y="253"/>
                </a:lnTo>
                <a:lnTo>
                  <a:pt x="478" y="249"/>
                </a:lnTo>
                <a:lnTo>
                  <a:pt x="434" y="285"/>
                </a:lnTo>
                <a:lnTo>
                  <a:pt x="384" y="316"/>
                </a:lnTo>
                <a:lnTo>
                  <a:pt x="343" y="335"/>
                </a:lnTo>
                <a:lnTo>
                  <a:pt x="297" y="348"/>
                </a:lnTo>
                <a:lnTo>
                  <a:pt x="253" y="354"/>
                </a:lnTo>
                <a:lnTo>
                  <a:pt x="207" y="356"/>
                </a:lnTo>
                <a:lnTo>
                  <a:pt x="162" y="354"/>
                </a:lnTo>
                <a:lnTo>
                  <a:pt x="118" y="348"/>
                </a:lnTo>
                <a:lnTo>
                  <a:pt x="116" y="348"/>
                </a:lnTo>
                <a:lnTo>
                  <a:pt x="116" y="350"/>
                </a:lnTo>
                <a:lnTo>
                  <a:pt x="118" y="352"/>
                </a:lnTo>
                <a:lnTo>
                  <a:pt x="116" y="354"/>
                </a:lnTo>
                <a:lnTo>
                  <a:pt x="114" y="354"/>
                </a:lnTo>
                <a:lnTo>
                  <a:pt x="112" y="354"/>
                </a:lnTo>
                <a:lnTo>
                  <a:pt x="95" y="346"/>
                </a:lnTo>
                <a:lnTo>
                  <a:pt x="74" y="342"/>
                </a:lnTo>
                <a:lnTo>
                  <a:pt x="65" y="340"/>
                </a:lnTo>
                <a:lnTo>
                  <a:pt x="57" y="338"/>
                </a:lnTo>
                <a:lnTo>
                  <a:pt x="32" y="335"/>
                </a:lnTo>
                <a:lnTo>
                  <a:pt x="11" y="327"/>
                </a:lnTo>
                <a:lnTo>
                  <a:pt x="7" y="323"/>
                </a:lnTo>
                <a:lnTo>
                  <a:pt x="4" y="321"/>
                </a:lnTo>
                <a:lnTo>
                  <a:pt x="2" y="319"/>
                </a:lnTo>
                <a:lnTo>
                  <a:pt x="2" y="319"/>
                </a:lnTo>
                <a:lnTo>
                  <a:pt x="0" y="318"/>
                </a:lnTo>
                <a:lnTo>
                  <a:pt x="0" y="316"/>
                </a:lnTo>
                <a:lnTo>
                  <a:pt x="21" y="323"/>
                </a:lnTo>
                <a:lnTo>
                  <a:pt x="44" y="329"/>
                </a:lnTo>
                <a:lnTo>
                  <a:pt x="68" y="331"/>
                </a:lnTo>
                <a:lnTo>
                  <a:pt x="45" y="316"/>
                </a:lnTo>
                <a:lnTo>
                  <a:pt x="45" y="316"/>
                </a:lnTo>
                <a:lnTo>
                  <a:pt x="47" y="314"/>
                </a:lnTo>
                <a:lnTo>
                  <a:pt x="47" y="314"/>
                </a:lnTo>
                <a:lnTo>
                  <a:pt x="47" y="312"/>
                </a:lnTo>
                <a:lnTo>
                  <a:pt x="47" y="310"/>
                </a:lnTo>
                <a:lnTo>
                  <a:pt x="51" y="310"/>
                </a:lnTo>
                <a:lnTo>
                  <a:pt x="53" y="312"/>
                </a:lnTo>
                <a:lnTo>
                  <a:pt x="47" y="306"/>
                </a:lnTo>
                <a:lnTo>
                  <a:pt x="44" y="302"/>
                </a:lnTo>
                <a:lnTo>
                  <a:pt x="44" y="300"/>
                </a:lnTo>
                <a:lnTo>
                  <a:pt x="45" y="299"/>
                </a:lnTo>
                <a:lnTo>
                  <a:pt x="47" y="297"/>
                </a:lnTo>
                <a:lnTo>
                  <a:pt x="49" y="297"/>
                </a:lnTo>
                <a:lnTo>
                  <a:pt x="49" y="299"/>
                </a:lnTo>
                <a:lnTo>
                  <a:pt x="49" y="299"/>
                </a:lnTo>
                <a:lnTo>
                  <a:pt x="51" y="300"/>
                </a:lnTo>
                <a:lnTo>
                  <a:pt x="53" y="302"/>
                </a:lnTo>
                <a:lnTo>
                  <a:pt x="55" y="302"/>
                </a:lnTo>
                <a:lnTo>
                  <a:pt x="55" y="300"/>
                </a:lnTo>
                <a:lnTo>
                  <a:pt x="55" y="300"/>
                </a:lnTo>
                <a:lnTo>
                  <a:pt x="55" y="300"/>
                </a:lnTo>
                <a:lnTo>
                  <a:pt x="61" y="278"/>
                </a:lnTo>
                <a:lnTo>
                  <a:pt x="61" y="253"/>
                </a:lnTo>
                <a:lnTo>
                  <a:pt x="61" y="251"/>
                </a:lnTo>
                <a:lnTo>
                  <a:pt x="63" y="249"/>
                </a:lnTo>
                <a:lnTo>
                  <a:pt x="63" y="247"/>
                </a:lnTo>
                <a:lnTo>
                  <a:pt x="63" y="249"/>
                </a:lnTo>
                <a:lnTo>
                  <a:pt x="61" y="249"/>
                </a:lnTo>
                <a:lnTo>
                  <a:pt x="59" y="249"/>
                </a:lnTo>
                <a:lnTo>
                  <a:pt x="57" y="249"/>
                </a:lnTo>
                <a:lnTo>
                  <a:pt x="57" y="247"/>
                </a:lnTo>
                <a:lnTo>
                  <a:pt x="59" y="245"/>
                </a:lnTo>
                <a:lnTo>
                  <a:pt x="61" y="243"/>
                </a:lnTo>
                <a:lnTo>
                  <a:pt x="63" y="241"/>
                </a:lnTo>
                <a:lnTo>
                  <a:pt x="63" y="241"/>
                </a:lnTo>
                <a:lnTo>
                  <a:pt x="61" y="241"/>
                </a:lnTo>
                <a:lnTo>
                  <a:pt x="59" y="241"/>
                </a:lnTo>
                <a:lnTo>
                  <a:pt x="59" y="238"/>
                </a:lnTo>
                <a:lnTo>
                  <a:pt x="59" y="236"/>
                </a:lnTo>
                <a:lnTo>
                  <a:pt x="61" y="236"/>
                </a:lnTo>
                <a:lnTo>
                  <a:pt x="66" y="228"/>
                </a:lnTo>
                <a:lnTo>
                  <a:pt x="66" y="228"/>
                </a:lnTo>
                <a:lnTo>
                  <a:pt x="65" y="226"/>
                </a:lnTo>
                <a:lnTo>
                  <a:pt x="65" y="226"/>
                </a:lnTo>
                <a:lnTo>
                  <a:pt x="63" y="228"/>
                </a:lnTo>
                <a:lnTo>
                  <a:pt x="61" y="228"/>
                </a:lnTo>
                <a:lnTo>
                  <a:pt x="61" y="226"/>
                </a:lnTo>
                <a:lnTo>
                  <a:pt x="61" y="226"/>
                </a:lnTo>
                <a:lnTo>
                  <a:pt x="61" y="224"/>
                </a:lnTo>
                <a:lnTo>
                  <a:pt x="61" y="224"/>
                </a:lnTo>
                <a:lnTo>
                  <a:pt x="55" y="226"/>
                </a:lnTo>
                <a:lnTo>
                  <a:pt x="49" y="228"/>
                </a:lnTo>
                <a:lnTo>
                  <a:pt x="47" y="228"/>
                </a:lnTo>
                <a:lnTo>
                  <a:pt x="47" y="228"/>
                </a:lnTo>
                <a:lnTo>
                  <a:pt x="45" y="224"/>
                </a:lnTo>
                <a:lnTo>
                  <a:pt x="45" y="222"/>
                </a:lnTo>
                <a:lnTo>
                  <a:pt x="47" y="220"/>
                </a:lnTo>
                <a:lnTo>
                  <a:pt x="51" y="217"/>
                </a:lnTo>
                <a:lnTo>
                  <a:pt x="59" y="211"/>
                </a:lnTo>
                <a:lnTo>
                  <a:pt x="65" y="207"/>
                </a:lnTo>
                <a:lnTo>
                  <a:pt x="68" y="205"/>
                </a:lnTo>
                <a:lnTo>
                  <a:pt x="72" y="203"/>
                </a:lnTo>
                <a:lnTo>
                  <a:pt x="74" y="203"/>
                </a:lnTo>
                <a:lnTo>
                  <a:pt x="74" y="201"/>
                </a:lnTo>
                <a:lnTo>
                  <a:pt x="74" y="201"/>
                </a:lnTo>
                <a:lnTo>
                  <a:pt x="63" y="198"/>
                </a:lnTo>
                <a:lnTo>
                  <a:pt x="55" y="194"/>
                </a:lnTo>
                <a:lnTo>
                  <a:pt x="45" y="190"/>
                </a:lnTo>
                <a:lnTo>
                  <a:pt x="44" y="188"/>
                </a:lnTo>
                <a:lnTo>
                  <a:pt x="44" y="184"/>
                </a:lnTo>
                <a:lnTo>
                  <a:pt x="65" y="192"/>
                </a:lnTo>
                <a:lnTo>
                  <a:pt x="87" y="196"/>
                </a:lnTo>
                <a:lnTo>
                  <a:pt x="103" y="188"/>
                </a:lnTo>
                <a:lnTo>
                  <a:pt x="120" y="180"/>
                </a:lnTo>
                <a:lnTo>
                  <a:pt x="122" y="180"/>
                </a:lnTo>
                <a:lnTo>
                  <a:pt x="122" y="180"/>
                </a:lnTo>
                <a:lnTo>
                  <a:pt x="124" y="182"/>
                </a:lnTo>
                <a:lnTo>
                  <a:pt x="125" y="184"/>
                </a:lnTo>
                <a:lnTo>
                  <a:pt x="124" y="188"/>
                </a:lnTo>
                <a:lnTo>
                  <a:pt x="124" y="188"/>
                </a:lnTo>
                <a:lnTo>
                  <a:pt x="120" y="190"/>
                </a:lnTo>
                <a:lnTo>
                  <a:pt x="118" y="192"/>
                </a:lnTo>
                <a:lnTo>
                  <a:pt x="116" y="194"/>
                </a:lnTo>
                <a:lnTo>
                  <a:pt x="135" y="198"/>
                </a:lnTo>
                <a:lnTo>
                  <a:pt x="154" y="200"/>
                </a:lnTo>
                <a:lnTo>
                  <a:pt x="181" y="203"/>
                </a:lnTo>
                <a:lnTo>
                  <a:pt x="207" y="201"/>
                </a:lnTo>
                <a:lnTo>
                  <a:pt x="232" y="198"/>
                </a:lnTo>
                <a:lnTo>
                  <a:pt x="274" y="182"/>
                </a:lnTo>
                <a:lnTo>
                  <a:pt x="312" y="165"/>
                </a:lnTo>
                <a:lnTo>
                  <a:pt x="341" y="150"/>
                </a:lnTo>
                <a:lnTo>
                  <a:pt x="363" y="131"/>
                </a:lnTo>
                <a:lnTo>
                  <a:pt x="363" y="131"/>
                </a:lnTo>
                <a:lnTo>
                  <a:pt x="363" y="129"/>
                </a:lnTo>
                <a:lnTo>
                  <a:pt x="362" y="127"/>
                </a:lnTo>
                <a:lnTo>
                  <a:pt x="360" y="127"/>
                </a:lnTo>
                <a:lnTo>
                  <a:pt x="358" y="125"/>
                </a:lnTo>
                <a:lnTo>
                  <a:pt x="358" y="125"/>
                </a:lnTo>
                <a:lnTo>
                  <a:pt x="356" y="125"/>
                </a:lnTo>
                <a:lnTo>
                  <a:pt x="356" y="123"/>
                </a:lnTo>
                <a:lnTo>
                  <a:pt x="354" y="121"/>
                </a:lnTo>
                <a:lnTo>
                  <a:pt x="354" y="121"/>
                </a:lnTo>
                <a:lnTo>
                  <a:pt x="352" y="121"/>
                </a:lnTo>
                <a:lnTo>
                  <a:pt x="352" y="121"/>
                </a:lnTo>
                <a:lnTo>
                  <a:pt x="350" y="121"/>
                </a:lnTo>
                <a:lnTo>
                  <a:pt x="350" y="120"/>
                </a:lnTo>
                <a:lnTo>
                  <a:pt x="350" y="116"/>
                </a:lnTo>
                <a:lnTo>
                  <a:pt x="348" y="114"/>
                </a:lnTo>
                <a:lnTo>
                  <a:pt x="346" y="116"/>
                </a:lnTo>
                <a:lnTo>
                  <a:pt x="344" y="116"/>
                </a:lnTo>
                <a:lnTo>
                  <a:pt x="344" y="114"/>
                </a:lnTo>
                <a:lnTo>
                  <a:pt x="344" y="112"/>
                </a:lnTo>
                <a:lnTo>
                  <a:pt x="344" y="110"/>
                </a:lnTo>
                <a:lnTo>
                  <a:pt x="343" y="110"/>
                </a:lnTo>
                <a:lnTo>
                  <a:pt x="341" y="110"/>
                </a:lnTo>
                <a:lnTo>
                  <a:pt x="341" y="108"/>
                </a:lnTo>
                <a:lnTo>
                  <a:pt x="341" y="106"/>
                </a:lnTo>
                <a:lnTo>
                  <a:pt x="341" y="106"/>
                </a:lnTo>
                <a:lnTo>
                  <a:pt x="339" y="106"/>
                </a:lnTo>
                <a:lnTo>
                  <a:pt x="337" y="106"/>
                </a:lnTo>
                <a:lnTo>
                  <a:pt x="337" y="102"/>
                </a:lnTo>
                <a:lnTo>
                  <a:pt x="333" y="99"/>
                </a:lnTo>
                <a:lnTo>
                  <a:pt x="333" y="101"/>
                </a:lnTo>
                <a:lnTo>
                  <a:pt x="331" y="102"/>
                </a:lnTo>
                <a:lnTo>
                  <a:pt x="331" y="104"/>
                </a:lnTo>
                <a:lnTo>
                  <a:pt x="329" y="104"/>
                </a:lnTo>
                <a:lnTo>
                  <a:pt x="329" y="104"/>
                </a:lnTo>
                <a:lnTo>
                  <a:pt x="329" y="106"/>
                </a:lnTo>
                <a:lnTo>
                  <a:pt x="327" y="108"/>
                </a:lnTo>
                <a:lnTo>
                  <a:pt x="325" y="110"/>
                </a:lnTo>
                <a:lnTo>
                  <a:pt x="322" y="108"/>
                </a:lnTo>
                <a:lnTo>
                  <a:pt x="318" y="106"/>
                </a:lnTo>
                <a:lnTo>
                  <a:pt x="322" y="101"/>
                </a:lnTo>
                <a:lnTo>
                  <a:pt x="324" y="95"/>
                </a:lnTo>
                <a:lnTo>
                  <a:pt x="325" y="87"/>
                </a:lnTo>
                <a:lnTo>
                  <a:pt x="327" y="87"/>
                </a:lnTo>
                <a:lnTo>
                  <a:pt x="327" y="85"/>
                </a:lnTo>
                <a:lnTo>
                  <a:pt x="331" y="80"/>
                </a:lnTo>
                <a:lnTo>
                  <a:pt x="333" y="76"/>
                </a:lnTo>
                <a:lnTo>
                  <a:pt x="337" y="70"/>
                </a:lnTo>
                <a:lnTo>
                  <a:pt x="339" y="64"/>
                </a:lnTo>
                <a:lnTo>
                  <a:pt x="341" y="62"/>
                </a:lnTo>
                <a:lnTo>
                  <a:pt x="341" y="62"/>
                </a:lnTo>
                <a:lnTo>
                  <a:pt x="343" y="61"/>
                </a:lnTo>
                <a:lnTo>
                  <a:pt x="341" y="59"/>
                </a:lnTo>
                <a:lnTo>
                  <a:pt x="339" y="55"/>
                </a:lnTo>
                <a:lnTo>
                  <a:pt x="341" y="51"/>
                </a:lnTo>
                <a:lnTo>
                  <a:pt x="341" y="51"/>
                </a:lnTo>
                <a:lnTo>
                  <a:pt x="343" y="51"/>
                </a:lnTo>
                <a:lnTo>
                  <a:pt x="343" y="49"/>
                </a:lnTo>
                <a:lnTo>
                  <a:pt x="346" y="45"/>
                </a:lnTo>
                <a:lnTo>
                  <a:pt x="346" y="43"/>
                </a:lnTo>
                <a:lnTo>
                  <a:pt x="348" y="38"/>
                </a:lnTo>
                <a:lnTo>
                  <a:pt x="350" y="38"/>
                </a:lnTo>
                <a:lnTo>
                  <a:pt x="352" y="36"/>
                </a:lnTo>
                <a:lnTo>
                  <a:pt x="352" y="34"/>
                </a:lnTo>
                <a:lnTo>
                  <a:pt x="352" y="34"/>
                </a:lnTo>
                <a:lnTo>
                  <a:pt x="352" y="32"/>
                </a:lnTo>
                <a:lnTo>
                  <a:pt x="352" y="32"/>
                </a:lnTo>
                <a:lnTo>
                  <a:pt x="354" y="32"/>
                </a:lnTo>
                <a:lnTo>
                  <a:pt x="356" y="32"/>
                </a:lnTo>
                <a:lnTo>
                  <a:pt x="358" y="32"/>
                </a:lnTo>
                <a:lnTo>
                  <a:pt x="360" y="34"/>
                </a:lnTo>
                <a:lnTo>
                  <a:pt x="362" y="38"/>
                </a:lnTo>
                <a:lnTo>
                  <a:pt x="360" y="41"/>
                </a:lnTo>
                <a:lnTo>
                  <a:pt x="392" y="36"/>
                </a:lnTo>
                <a:lnTo>
                  <a:pt x="426" y="32"/>
                </a:lnTo>
                <a:lnTo>
                  <a:pt x="430" y="32"/>
                </a:lnTo>
                <a:lnTo>
                  <a:pt x="432" y="30"/>
                </a:lnTo>
                <a:lnTo>
                  <a:pt x="436" y="30"/>
                </a:lnTo>
                <a:lnTo>
                  <a:pt x="440" y="30"/>
                </a:lnTo>
                <a:lnTo>
                  <a:pt x="445" y="30"/>
                </a:lnTo>
                <a:lnTo>
                  <a:pt x="449" y="28"/>
                </a:lnTo>
                <a:lnTo>
                  <a:pt x="480" y="24"/>
                </a:lnTo>
                <a:lnTo>
                  <a:pt x="510" y="21"/>
                </a:lnTo>
                <a:lnTo>
                  <a:pt x="518" y="19"/>
                </a:lnTo>
                <a:lnTo>
                  <a:pt x="525" y="17"/>
                </a:lnTo>
                <a:lnTo>
                  <a:pt x="535" y="19"/>
                </a:lnTo>
                <a:lnTo>
                  <a:pt x="535" y="15"/>
                </a:lnTo>
                <a:lnTo>
                  <a:pt x="535" y="11"/>
                </a:lnTo>
                <a:lnTo>
                  <a:pt x="535" y="9"/>
                </a:lnTo>
                <a:lnTo>
                  <a:pt x="537" y="7"/>
                </a:lnTo>
                <a:lnTo>
                  <a:pt x="537" y="5"/>
                </a:lnTo>
                <a:lnTo>
                  <a:pt x="537" y="5"/>
                </a:lnTo>
                <a:lnTo>
                  <a:pt x="539" y="5"/>
                </a:lnTo>
                <a:lnTo>
                  <a:pt x="541" y="3"/>
                </a:lnTo>
                <a:lnTo>
                  <a:pt x="542" y="3"/>
                </a:lnTo>
                <a:lnTo>
                  <a:pt x="544" y="3"/>
                </a:lnTo>
                <a:lnTo>
                  <a:pt x="546" y="9"/>
                </a:lnTo>
                <a:lnTo>
                  <a:pt x="546" y="17"/>
                </a:lnTo>
                <a:lnTo>
                  <a:pt x="548" y="17"/>
                </a:lnTo>
                <a:lnTo>
                  <a:pt x="548" y="17"/>
                </a:lnTo>
                <a:lnTo>
                  <a:pt x="548" y="13"/>
                </a:lnTo>
                <a:lnTo>
                  <a:pt x="548" y="7"/>
                </a:lnTo>
                <a:lnTo>
                  <a:pt x="548" y="2"/>
                </a:lnTo>
                <a:lnTo>
                  <a:pt x="548" y="2"/>
                </a:lnTo>
                <a:lnTo>
                  <a:pt x="548" y="0"/>
                </a:lnTo>
                <a:lnTo>
                  <a:pt x="550" y="0"/>
                </a:lnTo>
                <a:lnTo>
                  <a:pt x="552" y="0"/>
                </a:lnTo>
                <a:close/>
              </a:path>
            </a:pathLst>
          </a:custGeom>
          <a:solidFill>
            <a:schemeClr val="accent2"/>
          </a:solidFill>
          <a:ln w="0">
            <a:solidFill>
              <a:schemeClr val="accent2"/>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 name="Freeform 72"/>
          <p:cNvSpPr>
            <a:spLocks noEditPoints="1"/>
          </p:cNvSpPr>
          <p:nvPr/>
        </p:nvSpPr>
        <p:spPr bwMode="auto">
          <a:xfrm>
            <a:off x="4808567" y="2272825"/>
            <a:ext cx="2146733" cy="1758168"/>
          </a:xfrm>
          <a:custGeom>
            <a:avLst/>
            <a:gdLst>
              <a:gd name="T0" fmla="*/ 327 w 558"/>
              <a:gd name="T1" fmla="*/ 198 h 457"/>
              <a:gd name="T2" fmla="*/ 472 w 558"/>
              <a:gd name="T3" fmla="*/ 158 h 457"/>
              <a:gd name="T4" fmla="*/ 53 w 558"/>
              <a:gd name="T5" fmla="*/ 421 h 457"/>
              <a:gd name="T6" fmla="*/ 45 w 558"/>
              <a:gd name="T7" fmla="*/ 306 h 457"/>
              <a:gd name="T8" fmla="*/ 356 w 558"/>
              <a:gd name="T9" fmla="*/ 186 h 457"/>
              <a:gd name="T10" fmla="*/ 386 w 558"/>
              <a:gd name="T11" fmla="*/ 179 h 457"/>
              <a:gd name="T12" fmla="*/ 453 w 558"/>
              <a:gd name="T13" fmla="*/ 162 h 457"/>
              <a:gd name="T14" fmla="*/ 343 w 558"/>
              <a:gd name="T15" fmla="*/ 192 h 457"/>
              <a:gd name="T16" fmla="*/ 87 w 558"/>
              <a:gd name="T17" fmla="*/ 407 h 457"/>
              <a:gd name="T18" fmla="*/ 165 w 558"/>
              <a:gd name="T19" fmla="*/ 392 h 457"/>
              <a:gd name="T20" fmla="*/ 127 w 558"/>
              <a:gd name="T21" fmla="*/ 413 h 457"/>
              <a:gd name="T22" fmla="*/ 501 w 558"/>
              <a:gd name="T23" fmla="*/ 160 h 457"/>
              <a:gd name="T24" fmla="*/ 464 w 558"/>
              <a:gd name="T25" fmla="*/ 156 h 457"/>
              <a:gd name="T26" fmla="*/ 276 w 558"/>
              <a:gd name="T27" fmla="*/ 217 h 457"/>
              <a:gd name="T28" fmla="*/ 436 w 558"/>
              <a:gd name="T29" fmla="*/ 160 h 457"/>
              <a:gd name="T30" fmla="*/ 164 w 558"/>
              <a:gd name="T31" fmla="*/ 405 h 457"/>
              <a:gd name="T32" fmla="*/ 360 w 558"/>
              <a:gd name="T33" fmla="*/ 185 h 457"/>
              <a:gd name="T34" fmla="*/ 112 w 558"/>
              <a:gd name="T35" fmla="*/ 424 h 457"/>
              <a:gd name="T36" fmla="*/ 247 w 558"/>
              <a:gd name="T37" fmla="*/ 278 h 457"/>
              <a:gd name="T38" fmla="*/ 405 w 558"/>
              <a:gd name="T39" fmla="*/ 158 h 457"/>
              <a:gd name="T40" fmla="*/ 306 w 558"/>
              <a:gd name="T41" fmla="*/ 190 h 457"/>
              <a:gd name="T42" fmla="*/ 80 w 558"/>
              <a:gd name="T43" fmla="*/ 411 h 457"/>
              <a:gd name="T44" fmla="*/ 57 w 558"/>
              <a:gd name="T45" fmla="*/ 388 h 457"/>
              <a:gd name="T46" fmla="*/ 329 w 558"/>
              <a:gd name="T47" fmla="*/ 177 h 457"/>
              <a:gd name="T48" fmla="*/ 379 w 558"/>
              <a:gd name="T49" fmla="*/ 181 h 457"/>
              <a:gd name="T50" fmla="*/ 531 w 558"/>
              <a:gd name="T51" fmla="*/ 44 h 457"/>
              <a:gd name="T52" fmla="*/ 139 w 558"/>
              <a:gd name="T53" fmla="*/ 400 h 457"/>
              <a:gd name="T54" fmla="*/ 259 w 558"/>
              <a:gd name="T55" fmla="*/ 245 h 457"/>
              <a:gd name="T56" fmla="*/ 42 w 558"/>
              <a:gd name="T57" fmla="*/ 339 h 457"/>
              <a:gd name="T58" fmla="*/ 112 w 558"/>
              <a:gd name="T59" fmla="*/ 363 h 457"/>
              <a:gd name="T60" fmla="*/ 183 w 558"/>
              <a:gd name="T61" fmla="*/ 384 h 457"/>
              <a:gd name="T62" fmla="*/ 211 w 558"/>
              <a:gd name="T63" fmla="*/ 312 h 457"/>
              <a:gd name="T64" fmla="*/ 45 w 558"/>
              <a:gd name="T65" fmla="*/ 289 h 457"/>
              <a:gd name="T66" fmla="*/ 141 w 558"/>
              <a:gd name="T67" fmla="*/ 362 h 457"/>
              <a:gd name="T68" fmla="*/ 85 w 558"/>
              <a:gd name="T69" fmla="*/ 301 h 457"/>
              <a:gd name="T70" fmla="*/ 91 w 558"/>
              <a:gd name="T71" fmla="*/ 263 h 457"/>
              <a:gd name="T72" fmla="*/ 127 w 558"/>
              <a:gd name="T73" fmla="*/ 263 h 457"/>
              <a:gd name="T74" fmla="*/ 171 w 558"/>
              <a:gd name="T75" fmla="*/ 207 h 457"/>
              <a:gd name="T76" fmla="*/ 125 w 558"/>
              <a:gd name="T77" fmla="*/ 280 h 457"/>
              <a:gd name="T78" fmla="*/ 74 w 558"/>
              <a:gd name="T79" fmla="*/ 274 h 457"/>
              <a:gd name="T80" fmla="*/ 196 w 558"/>
              <a:gd name="T81" fmla="*/ 287 h 457"/>
              <a:gd name="T82" fmla="*/ 493 w 558"/>
              <a:gd name="T83" fmla="*/ 141 h 457"/>
              <a:gd name="T84" fmla="*/ 470 w 558"/>
              <a:gd name="T85" fmla="*/ 122 h 457"/>
              <a:gd name="T86" fmla="*/ 407 w 558"/>
              <a:gd name="T87" fmla="*/ 87 h 457"/>
              <a:gd name="T88" fmla="*/ 358 w 558"/>
              <a:gd name="T89" fmla="*/ 68 h 457"/>
              <a:gd name="T90" fmla="*/ 409 w 558"/>
              <a:gd name="T91" fmla="*/ 80 h 457"/>
              <a:gd name="T92" fmla="*/ 472 w 558"/>
              <a:gd name="T93" fmla="*/ 106 h 457"/>
              <a:gd name="T94" fmla="*/ 508 w 558"/>
              <a:gd name="T95" fmla="*/ 40 h 457"/>
              <a:gd name="T96" fmla="*/ 527 w 558"/>
              <a:gd name="T97" fmla="*/ 30 h 457"/>
              <a:gd name="T98" fmla="*/ 423 w 558"/>
              <a:gd name="T99" fmla="*/ 13 h 457"/>
              <a:gd name="T100" fmla="*/ 293 w 558"/>
              <a:gd name="T101" fmla="*/ 40 h 457"/>
              <a:gd name="T102" fmla="*/ 546 w 558"/>
              <a:gd name="T103" fmla="*/ 13 h 457"/>
              <a:gd name="T104" fmla="*/ 514 w 558"/>
              <a:gd name="T105" fmla="*/ 169 h 457"/>
              <a:gd name="T106" fmla="*/ 426 w 558"/>
              <a:gd name="T107" fmla="*/ 186 h 457"/>
              <a:gd name="T108" fmla="*/ 377 w 558"/>
              <a:gd name="T109" fmla="*/ 194 h 457"/>
              <a:gd name="T110" fmla="*/ 247 w 558"/>
              <a:gd name="T111" fmla="*/ 314 h 457"/>
              <a:gd name="T112" fmla="*/ 221 w 558"/>
              <a:gd name="T113" fmla="*/ 398 h 457"/>
              <a:gd name="T114" fmla="*/ 80 w 558"/>
              <a:gd name="T115" fmla="*/ 445 h 457"/>
              <a:gd name="T116" fmla="*/ 47 w 558"/>
              <a:gd name="T117" fmla="*/ 443 h 457"/>
              <a:gd name="T118" fmla="*/ 9 w 558"/>
              <a:gd name="T119" fmla="*/ 388 h 457"/>
              <a:gd name="T120" fmla="*/ 26 w 558"/>
              <a:gd name="T121" fmla="*/ 198 h 457"/>
              <a:gd name="T122" fmla="*/ 51 w 558"/>
              <a:gd name="T123" fmla="*/ 162 h 457"/>
              <a:gd name="T124" fmla="*/ 127 w 558"/>
              <a:gd name="T125" fmla="*/ 164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58" h="457">
                <a:moveTo>
                  <a:pt x="493" y="99"/>
                </a:moveTo>
                <a:lnTo>
                  <a:pt x="495" y="97"/>
                </a:lnTo>
                <a:lnTo>
                  <a:pt x="495" y="97"/>
                </a:lnTo>
                <a:lnTo>
                  <a:pt x="495" y="95"/>
                </a:lnTo>
                <a:lnTo>
                  <a:pt x="495" y="95"/>
                </a:lnTo>
                <a:lnTo>
                  <a:pt x="493" y="95"/>
                </a:lnTo>
                <a:lnTo>
                  <a:pt x="493" y="99"/>
                </a:lnTo>
                <a:close/>
                <a:moveTo>
                  <a:pt x="40" y="390"/>
                </a:moveTo>
                <a:lnTo>
                  <a:pt x="42" y="390"/>
                </a:lnTo>
                <a:lnTo>
                  <a:pt x="42" y="392"/>
                </a:lnTo>
                <a:lnTo>
                  <a:pt x="42" y="392"/>
                </a:lnTo>
                <a:lnTo>
                  <a:pt x="44" y="392"/>
                </a:lnTo>
                <a:lnTo>
                  <a:pt x="42" y="392"/>
                </a:lnTo>
                <a:lnTo>
                  <a:pt x="42" y="390"/>
                </a:lnTo>
                <a:lnTo>
                  <a:pt x="40" y="390"/>
                </a:lnTo>
                <a:close/>
                <a:moveTo>
                  <a:pt x="396" y="175"/>
                </a:moveTo>
                <a:lnTo>
                  <a:pt x="398" y="175"/>
                </a:lnTo>
                <a:lnTo>
                  <a:pt x="398" y="175"/>
                </a:lnTo>
                <a:lnTo>
                  <a:pt x="398" y="175"/>
                </a:lnTo>
                <a:lnTo>
                  <a:pt x="398" y="175"/>
                </a:lnTo>
                <a:lnTo>
                  <a:pt x="398" y="173"/>
                </a:lnTo>
                <a:lnTo>
                  <a:pt x="398" y="173"/>
                </a:lnTo>
                <a:lnTo>
                  <a:pt x="398" y="173"/>
                </a:lnTo>
                <a:lnTo>
                  <a:pt x="396" y="173"/>
                </a:lnTo>
                <a:lnTo>
                  <a:pt x="396" y="175"/>
                </a:lnTo>
                <a:lnTo>
                  <a:pt x="396" y="175"/>
                </a:lnTo>
                <a:close/>
                <a:moveTo>
                  <a:pt x="329" y="196"/>
                </a:moveTo>
                <a:lnTo>
                  <a:pt x="327" y="198"/>
                </a:lnTo>
                <a:lnTo>
                  <a:pt x="327" y="198"/>
                </a:lnTo>
                <a:lnTo>
                  <a:pt x="329" y="198"/>
                </a:lnTo>
                <a:lnTo>
                  <a:pt x="331" y="196"/>
                </a:lnTo>
                <a:lnTo>
                  <a:pt x="329" y="196"/>
                </a:lnTo>
                <a:close/>
                <a:moveTo>
                  <a:pt x="63" y="426"/>
                </a:moveTo>
                <a:lnTo>
                  <a:pt x="63" y="424"/>
                </a:lnTo>
                <a:lnTo>
                  <a:pt x="63" y="424"/>
                </a:lnTo>
                <a:lnTo>
                  <a:pt x="61" y="423"/>
                </a:lnTo>
                <a:lnTo>
                  <a:pt x="61" y="424"/>
                </a:lnTo>
                <a:lnTo>
                  <a:pt x="61" y="426"/>
                </a:lnTo>
                <a:lnTo>
                  <a:pt x="63" y="426"/>
                </a:lnTo>
                <a:close/>
                <a:moveTo>
                  <a:pt x="520" y="103"/>
                </a:moveTo>
                <a:lnTo>
                  <a:pt x="518" y="105"/>
                </a:lnTo>
                <a:lnTo>
                  <a:pt x="518" y="106"/>
                </a:lnTo>
                <a:lnTo>
                  <a:pt x="520" y="105"/>
                </a:lnTo>
                <a:lnTo>
                  <a:pt x="520" y="103"/>
                </a:lnTo>
                <a:lnTo>
                  <a:pt x="520" y="99"/>
                </a:lnTo>
                <a:lnTo>
                  <a:pt x="520" y="101"/>
                </a:lnTo>
                <a:lnTo>
                  <a:pt x="520" y="103"/>
                </a:lnTo>
                <a:close/>
                <a:moveTo>
                  <a:pt x="55" y="316"/>
                </a:moveTo>
                <a:lnTo>
                  <a:pt x="53" y="314"/>
                </a:lnTo>
                <a:lnTo>
                  <a:pt x="51" y="312"/>
                </a:lnTo>
                <a:lnTo>
                  <a:pt x="49" y="310"/>
                </a:lnTo>
                <a:lnTo>
                  <a:pt x="51" y="312"/>
                </a:lnTo>
                <a:lnTo>
                  <a:pt x="53" y="314"/>
                </a:lnTo>
                <a:lnTo>
                  <a:pt x="55" y="316"/>
                </a:lnTo>
                <a:close/>
                <a:moveTo>
                  <a:pt x="470" y="162"/>
                </a:moveTo>
                <a:lnTo>
                  <a:pt x="472" y="158"/>
                </a:lnTo>
                <a:lnTo>
                  <a:pt x="470" y="158"/>
                </a:lnTo>
                <a:lnTo>
                  <a:pt x="470" y="158"/>
                </a:lnTo>
                <a:lnTo>
                  <a:pt x="470" y="160"/>
                </a:lnTo>
                <a:lnTo>
                  <a:pt x="468" y="160"/>
                </a:lnTo>
                <a:lnTo>
                  <a:pt x="470" y="162"/>
                </a:lnTo>
                <a:close/>
                <a:moveTo>
                  <a:pt x="423" y="173"/>
                </a:moveTo>
                <a:lnTo>
                  <a:pt x="424" y="173"/>
                </a:lnTo>
                <a:lnTo>
                  <a:pt x="424" y="171"/>
                </a:lnTo>
                <a:lnTo>
                  <a:pt x="424" y="169"/>
                </a:lnTo>
                <a:lnTo>
                  <a:pt x="424" y="167"/>
                </a:lnTo>
                <a:lnTo>
                  <a:pt x="423" y="167"/>
                </a:lnTo>
                <a:lnTo>
                  <a:pt x="423" y="173"/>
                </a:lnTo>
                <a:close/>
                <a:moveTo>
                  <a:pt x="66" y="430"/>
                </a:moveTo>
                <a:lnTo>
                  <a:pt x="66" y="430"/>
                </a:lnTo>
                <a:lnTo>
                  <a:pt x="66" y="430"/>
                </a:lnTo>
                <a:lnTo>
                  <a:pt x="66" y="430"/>
                </a:lnTo>
                <a:lnTo>
                  <a:pt x="68" y="432"/>
                </a:lnTo>
                <a:lnTo>
                  <a:pt x="68" y="432"/>
                </a:lnTo>
                <a:lnTo>
                  <a:pt x="70" y="432"/>
                </a:lnTo>
                <a:lnTo>
                  <a:pt x="70" y="430"/>
                </a:lnTo>
                <a:lnTo>
                  <a:pt x="68" y="430"/>
                </a:lnTo>
                <a:lnTo>
                  <a:pt x="66" y="430"/>
                </a:lnTo>
                <a:close/>
                <a:moveTo>
                  <a:pt x="59" y="424"/>
                </a:moveTo>
                <a:lnTo>
                  <a:pt x="59" y="424"/>
                </a:lnTo>
                <a:lnTo>
                  <a:pt x="57" y="423"/>
                </a:lnTo>
                <a:lnTo>
                  <a:pt x="55" y="421"/>
                </a:lnTo>
                <a:lnTo>
                  <a:pt x="55" y="421"/>
                </a:lnTo>
                <a:lnTo>
                  <a:pt x="53" y="421"/>
                </a:lnTo>
                <a:lnTo>
                  <a:pt x="53" y="421"/>
                </a:lnTo>
                <a:lnTo>
                  <a:pt x="55" y="423"/>
                </a:lnTo>
                <a:lnTo>
                  <a:pt x="57" y="424"/>
                </a:lnTo>
                <a:lnTo>
                  <a:pt x="59" y="424"/>
                </a:lnTo>
                <a:close/>
                <a:moveTo>
                  <a:pt x="463" y="162"/>
                </a:moveTo>
                <a:lnTo>
                  <a:pt x="461" y="164"/>
                </a:lnTo>
                <a:lnTo>
                  <a:pt x="461" y="165"/>
                </a:lnTo>
                <a:lnTo>
                  <a:pt x="461" y="165"/>
                </a:lnTo>
                <a:lnTo>
                  <a:pt x="463" y="164"/>
                </a:lnTo>
                <a:lnTo>
                  <a:pt x="463" y="158"/>
                </a:lnTo>
                <a:lnTo>
                  <a:pt x="463" y="160"/>
                </a:lnTo>
                <a:lnTo>
                  <a:pt x="463" y="160"/>
                </a:lnTo>
                <a:lnTo>
                  <a:pt x="463" y="162"/>
                </a:lnTo>
                <a:close/>
                <a:moveTo>
                  <a:pt x="470" y="95"/>
                </a:moveTo>
                <a:lnTo>
                  <a:pt x="470" y="95"/>
                </a:lnTo>
                <a:lnTo>
                  <a:pt x="470" y="99"/>
                </a:lnTo>
                <a:lnTo>
                  <a:pt x="470" y="101"/>
                </a:lnTo>
                <a:lnTo>
                  <a:pt x="472" y="103"/>
                </a:lnTo>
                <a:lnTo>
                  <a:pt x="472" y="101"/>
                </a:lnTo>
                <a:lnTo>
                  <a:pt x="472" y="97"/>
                </a:lnTo>
                <a:lnTo>
                  <a:pt x="472" y="95"/>
                </a:lnTo>
                <a:lnTo>
                  <a:pt x="472" y="95"/>
                </a:lnTo>
                <a:lnTo>
                  <a:pt x="470" y="95"/>
                </a:lnTo>
                <a:lnTo>
                  <a:pt x="470" y="95"/>
                </a:lnTo>
                <a:close/>
                <a:moveTo>
                  <a:pt x="51" y="310"/>
                </a:moveTo>
                <a:lnTo>
                  <a:pt x="51" y="310"/>
                </a:lnTo>
                <a:lnTo>
                  <a:pt x="53" y="308"/>
                </a:lnTo>
                <a:lnTo>
                  <a:pt x="45" y="306"/>
                </a:lnTo>
                <a:lnTo>
                  <a:pt x="47" y="308"/>
                </a:lnTo>
                <a:lnTo>
                  <a:pt x="49" y="308"/>
                </a:lnTo>
                <a:lnTo>
                  <a:pt x="51" y="310"/>
                </a:lnTo>
                <a:close/>
                <a:moveTo>
                  <a:pt x="259" y="236"/>
                </a:moveTo>
                <a:lnTo>
                  <a:pt x="257" y="236"/>
                </a:lnTo>
                <a:lnTo>
                  <a:pt x="257" y="238"/>
                </a:lnTo>
                <a:lnTo>
                  <a:pt x="257" y="238"/>
                </a:lnTo>
                <a:lnTo>
                  <a:pt x="259" y="240"/>
                </a:lnTo>
                <a:lnTo>
                  <a:pt x="261" y="238"/>
                </a:lnTo>
                <a:lnTo>
                  <a:pt x="261" y="238"/>
                </a:lnTo>
                <a:lnTo>
                  <a:pt x="259" y="236"/>
                </a:lnTo>
                <a:lnTo>
                  <a:pt x="259" y="234"/>
                </a:lnTo>
                <a:lnTo>
                  <a:pt x="259" y="234"/>
                </a:lnTo>
                <a:lnTo>
                  <a:pt x="259" y="236"/>
                </a:lnTo>
                <a:close/>
                <a:moveTo>
                  <a:pt x="118" y="398"/>
                </a:moveTo>
                <a:lnTo>
                  <a:pt x="116" y="398"/>
                </a:lnTo>
                <a:lnTo>
                  <a:pt x="116" y="400"/>
                </a:lnTo>
                <a:lnTo>
                  <a:pt x="120" y="402"/>
                </a:lnTo>
                <a:lnTo>
                  <a:pt x="122" y="405"/>
                </a:lnTo>
                <a:lnTo>
                  <a:pt x="120" y="400"/>
                </a:lnTo>
                <a:lnTo>
                  <a:pt x="120" y="398"/>
                </a:lnTo>
                <a:lnTo>
                  <a:pt x="118" y="398"/>
                </a:lnTo>
                <a:lnTo>
                  <a:pt x="118" y="398"/>
                </a:lnTo>
                <a:close/>
                <a:moveTo>
                  <a:pt x="354" y="183"/>
                </a:moveTo>
                <a:lnTo>
                  <a:pt x="354" y="185"/>
                </a:lnTo>
                <a:lnTo>
                  <a:pt x="354" y="186"/>
                </a:lnTo>
                <a:lnTo>
                  <a:pt x="354" y="186"/>
                </a:lnTo>
                <a:lnTo>
                  <a:pt x="356" y="186"/>
                </a:lnTo>
                <a:lnTo>
                  <a:pt x="358" y="186"/>
                </a:lnTo>
                <a:lnTo>
                  <a:pt x="356" y="185"/>
                </a:lnTo>
                <a:lnTo>
                  <a:pt x="356" y="183"/>
                </a:lnTo>
                <a:lnTo>
                  <a:pt x="354" y="179"/>
                </a:lnTo>
                <a:lnTo>
                  <a:pt x="354" y="181"/>
                </a:lnTo>
                <a:lnTo>
                  <a:pt x="354" y="183"/>
                </a:lnTo>
                <a:close/>
                <a:moveTo>
                  <a:pt x="55" y="356"/>
                </a:moveTo>
                <a:lnTo>
                  <a:pt x="51" y="352"/>
                </a:lnTo>
                <a:lnTo>
                  <a:pt x="45" y="348"/>
                </a:lnTo>
                <a:lnTo>
                  <a:pt x="40" y="344"/>
                </a:lnTo>
                <a:lnTo>
                  <a:pt x="45" y="350"/>
                </a:lnTo>
                <a:lnTo>
                  <a:pt x="49" y="354"/>
                </a:lnTo>
                <a:lnTo>
                  <a:pt x="55" y="356"/>
                </a:lnTo>
                <a:close/>
                <a:moveTo>
                  <a:pt x="105" y="403"/>
                </a:moveTo>
                <a:lnTo>
                  <a:pt x="105" y="403"/>
                </a:lnTo>
                <a:lnTo>
                  <a:pt x="105" y="403"/>
                </a:lnTo>
                <a:lnTo>
                  <a:pt x="106" y="405"/>
                </a:lnTo>
                <a:lnTo>
                  <a:pt x="108" y="409"/>
                </a:lnTo>
                <a:lnTo>
                  <a:pt x="110" y="409"/>
                </a:lnTo>
                <a:lnTo>
                  <a:pt x="108" y="407"/>
                </a:lnTo>
                <a:lnTo>
                  <a:pt x="108" y="405"/>
                </a:lnTo>
                <a:lnTo>
                  <a:pt x="108" y="403"/>
                </a:lnTo>
                <a:lnTo>
                  <a:pt x="106" y="402"/>
                </a:lnTo>
                <a:lnTo>
                  <a:pt x="105" y="402"/>
                </a:lnTo>
                <a:lnTo>
                  <a:pt x="105" y="403"/>
                </a:lnTo>
                <a:close/>
                <a:moveTo>
                  <a:pt x="384" y="169"/>
                </a:moveTo>
                <a:lnTo>
                  <a:pt x="384" y="181"/>
                </a:lnTo>
                <a:lnTo>
                  <a:pt x="386" y="179"/>
                </a:lnTo>
                <a:lnTo>
                  <a:pt x="388" y="179"/>
                </a:lnTo>
                <a:lnTo>
                  <a:pt x="386" y="173"/>
                </a:lnTo>
                <a:lnTo>
                  <a:pt x="384" y="169"/>
                </a:lnTo>
                <a:close/>
                <a:moveTo>
                  <a:pt x="177" y="196"/>
                </a:moveTo>
                <a:lnTo>
                  <a:pt x="175" y="196"/>
                </a:lnTo>
                <a:lnTo>
                  <a:pt x="175" y="194"/>
                </a:lnTo>
                <a:lnTo>
                  <a:pt x="175" y="192"/>
                </a:lnTo>
                <a:lnTo>
                  <a:pt x="177" y="190"/>
                </a:lnTo>
                <a:lnTo>
                  <a:pt x="175" y="190"/>
                </a:lnTo>
                <a:lnTo>
                  <a:pt x="177" y="188"/>
                </a:lnTo>
                <a:lnTo>
                  <a:pt x="177" y="188"/>
                </a:lnTo>
                <a:lnTo>
                  <a:pt x="179" y="188"/>
                </a:lnTo>
                <a:lnTo>
                  <a:pt x="181" y="188"/>
                </a:lnTo>
                <a:lnTo>
                  <a:pt x="179" y="188"/>
                </a:lnTo>
                <a:lnTo>
                  <a:pt x="179" y="188"/>
                </a:lnTo>
                <a:lnTo>
                  <a:pt x="179" y="190"/>
                </a:lnTo>
                <a:lnTo>
                  <a:pt x="179" y="192"/>
                </a:lnTo>
                <a:lnTo>
                  <a:pt x="177" y="194"/>
                </a:lnTo>
                <a:lnTo>
                  <a:pt x="177" y="196"/>
                </a:lnTo>
                <a:close/>
                <a:moveTo>
                  <a:pt x="314" y="198"/>
                </a:moveTo>
                <a:lnTo>
                  <a:pt x="314" y="198"/>
                </a:lnTo>
                <a:lnTo>
                  <a:pt x="314" y="209"/>
                </a:lnTo>
                <a:lnTo>
                  <a:pt x="316" y="207"/>
                </a:lnTo>
                <a:lnTo>
                  <a:pt x="318" y="207"/>
                </a:lnTo>
                <a:lnTo>
                  <a:pt x="318" y="205"/>
                </a:lnTo>
                <a:lnTo>
                  <a:pt x="314" y="198"/>
                </a:lnTo>
                <a:lnTo>
                  <a:pt x="314" y="198"/>
                </a:lnTo>
                <a:close/>
                <a:moveTo>
                  <a:pt x="453" y="162"/>
                </a:moveTo>
                <a:lnTo>
                  <a:pt x="451" y="169"/>
                </a:lnTo>
                <a:lnTo>
                  <a:pt x="449" y="173"/>
                </a:lnTo>
                <a:lnTo>
                  <a:pt x="451" y="175"/>
                </a:lnTo>
                <a:lnTo>
                  <a:pt x="455" y="175"/>
                </a:lnTo>
                <a:lnTo>
                  <a:pt x="453" y="169"/>
                </a:lnTo>
                <a:lnTo>
                  <a:pt x="453" y="162"/>
                </a:lnTo>
                <a:close/>
                <a:moveTo>
                  <a:pt x="299" y="207"/>
                </a:moveTo>
                <a:lnTo>
                  <a:pt x="299" y="207"/>
                </a:lnTo>
                <a:lnTo>
                  <a:pt x="299" y="209"/>
                </a:lnTo>
                <a:lnTo>
                  <a:pt x="297" y="209"/>
                </a:lnTo>
                <a:lnTo>
                  <a:pt x="299" y="209"/>
                </a:lnTo>
                <a:lnTo>
                  <a:pt x="299" y="211"/>
                </a:lnTo>
                <a:lnTo>
                  <a:pt x="299" y="211"/>
                </a:lnTo>
                <a:lnTo>
                  <a:pt x="301" y="211"/>
                </a:lnTo>
                <a:lnTo>
                  <a:pt x="301" y="217"/>
                </a:lnTo>
                <a:lnTo>
                  <a:pt x="303" y="215"/>
                </a:lnTo>
                <a:lnTo>
                  <a:pt x="304" y="215"/>
                </a:lnTo>
                <a:lnTo>
                  <a:pt x="306" y="213"/>
                </a:lnTo>
                <a:lnTo>
                  <a:pt x="303" y="211"/>
                </a:lnTo>
                <a:lnTo>
                  <a:pt x="301" y="209"/>
                </a:lnTo>
                <a:lnTo>
                  <a:pt x="301" y="207"/>
                </a:lnTo>
                <a:lnTo>
                  <a:pt x="299" y="207"/>
                </a:lnTo>
                <a:lnTo>
                  <a:pt x="299" y="205"/>
                </a:lnTo>
                <a:lnTo>
                  <a:pt x="299" y="207"/>
                </a:lnTo>
                <a:close/>
                <a:moveTo>
                  <a:pt x="343" y="185"/>
                </a:moveTo>
                <a:lnTo>
                  <a:pt x="343" y="188"/>
                </a:lnTo>
                <a:lnTo>
                  <a:pt x="343" y="190"/>
                </a:lnTo>
                <a:lnTo>
                  <a:pt x="343" y="192"/>
                </a:lnTo>
                <a:lnTo>
                  <a:pt x="344" y="192"/>
                </a:lnTo>
                <a:lnTo>
                  <a:pt x="346" y="192"/>
                </a:lnTo>
                <a:lnTo>
                  <a:pt x="348" y="190"/>
                </a:lnTo>
                <a:lnTo>
                  <a:pt x="344" y="186"/>
                </a:lnTo>
                <a:lnTo>
                  <a:pt x="343" y="181"/>
                </a:lnTo>
                <a:lnTo>
                  <a:pt x="343" y="183"/>
                </a:lnTo>
                <a:lnTo>
                  <a:pt x="343" y="185"/>
                </a:lnTo>
                <a:close/>
                <a:moveTo>
                  <a:pt x="68" y="415"/>
                </a:moveTo>
                <a:lnTo>
                  <a:pt x="80" y="424"/>
                </a:lnTo>
                <a:lnTo>
                  <a:pt x="89" y="432"/>
                </a:lnTo>
                <a:lnTo>
                  <a:pt x="78" y="421"/>
                </a:lnTo>
                <a:lnTo>
                  <a:pt x="76" y="419"/>
                </a:lnTo>
                <a:lnTo>
                  <a:pt x="72" y="417"/>
                </a:lnTo>
                <a:lnTo>
                  <a:pt x="70" y="415"/>
                </a:lnTo>
                <a:lnTo>
                  <a:pt x="68" y="415"/>
                </a:lnTo>
                <a:close/>
                <a:moveTo>
                  <a:pt x="457" y="156"/>
                </a:moveTo>
                <a:lnTo>
                  <a:pt x="457" y="156"/>
                </a:lnTo>
                <a:lnTo>
                  <a:pt x="455" y="158"/>
                </a:lnTo>
                <a:lnTo>
                  <a:pt x="457" y="160"/>
                </a:lnTo>
                <a:lnTo>
                  <a:pt x="457" y="164"/>
                </a:lnTo>
                <a:lnTo>
                  <a:pt x="457" y="167"/>
                </a:lnTo>
                <a:lnTo>
                  <a:pt x="459" y="162"/>
                </a:lnTo>
                <a:lnTo>
                  <a:pt x="461" y="156"/>
                </a:lnTo>
                <a:lnTo>
                  <a:pt x="459" y="156"/>
                </a:lnTo>
                <a:lnTo>
                  <a:pt x="457" y="156"/>
                </a:lnTo>
                <a:close/>
                <a:moveTo>
                  <a:pt x="91" y="407"/>
                </a:moveTo>
                <a:lnTo>
                  <a:pt x="89" y="407"/>
                </a:lnTo>
                <a:lnTo>
                  <a:pt x="87" y="407"/>
                </a:lnTo>
                <a:lnTo>
                  <a:pt x="97" y="415"/>
                </a:lnTo>
                <a:lnTo>
                  <a:pt x="97" y="417"/>
                </a:lnTo>
                <a:lnTo>
                  <a:pt x="99" y="417"/>
                </a:lnTo>
                <a:lnTo>
                  <a:pt x="101" y="419"/>
                </a:lnTo>
                <a:lnTo>
                  <a:pt x="101" y="419"/>
                </a:lnTo>
                <a:lnTo>
                  <a:pt x="97" y="415"/>
                </a:lnTo>
                <a:lnTo>
                  <a:pt x="95" y="411"/>
                </a:lnTo>
                <a:lnTo>
                  <a:pt x="93" y="407"/>
                </a:lnTo>
                <a:lnTo>
                  <a:pt x="93" y="407"/>
                </a:lnTo>
                <a:lnTo>
                  <a:pt x="91" y="407"/>
                </a:lnTo>
                <a:lnTo>
                  <a:pt x="91" y="407"/>
                </a:lnTo>
                <a:close/>
                <a:moveTo>
                  <a:pt x="419" y="160"/>
                </a:moveTo>
                <a:lnTo>
                  <a:pt x="417" y="164"/>
                </a:lnTo>
                <a:lnTo>
                  <a:pt x="417" y="167"/>
                </a:lnTo>
                <a:lnTo>
                  <a:pt x="417" y="167"/>
                </a:lnTo>
                <a:lnTo>
                  <a:pt x="417" y="169"/>
                </a:lnTo>
                <a:lnTo>
                  <a:pt x="417" y="171"/>
                </a:lnTo>
                <a:lnTo>
                  <a:pt x="417" y="171"/>
                </a:lnTo>
                <a:lnTo>
                  <a:pt x="417" y="171"/>
                </a:lnTo>
                <a:lnTo>
                  <a:pt x="419" y="171"/>
                </a:lnTo>
                <a:lnTo>
                  <a:pt x="419" y="171"/>
                </a:lnTo>
                <a:lnTo>
                  <a:pt x="421" y="165"/>
                </a:lnTo>
                <a:lnTo>
                  <a:pt x="421" y="158"/>
                </a:lnTo>
                <a:lnTo>
                  <a:pt x="421" y="156"/>
                </a:lnTo>
                <a:lnTo>
                  <a:pt x="419" y="156"/>
                </a:lnTo>
                <a:lnTo>
                  <a:pt x="419" y="158"/>
                </a:lnTo>
                <a:lnTo>
                  <a:pt x="419" y="160"/>
                </a:lnTo>
                <a:close/>
                <a:moveTo>
                  <a:pt x="165" y="392"/>
                </a:moveTo>
                <a:lnTo>
                  <a:pt x="169" y="402"/>
                </a:lnTo>
                <a:lnTo>
                  <a:pt x="171" y="402"/>
                </a:lnTo>
                <a:lnTo>
                  <a:pt x="175" y="402"/>
                </a:lnTo>
                <a:lnTo>
                  <a:pt x="173" y="398"/>
                </a:lnTo>
                <a:lnTo>
                  <a:pt x="171" y="398"/>
                </a:lnTo>
                <a:lnTo>
                  <a:pt x="169" y="396"/>
                </a:lnTo>
                <a:lnTo>
                  <a:pt x="169" y="394"/>
                </a:lnTo>
                <a:lnTo>
                  <a:pt x="167" y="392"/>
                </a:lnTo>
                <a:lnTo>
                  <a:pt x="165" y="392"/>
                </a:lnTo>
                <a:lnTo>
                  <a:pt x="165" y="392"/>
                </a:lnTo>
                <a:close/>
                <a:moveTo>
                  <a:pt x="411" y="162"/>
                </a:moveTo>
                <a:lnTo>
                  <a:pt x="409" y="173"/>
                </a:lnTo>
                <a:lnTo>
                  <a:pt x="413" y="173"/>
                </a:lnTo>
                <a:lnTo>
                  <a:pt x="415" y="173"/>
                </a:lnTo>
                <a:lnTo>
                  <a:pt x="413" y="167"/>
                </a:lnTo>
                <a:lnTo>
                  <a:pt x="413" y="162"/>
                </a:lnTo>
                <a:lnTo>
                  <a:pt x="413" y="156"/>
                </a:lnTo>
                <a:lnTo>
                  <a:pt x="411" y="160"/>
                </a:lnTo>
                <a:lnTo>
                  <a:pt x="411" y="162"/>
                </a:lnTo>
                <a:close/>
                <a:moveTo>
                  <a:pt x="129" y="405"/>
                </a:moveTo>
                <a:lnTo>
                  <a:pt x="129" y="405"/>
                </a:lnTo>
                <a:lnTo>
                  <a:pt x="129" y="403"/>
                </a:lnTo>
                <a:lnTo>
                  <a:pt x="127" y="403"/>
                </a:lnTo>
                <a:lnTo>
                  <a:pt x="125" y="402"/>
                </a:lnTo>
                <a:lnTo>
                  <a:pt x="125" y="402"/>
                </a:lnTo>
                <a:lnTo>
                  <a:pt x="124" y="400"/>
                </a:lnTo>
                <a:lnTo>
                  <a:pt x="125" y="407"/>
                </a:lnTo>
                <a:lnTo>
                  <a:pt x="127" y="413"/>
                </a:lnTo>
                <a:lnTo>
                  <a:pt x="131" y="417"/>
                </a:lnTo>
                <a:lnTo>
                  <a:pt x="133" y="417"/>
                </a:lnTo>
                <a:lnTo>
                  <a:pt x="133" y="417"/>
                </a:lnTo>
                <a:lnTo>
                  <a:pt x="131" y="413"/>
                </a:lnTo>
                <a:lnTo>
                  <a:pt x="129" y="409"/>
                </a:lnTo>
                <a:lnTo>
                  <a:pt x="129" y="407"/>
                </a:lnTo>
                <a:lnTo>
                  <a:pt x="129" y="407"/>
                </a:lnTo>
                <a:lnTo>
                  <a:pt x="129" y="405"/>
                </a:lnTo>
                <a:close/>
                <a:moveTo>
                  <a:pt x="226" y="325"/>
                </a:moveTo>
                <a:lnTo>
                  <a:pt x="230" y="331"/>
                </a:lnTo>
                <a:lnTo>
                  <a:pt x="236" y="337"/>
                </a:lnTo>
                <a:lnTo>
                  <a:pt x="236" y="333"/>
                </a:lnTo>
                <a:lnTo>
                  <a:pt x="236" y="329"/>
                </a:lnTo>
                <a:lnTo>
                  <a:pt x="226" y="325"/>
                </a:lnTo>
                <a:close/>
                <a:moveTo>
                  <a:pt x="501" y="160"/>
                </a:moveTo>
                <a:lnTo>
                  <a:pt x="497" y="158"/>
                </a:lnTo>
                <a:lnTo>
                  <a:pt x="495" y="158"/>
                </a:lnTo>
                <a:lnTo>
                  <a:pt x="491" y="158"/>
                </a:lnTo>
                <a:lnTo>
                  <a:pt x="491" y="160"/>
                </a:lnTo>
                <a:lnTo>
                  <a:pt x="491" y="162"/>
                </a:lnTo>
                <a:lnTo>
                  <a:pt x="489" y="164"/>
                </a:lnTo>
                <a:lnTo>
                  <a:pt x="491" y="165"/>
                </a:lnTo>
                <a:lnTo>
                  <a:pt x="491" y="167"/>
                </a:lnTo>
                <a:lnTo>
                  <a:pt x="495" y="165"/>
                </a:lnTo>
                <a:lnTo>
                  <a:pt x="499" y="162"/>
                </a:lnTo>
                <a:lnTo>
                  <a:pt x="501" y="160"/>
                </a:lnTo>
                <a:lnTo>
                  <a:pt x="501" y="160"/>
                </a:lnTo>
                <a:lnTo>
                  <a:pt x="501" y="160"/>
                </a:lnTo>
                <a:lnTo>
                  <a:pt x="501" y="160"/>
                </a:lnTo>
                <a:close/>
                <a:moveTo>
                  <a:pt x="449" y="162"/>
                </a:moveTo>
                <a:lnTo>
                  <a:pt x="449" y="156"/>
                </a:lnTo>
                <a:lnTo>
                  <a:pt x="445" y="156"/>
                </a:lnTo>
                <a:lnTo>
                  <a:pt x="445" y="160"/>
                </a:lnTo>
                <a:lnTo>
                  <a:pt x="445" y="162"/>
                </a:lnTo>
                <a:lnTo>
                  <a:pt x="445" y="164"/>
                </a:lnTo>
                <a:lnTo>
                  <a:pt x="443" y="164"/>
                </a:lnTo>
                <a:lnTo>
                  <a:pt x="443" y="169"/>
                </a:lnTo>
                <a:lnTo>
                  <a:pt x="445" y="173"/>
                </a:lnTo>
                <a:lnTo>
                  <a:pt x="447" y="169"/>
                </a:lnTo>
                <a:lnTo>
                  <a:pt x="447" y="165"/>
                </a:lnTo>
                <a:lnTo>
                  <a:pt x="449" y="162"/>
                </a:lnTo>
                <a:close/>
                <a:moveTo>
                  <a:pt x="464" y="156"/>
                </a:moveTo>
                <a:lnTo>
                  <a:pt x="464" y="158"/>
                </a:lnTo>
                <a:lnTo>
                  <a:pt x="464" y="160"/>
                </a:lnTo>
                <a:lnTo>
                  <a:pt x="463" y="167"/>
                </a:lnTo>
                <a:lnTo>
                  <a:pt x="459" y="177"/>
                </a:lnTo>
                <a:lnTo>
                  <a:pt x="461" y="177"/>
                </a:lnTo>
                <a:lnTo>
                  <a:pt x="463" y="177"/>
                </a:lnTo>
                <a:lnTo>
                  <a:pt x="464" y="177"/>
                </a:lnTo>
                <a:lnTo>
                  <a:pt x="464" y="171"/>
                </a:lnTo>
                <a:lnTo>
                  <a:pt x="464" y="165"/>
                </a:lnTo>
                <a:lnTo>
                  <a:pt x="466" y="160"/>
                </a:lnTo>
                <a:lnTo>
                  <a:pt x="466" y="158"/>
                </a:lnTo>
                <a:lnTo>
                  <a:pt x="466" y="156"/>
                </a:lnTo>
                <a:lnTo>
                  <a:pt x="466" y="156"/>
                </a:lnTo>
                <a:lnTo>
                  <a:pt x="464" y="156"/>
                </a:lnTo>
                <a:close/>
                <a:moveTo>
                  <a:pt x="346" y="167"/>
                </a:moveTo>
                <a:lnTo>
                  <a:pt x="344" y="169"/>
                </a:lnTo>
                <a:lnTo>
                  <a:pt x="344" y="169"/>
                </a:lnTo>
                <a:lnTo>
                  <a:pt x="343" y="171"/>
                </a:lnTo>
                <a:lnTo>
                  <a:pt x="344" y="177"/>
                </a:lnTo>
                <a:lnTo>
                  <a:pt x="348" y="183"/>
                </a:lnTo>
                <a:lnTo>
                  <a:pt x="348" y="183"/>
                </a:lnTo>
                <a:lnTo>
                  <a:pt x="348" y="183"/>
                </a:lnTo>
                <a:lnTo>
                  <a:pt x="350" y="183"/>
                </a:lnTo>
                <a:lnTo>
                  <a:pt x="350" y="183"/>
                </a:lnTo>
                <a:lnTo>
                  <a:pt x="350" y="177"/>
                </a:lnTo>
                <a:lnTo>
                  <a:pt x="348" y="171"/>
                </a:lnTo>
                <a:lnTo>
                  <a:pt x="348" y="171"/>
                </a:lnTo>
                <a:lnTo>
                  <a:pt x="348" y="169"/>
                </a:lnTo>
                <a:lnTo>
                  <a:pt x="348" y="167"/>
                </a:lnTo>
                <a:lnTo>
                  <a:pt x="348" y="167"/>
                </a:lnTo>
                <a:lnTo>
                  <a:pt x="346" y="167"/>
                </a:lnTo>
                <a:close/>
                <a:moveTo>
                  <a:pt x="442" y="171"/>
                </a:moveTo>
                <a:lnTo>
                  <a:pt x="442" y="171"/>
                </a:lnTo>
                <a:lnTo>
                  <a:pt x="442" y="171"/>
                </a:lnTo>
                <a:lnTo>
                  <a:pt x="442" y="164"/>
                </a:lnTo>
                <a:lnTo>
                  <a:pt x="442" y="156"/>
                </a:lnTo>
                <a:lnTo>
                  <a:pt x="440" y="156"/>
                </a:lnTo>
                <a:lnTo>
                  <a:pt x="440" y="156"/>
                </a:lnTo>
                <a:lnTo>
                  <a:pt x="434" y="171"/>
                </a:lnTo>
                <a:lnTo>
                  <a:pt x="438" y="171"/>
                </a:lnTo>
                <a:lnTo>
                  <a:pt x="442" y="171"/>
                </a:lnTo>
                <a:close/>
                <a:moveTo>
                  <a:pt x="276" y="217"/>
                </a:moveTo>
                <a:lnTo>
                  <a:pt x="274" y="221"/>
                </a:lnTo>
                <a:lnTo>
                  <a:pt x="270" y="223"/>
                </a:lnTo>
                <a:lnTo>
                  <a:pt x="268" y="224"/>
                </a:lnTo>
                <a:lnTo>
                  <a:pt x="272" y="226"/>
                </a:lnTo>
                <a:lnTo>
                  <a:pt x="276" y="228"/>
                </a:lnTo>
                <a:lnTo>
                  <a:pt x="278" y="232"/>
                </a:lnTo>
                <a:lnTo>
                  <a:pt x="278" y="224"/>
                </a:lnTo>
                <a:lnTo>
                  <a:pt x="278" y="219"/>
                </a:lnTo>
                <a:lnTo>
                  <a:pt x="278" y="217"/>
                </a:lnTo>
                <a:lnTo>
                  <a:pt x="276" y="217"/>
                </a:lnTo>
                <a:lnTo>
                  <a:pt x="276" y="217"/>
                </a:lnTo>
                <a:close/>
                <a:moveTo>
                  <a:pt x="386" y="160"/>
                </a:moveTo>
                <a:lnTo>
                  <a:pt x="386" y="160"/>
                </a:lnTo>
                <a:lnTo>
                  <a:pt x="386" y="162"/>
                </a:lnTo>
                <a:lnTo>
                  <a:pt x="388" y="165"/>
                </a:lnTo>
                <a:lnTo>
                  <a:pt x="388" y="169"/>
                </a:lnTo>
                <a:lnTo>
                  <a:pt x="390" y="173"/>
                </a:lnTo>
                <a:lnTo>
                  <a:pt x="390" y="175"/>
                </a:lnTo>
                <a:lnTo>
                  <a:pt x="392" y="175"/>
                </a:lnTo>
                <a:lnTo>
                  <a:pt x="392" y="175"/>
                </a:lnTo>
                <a:lnTo>
                  <a:pt x="392" y="173"/>
                </a:lnTo>
                <a:lnTo>
                  <a:pt x="394" y="165"/>
                </a:lnTo>
                <a:lnTo>
                  <a:pt x="394" y="158"/>
                </a:lnTo>
                <a:lnTo>
                  <a:pt x="390" y="158"/>
                </a:lnTo>
                <a:lnTo>
                  <a:pt x="386" y="160"/>
                </a:lnTo>
                <a:close/>
                <a:moveTo>
                  <a:pt x="436" y="162"/>
                </a:moveTo>
                <a:lnTo>
                  <a:pt x="436" y="162"/>
                </a:lnTo>
                <a:lnTo>
                  <a:pt x="436" y="160"/>
                </a:lnTo>
                <a:lnTo>
                  <a:pt x="436" y="158"/>
                </a:lnTo>
                <a:lnTo>
                  <a:pt x="436" y="158"/>
                </a:lnTo>
                <a:lnTo>
                  <a:pt x="434" y="160"/>
                </a:lnTo>
                <a:lnTo>
                  <a:pt x="434" y="158"/>
                </a:lnTo>
                <a:lnTo>
                  <a:pt x="434" y="158"/>
                </a:lnTo>
                <a:lnTo>
                  <a:pt x="436" y="156"/>
                </a:lnTo>
                <a:lnTo>
                  <a:pt x="428" y="156"/>
                </a:lnTo>
                <a:lnTo>
                  <a:pt x="428" y="158"/>
                </a:lnTo>
                <a:lnTo>
                  <a:pt x="428" y="162"/>
                </a:lnTo>
                <a:lnTo>
                  <a:pt x="426" y="164"/>
                </a:lnTo>
                <a:lnTo>
                  <a:pt x="426" y="165"/>
                </a:lnTo>
                <a:lnTo>
                  <a:pt x="426" y="169"/>
                </a:lnTo>
                <a:lnTo>
                  <a:pt x="426" y="171"/>
                </a:lnTo>
                <a:lnTo>
                  <a:pt x="426" y="171"/>
                </a:lnTo>
                <a:lnTo>
                  <a:pt x="428" y="171"/>
                </a:lnTo>
                <a:lnTo>
                  <a:pt x="430" y="171"/>
                </a:lnTo>
                <a:lnTo>
                  <a:pt x="432" y="169"/>
                </a:lnTo>
                <a:lnTo>
                  <a:pt x="432" y="167"/>
                </a:lnTo>
                <a:lnTo>
                  <a:pt x="434" y="165"/>
                </a:lnTo>
                <a:lnTo>
                  <a:pt x="434" y="164"/>
                </a:lnTo>
                <a:lnTo>
                  <a:pt x="434" y="162"/>
                </a:lnTo>
                <a:lnTo>
                  <a:pt x="434" y="160"/>
                </a:lnTo>
                <a:lnTo>
                  <a:pt x="434" y="162"/>
                </a:lnTo>
                <a:lnTo>
                  <a:pt x="436" y="162"/>
                </a:lnTo>
                <a:close/>
                <a:moveTo>
                  <a:pt x="154" y="396"/>
                </a:moveTo>
                <a:lnTo>
                  <a:pt x="154" y="402"/>
                </a:lnTo>
                <a:lnTo>
                  <a:pt x="154" y="409"/>
                </a:lnTo>
                <a:lnTo>
                  <a:pt x="164" y="405"/>
                </a:lnTo>
                <a:lnTo>
                  <a:pt x="162" y="403"/>
                </a:lnTo>
                <a:lnTo>
                  <a:pt x="162" y="402"/>
                </a:lnTo>
                <a:lnTo>
                  <a:pt x="162" y="400"/>
                </a:lnTo>
                <a:lnTo>
                  <a:pt x="160" y="398"/>
                </a:lnTo>
                <a:lnTo>
                  <a:pt x="156" y="394"/>
                </a:lnTo>
                <a:lnTo>
                  <a:pt x="154" y="392"/>
                </a:lnTo>
                <a:lnTo>
                  <a:pt x="154" y="394"/>
                </a:lnTo>
                <a:lnTo>
                  <a:pt x="154" y="396"/>
                </a:lnTo>
                <a:close/>
                <a:moveTo>
                  <a:pt x="282" y="217"/>
                </a:moveTo>
                <a:lnTo>
                  <a:pt x="282" y="219"/>
                </a:lnTo>
                <a:lnTo>
                  <a:pt x="282" y="219"/>
                </a:lnTo>
                <a:lnTo>
                  <a:pt x="284" y="226"/>
                </a:lnTo>
                <a:lnTo>
                  <a:pt x="284" y="232"/>
                </a:lnTo>
                <a:lnTo>
                  <a:pt x="285" y="234"/>
                </a:lnTo>
                <a:lnTo>
                  <a:pt x="285" y="232"/>
                </a:lnTo>
                <a:lnTo>
                  <a:pt x="291" y="228"/>
                </a:lnTo>
                <a:lnTo>
                  <a:pt x="295" y="224"/>
                </a:lnTo>
                <a:lnTo>
                  <a:pt x="282" y="217"/>
                </a:lnTo>
                <a:close/>
                <a:moveTo>
                  <a:pt x="360" y="164"/>
                </a:moveTo>
                <a:lnTo>
                  <a:pt x="356" y="164"/>
                </a:lnTo>
                <a:lnTo>
                  <a:pt x="354" y="165"/>
                </a:lnTo>
                <a:lnTo>
                  <a:pt x="358" y="179"/>
                </a:lnTo>
                <a:lnTo>
                  <a:pt x="360" y="179"/>
                </a:lnTo>
                <a:lnTo>
                  <a:pt x="360" y="179"/>
                </a:lnTo>
                <a:lnTo>
                  <a:pt x="358" y="181"/>
                </a:lnTo>
                <a:lnTo>
                  <a:pt x="360" y="183"/>
                </a:lnTo>
                <a:lnTo>
                  <a:pt x="360" y="183"/>
                </a:lnTo>
                <a:lnTo>
                  <a:pt x="360" y="185"/>
                </a:lnTo>
                <a:lnTo>
                  <a:pt x="362" y="185"/>
                </a:lnTo>
                <a:lnTo>
                  <a:pt x="362" y="175"/>
                </a:lnTo>
                <a:lnTo>
                  <a:pt x="362" y="167"/>
                </a:lnTo>
                <a:lnTo>
                  <a:pt x="362" y="165"/>
                </a:lnTo>
                <a:lnTo>
                  <a:pt x="362" y="164"/>
                </a:lnTo>
                <a:lnTo>
                  <a:pt x="362" y="164"/>
                </a:lnTo>
                <a:lnTo>
                  <a:pt x="360" y="164"/>
                </a:lnTo>
                <a:close/>
                <a:moveTo>
                  <a:pt x="59" y="419"/>
                </a:moveTo>
                <a:lnTo>
                  <a:pt x="59" y="419"/>
                </a:lnTo>
                <a:lnTo>
                  <a:pt x="59" y="419"/>
                </a:lnTo>
                <a:lnTo>
                  <a:pt x="66" y="426"/>
                </a:lnTo>
                <a:lnTo>
                  <a:pt x="74" y="432"/>
                </a:lnTo>
                <a:lnTo>
                  <a:pt x="76" y="436"/>
                </a:lnTo>
                <a:lnTo>
                  <a:pt x="80" y="436"/>
                </a:lnTo>
                <a:lnTo>
                  <a:pt x="82" y="436"/>
                </a:lnTo>
                <a:lnTo>
                  <a:pt x="82" y="434"/>
                </a:lnTo>
                <a:lnTo>
                  <a:pt x="82" y="434"/>
                </a:lnTo>
                <a:lnTo>
                  <a:pt x="72" y="426"/>
                </a:lnTo>
                <a:lnTo>
                  <a:pt x="63" y="419"/>
                </a:lnTo>
                <a:lnTo>
                  <a:pt x="63" y="417"/>
                </a:lnTo>
                <a:lnTo>
                  <a:pt x="61" y="417"/>
                </a:lnTo>
                <a:lnTo>
                  <a:pt x="59" y="419"/>
                </a:lnTo>
                <a:close/>
                <a:moveTo>
                  <a:pt x="97" y="405"/>
                </a:moveTo>
                <a:lnTo>
                  <a:pt x="97" y="405"/>
                </a:lnTo>
                <a:lnTo>
                  <a:pt x="101" y="415"/>
                </a:lnTo>
                <a:lnTo>
                  <a:pt x="108" y="424"/>
                </a:lnTo>
                <a:lnTo>
                  <a:pt x="110" y="424"/>
                </a:lnTo>
                <a:lnTo>
                  <a:pt x="112" y="424"/>
                </a:lnTo>
                <a:lnTo>
                  <a:pt x="114" y="424"/>
                </a:lnTo>
                <a:lnTo>
                  <a:pt x="110" y="419"/>
                </a:lnTo>
                <a:lnTo>
                  <a:pt x="106" y="413"/>
                </a:lnTo>
                <a:lnTo>
                  <a:pt x="103" y="407"/>
                </a:lnTo>
                <a:lnTo>
                  <a:pt x="99" y="405"/>
                </a:lnTo>
                <a:lnTo>
                  <a:pt x="97" y="405"/>
                </a:lnTo>
                <a:close/>
                <a:moveTo>
                  <a:pt x="122" y="415"/>
                </a:moveTo>
                <a:lnTo>
                  <a:pt x="118" y="409"/>
                </a:lnTo>
                <a:lnTo>
                  <a:pt x="116" y="405"/>
                </a:lnTo>
                <a:lnTo>
                  <a:pt x="114" y="400"/>
                </a:lnTo>
                <a:lnTo>
                  <a:pt x="108" y="400"/>
                </a:lnTo>
                <a:lnTo>
                  <a:pt x="114" y="411"/>
                </a:lnTo>
                <a:lnTo>
                  <a:pt x="120" y="423"/>
                </a:lnTo>
                <a:lnTo>
                  <a:pt x="122" y="421"/>
                </a:lnTo>
                <a:lnTo>
                  <a:pt x="124" y="421"/>
                </a:lnTo>
                <a:lnTo>
                  <a:pt x="122" y="415"/>
                </a:lnTo>
                <a:close/>
                <a:moveTo>
                  <a:pt x="249" y="274"/>
                </a:moveTo>
                <a:lnTo>
                  <a:pt x="245" y="272"/>
                </a:lnTo>
                <a:lnTo>
                  <a:pt x="244" y="270"/>
                </a:lnTo>
                <a:lnTo>
                  <a:pt x="240" y="270"/>
                </a:lnTo>
                <a:lnTo>
                  <a:pt x="240" y="278"/>
                </a:lnTo>
                <a:lnTo>
                  <a:pt x="236" y="285"/>
                </a:lnTo>
                <a:lnTo>
                  <a:pt x="234" y="291"/>
                </a:lnTo>
                <a:lnTo>
                  <a:pt x="238" y="289"/>
                </a:lnTo>
                <a:lnTo>
                  <a:pt x="240" y="285"/>
                </a:lnTo>
                <a:lnTo>
                  <a:pt x="242" y="282"/>
                </a:lnTo>
                <a:lnTo>
                  <a:pt x="244" y="280"/>
                </a:lnTo>
                <a:lnTo>
                  <a:pt x="247" y="278"/>
                </a:lnTo>
                <a:lnTo>
                  <a:pt x="249" y="274"/>
                </a:lnTo>
                <a:close/>
                <a:moveTo>
                  <a:pt x="186" y="386"/>
                </a:moveTo>
                <a:lnTo>
                  <a:pt x="184" y="388"/>
                </a:lnTo>
                <a:lnTo>
                  <a:pt x="184" y="390"/>
                </a:lnTo>
                <a:lnTo>
                  <a:pt x="183" y="392"/>
                </a:lnTo>
                <a:lnTo>
                  <a:pt x="183" y="394"/>
                </a:lnTo>
                <a:lnTo>
                  <a:pt x="183" y="396"/>
                </a:lnTo>
                <a:lnTo>
                  <a:pt x="183" y="398"/>
                </a:lnTo>
                <a:lnTo>
                  <a:pt x="204" y="390"/>
                </a:lnTo>
                <a:lnTo>
                  <a:pt x="196" y="388"/>
                </a:lnTo>
                <a:lnTo>
                  <a:pt x="188" y="386"/>
                </a:lnTo>
                <a:lnTo>
                  <a:pt x="186" y="386"/>
                </a:lnTo>
                <a:lnTo>
                  <a:pt x="186" y="386"/>
                </a:lnTo>
                <a:close/>
                <a:moveTo>
                  <a:pt x="402" y="158"/>
                </a:moveTo>
                <a:lnTo>
                  <a:pt x="400" y="158"/>
                </a:lnTo>
                <a:lnTo>
                  <a:pt x="400" y="158"/>
                </a:lnTo>
                <a:lnTo>
                  <a:pt x="400" y="160"/>
                </a:lnTo>
                <a:lnTo>
                  <a:pt x="400" y="162"/>
                </a:lnTo>
                <a:lnTo>
                  <a:pt x="400" y="164"/>
                </a:lnTo>
                <a:lnTo>
                  <a:pt x="402" y="165"/>
                </a:lnTo>
                <a:lnTo>
                  <a:pt x="402" y="171"/>
                </a:lnTo>
                <a:lnTo>
                  <a:pt x="400" y="175"/>
                </a:lnTo>
                <a:lnTo>
                  <a:pt x="402" y="175"/>
                </a:lnTo>
                <a:lnTo>
                  <a:pt x="403" y="175"/>
                </a:lnTo>
                <a:lnTo>
                  <a:pt x="405" y="175"/>
                </a:lnTo>
                <a:lnTo>
                  <a:pt x="407" y="165"/>
                </a:lnTo>
                <a:lnTo>
                  <a:pt x="407" y="156"/>
                </a:lnTo>
                <a:lnTo>
                  <a:pt x="405" y="158"/>
                </a:lnTo>
                <a:lnTo>
                  <a:pt x="402" y="158"/>
                </a:lnTo>
                <a:close/>
                <a:moveTo>
                  <a:pt x="291" y="204"/>
                </a:moveTo>
                <a:lnTo>
                  <a:pt x="285" y="207"/>
                </a:lnTo>
                <a:lnTo>
                  <a:pt x="282" y="211"/>
                </a:lnTo>
                <a:lnTo>
                  <a:pt x="287" y="215"/>
                </a:lnTo>
                <a:lnTo>
                  <a:pt x="295" y="219"/>
                </a:lnTo>
                <a:lnTo>
                  <a:pt x="295" y="213"/>
                </a:lnTo>
                <a:lnTo>
                  <a:pt x="293" y="207"/>
                </a:lnTo>
                <a:lnTo>
                  <a:pt x="293" y="205"/>
                </a:lnTo>
                <a:lnTo>
                  <a:pt x="293" y="204"/>
                </a:lnTo>
                <a:lnTo>
                  <a:pt x="291" y="204"/>
                </a:lnTo>
                <a:close/>
                <a:moveTo>
                  <a:pt x="70" y="318"/>
                </a:moveTo>
                <a:lnTo>
                  <a:pt x="68" y="316"/>
                </a:lnTo>
                <a:lnTo>
                  <a:pt x="68" y="314"/>
                </a:lnTo>
                <a:lnTo>
                  <a:pt x="66" y="314"/>
                </a:lnTo>
                <a:lnTo>
                  <a:pt x="66" y="312"/>
                </a:lnTo>
                <a:lnTo>
                  <a:pt x="65" y="312"/>
                </a:lnTo>
                <a:lnTo>
                  <a:pt x="63" y="310"/>
                </a:lnTo>
                <a:lnTo>
                  <a:pt x="59" y="306"/>
                </a:lnTo>
                <a:lnTo>
                  <a:pt x="57" y="304"/>
                </a:lnTo>
                <a:lnTo>
                  <a:pt x="51" y="301"/>
                </a:lnTo>
                <a:lnTo>
                  <a:pt x="45" y="295"/>
                </a:lnTo>
                <a:lnTo>
                  <a:pt x="45" y="299"/>
                </a:lnTo>
                <a:lnTo>
                  <a:pt x="45" y="301"/>
                </a:lnTo>
                <a:lnTo>
                  <a:pt x="45" y="301"/>
                </a:lnTo>
                <a:lnTo>
                  <a:pt x="57" y="310"/>
                </a:lnTo>
                <a:lnTo>
                  <a:pt x="70" y="318"/>
                </a:lnTo>
                <a:close/>
                <a:moveTo>
                  <a:pt x="306" y="190"/>
                </a:moveTo>
                <a:lnTo>
                  <a:pt x="304" y="192"/>
                </a:lnTo>
                <a:lnTo>
                  <a:pt x="303" y="192"/>
                </a:lnTo>
                <a:lnTo>
                  <a:pt x="301" y="194"/>
                </a:lnTo>
                <a:lnTo>
                  <a:pt x="301" y="196"/>
                </a:lnTo>
                <a:lnTo>
                  <a:pt x="299" y="198"/>
                </a:lnTo>
                <a:lnTo>
                  <a:pt x="299" y="198"/>
                </a:lnTo>
                <a:lnTo>
                  <a:pt x="303" y="204"/>
                </a:lnTo>
                <a:lnTo>
                  <a:pt x="308" y="209"/>
                </a:lnTo>
                <a:lnTo>
                  <a:pt x="310" y="204"/>
                </a:lnTo>
                <a:lnTo>
                  <a:pt x="308" y="196"/>
                </a:lnTo>
                <a:lnTo>
                  <a:pt x="308" y="194"/>
                </a:lnTo>
                <a:lnTo>
                  <a:pt x="308" y="192"/>
                </a:lnTo>
                <a:lnTo>
                  <a:pt x="308" y="190"/>
                </a:lnTo>
                <a:lnTo>
                  <a:pt x="306" y="190"/>
                </a:lnTo>
                <a:close/>
                <a:moveTo>
                  <a:pt x="318" y="183"/>
                </a:moveTo>
                <a:lnTo>
                  <a:pt x="314" y="185"/>
                </a:lnTo>
                <a:lnTo>
                  <a:pt x="312" y="186"/>
                </a:lnTo>
                <a:lnTo>
                  <a:pt x="316" y="192"/>
                </a:lnTo>
                <a:lnTo>
                  <a:pt x="318" y="198"/>
                </a:lnTo>
                <a:lnTo>
                  <a:pt x="322" y="204"/>
                </a:lnTo>
                <a:lnTo>
                  <a:pt x="324" y="202"/>
                </a:lnTo>
                <a:lnTo>
                  <a:pt x="324" y="202"/>
                </a:lnTo>
                <a:lnTo>
                  <a:pt x="324" y="190"/>
                </a:lnTo>
                <a:lnTo>
                  <a:pt x="322" y="181"/>
                </a:lnTo>
                <a:lnTo>
                  <a:pt x="318" y="183"/>
                </a:lnTo>
                <a:close/>
                <a:moveTo>
                  <a:pt x="84" y="409"/>
                </a:moveTo>
                <a:lnTo>
                  <a:pt x="82" y="409"/>
                </a:lnTo>
                <a:lnTo>
                  <a:pt x="80" y="411"/>
                </a:lnTo>
                <a:lnTo>
                  <a:pt x="82" y="413"/>
                </a:lnTo>
                <a:lnTo>
                  <a:pt x="84" y="417"/>
                </a:lnTo>
                <a:lnTo>
                  <a:pt x="85" y="417"/>
                </a:lnTo>
                <a:lnTo>
                  <a:pt x="85" y="419"/>
                </a:lnTo>
                <a:lnTo>
                  <a:pt x="85" y="419"/>
                </a:lnTo>
                <a:lnTo>
                  <a:pt x="91" y="424"/>
                </a:lnTo>
                <a:lnTo>
                  <a:pt x="97" y="430"/>
                </a:lnTo>
                <a:lnTo>
                  <a:pt x="99" y="430"/>
                </a:lnTo>
                <a:lnTo>
                  <a:pt x="103" y="428"/>
                </a:lnTo>
                <a:lnTo>
                  <a:pt x="103" y="428"/>
                </a:lnTo>
                <a:lnTo>
                  <a:pt x="103" y="428"/>
                </a:lnTo>
                <a:lnTo>
                  <a:pt x="89" y="415"/>
                </a:lnTo>
                <a:lnTo>
                  <a:pt x="87" y="415"/>
                </a:lnTo>
                <a:lnTo>
                  <a:pt x="85" y="413"/>
                </a:lnTo>
                <a:lnTo>
                  <a:pt x="85" y="411"/>
                </a:lnTo>
                <a:lnTo>
                  <a:pt x="85" y="409"/>
                </a:lnTo>
                <a:lnTo>
                  <a:pt x="84" y="409"/>
                </a:lnTo>
                <a:close/>
                <a:moveTo>
                  <a:pt x="40" y="379"/>
                </a:moveTo>
                <a:lnTo>
                  <a:pt x="40" y="379"/>
                </a:lnTo>
                <a:lnTo>
                  <a:pt x="40" y="379"/>
                </a:lnTo>
                <a:lnTo>
                  <a:pt x="40" y="381"/>
                </a:lnTo>
                <a:lnTo>
                  <a:pt x="40" y="381"/>
                </a:lnTo>
                <a:lnTo>
                  <a:pt x="42" y="383"/>
                </a:lnTo>
                <a:lnTo>
                  <a:pt x="42" y="381"/>
                </a:lnTo>
                <a:lnTo>
                  <a:pt x="44" y="384"/>
                </a:lnTo>
                <a:lnTo>
                  <a:pt x="47" y="388"/>
                </a:lnTo>
                <a:lnTo>
                  <a:pt x="51" y="390"/>
                </a:lnTo>
                <a:lnTo>
                  <a:pt x="57" y="388"/>
                </a:lnTo>
                <a:lnTo>
                  <a:pt x="61" y="386"/>
                </a:lnTo>
                <a:lnTo>
                  <a:pt x="51" y="381"/>
                </a:lnTo>
                <a:lnTo>
                  <a:pt x="42" y="375"/>
                </a:lnTo>
                <a:lnTo>
                  <a:pt x="40" y="375"/>
                </a:lnTo>
                <a:lnTo>
                  <a:pt x="40" y="377"/>
                </a:lnTo>
                <a:lnTo>
                  <a:pt x="40" y="379"/>
                </a:lnTo>
                <a:close/>
                <a:moveTo>
                  <a:pt x="482" y="167"/>
                </a:moveTo>
                <a:lnTo>
                  <a:pt x="485" y="164"/>
                </a:lnTo>
                <a:lnTo>
                  <a:pt x="489" y="158"/>
                </a:lnTo>
                <a:lnTo>
                  <a:pt x="485" y="158"/>
                </a:lnTo>
                <a:lnTo>
                  <a:pt x="482" y="158"/>
                </a:lnTo>
                <a:lnTo>
                  <a:pt x="476" y="158"/>
                </a:lnTo>
                <a:lnTo>
                  <a:pt x="476" y="162"/>
                </a:lnTo>
                <a:lnTo>
                  <a:pt x="474" y="164"/>
                </a:lnTo>
                <a:lnTo>
                  <a:pt x="474" y="167"/>
                </a:lnTo>
                <a:lnTo>
                  <a:pt x="474" y="167"/>
                </a:lnTo>
                <a:lnTo>
                  <a:pt x="474" y="167"/>
                </a:lnTo>
                <a:lnTo>
                  <a:pt x="472" y="167"/>
                </a:lnTo>
                <a:lnTo>
                  <a:pt x="472" y="169"/>
                </a:lnTo>
                <a:lnTo>
                  <a:pt x="470" y="171"/>
                </a:lnTo>
                <a:lnTo>
                  <a:pt x="470" y="173"/>
                </a:lnTo>
                <a:lnTo>
                  <a:pt x="470" y="175"/>
                </a:lnTo>
                <a:lnTo>
                  <a:pt x="476" y="175"/>
                </a:lnTo>
                <a:lnTo>
                  <a:pt x="480" y="171"/>
                </a:lnTo>
                <a:lnTo>
                  <a:pt x="482" y="167"/>
                </a:lnTo>
                <a:close/>
                <a:moveTo>
                  <a:pt x="335" y="173"/>
                </a:moveTo>
                <a:lnTo>
                  <a:pt x="331" y="175"/>
                </a:lnTo>
                <a:lnTo>
                  <a:pt x="329" y="177"/>
                </a:lnTo>
                <a:lnTo>
                  <a:pt x="325" y="179"/>
                </a:lnTo>
                <a:lnTo>
                  <a:pt x="325" y="181"/>
                </a:lnTo>
                <a:lnTo>
                  <a:pt x="325" y="183"/>
                </a:lnTo>
                <a:lnTo>
                  <a:pt x="327" y="185"/>
                </a:lnTo>
                <a:lnTo>
                  <a:pt x="331" y="188"/>
                </a:lnTo>
                <a:lnTo>
                  <a:pt x="335" y="192"/>
                </a:lnTo>
                <a:lnTo>
                  <a:pt x="335" y="194"/>
                </a:lnTo>
                <a:lnTo>
                  <a:pt x="337" y="194"/>
                </a:lnTo>
                <a:lnTo>
                  <a:pt x="337" y="192"/>
                </a:lnTo>
                <a:lnTo>
                  <a:pt x="339" y="186"/>
                </a:lnTo>
                <a:lnTo>
                  <a:pt x="339" y="181"/>
                </a:lnTo>
                <a:lnTo>
                  <a:pt x="337" y="173"/>
                </a:lnTo>
                <a:lnTo>
                  <a:pt x="337" y="173"/>
                </a:lnTo>
                <a:lnTo>
                  <a:pt x="335" y="173"/>
                </a:lnTo>
                <a:close/>
                <a:moveTo>
                  <a:pt x="371" y="160"/>
                </a:moveTo>
                <a:lnTo>
                  <a:pt x="369" y="162"/>
                </a:lnTo>
                <a:lnTo>
                  <a:pt x="367" y="162"/>
                </a:lnTo>
                <a:lnTo>
                  <a:pt x="369" y="167"/>
                </a:lnTo>
                <a:lnTo>
                  <a:pt x="369" y="173"/>
                </a:lnTo>
                <a:lnTo>
                  <a:pt x="369" y="175"/>
                </a:lnTo>
                <a:lnTo>
                  <a:pt x="369" y="177"/>
                </a:lnTo>
                <a:lnTo>
                  <a:pt x="371" y="177"/>
                </a:lnTo>
                <a:lnTo>
                  <a:pt x="373" y="179"/>
                </a:lnTo>
                <a:lnTo>
                  <a:pt x="373" y="181"/>
                </a:lnTo>
                <a:lnTo>
                  <a:pt x="373" y="181"/>
                </a:lnTo>
                <a:lnTo>
                  <a:pt x="375" y="183"/>
                </a:lnTo>
                <a:lnTo>
                  <a:pt x="377" y="183"/>
                </a:lnTo>
                <a:lnTo>
                  <a:pt x="379" y="181"/>
                </a:lnTo>
                <a:lnTo>
                  <a:pt x="379" y="175"/>
                </a:lnTo>
                <a:lnTo>
                  <a:pt x="381" y="167"/>
                </a:lnTo>
                <a:lnTo>
                  <a:pt x="379" y="160"/>
                </a:lnTo>
                <a:lnTo>
                  <a:pt x="375" y="160"/>
                </a:lnTo>
                <a:lnTo>
                  <a:pt x="371" y="160"/>
                </a:lnTo>
                <a:close/>
                <a:moveTo>
                  <a:pt x="49" y="207"/>
                </a:moveTo>
                <a:lnTo>
                  <a:pt x="44" y="242"/>
                </a:lnTo>
                <a:lnTo>
                  <a:pt x="42" y="278"/>
                </a:lnTo>
                <a:lnTo>
                  <a:pt x="42" y="278"/>
                </a:lnTo>
                <a:lnTo>
                  <a:pt x="42" y="278"/>
                </a:lnTo>
                <a:lnTo>
                  <a:pt x="44" y="278"/>
                </a:lnTo>
                <a:lnTo>
                  <a:pt x="45" y="261"/>
                </a:lnTo>
                <a:lnTo>
                  <a:pt x="47" y="242"/>
                </a:lnTo>
                <a:lnTo>
                  <a:pt x="49" y="240"/>
                </a:lnTo>
                <a:lnTo>
                  <a:pt x="47" y="240"/>
                </a:lnTo>
                <a:lnTo>
                  <a:pt x="51" y="207"/>
                </a:lnTo>
                <a:lnTo>
                  <a:pt x="51" y="207"/>
                </a:lnTo>
                <a:lnTo>
                  <a:pt x="51" y="205"/>
                </a:lnTo>
                <a:lnTo>
                  <a:pt x="49" y="204"/>
                </a:lnTo>
                <a:lnTo>
                  <a:pt x="49" y="205"/>
                </a:lnTo>
                <a:lnTo>
                  <a:pt x="49" y="207"/>
                </a:lnTo>
                <a:close/>
                <a:moveTo>
                  <a:pt x="535" y="32"/>
                </a:moveTo>
                <a:lnTo>
                  <a:pt x="533" y="36"/>
                </a:lnTo>
                <a:lnTo>
                  <a:pt x="533" y="38"/>
                </a:lnTo>
                <a:lnTo>
                  <a:pt x="533" y="40"/>
                </a:lnTo>
                <a:lnTo>
                  <a:pt x="533" y="42"/>
                </a:lnTo>
                <a:lnTo>
                  <a:pt x="531" y="44"/>
                </a:lnTo>
                <a:lnTo>
                  <a:pt x="531" y="44"/>
                </a:lnTo>
                <a:lnTo>
                  <a:pt x="531" y="42"/>
                </a:lnTo>
                <a:lnTo>
                  <a:pt x="529" y="49"/>
                </a:lnTo>
                <a:lnTo>
                  <a:pt x="529" y="55"/>
                </a:lnTo>
                <a:lnTo>
                  <a:pt x="529" y="59"/>
                </a:lnTo>
                <a:lnTo>
                  <a:pt x="527" y="61"/>
                </a:lnTo>
                <a:lnTo>
                  <a:pt x="527" y="63"/>
                </a:lnTo>
                <a:lnTo>
                  <a:pt x="527" y="65"/>
                </a:lnTo>
                <a:lnTo>
                  <a:pt x="527" y="66"/>
                </a:lnTo>
                <a:lnTo>
                  <a:pt x="525" y="76"/>
                </a:lnTo>
                <a:lnTo>
                  <a:pt x="523" y="84"/>
                </a:lnTo>
                <a:lnTo>
                  <a:pt x="522" y="93"/>
                </a:lnTo>
                <a:lnTo>
                  <a:pt x="522" y="95"/>
                </a:lnTo>
                <a:lnTo>
                  <a:pt x="522" y="95"/>
                </a:lnTo>
                <a:lnTo>
                  <a:pt x="522" y="97"/>
                </a:lnTo>
                <a:lnTo>
                  <a:pt x="522" y="97"/>
                </a:lnTo>
                <a:lnTo>
                  <a:pt x="531" y="66"/>
                </a:lnTo>
                <a:lnTo>
                  <a:pt x="539" y="34"/>
                </a:lnTo>
                <a:lnTo>
                  <a:pt x="537" y="34"/>
                </a:lnTo>
                <a:lnTo>
                  <a:pt x="537" y="32"/>
                </a:lnTo>
                <a:lnTo>
                  <a:pt x="535" y="32"/>
                </a:lnTo>
                <a:close/>
                <a:moveTo>
                  <a:pt x="150" y="386"/>
                </a:moveTo>
                <a:lnTo>
                  <a:pt x="148" y="388"/>
                </a:lnTo>
                <a:lnTo>
                  <a:pt x="146" y="388"/>
                </a:lnTo>
                <a:lnTo>
                  <a:pt x="125" y="396"/>
                </a:lnTo>
                <a:lnTo>
                  <a:pt x="133" y="405"/>
                </a:lnTo>
                <a:lnTo>
                  <a:pt x="139" y="415"/>
                </a:lnTo>
                <a:lnTo>
                  <a:pt x="143" y="413"/>
                </a:lnTo>
                <a:lnTo>
                  <a:pt x="139" y="400"/>
                </a:lnTo>
                <a:lnTo>
                  <a:pt x="139" y="398"/>
                </a:lnTo>
                <a:lnTo>
                  <a:pt x="141" y="396"/>
                </a:lnTo>
                <a:lnTo>
                  <a:pt x="143" y="396"/>
                </a:lnTo>
                <a:lnTo>
                  <a:pt x="143" y="398"/>
                </a:lnTo>
                <a:lnTo>
                  <a:pt x="145" y="400"/>
                </a:lnTo>
                <a:lnTo>
                  <a:pt x="145" y="403"/>
                </a:lnTo>
                <a:lnTo>
                  <a:pt x="146" y="407"/>
                </a:lnTo>
                <a:lnTo>
                  <a:pt x="148" y="411"/>
                </a:lnTo>
                <a:lnTo>
                  <a:pt x="150" y="411"/>
                </a:lnTo>
                <a:lnTo>
                  <a:pt x="150" y="409"/>
                </a:lnTo>
                <a:lnTo>
                  <a:pt x="152" y="409"/>
                </a:lnTo>
                <a:lnTo>
                  <a:pt x="152" y="407"/>
                </a:lnTo>
                <a:lnTo>
                  <a:pt x="150" y="405"/>
                </a:lnTo>
                <a:lnTo>
                  <a:pt x="150" y="405"/>
                </a:lnTo>
                <a:lnTo>
                  <a:pt x="150" y="400"/>
                </a:lnTo>
                <a:lnTo>
                  <a:pt x="150" y="392"/>
                </a:lnTo>
                <a:lnTo>
                  <a:pt x="150" y="386"/>
                </a:lnTo>
                <a:close/>
                <a:moveTo>
                  <a:pt x="263" y="230"/>
                </a:moveTo>
                <a:lnTo>
                  <a:pt x="263" y="230"/>
                </a:lnTo>
                <a:lnTo>
                  <a:pt x="263" y="230"/>
                </a:lnTo>
                <a:lnTo>
                  <a:pt x="263" y="234"/>
                </a:lnTo>
                <a:lnTo>
                  <a:pt x="264" y="238"/>
                </a:lnTo>
                <a:lnTo>
                  <a:pt x="264" y="240"/>
                </a:lnTo>
                <a:lnTo>
                  <a:pt x="266" y="244"/>
                </a:lnTo>
                <a:lnTo>
                  <a:pt x="264" y="245"/>
                </a:lnTo>
                <a:lnTo>
                  <a:pt x="263" y="247"/>
                </a:lnTo>
                <a:lnTo>
                  <a:pt x="261" y="247"/>
                </a:lnTo>
                <a:lnTo>
                  <a:pt x="259" y="245"/>
                </a:lnTo>
                <a:lnTo>
                  <a:pt x="257" y="244"/>
                </a:lnTo>
                <a:lnTo>
                  <a:pt x="255" y="244"/>
                </a:lnTo>
                <a:lnTo>
                  <a:pt x="257" y="249"/>
                </a:lnTo>
                <a:lnTo>
                  <a:pt x="257" y="257"/>
                </a:lnTo>
                <a:lnTo>
                  <a:pt x="255" y="263"/>
                </a:lnTo>
                <a:lnTo>
                  <a:pt x="253" y="268"/>
                </a:lnTo>
                <a:lnTo>
                  <a:pt x="266" y="253"/>
                </a:lnTo>
                <a:lnTo>
                  <a:pt x="278" y="240"/>
                </a:lnTo>
                <a:lnTo>
                  <a:pt x="276" y="236"/>
                </a:lnTo>
                <a:lnTo>
                  <a:pt x="272" y="234"/>
                </a:lnTo>
                <a:lnTo>
                  <a:pt x="270" y="232"/>
                </a:lnTo>
                <a:lnTo>
                  <a:pt x="266" y="230"/>
                </a:lnTo>
                <a:lnTo>
                  <a:pt x="266" y="228"/>
                </a:lnTo>
                <a:lnTo>
                  <a:pt x="264" y="228"/>
                </a:lnTo>
                <a:lnTo>
                  <a:pt x="263" y="230"/>
                </a:lnTo>
                <a:close/>
                <a:moveTo>
                  <a:pt x="42" y="354"/>
                </a:moveTo>
                <a:lnTo>
                  <a:pt x="42" y="358"/>
                </a:lnTo>
                <a:lnTo>
                  <a:pt x="42" y="360"/>
                </a:lnTo>
                <a:lnTo>
                  <a:pt x="44" y="362"/>
                </a:lnTo>
                <a:lnTo>
                  <a:pt x="51" y="369"/>
                </a:lnTo>
                <a:lnTo>
                  <a:pt x="61" y="377"/>
                </a:lnTo>
                <a:lnTo>
                  <a:pt x="70" y="384"/>
                </a:lnTo>
                <a:lnTo>
                  <a:pt x="85" y="381"/>
                </a:lnTo>
                <a:lnTo>
                  <a:pt x="55" y="362"/>
                </a:lnTo>
                <a:lnTo>
                  <a:pt x="49" y="358"/>
                </a:lnTo>
                <a:lnTo>
                  <a:pt x="42" y="354"/>
                </a:lnTo>
                <a:close/>
                <a:moveTo>
                  <a:pt x="42" y="339"/>
                </a:moveTo>
                <a:lnTo>
                  <a:pt x="42" y="339"/>
                </a:lnTo>
                <a:lnTo>
                  <a:pt x="42" y="341"/>
                </a:lnTo>
                <a:lnTo>
                  <a:pt x="93" y="377"/>
                </a:lnTo>
                <a:lnTo>
                  <a:pt x="110" y="375"/>
                </a:lnTo>
                <a:lnTo>
                  <a:pt x="42" y="337"/>
                </a:lnTo>
                <a:lnTo>
                  <a:pt x="42" y="337"/>
                </a:lnTo>
                <a:lnTo>
                  <a:pt x="42" y="337"/>
                </a:lnTo>
                <a:lnTo>
                  <a:pt x="42" y="339"/>
                </a:lnTo>
                <a:close/>
                <a:moveTo>
                  <a:pt x="55" y="316"/>
                </a:moveTo>
                <a:lnTo>
                  <a:pt x="61" y="322"/>
                </a:lnTo>
                <a:lnTo>
                  <a:pt x="66" y="327"/>
                </a:lnTo>
                <a:lnTo>
                  <a:pt x="122" y="371"/>
                </a:lnTo>
                <a:lnTo>
                  <a:pt x="127" y="369"/>
                </a:lnTo>
                <a:lnTo>
                  <a:pt x="135" y="369"/>
                </a:lnTo>
                <a:lnTo>
                  <a:pt x="143" y="369"/>
                </a:lnTo>
                <a:lnTo>
                  <a:pt x="103" y="344"/>
                </a:lnTo>
                <a:lnTo>
                  <a:pt x="55" y="316"/>
                </a:lnTo>
                <a:close/>
                <a:moveTo>
                  <a:pt x="44" y="331"/>
                </a:moveTo>
                <a:lnTo>
                  <a:pt x="45" y="331"/>
                </a:lnTo>
                <a:lnTo>
                  <a:pt x="45" y="333"/>
                </a:lnTo>
                <a:lnTo>
                  <a:pt x="47" y="333"/>
                </a:lnTo>
                <a:lnTo>
                  <a:pt x="82" y="352"/>
                </a:lnTo>
                <a:lnTo>
                  <a:pt x="116" y="371"/>
                </a:lnTo>
                <a:lnTo>
                  <a:pt x="118" y="371"/>
                </a:lnTo>
                <a:lnTo>
                  <a:pt x="118" y="371"/>
                </a:lnTo>
                <a:lnTo>
                  <a:pt x="120" y="369"/>
                </a:lnTo>
                <a:lnTo>
                  <a:pt x="118" y="369"/>
                </a:lnTo>
                <a:lnTo>
                  <a:pt x="114" y="365"/>
                </a:lnTo>
                <a:lnTo>
                  <a:pt x="112" y="363"/>
                </a:lnTo>
                <a:lnTo>
                  <a:pt x="110" y="363"/>
                </a:lnTo>
                <a:lnTo>
                  <a:pt x="108" y="363"/>
                </a:lnTo>
                <a:lnTo>
                  <a:pt x="108" y="363"/>
                </a:lnTo>
                <a:lnTo>
                  <a:pt x="108" y="363"/>
                </a:lnTo>
                <a:lnTo>
                  <a:pt x="105" y="362"/>
                </a:lnTo>
                <a:lnTo>
                  <a:pt x="101" y="360"/>
                </a:lnTo>
                <a:lnTo>
                  <a:pt x="99" y="358"/>
                </a:lnTo>
                <a:lnTo>
                  <a:pt x="95" y="354"/>
                </a:lnTo>
                <a:lnTo>
                  <a:pt x="93" y="354"/>
                </a:lnTo>
                <a:lnTo>
                  <a:pt x="93" y="352"/>
                </a:lnTo>
                <a:lnTo>
                  <a:pt x="93" y="350"/>
                </a:lnTo>
                <a:lnTo>
                  <a:pt x="91" y="350"/>
                </a:lnTo>
                <a:lnTo>
                  <a:pt x="89" y="352"/>
                </a:lnTo>
                <a:lnTo>
                  <a:pt x="89" y="350"/>
                </a:lnTo>
                <a:lnTo>
                  <a:pt x="89" y="350"/>
                </a:lnTo>
                <a:lnTo>
                  <a:pt x="87" y="350"/>
                </a:lnTo>
                <a:lnTo>
                  <a:pt x="44" y="312"/>
                </a:lnTo>
                <a:lnTo>
                  <a:pt x="44" y="320"/>
                </a:lnTo>
                <a:lnTo>
                  <a:pt x="42" y="325"/>
                </a:lnTo>
                <a:lnTo>
                  <a:pt x="42" y="329"/>
                </a:lnTo>
                <a:lnTo>
                  <a:pt x="44" y="331"/>
                </a:lnTo>
                <a:close/>
                <a:moveTo>
                  <a:pt x="179" y="398"/>
                </a:moveTo>
                <a:lnTo>
                  <a:pt x="179" y="398"/>
                </a:lnTo>
                <a:lnTo>
                  <a:pt x="181" y="400"/>
                </a:lnTo>
                <a:lnTo>
                  <a:pt x="179" y="394"/>
                </a:lnTo>
                <a:lnTo>
                  <a:pt x="179" y="392"/>
                </a:lnTo>
                <a:lnTo>
                  <a:pt x="181" y="386"/>
                </a:lnTo>
                <a:lnTo>
                  <a:pt x="183" y="384"/>
                </a:lnTo>
                <a:lnTo>
                  <a:pt x="186" y="383"/>
                </a:lnTo>
                <a:lnTo>
                  <a:pt x="190" y="383"/>
                </a:lnTo>
                <a:lnTo>
                  <a:pt x="196" y="383"/>
                </a:lnTo>
                <a:lnTo>
                  <a:pt x="202" y="384"/>
                </a:lnTo>
                <a:lnTo>
                  <a:pt x="205" y="386"/>
                </a:lnTo>
                <a:lnTo>
                  <a:pt x="209" y="388"/>
                </a:lnTo>
                <a:lnTo>
                  <a:pt x="213" y="386"/>
                </a:lnTo>
                <a:lnTo>
                  <a:pt x="217" y="384"/>
                </a:lnTo>
                <a:lnTo>
                  <a:pt x="219" y="375"/>
                </a:lnTo>
                <a:lnTo>
                  <a:pt x="223" y="365"/>
                </a:lnTo>
                <a:lnTo>
                  <a:pt x="188" y="375"/>
                </a:lnTo>
                <a:lnTo>
                  <a:pt x="154" y="386"/>
                </a:lnTo>
                <a:lnTo>
                  <a:pt x="160" y="392"/>
                </a:lnTo>
                <a:lnTo>
                  <a:pt x="162" y="392"/>
                </a:lnTo>
                <a:lnTo>
                  <a:pt x="162" y="390"/>
                </a:lnTo>
                <a:lnTo>
                  <a:pt x="162" y="390"/>
                </a:lnTo>
                <a:lnTo>
                  <a:pt x="160" y="388"/>
                </a:lnTo>
                <a:lnTo>
                  <a:pt x="162" y="386"/>
                </a:lnTo>
                <a:lnTo>
                  <a:pt x="162" y="384"/>
                </a:lnTo>
                <a:lnTo>
                  <a:pt x="164" y="386"/>
                </a:lnTo>
                <a:lnTo>
                  <a:pt x="171" y="392"/>
                </a:lnTo>
                <a:lnTo>
                  <a:pt x="179" y="398"/>
                </a:lnTo>
                <a:close/>
                <a:moveTo>
                  <a:pt x="249" y="245"/>
                </a:moveTo>
                <a:lnTo>
                  <a:pt x="230" y="270"/>
                </a:lnTo>
                <a:lnTo>
                  <a:pt x="211" y="295"/>
                </a:lnTo>
                <a:lnTo>
                  <a:pt x="207" y="301"/>
                </a:lnTo>
                <a:lnTo>
                  <a:pt x="205" y="306"/>
                </a:lnTo>
                <a:lnTo>
                  <a:pt x="211" y="312"/>
                </a:lnTo>
                <a:lnTo>
                  <a:pt x="215" y="318"/>
                </a:lnTo>
                <a:lnTo>
                  <a:pt x="230" y="299"/>
                </a:lnTo>
                <a:lnTo>
                  <a:pt x="232" y="282"/>
                </a:lnTo>
                <a:lnTo>
                  <a:pt x="234" y="264"/>
                </a:lnTo>
                <a:lnTo>
                  <a:pt x="240" y="264"/>
                </a:lnTo>
                <a:lnTo>
                  <a:pt x="245" y="264"/>
                </a:lnTo>
                <a:lnTo>
                  <a:pt x="247" y="266"/>
                </a:lnTo>
                <a:lnTo>
                  <a:pt x="249" y="261"/>
                </a:lnTo>
                <a:lnTo>
                  <a:pt x="251" y="257"/>
                </a:lnTo>
                <a:lnTo>
                  <a:pt x="251" y="249"/>
                </a:lnTo>
                <a:lnTo>
                  <a:pt x="251" y="249"/>
                </a:lnTo>
                <a:lnTo>
                  <a:pt x="251" y="247"/>
                </a:lnTo>
                <a:lnTo>
                  <a:pt x="249" y="245"/>
                </a:lnTo>
                <a:lnTo>
                  <a:pt x="249" y="245"/>
                </a:lnTo>
                <a:close/>
                <a:moveTo>
                  <a:pt x="65" y="297"/>
                </a:moveTo>
                <a:lnTo>
                  <a:pt x="65" y="295"/>
                </a:lnTo>
                <a:lnTo>
                  <a:pt x="63" y="293"/>
                </a:lnTo>
                <a:lnTo>
                  <a:pt x="61" y="293"/>
                </a:lnTo>
                <a:lnTo>
                  <a:pt x="59" y="291"/>
                </a:lnTo>
                <a:lnTo>
                  <a:pt x="57" y="289"/>
                </a:lnTo>
                <a:lnTo>
                  <a:pt x="55" y="289"/>
                </a:lnTo>
                <a:lnTo>
                  <a:pt x="51" y="289"/>
                </a:lnTo>
                <a:lnTo>
                  <a:pt x="51" y="287"/>
                </a:lnTo>
                <a:lnTo>
                  <a:pt x="49" y="285"/>
                </a:lnTo>
                <a:lnTo>
                  <a:pt x="47" y="285"/>
                </a:lnTo>
                <a:lnTo>
                  <a:pt x="47" y="287"/>
                </a:lnTo>
                <a:lnTo>
                  <a:pt x="47" y="289"/>
                </a:lnTo>
                <a:lnTo>
                  <a:pt x="45" y="289"/>
                </a:lnTo>
                <a:lnTo>
                  <a:pt x="47" y="289"/>
                </a:lnTo>
                <a:lnTo>
                  <a:pt x="47" y="291"/>
                </a:lnTo>
                <a:lnTo>
                  <a:pt x="80" y="320"/>
                </a:lnTo>
                <a:lnTo>
                  <a:pt x="116" y="344"/>
                </a:lnTo>
                <a:lnTo>
                  <a:pt x="116" y="346"/>
                </a:lnTo>
                <a:lnTo>
                  <a:pt x="118" y="346"/>
                </a:lnTo>
                <a:lnTo>
                  <a:pt x="118" y="348"/>
                </a:lnTo>
                <a:lnTo>
                  <a:pt x="120" y="348"/>
                </a:lnTo>
                <a:lnTo>
                  <a:pt x="122" y="348"/>
                </a:lnTo>
                <a:lnTo>
                  <a:pt x="124" y="350"/>
                </a:lnTo>
                <a:lnTo>
                  <a:pt x="124" y="350"/>
                </a:lnTo>
                <a:lnTo>
                  <a:pt x="125" y="352"/>
                </a:lnTo>
                <a:lnTo>
                  <a:pt x="125" y="352"/>
                </a:lnTo>
                <a:lnTo>
                  <a:pt x="127" y="354"/>
                </a:lnTo>
                <a:lnTo>
                  <a:pt x="129" y="354"/>
                </a:lnTo>
                <a:lnTo>
                  <a:pt x="129" y="354"/>
                </a:lnTo>
                <a:lnTo>
                  <a:pt x="131" y="356"/>
                </a:lnTo>
                <a:lnTo>
                  <a:pt x="133" y="356"/>
                </a:lnTo>
                <a:lnTo>
                  <a:pt x="135" y="356"/>
                </a:lnTo>
                <a:lnTo>
                  <a:pt x="135" y="356"/>
                </a:lnTo>
                <a:lnTo>
                  <a:pt x="135" y="358"/>
                </a:lnTo>
                <a:lnTo>
                  <a:pt x="135" y="358"/>
                </a:lnTo>
                <a:lnTo>
                  <a:pt x="137" y="358"/>
                </a:lnTo>
                <a:lnTo>
                  <a:pt x="139" y="358"/>
                </a:lnTo>
                <a:lnTo>
                  <a:pt x="139" y="360"/>
                </a:lnTo>
                <a:lnTo>
                  <a:pt x="139" y="360"/>
                </a:lnTo>
                <a:lnTo>
                  <a:pt x="139" y="360"/>
                </a:lnTo>
                <a:lnTo>
                  <a:pt x="141" y="362"/>
                </a:lnTo>
                <a:lnTo>
                  <a:pt x="141" y="362"/>
                </a:lnTo>
                <a:lnTo>
                  <a:pt x="145" y="363"/>
                </a:lnTo>
                <a:lnTo>
                  <a:pt x="150" y="365"/>
                </a:lnTo>
                <a:lnTo>
                  <a:pt x="154" y="363"/>
                </a:lnTo>
                <a:lnTo>
                  <a:pt x="160" y="362"/>
                </a:lnTo>
                <a:lnTo>
                  <a:pt x="110" y="331"/>
                </a:lnTo>
                <a:lnTo>
                  <a:pt x="65" y="299"/>
                </a:lnTo>
                <a:lnTo>
                  <a:pt x="63" y="297"/>
                </a:lnTo>
                <a:lnTo>
                  <a:pt x="65" y="297"/>
                </a:lnTo>
                <a:close/>
                <a:moveTo>
                  <a:pt x="105" y="320"/>
                </a:moveTo>
                <a:lnTo>
                  <a:pt x="105" y="320"/>
                </a:lnTo>
                <a:lnTo>
                  <a:pt x="103" y="318"/>
                </a:lnTo>
                <a:lnTo>
                  <a:pt x="103" y="318"/>
                </a:lnTo>
                <a:lnTo>
                  <a:pt x="103" y="316"/>
                </a:lnTo>
                <a:lnTo>
                  <a:pt x="103" y="316"/>
                </a:lnTo>
                <a:lnTo>
                  <a:pt x="103" y="316"/>
                </a:lnTo>
                <a:lnTo>
                  <a:pt x="101" y="316"/>
                </a:lnTo>
                <a:lnTo>
                  <a:pt x="99" y="314"/>
                </a:lnTo>
                <a:lnTo>
                  <a:pt x="99" y="312"/>
                </a:lnTo>
                <a:lnTo>
                  <a:pt x="97" y="312"/>
                </a:lnTo>
                <a:lnTo>
                  <a:pt x="97" y="312"/>
                </a:lnTo>
                <a:lnTo>
                  <a:pt x="95" y="312"/>
                </a:lnTo>
                <a:lnTo>
                  <a:pt x="93" y="310"/>
                </a:lnTo>
                <a:lnTo>
                  <a:pt x="93" y="308"/>
                </a:lnTo>
                <a:lnTo>
                  <a:pt x="91" y="306"/>
                </a:lnTo>
                <a:lnTo>
                  <a:pt x="91" y="304"/>
                </a:lnTo>
                <a:lnTo>
                  <a:pt x="89" y="304"/>
                </a:lnTo>
                <a:lnTo>
                  <a:pt x="85" y="301"/>
                </a:lnTo>
                <a:lnTo>
                  <a:pt x="82" y="297"/>
                </a:lnTo>
                <a:lnTo>
                  <a:pt x="78" y="293"/>
                </a:lnTo>
                <a:lnTo>
                  <a:pt x="76" y="293"/>
                </a:lnTo>
                <a:lnTo>
                  <a:pt x="76" y="289"/>
                </a:lnTo>
                <a:lnTo>
                  <a:pt x="74" y="289"/>
                </a:lnTo>
                <a:lnTo>
                  <a:pt x="74" y="289"/>
                </a:lnTo>
                <a:lnTo>
                  <a:pt x="72" y="287"/>
                </a:lnTo>
                <a:lnTo>
                  <a:pt x="68" y="284"/>
                </a:lnTo>
                <a:lnTo>
                  <a:pt x="65" y="278"/>
                </a:lnTo>
                <a:lnTo>
                  <a:pt x="61" y="272"/>
                </a:lnTo>
                <a:lnTo>
                  <a:pt x="61" y="272"/>
                </a:lnTo>
                <a:lnTo>
                  <a:pt x="59" y="270"/>
                </a:lnTo>
                <a:lnTo>
                  <a:pt x="59" y="270"/>
                </a:lnTo>
                <a:lnTo>
                  <a:pt x="55" y="266"/>
                </a:lnTo>
                <a:lnTo>
                  <a:pt x="51" y="261"/>
                </a:lnTo>
                <a:lnTo>
                  <a:pt x="51" y="259"/>
                </a:lnTo>
                <a:lnTo>
                  <a:pt x="53" y="259"/>
                </a:lnTo>
                <a:lnTo>
                  <a:pt x="55" y="259"/>
                </a:lnTo>
                <a:lnTo>
                  <a:pt x="116" y="301"/>
                </a:lnTo>
                <a:lnTo>
                  <a:pt x="118" y="301"/>
                </a:lnTo>
                <a:lnTo>
                  <a:pt x="116" y="301"/>
                </a:lnTo>
                <a:lnTo>
                  <a:pt x="116" y="299"/>
                </a:lnTo>
                <a:lnTo>
                  <a:pt x="116" y="299"/>
                </a:lnTo>
                <a:lnTo>
                  <a:pt x="99" y="284"/>
                </a:lnTo>
                <a:lnTo>
                  <a:pt x="87" y="264"/>
                </a:lnTo>
                <a:lnTo>
                  <a:pt x="87" y="264"/>
                </a:lnTo>
                <a:lnTo>
                  <a:pt x="89" y="263"/>
                </a:lnTo>
                <a:lnTo>
                  <a:pt x="91" y="263"/>
                </a:lnTo>
                <a:lnTo>
                  <a:pt x="95" y="264"/>
                </a:lnTo>
                <a:lnTo>
                  <a:pt x="116" y="272"/>
                </a:lnTo>
                <a:lnTo>
                  <a:pt x="137" y="282"/>
                </a:lnTo>
                <a:lnTo>
                  <a:pt x="158" y="293"/>
                </a:lnTo>
                <a:lnTo>
                  <a:pt x="154" y="289"/>
                </a:lnTo>
                <a:lnTo>
                  <a:pt x="154" y="287"/>
                </a:lnTo>
                <a:lnTo>
                  <a:pt x="152" y="285"/>
                </a:lnTo>
                <a:lnTo>
                  <a:pt x="150" y="285"/>
                </a:lnTo>
                <a:lnTo>
                  <a:pt x="146" y="284"/>
                </a:lnTo>
                <a:lnTo>
                  <a:pt x="146" y="282"/>
                </a:lnTo>
                <a:lnTo>
                  <a:pt x="146" y="282"/>
                </a:lnTo>
                <a:lnTo>
                  <a:pt x="148" y="284"/>
                </a:lnTo>
                <a:lnTo>
                  <a:pt x="150" y="284"/>
                </a:lnTo>
                <a:lnTo>
                  <a:pt x="146" y="280"/>
                </a:lnTo>
                <a:lnTo>
                  <a:pt x="146" y="280"/>
                </a:lnTo>
                <a:lnTo>
                  <a:pt x="146" y="282"/>
                </a:lnTo>
                <a:lnTo>
                  <a:pt x="145" y="282"/>
                </a:lnTo>
                <a:lnTo>
                  <a:pt x="145" y="282"/>
                </a:lnTo>
                <a:lnTo>
                  <a:pt x="143" y="280"/>
                </a:lnTo>
                <a:lnTo>
                  <a:pt x="139" y="276"/>
                </a:lnTo>
                <a:lnTo>
                  <a:pt x="139" y="274"/>
                </a:lnTo>
                <a:lnTo>
                  <a:pt x="137" y="274"/>
                </a:lnTo>
                <a:lnTo>
                  <a:pt x="137" y="274"/>
                </a:lnTo>
                <a:lnTo>
                  <a:pt x="137" y="274"/>
                </a:lnTo>
                <a:lnTo>
                  <a:pt x="137" y="272"/>
                </a:lnTo>
                <a:lnTo>
                  <a:pt x="135" y="272"/>
                </a:lnTo>
                <a:lnTo>
                  <a:pt x="131" y="268"/>
                </a:lnTo>
                <a:lnTo>
                  <a:pt x="127" y="263"/>
                </a:lnTo>
                <a:lnTo>
                  <a:pt x="127" y="261"/>
                </a:lnTo>
                <a:lnTo>
                  <a:pt x="129" y="261"/>
                </a:lnTo>
                <a:lnTo>
                  <a:pt x="131" y="261"/>
                </a:lnTo>
                <a:lnTo>
                  <a:pt x="137" y="261"/>
                </a:lnTo>
                <a:lnTo>
                  <a:pt x="143" y="263"/>
                </a:lnTo>
                <a:lnTo>
                  <a:pt x="145" y="263"/>
                </a:lnTo>
                <a:lnTo>
                  <a:pt x="145" y="263"/>
                </a:lnTo>
                <a:lnTo>
                  <a:pt x="146" y="263"/>
                </a:lnTo>
                <a:lnTo>
                  <a:pt x="146" y="263"/>
                </a:lnTo>
                <a:lnTo>
                  <a:pt x="146" y="263"/>
                </a:lnTo>
                <a:lnTo>
                  <a:pt x="145" y="261"/>
                </a:lnTo>
                <a:lnTo>
                  <a:pt x="145" y="259"/>
                </a:lnTo>
                <a:lnTo>
                  <a:pt x="146" y="259"/>
                </a:lnTo>
                <a:lnTo>
                  <a:pt x="150" y="257"/>
                </a:lnTo>
                <a:lnTo>
                  <a:pt x="152" y="255"/>
                </a:lnTo>
                <a:lnTo>
                  <a:pt x="154" y="251"/>
                </a:lnTo>
                <a:lnTo>
                  <a:pt x="158" y="249"/>
                </a:lnTo>
                <a:lnTo>
                  <a:pt x="160" y="244"/>
                </a:lnTo>
                <a:lnTo>
                  <a:pt x="162" y="238"/>
                </a:lnTo>
                <a:lnTo>
                  <a:pt x="164" y="232"/>
                </a:lnTo>
                <a:lnTo>
                  <a:pt x="165" y="226"/>
                </a:lnTo>
                <a:lnTo>
                  <a:pt x="165" y="219"/>
                </a:lnTo>
                <a:lnTo>
                  <a:pt x="169" y="213"/>
                </a:lnTo>
                <a:lnTo>
                  <a:pt x="169" y="211"/>
                </a:lnTo>
                <a:lnTo>
                  <a:pt x="169" y="209"/>
                </a:lnTo>
                <a:lnTo>
                  <a:pt x="171" y="207"/>
                </a:lnTo>
                <a:lnTo>
                  <a:pt x="171" y="207"/>
                </a:lnTo>
                <a:lnTo>
                  <a:pt x="171" y="207"/>
                </a:lnTo>
                <a:lnTo>
                  <a:pt x="171" y="205"/>
                </a:lnTo>
                <a:lnTo>
                  <a:pt x="171" y="204"/>
                </a:lnTo>
                <a:lnTo>
                  <a:pt x="173" y="200"/>
                </a:lnTo>
                <a:lnTo>
                  <a:pt x="173" y="198"/>
                </a:lnTo>
                <a:lnTo>
                  <a:pt x="175" y="198"/>
                </a:lnTo>
                <a:lnTo>
                  <a:pt x="177" y="196"/>
                </a:lnTo>
                <a:lnTo>
                  <a:pt x="175" y="205"/>
                </a:lnTo>
                <a:lnTo>
                  <a:pt x="171" y="215"/>
                </a:lnTo>
                <a:lnTo>
                  <a:pt x="169" y="223"/>
                </a:lnTo>
                <a:lnTo>
                  <a:pt x="165" y="238"/>
                </a:lnTo>
                <a:lnTo>
                  <a:pt x="160" y="251"/>
                </a:lnTo>
                <a:lnTo>
                  <a:pt x="152" y="263"/>
                </a:lnTo>
                <a:lnTo>
                  <a:pt x="152" y="264"/>
                </a:lnTo>
                <a:lnTo>
                  <a:pt x="152" y="266"/>
                </a:lnTo>
                <a:lnTo>
                  <a:pt x="150" y="266"/>
                </a:lnTo>
                <a:lnTo>
                  <a:pt x="145" y="266"/>
                </a:lnTo>
                <a:lnTo>
                  <a:pt x="139" y="264"/>
                </a:lnTo>
                <a:lnTo>
                  <a:pt x="133" y="264"/>
                </a:lnTo>
                <a:lnTo>
                  <a:pt x="146" y="278"/>
                </a:lnTo>
                <a:lnTo>
                  <a:pt x="160" y="291"/>
                </a:lnTo>
                <a:lnTo>
                  <a:pt x="162" y="293"/>
                </a:lnTo>
                <a:lnTo>
                  <a:pt x="162" y="293"/>
                </a:lnTo>
                <a:lnTo>
                  <a:pt x="162" y="295"/>
                </a:lnTo>
                <a:lnTo>
                  <a:pt x="160" y="297"/>
                </a:lnTo>
                <a:lnTo>
                  <a:pt x="158" y="297"/>
                </a:lnTo>
                <a:lnTo>
                  <a:pt x="141" y="291"/>
                </a:lnTo>
                <a:lnTo>
                  <a:pt x="125" y="282"/>
                </a:lnTo>
                <a:lnTo>
                  <a:pt x="125" y="280"/>
                </a:lnTo>
                <a:lnTo>
                  <a:pt x="125" y="280"/>
                </a:lnTo>
                <a:lnTo>
                  <a:pt x="124" y="280"/>
                </a:lnTo>
                <a:lnTo>
                  <a:pt x="122" y="278"/>
                </a:lnTo>
                <a:lnTo>
                  <a:pt x="118" y="276"/>
                </a:lnTo>
                <a:lnTo>
                  <a:pt x="116" y="274"/>
                </a:lnTo>
                <a:lnTo>
                  <a:pt x="112" y="272"/>
                </a:lnTo>
                <a:lnTo>
                  <a:pt x="106" y="270"/>
                </a:lnTo>
                <a:lnTo>
                  <a:pt x="103" y="270"/>
                </a:lnTo>
                <a:lnTo>
                  <a:pt x="97" y="268"/>
                </a:lnTo>
                <a:lnTo>
                  <a:pt x="93" y="268"/>
                </a:lnTo>
                <a:lnTo>
                  <a:pt x="114" y="291"/>
                </a:lnTo>
                <a:lnTo>
                  <a:pt x="137" y="310"/>
                </a:lnTo>
                <a:lnTo>
                  <a:pt x="162" y="327"/>
                </a:lnTo>
                <a:lnTo>
                  <a:pt x="165" y="329"/>
                </a:lnTo>
                <a:lnTo>
                  <a:pt x="167" y="333"/>
                </a:lnTo>
                <a:lnTo>
                  <a:pt x="169" y="335"/>
                </a:lnTo>
                <a:lnTo>
                  <a:pt x="167" y="337"/>
                </a:lnTo>
                <a:lnTo>
                  <a:pt x="164" y="337"/>
                </a:lnTo>
                <a:lnTo>
                  <a:pt x="162" y="335"/>
                </a:lnTo>
                <a:lnTo>
                  <a:pt x="118" y="308"/>
                </a:lnTo>
                <a:lnTo>
                  <a:pt x="76" y="278"/>
                </a:lnTo>
                <a:lnTo>
                  <a:pt x="78" y="278"/>
                </a:lnTo>
                <a:lnTo>
                  <a:pt x="78" y="278"/>
                </a:lnTo>
                <a:lnTo>
                  <a:pt x="80" y="278"/>
                </a:lnTo>
                <a:lnTo>
                  <a:pt x="78" y="276"/>
                </a:lnTo>
                <a:lnTo>
                  <a:pt x="76" y="274"/>
                </a:lnTo>
                <a:lnTo>
                  <a:pt x="74" y="272"/>
                </a:lnTo>
                <a:lnTo>
                  <a:pt x="74" y="274"/>
                </a:lnTo>
                <a:lnTo>
                  <a:pt x="72" y="274"/>
                </a:lnTo>
                <a:lnTo>
                  <a:pt x="68" y="270"/>
                </a:lnTo>
                <a:lnTo>
                  <a:pt x="65" y="266"/>
                </a:lnTo>
                <a:lnTo>
                  <a:pt x="59" y="264"/>
                </a:lnTo>
                <a:lnTo>
                  <a:pt x="61" y="266"/>
                </a:lnTo>
                <a:lnTo>
                  <a:pt x="61" y="266"/>
                </a:lnTo>
                <a:lnTo>
                  <a:pt x="95" y="304"/>
                </a:lnTo>
                <a:lnTo>
                  <a:pt x="135" y="339"/>
                </a:lnTo>
                <a:lnTo>
                  <a:pt x="135" y="337"/>
                </a:lnTo>
                <a:lnTo>
                  <a:pt x="135" y="339"/>
                </a:lnTo>
                <a:lnTo>
                  <a:pt x="137" y="339"/>
                </a:lnTo>
                <a:lnTo>
                  <a:pt x="135" y="339"/>
                </a:lnTo>
                <a:lnTo>
                  <a:pt x="137" y="339"/>
                </a:lnTo>
                <a:lnTo>
                  <a:pt x="137" y="341"/>
                </a:lnTo>
                <a:lnTo>
                  <a:pt x="139" y="343"/>
                </a:lnTo>
                <a:lnTo>
                  <a:pt x="167" y="360"/>
                </a:lnTo>
                <a:lnTo>
                  <a:pt x="192" y="352"/>
                </a:lnTo>
                <a:lnTo>
                  <a:pt x="221" y="346"/>
                </a:lnTo>
                <a:lnTo>
                  <a:pt x="223" y="346"/>
                </a:lnTo>
                <a:lnTo>
                  <a:pt x="223" y="346"/>
                </a:lnTo>
                <a:lnTo>
                  <a:pt x="224" y="346"/>
                </a:lnTo>
                <a:lnTo>
                  <a:pt x="224" y="344"/>
                </a:lnTo>
                <a:lnTo>
                  <a:pt x="207" y="327"/>
                </a:lnTo>
                <a:lnTo>
                  <a:pt x="192" y="310"/>
                </a:lnTo>
                <a:lnTo>
                  <a:pt x="190" y="306"/>
                </a:lnTo>
                <a:lnTo>
                  <a:pt x="190" y="304"/>
                </a:lnTo>
                <a:lnTo>
                  <a:pt x="192" y="295"/>
                </a:lnTo>
                <a:lnTo>
                  <a:pt x="196" y="287"/>
                </a:lnTo>
                <a:lnTo>
                  <a:pt x="200" y="282"/>
                </a:lnTo>
                <a:lnTo>
                  <a:pt x="213" y="261"/>
                </a:lnTo>
                <a:lnTo>
                  <a:pt x="228" y="242"/>
                </a:lnTo>
                <a:lnTo>
                  <a:pt x="253" y="215"/>
                </a:lnTo>
                <a:lnTo>
                  <a:pt x="282" y="192"/>
                </a:lnTo>
                <a:lnTo>
                  <a:pt x="301" y="177"/>
                </a:lnTo>
                <a:lnTo>
                  <a:pt x="322" y="164"/>
                </a:lnTo>
                <a:lnTo>
                  <a:pt x="343" y="148"/>
                </a:lnTo>
                <a:lnTo>
                  <a:pt x="365" y="139"/>
                </a:lnTo>
                <a:lnTo>
                  <a:pt x="394" y="133"/>
                </a:lnTo>
                <a:lnTo>
                  <a:pt x="426" y="133"/>
                </a:lnTo>
                <a:lnTo>
                  <a:pt x="430" y="133"/>
                </a:lnTo>
                <a:lnTo>
                  <a:pt x="434" y="133"/>
                </a:lnTo>
                <a:lnTo>
                  <a:pt x="438" y="133"/>
                </a:lnTo>
                <a:lnTo>
                  <a:pt x="442" y="133"/>
                </a:lnTo>
                <a:lnTo>
                  <a:pt x="443" y="133"/>
                </a:lnTo>
                <a:lnTo>
                  <a:pt x="443" y="135"/>
                </a:lnTo>
                <a:lnTo>
                  <a:pt x="453" y="135"/>
                </a:lnTo>
                <a:lnTo>
                  <a:pt x="455" y="133"/>
                </a:lnTo>
                <a:lnTo>
                  <a:pt x="455" y="131"/>
                </a:lnTo>
                <a:lnTo>
                  <a:pt x="457" y="131"/>
                </a:lnTo>
                <a:lnTo>
                  <a:pt x="459" y="133"/>
                </a:lnTo>
                <a:lnTo>
                  <a:pt x="459" y="135"/>
                </a:lnTo>
                <a:lnTo>
                  <a:pt x="461" y="135"/>
                </a:lnTo>
                <a:lnTo>
                  <a:pt x="478" y="139"/>
                </a:lnTo>
                <a:lnTo>
                  <a:pt x="491" y="145"/>
                </a:lnTo>
                <a:lnTo>
                  <a:pt x="493" y="143"/>
                </a:lnTo>
                <a:lnTo>
                  <a:pt x="493" y="141"/>
                </a:lnTo>
                <a:lnTo>
                  <a:pt x="495" y="141"/>
                </a:lnTo>
                <a:lnTo>
                  <a:pt x="497" y="141"/>
                </a:lnTo>
                <a:lnTo>
                  <a:pt x="497" y="141"/>
                </a:lnTo>
                <a:lnTo>
                  <a:pt x="497" y="143"/>
                </a:lnTo>
                <a:lnTo>
                  <a:pt x="497" y="145"/>
                </a:lnTo>
                <a:lnTo>
                  <a:pt x="497" y="146"/>
                </a:lnTo>
                <a:lnTo>
                  <a:pt x="499" y="146"/>
                </a:lnTo>
                <a:lnTo>
                  <a:pt x="499" y="145"/>
                </a:lnTo>
                <a:lnTo>
                  <a:pt x="497" y="143"/>
                </a:lnTo>
                <a:lnTo>
                  <a:pt x="501" y="110"/>
                </a:lnTo>
                <a:lnTo>
                  <a:pt x="499" y="118"/>
                </a:lnTo>
                <a:lnTo>
                  <a:pt x="495" y="125"/>
                </a:lnTo>
                <a:lnTo>
                  <a:pt x="493" y="125"/>
                </a:lnTo>
                <a:lnTo>
                  <a:pt x="491" y="125"/>
                </a:lnTo>
                <a:lnTo>
                  <a:pt x="491" y="124"/>
                </a:lnTo>
                <a:lnTo>
                  <a:pt x="491" y="101"/>
                </a:lnTo>
                <a:lnTo>
                  <a:pt x="493" y="80"/>
                </a:lnTo>
                <a:lnTo>
                  <a:pt x="491" y="82"/>
                </a:lnTo>
                <a:lnTo>
                  <a:pt x="491" y="84"/>
                </a:lnTo>
                <a:lnTo>
                  <a:pt x="491" y="84"/>
                </a:lnTo>
                <a:lnTo>
                  <a:pt x="489" y="86"/>
                </a:lnTo>
                <a:lnTo>
                  <a:pt x="489" y="86"/>
                </a:lnTo>
                <a:lnTo>
                  <a:pt x="491" y="86"/>
                </a:lnTo>
                <a:lnTo>
                  <a:pt x="483" y="105"/>
                </a:lnTo>
                <a:lnTo>
                  <a:pt x="476" y="122"/>
                </a:lnTo>
                <a:lnTo>
                  <a:pt x="474" y="122"/>
                </a:lnTo>
                <a:lnTo>
                  <a:pt x="472" y="124"/>
                </a:lnTo>
                <a:lnTo>
                  <a:pt x="470" y="122"/>
                </a:lnTo>
                <a:lnTo>
                  <a:pt x="470" y="120"/>
                </a:lnTo>
                <a:lnTo>
                  <a:pt x="470" y="116"/>
                </a:lnTo>
                <a:lnTo>
                  <a:pt x="468" y="87"/>
                </a:lnTo>
                <a:lnTo>
                  <a:pt x="470" y="55"/>
                </a:lnTo>
                <a:lnTo>
                  <a:pt x="468" y="61"/>
                </a:lnTo>
                <a:lnTo>
                  <a:pt x="468" y="66"/>
                </a:lnTo>
                <a:lnTo>
                  <a:pt x="468" y="70"/>
                </a:lnTo>
                <a:lnTo>
                  <a:pt x="466" y="72"/>
                </a:lnTo>
                <a:lnTo>
                  <a:pt x="466" y="72"/>
                </a:lnTo>
                <a:lnTo>
                  <a:pt x="464" y="82"/>
                </a:lnTo>
                <a:lnTo>
                  <a:pt x="463" y="91"/>
                </a:lnTo>
                <a:lnTo>
                  <a:pt x="457" y="101"/>
                </a:lnTo>
                <a:lnTo>
                  <a:pt x="457" y="103"/>
                </a:lnTo>
                <a:lnTo>
                  <a:pt x="455" y="106"/>
                </a:lnTo>
                <a:lnTo>
                  <a:pt x="451" y="106"/>
                </a:lnTo>
                <a:lnTo>
                  <a:pt x="447" y="103"/>
                </a:lnTo>
                <a:lnTo>
                  <a:pt x="443" y="97"/>
                </a:lnTo>
                <a:lnTo>
                  <a:pt x="442" y="93"/>
                </a:lnTo>
                <a:lnTo>
                  <a:pt x="426" y="46"/>
                </a:lnTo>
                <a:lnTo>
                  <a:pt x="424" y="49"/>
                </a:lnTo>
                <a:lnTo>
                  <a:pt x="423" y="53"/>
                </a:lnTo>
                <a:lnTo>
                  <a:pt x="423" y="57"/>
                </a:lnTo>
                <a:lnTo>
                  <a:pt x="421" y="66"/>
                </a:lnTo>
                <a:lnTo>
                  <a:pt x="419" y="72"/>
                </a:lnTo>
                <a:lnTo>
                  <a:pt x="415" y="80"/>
                </a:lnTo>
                <a:lnTo>
                  <a:pt x="411" y="86"/>
                </a:lnTo>
                <a:lnTo>
                  <a:pt x="409" y="87"/>
                </a:lnTo>
                <a:lnTo>
                  <a:pt x="407" y="87"/>
                </a:lnTo>
                <a:lnTo>
                  <a:pt x="407" y="86"/>
                </a:lnTo>
                <a:lnTo>
                  <a:pt x="398" y="72"/>
                </a:lnTo>
                <a:lnTo>
                  <a:pt x="388" y="59"/>
                </a:lnTo>
                <a:lnTo>
                  <a:pt x="388" y="65"/>
                </a:lnTo>
                <a:lnTo>
                  <a:pt x="386" y="70"/>
                </a:lnTo>
                <a:lnTo>
                  <a:pt x="386" y="74"/>
                </a:lnTo>
                <a:lnTo>
                  <a:pt x="384" y="78"/>
                </a:lnTo>
                <a:lnTo>
                  <a:pt x="384" y="82"/>
                </a:lnTo>
                <a:lnTo>
                  <a:pt x="381" y="84"/>
                </a:lnTo>
                <a:lnTo>
                  <a:pt x="379" y="84"/>
                </a:lnTo>
                <a:lnTo>
                  <a:pt x="373" y="80"/>
                </a:lnTo>
                <a:lnTo>
                  <a:pt x="369" y="76"/>
                </a:lnTo>
                <a:lnTo>
                  <a:pt x="363" y="72"/>
                </a:lnTo>
                <a:lnTo>
                  <a:pt x="362" y="72"/>
                </a:lnTo>
                <a:lnTo>
                  <a:pt x="362" y="74"/>
                </a:lnTo>
                <a:lnTo>
                  <a:pt x="360" y="76"/>
                </a:lnTo>
                <a:lnTo>
                  <a:pt x="358" y="76"/>
                </a:lnTo>
                <a:lnTo>
                  <a:pt x="358" y="76"/>
                </a:lnTo>
                <a:lnTo>
                  <a:pt x="346" y="76"/>
                </a:lnTo>
                <a:lnTo>
                  <a:pt x="339" y="78"/>
                </a:lnTo>
                <a:lnTo>
                  <a:pt x="331" y="80"/>
                </a:lnTo>
                <a:lnTo>
                  <a:pt x="327" y="84"/>
                </a:lnTo>
                <a:lnTo>
                  <a:pt x="322" y="87"/>
                </a:lnTo>
                <a:lnTo>
                  <a:pt x="314" y="89"/>
                </a:lnTo>
                <a:lnTo>
                  <a:pt x="325" y="80"/>
                </a:lnTo>
                <a:lnTo>
                  <a:pt x="341" y="72"/>
                </a:lnTo>
                <a:lnTo>
                  <a:pt x="358" y="70"/>
                </a:lnTo>
                <a:lnTo>
                  <a:pt x="358" y="68"/>
                </a:lnTo>
                <a:lnTo>
                  <a:pt x="360" y="68"/>
                </a:lnTo>
                <a:lnTo>
                  <a:pt x="360" y="66"/>
                </a:lnTo>
                <a:lnTo>
                  <a:pt x="365" y="68"/>
                </a:lnTo>
                <a:lnTo>
                  <a:pt x="369" y="70"/>
                </a:lnTo>
                <a:lnTo>
                  <a:pt x="373" y="72"/>
                </a:lnTo>
                <a:lnTo>
                  <a:pt x="375" y="76"/>
                </a:lnTo>
                <a:lnTo>
                  <a:pt x="377" y="76"/>
                </a:lnTo>
                <a:lnTo>
                  <a:pt x="377" y="78"/>
                </a:lnTo>
                <a:lnTo>
                  <a:pt x="379" y="78"/>
                </a:lnTo>
                <a:lnTo>
                  <a:pt x="379" y="78"/>
                </a:lnTo>
                <a:lnTo>
                  <a:pt x="383" y="70"/>
                </a:lnTo>
                <a:lnTo>
                  <a:pt x="384" y="63"/>
                </a:lnTo>
                <a:lnTo>
                  <a:pt x="386" y="53"/>
                </a:lnTo>
                <a:lnTo>
                  <a:pt x="386" y="53"/>
                </a:lnTo>
                <a:lnTo>
                  <a:pt x="388" y="51"/>
                </a:lnTo>
                <a:lnTo>
                  <a:pt x="390" y="53"/>
                </a:lnTo>
                <a:lnTo>
                  <a:pt x="394" y="57"/>
                </a:lnTo>
                <a:lnTo>
                  <a:pt x="396" y="61"/>
                </a:lnTo>
                <a:lnTo>
                  <a:pt x="398" y="63"/>
                </a:lnTo>
                <a:lnTo>
                  <a:pt x="396" y="65"/>
                </a:lnTo>
                <a:lnTo>
                  <a:pt x="396" y="66"/>
                </a:lnTo>
                <a:lnTo>
                  <a:pt x="398" y="65"/>
                </a:lnTo>
                <a:lnTo>
                  <a:pt x="398" y="65"/>
                </a:lnTo>
                <a:lnTo>
                  <a:pt x="398" y="66"/>
                </a:lnTo>
                <a:lnTo>
                  <a:pt x="403" y="72"/>
                </a:lnTo>
                <a:lnTo>
                  <a:pt x="407" y="80"/>
                </a:lnTo>
                <a:lnTo>
                  <a:pt x="409" y="82"/>
                </a:lnTo>
                <a:lnTo>
                  <a:pt x="409" y="80"/>
                </a:lnTo>
                <a:lnTo>
                  <a:pt x="417" y="61"/>
                </a:lnTo>
                <a:lnTo>
                  <a:pt x="424" y="42"/>
                </a:lnTo>
                <a:lnTo>
                  <a:pt x="424" y="40"/>
                </a:lnTo>
                <a:lnTo>
                  <a:pt x="426" y="40"/>
                </a:lnTo>
                <a:lnTo>
                  <a:pt x="428" y="42"/>
                </a:lnTo>
                <a:lnTo>
                  <a:pt x="430" y="42"/>
                </a:lnTo>
                <a:lnTo>
                  <a:pt x="432" y="44"/>
                </a:lnTo>
                <a:lnTo>
                  <a:pt x="436" y="61"/>
                </a:lnTo>
                <a:lnTo>
                  <a:pt x="442" y="78"/>
                </a:lnTo>
                <a:lnTo>
                  <a:pt x="442" y="80"/>
                </a:lnTo>
                <a:lnTo>
                  <a:pt x="442" y="80"/>
                </a:lnTo>
                <a:lnTo>
                  <a:pt x="443" y="80"/>
                </a:lnTo>
                <a:lnTo>
                  <a:pt x="442" y="82"/>
                </a:lnTo>
                <a:lnTo>
                  <a:pt x="442" y="82"/>
                </a:lnTo>
                <a:lnTo>
                  <a:pt x="443" y="84"/>
                </a:lnTo>
                <a:lnTo>
                  <a:pt x="443" y="86"/>
                </a:lnTo>
                <a:lnTo>
                  <a:pt x="447" y="93"/>
                </a:lnTo>
                <a:lnTo>
                  <a:pt x="451" y="101"/>
                </a:lnTo>
                <a:lnTo>
                  <a:pt x="459" y="89"/>
                </a:lnTo>
                <a:lnTo>
                  <a:pt x="464" y="66"/>
                </a:lnTo>
                <a:lnTo>
                  <a:pt x="468" y="42"/>
                </a:lnTo>
                <a:lnTo>
                  <a:pt x="472" y="42"/>
                </a:lnTo>
                <a:lnTo>
                  <a:pt x="474" y="42"/>
                </a:lnTo>
                <a:lnTo>
                  <a:pt x="474" y="44"/>
                </a:lnTo>
                <a:lnTo>
                  <a:pt x="474" y="70"/>
                </a:lnTo>
                <a:lnTo>
                  <a:pt x="474" y="99"/>
                </a:lnTo>
                <a:lnTo>
                  <a:pt x="474" y="103"/>
                </a:lnTo>
                <a:lnTo>
                  <a:pt x="472" y="106"/>
                </a:lnTo>
                <a:lnTo>
                  <a:pt x="472" y="106"/>
                </a:lnTo>
                <a:lnTo>
                  <a:pt x="472" y="108"/>
                </a:lnTo>
                <a:lnTo>
                  <a:pt x="472" y="110"/>
                </a:lnTo>
                <a:lnTo>
                  <a:pt x="474" y="112"/>
                </a:lnTo>
                <a:lnTo>
                  <a:pt x="474" y="112"/>
                </a:lnTo>
                <a:lnTo>
                  <a:pt x="474" y="114"/>
                </a:lnTo>
                <a:lnTo>
                  <a:pt x="474" y="114"/>
                </a:lnTo>
                <a:lnTo>
                  <a:pt x="483" y="91"/>
                </a:lnTo>
                <a:lnTo>
                  <a:pt x="491" y="66"/>
                </a:lnTo>
                <a:lnTo>
                  <a:pt x="495" y="47"/>
                </a:lnTo>
                <a:lnTo>
                  <a:pt x="497" y="28"/>
                </a:lnTo>
                <a:lnTo>
                  <a:pt x="499" y="28"/>
                </a:lnTo>
                <a:lnTo>
                  <a:pt x="501" y="30"/>
                </a:lnTo>
                <a:lnTo>
                  <a:pt x="503" y="32"/>
                </a:lnTo>
                <a:lnTo>
                  <a:pt x="499" y="65"/>
                </a:lnTo>
                <a:lnTo>
                  <a:pt x="497" y="99"/>
                </a:lnTo>
                <a:lnTo>
                  <a:pt x="497" y="103"/>
                </a:lnTo>
                <a:lnTo>
                  <a:pt x="495" y="106"/>
                </a:lnTo>
                <a:lnTo>
                  <a:pt x="493" y="108"/>
                </a:lnTo>
                <a:lnTo>
                  <a:pt x="493" y="110"/>
                </a:lnTo>
                <a:lnTo>
                  <a:pt x="493" y="112"/>
                </a:lnTo>
                <a:lnTo>
                  <a:pt x="495" y="114"/>
                </a:lnTo>
                <a:lnTo>
                  <a:pt x="495" y="114"/>
                </a:lnTo>
                <a:lnTo>
                  <a:pt x="495" y="112"/>
                </a:lnTo>
                <a:lnTo>
                  <a:pt x="497" y="110"/>
                </a:lnTo>
                <a:lnTo>
                  <a:pt x="497" y="110"/>
                </a:lnTo>
                <a:lnTo>
                  <a:pt x="504" y="78"/>
                </a:lnTo>
                <a:lnTo>
                  <a:pt x="508" y="40"/>
                </a:lnTo>
                <a:lnTo>
                  <a:pt x="508" y="38"/>
                </a:lnTo>
                <a:lnTo>
                  <a:pt x="508" y="34"/>
                </a:lnTo>
                <a:lnTo>
                  <a:pt x="510" y="30"/>
                </a:lnTo>
                <a:lnTo>
                  <a:pt x="510" y="28"/>
                </a:lnTo>
                <a:lnTo>
                  <a:pt x="512" y="28"/>
                </a:lnTo>
                <a:lnTo>
                  <a:pt x="514" y="28"/>
                </a:lnTo>
                <a:lnTo>
                  <a:pt x="514" y="30"/>
                </a:lnTo>
                <a:lnTo>
                  <a:pt x="514" y="32"/>
                </a:lnTo>
                <a:lnTo>
                  <a:pt x="514" y="38"/>
                </a:lnTo>
                <a:lnTo>
                  <a:pt x="514" y="46"/>
                </a:lnTo>
                <a:lnTo>
                  <a:pt x="510" y="72"/>
                </a:lnTo>
                <a:lnTo>
                  <a:pt x="506" y="101"/>
                </a:lnTo>
                <a:lnTo>
                  <a:pt x="506" y="110"/>
                </a:lnTo>
                <a:lnTo>
                  <a:pt x="506" y="120"/>
                </a:lnTo>
                <a:lnTo>
                  <a:pt x="504" y="127"/>
                </a:lnTo>
                <a:lnTo>
                  <a:pt x="504" y="129"/>
                </a:lnTo>
                <a:lnTo>
                  <a:pt x="503" y="131"/>
                </a:lnTo>
                <a:lnTo>
                  <a:pt x="503" y="131"/>
                </a:lnTo>
                <a:lnTo>
                  <a:pt x="504" y="133"/>
                </a:lnTo>
                <a:lnTo>
                  <a:pt x="510" y="105"/>
                </a:lnTo>
                <a:lnTo>
                  <a:pt x="516" y="76"/>
                </a:lnTo>
                <a:lnTo>
                  <a:pt x="518" y="44"/>
                </a:lnTo>
                <a:lnTo>
                  <a:pt x="520" y="44"/>
                </a:lnTo>
                <a:lnTo>
                  <a:pt x="522" y="44"/>
                </a:lnTo>
                <a:lnTo>
                  <a:pt x="523" y="44"/>
                </a:lnTo>
                <a:lnTo>
                  <a:pt x="523" y="44"/>
                </a:lnTo>
                <a:lnTo>
                  <a:pt x="525" y="36"/>
                </a:lnTo>
                <a:lnTo>
                  <a:pt x="527" y="30"/>
                </a:lnTo>
                <a:lnTo>
                  <a:pt x="516" y="25"/>
                </a:lnTo>
                <a:lnTo>
                  <a:pt x="503" y="21"/>
                </a:lnTo>
                <a:lnTo>
                  <a:pt x="501" y="21"/>
                </a:lnTo>
                <a:lnTo>
                  <a:pt x="499" y="19"/>
                </a:lnTo>
                <a:lnTo>
                  <a:pt x="497" y="19"/>
                </a:lnTo>
                <a:lnTo>
                  <a:pt x="495" y="19"/>
                </a:lnTo>
                <a:lnTo>
                  <a:pt x="495" y="19"/>
                </a:lnTo>
                <a:lnTo>
                  <a:pt x="495" y="19"/>
                </a:lnTo>
                <a:lnTo>
                  <a:pt x="495" y="19"/>
                </a:lnTo>
                <a:lnTo>
                  <a:pt x="493" y="17"/>
                </a:lnTo>
                <a:lnTo>
                  <a:pt x="489" y="17"/>
                </a:lnTo>
                <a:lnTo>
                  <a:pt x="482" y="17"/>
                </a:lnTo>
                <a:lnTo>
                  <a:pt x="482" y="17"/>
                </a:lnTo>
                <a:lnTo>
                  <a:pt x="480" y="17"/>
                </a:lnTo>
                <a:lnTo>
                  <a:pt x="478" y="15"/>
                </a:lnTo>
                <a:lnTo>
                  <a:pt x="478" y="15"/>
                </a:lnTo>
                <a:lnTo>
                  <a:pt x="476" y="15"/>
                </a:lnTo>
                <a:lnTo>
                  <a:pt x="440" y="11"/>
                </a:lnTo>
                <a:lnTo>
                  <a:pt x="440" y="11"/>
                </a:lnTo>
                <a:lnTo>
                  <a:pt x="438" y="11"/>
                </a:lnTo>
                <a:lnTo>
                  <a:pt x="438" y="11"/>
                </a:lnTo>
                <a:lnTo>
                  <a:pt x="438" y="13"/>
                </a:lnTo>
                <a:lnTo>
                  <a:pt x="434" y="13"/>
                </a:lnTo>
                <a:lnTo>
                  <a:pt x="430" y="11"/>
                </a:lnTo>
                <a:lnTo>
                  <a:pt x="426" y="11"/>
                </a:lnTo>
                <a:lnTo>
                  <a:pt x="423" y="13"/>
                </a:lnTo>
                <a:lnTo>
                  <a:pt x="423" y="13"/>
                </a:lnTo>
                <a:lnTo>
                  <a:pt x="423" y="13"/>
                </a:lnTo>
                <a:lnTo>
                  <a:pt x="423" y="11"/>
                </a:lnTo>
                <a:lnTo>
                  <a:pt x="423" y="11"/>
                </a:lnTo>
                <a:lnTo>
                  <a:pt x="421" y="11"/>
                </a:lnTo>
                <a:lnTo>
                  <a:pt x="419" y="11"/>
                </a:lnTo>
                <a:lnTo>
                  <a:pt x="417" y="13"/>
                </a:lnTo>
                <a:lnTo>
                  <a:pt x="417" y="11"/>
                </a:lnTo>
                <a:lnTo>
                  <a:pt x="417" y="11"/>
                </a:lnTo>
                <a:lnTo>
                  <a:pt x="417" y="9"/>
                </a:lnTo>
                <a:lnTo>
                  <a:pt x="415" y="9"/>
                </a:lnTo>
                <a:lnTo>
                  <a:pt x="415" y="11"/>
                </a:lnTo>
                <a:lnTo>
                  <a:pt x="415" y="9"/>
                </a:lnTo>
                <a:lnTo>
                  <a:pt x="409" y="9"/>
                </a:lnTo>
                <a:lnTo>
                  <a:pt x="403" y="11"/>
                </a:lnTo>
                <a:lnTo>
                  <a:pt x="402" y="11"/>
                </a:lnTo>
                <a:lnTo>
                  <a:pt x="398" y="11"/>
                </a:lnTo>
                <a:lnTo>
                  <a:pt x="394" y="11"/>
                </a:lnTo>
                <a:lnTo>
                  <a:pt x="396" y="11"/>
                </a:lnTo>
                <a:lnTo>
                  <a:pt x="398" y="13"/>
                </a:lnTo>
                <a:lnTo>
                  <a:pt x="384" y="15"/>
                </a:lnTo>
                <a:lnTo>
                  <a:pt x="371" y="17"/>
                </a:lnTo>
                <a:lnTo>
                  <a:pt x="375" y="15"/>
                </a:lnTo>
                <a:lnTo>
                  <a:pt x="371" y="15"/>
                </a:lnTo>
                <a:lnTo>
                  <a:pt x="369" y="17"/>
                </a:lnTo>
                <a:lnTo>
                  <a:pt x="367" y="17"/>
                </a:lnTo>
                <a:lnTo>
                  <a:pt x="367" y="17"/>
                </a:lnTo>
                <a:lnTo>
                  <a:pt x="365" y="15"/>
                </a:lnTo>
                <a:lnTo>
                  <a:pt x="327" y="26"/>
                </a:lnTo>
                <a:lnTo>
                  <a:pt x="293" y="40"/>
                </a:lnTo>
                <a:lnTo>
                  <a:pt x="261" y="57"/>
                </a:lnTo>
                <a:lnTo>
                  <a:pt x="255" y="61"/>
                </a:lnTo>
                <a:lnTo>
                  <a:pt x="251" y="65"/>
                </a:lnTo>
                <a:lnTo>
                  <a:pt x="230" y="80"/>
                </a:lnTo>
                <a:lnTo>
                  <a:pt x="209" y="97"/>
                </a:lnTo>
                <a:lnTo>
                  <a:pt x="204" y="103"/>
                </a:lnTo>
                <a:lnTo>
                  <a:pt x="196" y="106"/>
                </a:lnTo>
                <a:lnTo>
                  <a:pt x="190" y="112"/>
                </a:lnTo>
                <a:lnTo>
                  <a:pt x="122" y="192"/>
                </a:lnTo>
                <a:lnTo>
                  <a:pt x="112" y="209"/>
                </a:lnTo>
                <a:lnTo>
                  <a:pt x="103" y="230"/>
                </a:lnTo>
                <a:lnTo>
                  <a:pt x="93" y="228"/>
                </a:lnTo>
                <a:lnTo>
                  <a:pt x="84" y="226"/>
                </a:lnTo>
                <a:lnTo>
                  <a:pt x="78" y="221"/>
                </a:lnTo>
                <a:lnTo>
                  <a:pt x="70" y="217"/>
                </a:lnTo>
                <a:lnTo>
                  <a:pt x="63" y="213"/>
                </a:lnTo>
                <a:lnTo>
                  <a:pt x="55" y="209"/>
                </a:lnTo>
                <a:lnTo>
                  <a:pt x="51" y="245"/>
                </a:lnTo>
                <a:lnTo>
                  <a:pt x="47" y="282"/>
                </a:lnTo>
                <a:lnTo>
                  <a:pt x="78" y="301"/>
                </a:lnTo>
                <a:lnTo>
                  <a:pt x="105" y="320"/>
                </a:lnTo>
                <a:close/>
                <a:moveTo>
                  <a:pt x="379" y="0"/>
                </a:moveTo>
                <a:lnTo>
                  <a:pt x="423" y="0"/>
                </a:lnTo>
                <a:lnTo>
                  <a:pt x="466" y="2"/>
                </a:lnTo>
                <a:lnTo>
                  <a:pt x="508" y="9"/>
                </a:lnTo>
                <a:lnTo>
                  <a:pt x="542" y="21"/>
                </a:lnTo>
                <a:lnTo>
                  <a:pt x="544" y="17"/>
                </a:lnTo>
                <a:lnTo>
                  <a:pt x="546" y="13"/>
                </a:lnTo>
                <a:lnTo>
                  <a:pt x="548" y="13"/>
                </a:lnTo>
                <a:lnTo>
                  <a:pt x="552" y="13"/>
                </a:lnTo>
                <a:lnTo>
                  <a:pt x="552" y="13"/>
                </a:lnTo>
                <a:lnTo>
                  <a:pt x="556" y="17"/>
                </a:lnTo>
                <a:lnTo>
                  <a:pt x="558" y="23"/>
                </a:lnTo>
                <a:lnTo>
                  <a:pt x="556" y="26"/>
                </a:lnTo>
                <a:lnTo>
                  <a:pt x="554" y="30"/>
                </a:lnTo>
                <a:lnTo>
                  <a:pt x="554" y="34"/>
                </a:lnTo>
                <a:lnTo>
                  <a:pt x="554" y="40"/>
                </a:lnTo>
                <a:lnTo>
                  <a:pt x="552" y="38"/>
                </a:lnTo>
                <a:lnTo>
                  <a:pt x="552" y="40"/>
                </a:lnTo>
                <a:lnTo>
                  <a:pt x="550" y="42"/>
                </a:lnTo>
                <a:lnTo>
                  <a:pt x="539" y="89"/>
                </a:lnTo>
                <a:lnTo>
                  <a:pt x="525" y="135"/>
                </a:lnTo>
                <a:lnTo>
                  <a:pt x="525" y="141"/>
                </a:lnTo>
                <a:lnTo>
                  <a:pt x="523" y="146"/>
                </a:lnTo>
                <a:lnTo>
                  <a:pt x="520" y="152"/>
                </a:lnTo>
                <a:lnTo>
                  <a:pt x="522" y="150"/>
                </a:lnTo>
                <a:lnTo>
                  <a:pt x="525" y="150"/>
                </a:lnTo>
                <a:lnTo>
                  <a:pt x="527" y="150"/>
                </a:lnTo>
                <a:lnTo>
                  <a:pt x="531" y="148"/>
                </a:lnTo>
                <a:lnTo>
                  <a:pt x="537" y="146"/>
                </a:lnTo>
                <a:lnTo>
                  <a:pt x="541" y="146"/>
                </a:lnTo>
                <a:lnTo>
                  <a:pt x="544" y="148"/>
                </a:lnTo>
                <a:lnTo>
                  <a:pt x="546" y="152"/>
                </a:lnTo>
                <a:lnTo>
                  <a:pt x="544" y="152"/>
                </a:lnTo>
                <a:lnTo>
                  <a:pt x="529" y="162"/>
                </a:lnTo>
                <a:lnTo>
                  <a:pt x="514" y="169"/>
                </a:lnTo>
                <a:lnTo>
                  <a:pt x="514" y="171"/>
                </a:lnTo>
                <a:lnTo>
                  <a:pt x="512" y="173"/>
                </a:lnTo>
                <a:lnTo>
                  <a:pt x="512" y="175"/>
                </a:lnTo>
                <a:lnTo>
                  <a:pt x="510" y="177"/>
                </a:lnTo>
                <a:lnTo>
                  <a:pt x="508" y="175"/>
                </a:lnTo>
                <a:lnTo>
                  <a:pt x="504" y="175"/>
                </a:lnTo>
                <a:lnTo>
                  <a:pt x="503" y="175"/>
                </a:lnTo>
                <a:lnTo>
                  <a:pt x="499" y="177"/>
                </a:lnTo>
                <a:lnTo>
                  <a:pt x="493" y="179"/>
                </a:lnTo>
                <a:lnTo>
                  <a:pt x="489" y="183"/>
                </a:lnTo>
                <a:lnTo>
                  <a:pt x="482" y="185"/>
                </a:lnTo>
                <a:lnTo>
                  <a:pt x="476" y="190"/>
                </a:lnTo>
                <a:lnTo>
                  <a:pt x="476" y="190"/>
                </a:lnTo>
                <a:lnTo>
                  <a:pt x="476" y="190"/>
                </a:lnTo>
                <a:lnTo>
                  <a:pt x="474" y="190"/>
                </a:lnTo>
                <a:lnTo>
                  <a:pt x="470" y="194"/>
                </a:lnTo>
                <a:lnTo>
                  <a:pt x="466" y="198"/>
                </a:lnTo>
                <a:lnTo>
                  <a:pt x="457" y="200"/>
                </a:lnTo>
                <a:lnTo>
                  <a:pt x="455" y="198"/>
                </a:lnTo>
                <a:lnTo>
                  <a:pt x="453" y="198"/>
                </a:lnTo>
                <a:lnTo>
                  <a:pt x="451" y="194"/>
                </a:lnTo>
                <a:lnTo>
                  <a:pt x="447" y="188"/>
                </a:lnTo>
                <a:lnTo>
                  <a:pt x="447" y="188"/>
                </a:lnTo>
                <a:lnTo>
                  <a:pt x="443" y="188"/>
                </a:lnTo>
                <a:lnTo>
                  <a:pt x="442" y="188"/>
                </a:lnTo>
                <a:lnTo>
                  <a:pt x="438" y="188"/>
                </a:lnTo>
                <a:lnTo>
                  <a:pt x="432" y="186"/>
                </a:lnTo>
                <a:lnTo>
                  <a:pt x="426" y="186"/>
                </a:lnTo>
                <a:lnTo>
                  <a:pt x="424" y="185"/>
                </a:lnTo>
                <a:lnTo>
                  <a:pt x="424" y="185"/>
                </a:lnTo>
                <a:lnTo>
                  <a:pt x="423" y="183"/>
                </a:lnTo>
                <a:lnTo>
                  <a:pt x="421" y="185"/>
                </a:lnTo>
                <a:lnTo>
                  <a:pt x="421" y="185"/>
                </a:lnTo>
                <a:lnTo>
                  <a:pt x="419" y="186"/>
                </a:lnTo>
                <a:lnTo>
                  <a:pt x="417" y="186"/>
                </a:lnTo>
                <a:lnTo>
                  <a:pt x="417" y="186"/>
                </a:lnTo>
                <a:lnTo>
                  <a:pt x="415" y="185"/>
                </a:lnTo>
                <a:lnTo>
                  <a:pt x="411" y="185"/>
                </a:lnTo>
                <a:lnTo>
                  <a:pt x="407" y="185"/>
                </a:lnTo>
                <a:lnTo>
                  <a:pt x="407" y="188"/>
                </a:lnTo>
                <a:lnTo>
                  <a:pt x="403" y="192"/>
                </a:lnTo>
                <a:lnTo>
                  <a:pt x="403" y="190"/>
                </a:lnTo>
                <a:lnTo>
                  <a:pt x="402" y="190"/>
                </a:lnTo>
                <a:lnTo>
                  <a:pt x="402" y="188"/>
                </a:lnTo>
                <a:lnTo>
                  <a:pt x="402" y="185"/>
                </a:lnTo>
                <a:lnTo>
                  <a:pt x="398" y="185"/>
                </a:lnTo>
                <a:lnTo>
                  <a:pt x="394" y="186"/>
                </a:lnTo>
                <a:lnTo>
                  <a:pt x="392" y="186"/>
                </a:lnTo>
                <a:lnTo>
                  <a:pt x="392" y="188"/>
                </a:lnTo>
                <a:lnTo>
                  <a:pt x="392" y="188"/>
                </a:lnTo>
                <a:lnTo>
                  <a:pt x="390" y="186"/>
                </a:lnTo>
                <a:lnTo>
                  <a:pt x="384" y="188"/>
                </a:lnTo>
                <a:lnTo>
                  <a:pt x="381" y="190"/>
                </a:lnTo>
                <a:lnTo>
                  <a:pt x="381" y="192"/>
                </a:lnTo>
                <a:lnTo>
                  <a:pt x="379" y="192"/>
                </a:lnTo>
                <a:lnTo>
                  <a:pt x="377" y="194"/>
                </a:lnTo>
                <a:lnTo>
                  <a:pt x="375" y="194"/>
                </a:lnTo>
                <a:lnTo>
                  <a:pt x="375" y="194"/>
                </a:lnTo>
                <a:lnTo>
                  <a:pt x="375" y="192"/>
                </a:lnTo>
                <a:lnTo>
                  <a:pt x="373" y="190"/>
                </a:lnTo>
                <a:lnTo>
                  <a:pt x="343" y="204"/>
                </a:lnTo>
                <a:lnTo>
                  <a:pt x="316" y="219"/>
                </a:lnTo>
                <a:lnTo>
                  <a:pt x="287" y="245"/>
                </a:lnTo>
                <a:lnTo>
                  <a:pt x="261" y="276"/>
                </a:lnTo>
                <a:lnTo>
                  <a:pt x="238" y="306"/>
                </a:lnTo>
                <a:lnTo>
                  <a:pt x="232" y="314"/>
                </a:lnTo>
                <a:lnTo>
                  <a:pt x="226" y="322"/>
                </a:lnTo>
                <a:lnTo>
                  <a:pt x="230" y="323"/>
                </a:lnTo>
                <a:lnTo>
                  <a:pt x="234" y="325"/>
                </a:lnTo>
                <a:lnTo>
                  <a:pt x="238" y="325"/>
                </a:lnTo>
                <a:lnTo>
                  <a:pt x="238" y="323"/>
                </a:lnTo>
                <a:lnTo>
                  <a:pt x="240" y="322"/>
                </a:lnTo>
                <a:lnTo>
                  <a:pt x="242" y="320"/>
                </a:lnTo>
                <a:lnTo>
                  <a:pt x="242" y="316"/>
                </a:lnTo>
                <a:lnTo>
                  <a:pt x="244" y="314"/>
                </a:lnTo>
                <a:lnTo>
                  <a:pt x="245" y="301"/>
                </a:lnTo>
                <a:lnTo>
                  <a:pt x="247" y="299"/>
                </a:lnTo>
                <a:lnTo>
                  <a:pt x="249" y="299"/>
                </a:lnTo>
                <a:lnTo>
                  <a:pt x="251" y="299"/>
                </a:lnTo>
                <a:lnTo>
                  <a:pt x="251" y="301"/>
                </a:lnTo>
                <a:lnTo>
                  <a:pt x="251" y="303"/>
                </a:lnTo>
                <a:lnTo>
                  <a:pt x="249" y="306"/>
                </a:lnTo>
                <a:lnTo>
                  <a:pt x="249" y="310"/>
                </a:lnTo>
                <a:lnTo>
                  <a:pt x="247" y="314"/>
                </a:lnTo>
                <a:lnTo>
                  <a:pt x="247" y="322"/>
                </a:lnTo>
                <a:lnTo>
                  <a:pt x="245" y="331"/>
                </a:lnTo>
                <a:lnTo>
                  <a:pt x="244" y="337"/>
                </a:lnTo>
                <a:lnTo>
                  <a:pt x="244" y="339"/>
                </a:lnTo>
                <a:lnTo>
                  <a:pt x="244" y="341"/>
                </a:lnTo>
                <a:lnTo>
                  <a:pt x="245" y="343"/>
                </a:lnTo>
                <a:lnTo>
                  <a:pt x="245" y="344"/>
                </a:lnTo>
                <a:lnTo>
                  <a:pt x="245" y="344"/>
                </a:lnTo>
                <a:lnTo>
                  <a:pt x="245" y="346"/>
                </a:lnTo>
                <a:lnTo>
                  <a:pt x="245" y="348"/>
                </a:lnTo>
                <a:lnTo>
                  <a:pt x="255" y="356"/>
                </a:lnTo>
                <a:lnTo>
                  <a:pt x="264" y="363"/>
                </a:lnTo>
                <a:lnTo>
                  <a:pt x="264" y="365"/>
                </a:lnTo>
                <a:lnTo>
                  <a:pt x="263" y="367"/>
                </a:lnTo>
                <a:lnTo>
                  <a:pt x="261" y="367"/>
                </a:lnTo>
                <a:lnTo>
                  <a:pt x="255" y="363"/>
                </a:lnTo>
                <a:lnTo>
                  <a:pt x="251" y="360"/>
                </a:lnTo>
                <a:lnTo>
                  <a:pt x="244" y="356"/>
                </a:lnTo>
                <a:lnTo>
                  <a:pt x="234" y="400"/>
                </a:lnTo>
                <a:lnTo>
                  <a:pt x="230" y="402"/>
                </a:lnTo>
                <a:lnTo>
                  <a:pt x="228" y="403"/>
                </a:lnTo>
                <a:lnTo>
                  <a:pt x="224" y="405"/>
                </a:lnTo>
                <a:lnTo>
                  <a:pt x="224" y="405"/>
                </a:lnTo>
                <a:lnTo>
                  <a:pt x="223" y="403"/>
                </a:lnTo>
                <a:lnTo>
                  <a:pt x="223" y="402"/>
                </a:lnTo>
                <a:lnTo>
                  <a:pt x="223" y="400"/>
                </a:lnTo>
                <a:lnTo>
                  <a:pt x="221" y="398"/>
                </a:lnTo>
                <a:lnTo>
                  <a:pt x="221" y="398"/>
                </a:lnTo>
                <a:lnTo>
                  <a:pt x="219" y="398"/>
                </a:lnTo>
                <a:lnTo>
                  <a:pt x="217" y="398"/>
                </a:lnTo>
                <a:lnTo>
                  <a:pt x="186" y="407"/>
                </a:lnTo>
                <a:lnTo>
                  <a:pt x="156" y="419"/>
                </a:lnTo>
                <a:lnTo>
                  <a:pt x="156" y="421"/>
                </a:lnTo>
                <a:lnTo>
                  <a:pt x="156" y="423"/>
                </a:lnTo>
                <a:lnTo>
                  <a:pt x="154" y="424"/>
                </a:lnTo>
                <a:lnTo>
                  <a:pt x="152" y="423"/>
                </a:lnTo>
                <a:lnTo>
                  <a:pt x="150" y="423"/>
                </a:lnTo>
                <a:lnTo>
                  <a:pt x="148" y="421"/>
                </a:lnTo>
                <a:lnTo>
                  <a:pt x="148" y="423"/>
                </a:lnTo>
                <a:lnTo>
                  <a:pt x="146" y="424"/>
                </a:lnTo>
                <a:lnTo>
                  <a:pt x="146" y="426"/>
                </a:lnTo>
                <a:lnTo>
                  <a:pt x="146" y="428"/>
                </a:lnTo>
                <a:lnTo>
                  <a:pt x="146" y="430"/>
                </a:lnTo>
                <a:lnTo>
                  <a:pt x="143" y="430"/>
                </a:lnTo>
                <a:lnTo>
                  <a:pt x="141" y="428"/>
                </a:lnTo>
                <a:lnTo>
                  <a:pt x="139" y="426"/>
                </a:lnTo>
                <a:lnTo>
                  <a:pt x="127" y="430"/>
                </a:lnTo>
                <a:lnTo>
                  <a:pt x="118" y="432"/>
                </a:lnTo>
                <a:lnTo>
                  <a:pt x="118" y="434"/>
                </a:lnTo>
                <a:lnTo>
                  <a:pt x="118" y="436"/>
                </a:lnTo>
                <a:lnTo>
                  <a:pt x="116" y="436"/>
                </a:lnTo>
                <a:lnTo>
                  <a:pt x="114" y="438"/>
                </a:lnTo>
                <a:lnTo>
                  <a:pt x="112" y="436"/>
                </a:lnTo>
                <a:lnTo>
                  <a:pt x="110" y="436"/>
                </a:lnTo>
                <a:lnTo>
                  <a:pt x="108" y="436"/>
                </a:lnTo>
                <a:lnTo>
                  <a:pt x="80" y="445"/>
                </a:lnTo>
                <a:lnTo>
                  <a:pt x="84" y="449"/>
                </a:lnTo>
                <a:lnTo>
                  <a:pt x="85" y="453"/>
                </a:lnTo>
                <a:lnTo>
                  <a:pt x="89" y="457"/>
                </a:lnTo>
                <a:lnTo>
                  <a:pt x="87" y="457"/>
                </a:lnTo>
                <a:lnTo>
                  <a:pt x="85" y="457"/>
                </a:lnTo>
                <a:lnTo>
                  <a:pt x="85" y="455"/>
                </a:lnTo>
                <a:lnTo>
                  <a:pt x="84" y="455"/>
                </a:lnTo>
                <a:lnTo>
                  <a:pt x="84" y="457"/>
                </a:lnTo>
                <a:lnTo>
                  <a:pt x="84" y="457"/>
                </a:lnTo>
                <a:lnTo>
                  <a:pt x="84" y="457"/>
                </a:lnTo>
                <a:lnTo>
                  <a:pt x="82" y="455"/>
                </a:lnTo>
                <a:lnTo>
                  <a:pt x="80" y="455"/>
                </a:lnTo>
                <a:lnTo>
                  <a:pt x="80" y="453"/>
                </a:lnTo>
                <a:lnTo>
                  <a:pt x="80" y="451"/>
                </a:lnTo>
                <a:lnTo>
                  <a:pt x="78" y="451"/>
                </a:lnTo>
                <a:lnTo>
                  <a:pt x="76" y="453"/>
                </a:lnTo>
                <a:lnTo>
                  <a:pt x="74" y="453"/>
                </a:lnTo>
                <a:lnTo>
                  <a:pt x="72" y="453"/>
                </a:lnTo>
                <a:lnTo>
                  <a:pt x="68" y="451"/>
                </a:lnTo>
                <a:lnTo>
                  <a:pt x="66" y="449"/>
                </a:lnTo>
                <a:lnTo>
                  <a:pt x="63" y="449"/>
                </a:lnTo>
                <a:lnTo>
                  <a:pt x="59" y="451"/>
                </a:lnTo>
                <a:lnTo>
                  <a:pt x="57" y="449"/>
                </a:lnTo>
                <a:lnTo>
                  <a:pt x="55" y="447"/>
                </a:lnTo>
                <a:lnTo>
                  <a:pt x="53" y="445"/>
                </a:lnTo>
                <a:lnTo>
                  <a:pt x="51" y="445"/>
                </a:lnTo>
                <a:lnTo>
                  <a:pt x="49" y="445"/>
                </a:lnTo>
                <a:lnTo>
                  <a:pt x="47" y="443"/>
                </a:lnTo>
                <a:lnTo>
                  <a:pt x="47" y="442"/>
                </a:lnTo>
                <a:lnTo>
                  <a:pt x="47" y="440"/>
                </a:lnTo>
                <a:lnTo>
                  <a:pt x="47" y="440"/>
                </a:lnTo>
                <a:lnTo>
                  <a:pt x="32" y="430"/>
                </a:lnTo>
                <a:lnTo>
                  <a:pt x="32" y="434"/>
                </a:lnTo>
                <a:lnTo>
                  <a:pt x="32" y="438"/>
                </a:lnTo>
                <a:lnTo>
                  <a:pt x="30" y="442"/>
                </a:lnTo>
                <a:lnTo>
                  <a:pt x="28" y="443"/>
                </a:lnTo>
                <a:lnTo>
                  <a:pt x="26" y="442"/>
                </a:lnTo>
                <a:lnTo>
                  <a:pt x="26" y="440"/>
                </a:lnTo>
                <a:lnTo>
                  <a:pt x="25" y="438"/>
                </a:lnTo>
                <a:lnTo>
                  <a:pt x="25" y="434"/>
                </a:lnTo>
                <a:lnTo>
                  <a:pt x="25" y="434"/>
                </a:lnTo>
                <a:lnTo>
                  <a:pt x="23" y="426"/>
                </a:lnTo>
                <a:lnTo>
                  <a:pt x="21" y="421"/>
                </a:lnTo>
                <a:lnTo>
                  <a:pt x="19" y="413"/>
                </a:lnTo>
                <a:lnTo>
                  <a:pt x="17" y="409"/>
                </a:lnTo>
                <a:lnTo>
                  <a:pt x="15" y="405"/>
                </a:lnTo>
                <a:lnTo>
                  <a:pt x="11" y="402"/>
                </a:lnTo>
                <a:lnTo>
                  <a:pt x="7" y="398"/>
                </a:lnTo>
                <a:lnTo>
                  <a:pt x="4" y="396"/>
                </a:lnTo>
                <a:lnTo>
                  <a:pt x="2" y="394"/>
                </a:lnTo>
                <a:lnTo>
                  <a:pt x="0" y="392"/>
                </a:lnTo>
                <a:lnTo>
                  <a:pt x="0" y="390"/>
                </a:lnTo>
                <a:lnTo>
                  <a:pt x="0" y="388"/>
                </a:lnTo>
                <a:lnTo>
                  <a:pt x="2" y="388"/>
                </a:lnTo>
                <a:lnTo>
                  <a:pt x="5" y="388"/>
                </a:lnTo>
                <a:lnTo>
                  <a:pt x="9" y="388"/>
                </a:lnTo>
                <a:lnTo>
                  <a:pt x="11" y="388"/>
                </a:lnTo>
                <a:lnTo>
                  <a:pt x="15" y="390"/>
                </a:lnTo>
                <a:lnTo>
                  <a:pt x="19" y="392"/>
                </a:lnTo>
                <a:lnTo>
                  <a:pt x="17" y="367"/>
                </a:lnTo>
                <a:lnTo>
                  <a:pt x="15" y="341"/>
                </a:lnTo>
                <a:lnTo>
                  <a:pt x="15" y="339"/>
                </a:lnTo>
                <a:lnTo>
                  <a:pt x="13" y="337"/>
                </a:lnTo>
                <a:lnTo>
                  <a:pt x="11" y="335"/>
                </a:lnTo>
                <a:lnTo>
                  <a:pt x="11" y="333"/>
                </a:lnTo>
                <a:lnTo>
                  <a:pt x="13" y="331"/>
                </a:lnTo>
                <a:lnTo>
                  <a:pt x="15" y="331"/>
                </a:lnTo>
                <a:lnTo>
                  <a:pt x="17" y="333"/>
                </a:lnTo>
                <a:lnTo>
                  <a:pt x="17" y="327"/>
                </a:lnTo>
                <a:lnTo>
                  <a:pt x="17" y="322"/>
                </a:lnTo>
                <a:lnTo>
                  <a:pt x="17" y="322"/>
                </a:lnTo>
                <a:lnTo>
                  <a:pt x="15" y="320"/>
                </a:lnTo>
                <a:lnTo>
                  <a:pt x="15" y="318"/>
                </a:lnTo>
                <a:lnTo>
                  <a:pt x="15" y="316"/>
                </a:lnTo>
                <a:lnTo>
                  <a:pt x="17" y="316"/>
                </a:lnTo>
                <a:lnTo>
                  <a:pt x="19" y="291"/>
                </a:lnTo>
                <a:lnTo>
                  <a:pt x="19" y="289"/>
                </a:lnTo>
                <a:lnTo>
                  <a:pt x="19" y="289"/>
                </a:lnTo>
                <a:lnTo>
                  <a:pt x="19" y="289"/>
                </a:lnTo>
                <a:lnTo>
                  <a:pt x="23" y="245"/>
                </a:lnTo>
                <a:lnTo>
                  <a:pt x="23" y="202"/>
                </a:lnTo>
                <a:lnTo>
                  <a:pt x="23" y="200"/>
                </a:lnTo>
                <a:lnTo>
                  <a:pt x="25" y="198"/>
                </a:lnTo>
                <a:lnTo>
                  <a:pt x="26" y="198"/>
                </a:lnTo>
                <a:lnTo>
                  <a:pt x="28" y="198"/>
                </a:lnTo>
                <a:lnTo>
                  <a:pt x="30" y="200"/>
                </a:lnTo>
                <a:lnTo>
                  <a:pt x="30" y="198"/>
                </a:lnTo>
                <a:lnTo>
                  <a:pt x="32" y="196"/>
                </a:lnTo>
                <a:lnTo>
                  <a:pt x="34" y="194"/>
                </a:lnTo>
                <a:lnTo>
                  <a:pt x="34" y="192"/>
                </a:lnTo>
                <a:lnTo>
                  <a:pt x="34" y="190"/>
                </a:lnTo>
                <a:lnTo>
                  <a:pt x="34" y="186"/>
                </a:lnTo>
                <a:lnTo>
                  <a:pt x="34" y="185"/>
                </a:lnTo>
                <a:lnTo>
                  <a:pt x="34" y="181"/>
                </a:lnTo>
                <a:lnTo>
                  <a:pt x="36" y="175"/>
                </a:lnTo>
                <a:lnTo>
                  <a:pt x="36" y="167"/>
                </a:lnTo>
                <a:lnTo>
                  <a:pt x="38" y="162"/>
                </a:lnTo>
                <a:lnTo>
                  <a:pt x="38" y="162"/>
                </a:lnTo>
                <a:lnTo>
                  <a:pt x="38" y="162"/>
                </a:lnTo>
                <a:lnTo>
                  <a:pt x="40" y="162"/>
                </a:lnTo>
                <a:lnTo>
                  <a:pt x="42" y="162"/>
                </a:lnTo>
                <a:lnTo>
                  <a:pt x="44" y="148"/>
                </a:lnTo>
                <a:lnTo>
                  <a:pt x="47" y="137"/>
                </a:lnTo>
                <a:lnTo>
                  <a:pt x="47" y="137"/>
                </a:lnTo>
                <a:lnTo>
                  <a:pt x="49" y="137"/>
                </a:lnTo>
                <a:lnTo>
                  <a:pt x="49" y="139"/>
                </a:lnTo>
                <a:lnTo>
                  <a:pt x="49" y="145"/>
                </a:lnTo>
                <a:lnTo>
                  <a:pt x="51" y="148"/>
                </a:lnTo>
                <a:lnTo>
                  <a:pt x="51" y="150"/>
                </a:lnTo>
                <a:lnTo>
                  <a:pt x="51" y="152"/>
                </a:lnTo>
                <a:lnTo>
                  <a:pt x="51" y="156"/>
                </a:lnTo>
                <a:lnTo>
                  <a:pt x="51" y="162"/>
                </a:lnTo>
                <a:lnTo>
                  <a:pt x="51" y="165"/>
                </a:lnTo>
                <a:lnTo>
                  <a:pt x="57" y="150"/>
                </a:lnTo>
                <a:lnTo>
                  <a:pt x="59" y="133"/>
                </a:lnTo>
                <a:lnTo>
                  <a:pt x="61" y="131"/>
                </a:lnTo>
                <a:lnTo>
                  <a:pt x="61" y="131"/>
                </a:lnTo>
                <a:lnTo>
                  <a:pt x="63" y="131"/>
                </a:lnTo>
                <a:lnTo>
                  <a:pt x="63" y="133"/>
                </a:lnTo>
                <a:lnTo>
                  <a:pt x="63" y="141"/>
                </a:lnTo>
                <a:lnTo>
                  <a:pt x="63" y="148"/>
                </a:lnTo>
                <a:lnTo>
                  <a:pt x="61" y="156"/>
                </a:lnTo>
                <a:lnTo>
                  <a:pt x="59" y="194"/>
                </a:lnTo>
                <a:lnTo>
                  <a:pt x="59" y="196"/>
                </a:lnTo>
                <a:lnTo>
                  <a:pt x="59" y="196"/>
                </a:lnTo>
                <a:lnTo>
                  <a:pt x="59" y="198"/>
                </a:lnTo>
                <a:lnTo>
                  <a:pt x="72" y="205"/>
                </a:lnTo>
                <a:lnTo>
                  <a:pt x="85" y="215"/>
                </a:lnTo>
                <a:lnTo>
                  <a:pt x="87" y="215"/>
                </a:lnTo>
                <a:lnTo>
                  <a:pt x="87" y="213"/>
                </a:lnTo>
                <a:lnTo>
                  <a:pt x="89" y="211"/>
                </a:lnTo>
                <a:lnTo>
                  <a:pt x="89" y="209"/>
                </a:lnTo>
                <a:lnTo>
                  <a:pt x="106" y="188"/>
                </a:lnTo>
                <a:lnTo>
                  <a:pt x="106" y="188"/>
                </a:lnTo>
                <a:lnTo>
                  <a:pt x="108" y="186"/>
                </a:lnTo>
                <a:lnTo>
                  <a:pt x="108" y="186"/>
                </a:lnTo>
                <a:lnTo>
                  <a:pt x="118" y="177"/>
                </a:lnTo>
                <a:lnTo>
                  <a:pt x="127" y="165"/>
                </a:lnTo>
                <a:lnTo>
                  <a:pt x="127" y="164"/>
                </a:lnTo>
                <a:lnTo>
                  <a:pt x="127" y="164"/>
                </a:lnTo>
                <a:lnTo>
                  <a:pt x="129" y="164"/>
                </a:lnTo>
                <a:lnTo>
                  <a:pt x="146" y="139"/>
                </a:lnTo>
                <a:lnTo>
                  <a:pt x="165" y="116"/>
                </a:lnTo>
                <a:lnTo>
                  <a:pt x="194" y="86"/>
                </a:lnTo>
                <a:lnTo>
                  <a:pt x="194" y="84"/>
                </a:lnTo>
                <a:lnTo>
                  <a:pt x="196" y="84"/>
                </a:lnTo>
                <a:lnTo>
                  <a:pt x="196" y="84"/>
                </a:lnTo>
                <a:lnTo>
                  <a:pt x="219" y="63"/>
                </a:lnTo>
                <a:lnTo>
                  <a:pt x="242" y="46"/>
                </a:lnTo>
                <a:lnTo>
                  <a:pt x="270" y="30"/>
                </a:lnTo>
                <a:lnTo>
                  <a:pt x="303" y="15"/>
                </a:lnTo>
                <a:lnTo>
                  <a:pt x="337" y="6"/>
                </a:lnTo>
                <a:lnTo>
                  <a:pt x="375" y="0"/>
                </a:lnTo>
                <a:lnTo>
                  <a:pt x="377" y="0"/>
                </a:lnTo>
                <a:lnTo>
                  <a:pt x="379" y="0"/>
                </a:lnTo>
                <a:close/>
              </a:path>
            </a:pathLst>
          </a:custGeom>
          <a:solidFill>
            <a:schemeClr val="accent1"/>
          </a:solidFill>
          <a:ln w="0">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 name="矩形 7"/>
          <p:cNvSpPr/>
          <p:nvPr/>
        </p:nvSpPr>
        <p:spPr>
          <a:xfrm>
            <a:off x="905163" y="2979353"/>
            <a:ext cx="581266" cy="581266"/>
          </a:xfrm>
          <a:prstGeom prst="rect">
            <a:avLst/>
          </a:prstGeom>
          <a:blipFill>
            <a:blip r:embed="rId3"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微软雅黑" panose="020B0503020204020204" pitchFamily="34" charset="-122"/>
                <a:ea typeface="微软雅黑" panose="020B0503020204020204" pitchFamily="34" charset="-122"/>
              </a:rPr>
              <a:t>1</a:t>
            </a:r>
            <a:endParaRPr lang="zh-CN" altLang="en-US" sz="28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841759" y="3583699"/>
            <a:ext cx="3797496" cy="1323439"/>
          </a:xfrm>
          <a:prstGeom prst="rect">
            <a:avLst/>
          </a:prstGeom>
          <a:noFill/>
        </p:spPr>
        <p:txBody>
          <a:bodyPr wrap="square" rtlCol="0">
            <a:spAutoFit/>
          </a:bodyPr>
          <a:lstStyle/>
          <a:p>
            <a:r>
              <a:rPr lang="en-US" altLang="zh-CN" sz="2000" dirty="0">
                <a:solidFill>
                  <a:schemeClr val="tx1">
                    <a:lumMod val="50000"/>
                    <a:lumOff val="50000"/>
                  </a:schemeClr>
                </a:solidFill>
                <a:latin typeface="Bradley Hand ITC" panose="03070402050302030203" pitchFamily="66" charset="0"/>
                <a:ea typeface="叶根友小京楷简体" panose="02010601030101010101" pitchFamily="2" charset="-122"/>
              </a:rPr>
              <a:t>Add your text here Add your text here</a:t>
            </a:r>
            <a:r>
              <a:rPr lang="zh-CN" altLang="en-US" sz="2000" dirty="0">
                <a:solidFill>
                  <a:schemeClr val="tx1">
                    <a:lumMod val="50000"/>
                    <a:lumOff val="50000"/>
                  </a:schemeClr>
                </a:solidFill>
                <a:latin typeface="Bradley Hand ITC" panose="03070402050302030203" pitchFamily="66" charset="0"/>
                <a:ea typeface="叶根友小京楷简体" panose="02010601030101010101" pitchFamily="2" charset="-122"/>
              </a:rPr>
              <a:t> </a:t>
            </a:r>
            <a:r>
              <a:rPr lang="en-US" altLang="zh-CN" sz="2000" dirty="0">
                <a:solidFill>
                  <a:schemeClr val="tx1">
                    <a:lumMod val="50000"/>
                    <a:lumOff val="50000"/>
                  </a:schemeClr>
                </a:solidFill>
                <a:latin typeface="Bradley Hand ITC" panose="03070402050302030203" pitchFamily="66" charset="0"/>
                <a:ea typeface="叶根友小京楷简体" panose="02010601030101010101" pitchFamily="2" charset="-122"/>
              </a:rPr>
              <a:t>Add your text here</a:t>
            </a:r>
            <a:r>
              <a:rPr lang="zh-CN" altLang="en-US" sz="2000" dirty="0">
                <a:solidFill>
                  <a:schemeClr val="tx1">
                    <a:lumMod val="50000"/>
                    <a:lumOff val="50000"/>
                  </a:schemeClr>
                </a:solidFill>
                <a:latin typeface="Bradley Hand ITC" panose="03070402050302030203" pitchFamily="66" charset="0"/>
                <a:ea typeface="叶根友小京楷简体" panose="02010601030101010101" pitchFamily="2" charset="-122"/>
              </a:rPr>
              <a:t> </a:t>
            </a:r>
            <a:r>
              <a:rPr lang="en-US" altLang="zh-CN" sz="2000" dirty="0">
                <a:solidFill>
                  <a:schemeClr val="tx1">
                    <a:lumMod val="50000"/>
                    <a:lumOff val="50000"/>
                  </a:schemeClr>
                </a:solidFill>
                <a:latin typeface="Bradley Hand ITC" panose="03070402050302030203" pitchFamily="66" charset="0"/>
                <a:ea typeface="叶根友小京楷简体" panose="02010601030101010101" pitchFamily="2" charset="-122"/>
              </a:rPr>
              <a:t>Add your text here</a:t>
            </a:r>
            <a:r>
              <a:rPr lang="zh-CN" altLang="en-US" sz="2000" dirty="0">
                <a:solidFill>
                  <a:schemeClr val="tx1">
                    <a:lumMod val="50000"/>
                    <a:lumOff val="50000"/>
                  </a:schemeClr>
                </a:solidFill>
                <a:latin typeface="Bradley Hand ITC" panose="03070402050302030203" pitchFamily="66" charset="0"/>
                <a:ea typeface="叶根友小京楷简体" panose="02010601030101010101" pitchFamily="2" charset="-122"/>
              </a:rPr>
              <a:t> </a:t>
            </a:r>
            <a:r>
              <a:rPr lang="en-US" altLang="zh-CN" sz="2000" dirty="0">
                <a:solidFill>
                  <a:schemeClr val="tx1">
                    <a:lumMod val="50000"/>
                    <a:lumOff val="50000"/>
                  </a:schemeClr>
                </a:solidFill>
                <a:latin typeface="Bradley Hand ITC" panose="03070402050302030203" pitchFamily="66" charset="0"/>
                <a:ea typeface="叶根友小京楷简体" panose="02010601030101010101" pitchFamily="2" charset="-122"/>
              </a:rPr>
              <a:t>Add your text here</a:t>
            </a:r>
            <a:r>
              <a:rPr lang="zh-CN" altLang="en-US" sz="2000" dirty="0">
                <a:solidFill>
                  <a:schemeClr val="tx1">
                    <a:lumMod val="50000"/>
                    <a:lumOff val="50000"/>
                  </a:schemeClr>
                </a:solidFill>
                <a:latin typeface="Bradley Hand ITC" panose="03070402050302030203" pitchFamily="66" charset="0"/>
                <a:ea typeface="叶根友小京楷简体" panose="02010601030101010101" pitchFamily="2" charset="-122"/>
              </a:rPr>
              <a:t> </a:t>
            </a:r>
            <a:r>
              <a:rPr lang="en-US" altLang="zh-CN" sz="2000" dirty="0">
                <a:solidFill>
                  <a:schemeClr val="tx1">
                    <a:lumMod val="50000"/>
                    <a:lumOff val="50000"/>
                  </a:schemeClr>
                </a:solidFill>
                <a:latin typeface="Bradley Hand ITC" panose="03070402050302030203" pitchFamily="66" charset="0"/>
                <a:ea typeface="叶根友小京楷简体" panose="02010601030101010101" pitchFamily="2" charset="-122"/>
              </a:rPr>
              <a:t>Add your text here</a:t>
            </a:r>
            <a:r>
              <a:rPr lang="zh-CN" altLang="en-US" sz="2000" dirty="0">
                <a:solidFill>
                  <a:schemeClr val="tx1">
                    <a:lumMod val="50000"/>
                    <a:lumOff val="50000"/>
                  </a:schemeClr>
                </a:solidFill>
                <a:latin typeface="Bradley Hand ITC" panose="03070402050302030203" pitchFamily="66" charset="0"/>
                <a:ea typeface="叶根友小京楷简体" panose="02010601030101010101" pitchFamily="2" charset="-122"/>
              </a:rPr>
              <a:t> </a:t>
            </a:r>
            <a:r>
              <a:rPr lang="en-US" altLang="zh-CN" sz="2000" dirty="0">
                <a:solidFill>
                  <a:schemeClr val="tx1">
                    <a:lumMod val="50000"/>
                    <a:lumOff val="50000"/>
                  </a:schemeClr>
                </a:solidFill>
                <a:latin typeface="Bradley Hand ITC" panose="03070402050302030203" pitchFamily="66" charset="0"/>
                <a:ea typeface="叶根友小京楷简体" panose="02010601030101010101" pitchFamily="2" charset="-122"/>
              </a:rPr>
              <a:t>Add your text here</a:t>
            </a:r>
            <a:endParaRPr lang="zh-CN" altLang="en-US" sz="2000" dirty="0">
              <a:solidFill>
                <a:schemeClr val="tx1">
                  <a:lumMod val="50000"/>
                  <a:lumOff val="50000"/>
                </a:schemeClr>
              </a:solidFill>
              <a:latin typeface="Bradley Hand ITC" panose="03070402050302030203" pitchFamily="66" charset="0"/>
              <a:ea typeface="叶根友小京楷简体" panose="02010601030101010101" pitchFamily="2" charset="-122"/>
            </a:endParaRPr>
          </a:p>
        </p:txBody>
      </p:sp>
      <p:sp>
        <p:nvSpPr>
          <p:cNvPr id="10" name="文本框 9"/>
          <p:cNvSpPr txBox="1"/>
          <p:nvPr/>
        </p:nvSpPr>
        <p:spPr>
          <a:xfrm>
            <a:off x="1486429" y="3039153"/>
            <a:ext cx="2775760" cy="461665"/>
          </a:xfrm>
          <a:prstGeom prst="rect">
            <a:avLst/>
          </a:prstGeom>
          <a:noFill/>
        </p:spPr>
        <p:txBody>
          <a:bodyPr wrap="none" rtlCol="0">
            <a:spAutoFit/>
          </a:bodyPr>
          <a:lstStyle/>
          <a:p>
            <a:r>
              <a:rPr lang="en-US" altLang="zh-CN" sz="2400" dirty="0">
                <a:blipFill>
                  <a:blip r:embed="rId4"/>
                  <a:stretch>
                    <a:fillRect/>
                  </a:stretch>
                </a:blipFill>
                <a:latin typeface="微软雅黑" panose="020B0503020204020204" pitchFamily="34" charset="-122"/>
                <a:ea typeface="微软雅黑" panose="020B0503020204020204" pitchFamily="34" charset="-122"/>
              </a:rPr>
              <a:t>YOUR TITLE HERE</a:t>
            </a:r>
            <a:endParaRPr lang="zh-CN" altLang="en-US" sz="2400" dirty="0">
              <a:blipFill>
                <a:blip r:embed="rId4"/>
                <a:stretch>
                  <a:fillRect/>
                </a:stretch>
              </a:blipFill>
              <a:latin typeface="微软雅黑" panose="020B0503020204020204" pitchFamily="34" charset="-122"/>
              <a:ea typeface="微软雅黑" panose="020B0503020204020204" pitchFamily="34" charset="-122"/>
            </a:endParaRPr>
          </a:p>
        </p:txBody>
      </p:sp>
      <p:sp>
        <p:nvSpPr>
          <p:cNvPr id="11" name="矩形 10"/>
          <p:cNvSpPr/>
          <p:nvPr/>
        </p:nvSpPr>
        <p:spPr>
          <a:xfrm>
            <a:off x="7957597" y="2963189"/>
            <a:ext cx="581266" cy="581266"/>
          </a:xfrm>
          <a:prstGeom prst="rect">
            <a:avLst/>
          </a:prstGeom>
          <a:blipFill>
            <a:blip r:embed="rId3"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微软雅黑" panose="020B0503020204020204" pitchFamily="34" charset="-122"/>
                <a:ea typeface="微软雅黑" panose="020B0503020204020204" pitchFamily="34" charset="-122"/>
              </a:rPr>
              <a:t>2</a:t>
            </a:r>
            <a:endParaRPr lang="zh-CN" altLang="en-US" sz="2800" dirty="0">
              <a:latin typeface="微软雅黑" panose="020B0503020204020204" pitchFamily="34" charset="-122"/>
              <a:ea typeface="微软雅黑" panose="020B0503020204020204" pitchFamily="34" charset="-122"/>
            </a:endParaRPr>
          </a:p>
        </p:txBody>
      </p:sp>
      <p:sp>
        <p:nvSpPr>
          <p:cNvPr id="12" name="文本框 11"/>
          <p:cNvSpPr txBox="1"/>
          <p:nvPr/>
        </p:nvSpPr>
        <p:spPr>
          <a:xfrm>
            <a:off x="7894193" y="3567535"/>
            <a:ext cx="3797496" cy="1323439"/>
          </a:xfrm>
          <a:prstGeom prst="rect">
            <a:avLst/>
          </a:prstGeom>
          <a:noFill/>
        </p:spPr>
        <p:txBody>
          <a:bodyPr wrap="square" rtlCol="0">
            <a:spAutoFit/>
          </a:bodyPr>
          <a:lstStyle/>
          <a:p>
            <a:r>
              <a:rPr lang="en-US" altLang="zh-CN" sz="2000" dirty="0">
                <a:solidFill>
                  <a:schemeClr val="tx1">
                    <a:lumMod val="50000"/>
                    <a:lumOff val="50000"/>
                  </a:schemeClr>
                </a:solidFill>
                <a:latin typeface="Bradley Hand ITC" panose="03070402050302030203" pitchFamily="66" charset="0"/>
                <a:ea typeface="叶根友小京楷简体" panose="02010601030101010101" pitchFamily="2" charset="-122"/>
              </a:rPr>
              <a:t>Add your text here Add your text here</a:t>
            </a:r>
            <a:r>
              <a:rPr lang="zh-CN" altLang="en-US" sz="2000" dirty="0">
                <a:solidFill>
                  <a:schemeClr val="tx1">
                    <a:lumMod val="50000"/>
                    <a:lumOff val="50000"/>
                  </a:schemeClr>
                </a:solidFill>
                <a:latin typeface="Bradley Hand ITC" panose="03070402050302030203" pitchFamily="66" charset="0"/>
                <a:ea typeface="叶根友小京楷简体" panose="02010601030101010101" pitchFamily="2" charset="-122"/>
              </a:rPr>
              <a:t> </a:t>
            </a:r>
            <a:r>
              <a:rPr lang="en-US" altLang="zh-CN" sz="2000" dirty="0">
                <a:solidFill>
                  <a:schemeClr val="tx1">
                    <a:lumMod val="50000"/>
                    <a:lumOff val="50000"/>
                  </a:schemeClr>
                </a:solidFill>
                <a:latin typeface="Bradley Hand ITC" panose="03070402050302030203" pitchFamily="66" charset="0"/>
                <a:ea typeface="叶根友小京楷简体" panose="02010601030101010101" pitchFamily="2" charset="-122"/>
              </a:rPr>
              <a:t>Add your text here</a:t>
            </a:r>
            <a:r>
              <a:rPr lang="zh-CN" altLang="en-US" sz="2000" dirty="0">
                <a:solidFill>
                  <a:schemeClr val="tx1">
                    <a:lumMod val="50000"/>
                    <a:lumOff val="50000"/>
                  </a:schemeClr>
                </a:solidFill>
                <a:latin typeface="Bradley Hand ITC" panose="03070402050302030203" pitchFamily="66" charset="0"/>
                <a:ea typeface="叶根友小京楷简体" panose="02010601030101010101" pitchFamily="2" charset="-122"/>
              </a:rPr>
              <a:t> </a:t>
            </a:r>
            <a:r>
              <a:rPr lang="en-US" altLang="zh-CN" sz="2000" dirty="0">
                <a:solidFill>
                  <a:schemeClr val="tx1">
                    <a:lumMod val="50000"/>
                    <a:lumOff val="50000"/>
                  </a:schemeClr>
                </a:solidFill>
                <a:latin typeface="Bradley Hand ITC" panose="03070402050302030203" pitchFamily="66" charset="0"/>
                <a:ea typeface="叶根友小京楷简体" panose="02010601030101010101" pitchFamily="2" charset="-122"/>
              </a:rPr>
              <a:t>Add your text here</a:t>
            </a:r>
            <a:r>
              <a:rPr lang="zh-CN" altLang="en-US" sz="2000" dirty="0">
                <a:solidFill>
                  <a:schemeClr val="tx1">
                    <a:lumMod val="50000"/>
                    <a:lumOff val="50000"/>
                  </a:schemeClr>
                </a:solidFill>
                <a:latin typeface="Bradley Hand ITC" panose="03070402050302030203" pitchFamily="66" charset="0"/>
                <a:ea typeface="叶根友小京楷简体" panose="02010601030101010101" pitchFamily="2" charset="-122"/>
              </a:rPr>
              <a:t> </a:t>
            </a:r>
            <a:r>
              <a:rPr lang="en-US" altLang="zh-CN" sz="2000" dirty="0">
                <a:solidFill>
                  <a:schemeClr val="tx1">
                    <a:lumMod val="50000"/>
                    <a:lumOff val="50000"/>
                  </a:schemeClr>
                </a:solidFill>
                <a:latin typeface="Bradley Hand ITC" panose="03070402050302030203" pitchFamily="66" charset="0"/>
                <a:ea typeface="叶根友小京楷简体" panose="02010601030101010101" pitchFamily="2" charset="-122"/>
              </a:rPr>
              <a:t>Add your text here</a:t>
            </a:r>
            <a:r>
              <a:rPr lang="zh-CN" altLang="en-US" sz="2000" dirty="0">
                <a:solidFill>
                  <a:schemeClr val="tx1">
                    <a:lumMod val="50000"/>
                    <a:lumOff val="50000"/>
                  </a:schemeClr>
                </a:solidFill>
                <a:latin typeface="Bradley Hand ITC" panose="03070402050302030203" pitchFamily="66" charset="0"/>
                <a:ea typeface="叶根友小京楷简体" panose="02010601030101010101" pitchFamily="2" charset="-122"/>
              </a:rPr>
              <a:t> </a:t>
            </a:r>
            <a:r>
              <a:rPr lang="en-US" altLang="zh-CN" sz="2000" dirty="0">
                <a:solidFill>
                  <a:schemeClr val="tx1">
                    <a:lumMod val="50000"/>
                    <a:lumOff val="50000"/>
                  </a:schemeClr>
                </a:solidFill>
                <a:latin typeface="Bradley Hand ITC" panose="03070402050302030203" pitchFamily="66" charset="0"/>
                <a:ea typeface="叶根友小京楷简体" panose="02010601030101010101" pitchFamily="2" charset="-122"/>
              </a:rPr>
              <a:t>Add your text here</a:t>
            </a:r>
            <a:r>
              <a:rPr lang="zh-CN" altLang="en-US" sz="2000" dirty="0">
                <a:solidFill>
                  <a:schemeClr val="tx1">
                    <a:lumMod val="50000"/>
                    <a:lumOff val="50000"/>
                  </a:schemeClr>
                </a:solidFill>
                <a:latin typeface="Bradley Hand ITC" panose="03070402050302030203" pitchFamily="66" charset="0"/>
                <a:ea typeface="叶根友小京楷简体" panose="02010601030101010101" pitchFamily="2" charset="-122"/>
              </a:rPr>
              <a:t> </a:t>
            </a:r>
            <a:r>
              <a:rPr lang="en-US" altLang="zh-CN" sz="2000" dirty="0">
                <a:solidFill>
                  <a:schemeClr val="tx1">
                    <a:lumMod val="50000"/>
                    <a:lumOff val="50000"/>
                  </a:schemeClr>
                </a:solidFill>
                <a:latin typeface="Bradley Hand ITC" panose="03070402050302030203" pitchFamily="66" charset="0"/>
                <a:ea typeface="叶根友小京楷简体" panose="02010601030101010101" pitchFamily="2" charset="-122"/>
              </a:rPr>
              <a:t>Add your text here</a:t>
            </a:r>
            <a:endParaRPr lang="zh-CN" altLang="en-US" sz="2000" dirty="0">
              <a:solidFill>
                <a:schemeClr val="tx1">
                  <a:lumMod val="50000"/>
                  <a:lumOff val="50000"/>
                </a:schemeClr>
              </a:solidFill>
              <a:latin typeface="Bradley Hand ITC" panose="03070402050302030203" pitchFamily="66" charset="0"/>
              <a:ea typeface="叶根友小京楷简体" panose="02010601030101010101" pitchFamily="2" charset="-122"/>
            </a:endParaRPr>
          </a:p>
        </p:txBody>
      </p:sp>
      <p:sp>
        <p:nvSpPr>
          <p:cNvPr id="13" name="文本框 12"/>
          <p:cNvSpPr txBox="1"/>
          <p:nvPr/>
        </p:nvSpPr>
        <p:spPr>
          <a:xfrm>
            <a:off x="8538863" y="3022989"/>
            <a:ext cx="2775760" cy="461665"/>
          </a:xfrm>
          <a:prstGeom prst="rect">
            <a:avLst/>
          </a:prstGeom>
          <a:noFill/>
        </p:spPr>
        <p:txBody>
          <a:bodyPr wrap="none" rtlCol="0">
            <a:spAutoFit/>
          </a:bodyPr>
          <a:lstStyle/>
          <a:p>
            <a:r>
              <a:rPr lang="en-US" altLang="zh-CN" sz="2400" dirty="0">
                <a:blipFill>
                  <a:blip r:embed="rId4"/>
                  <a:stretch>
                    <a:fillRect/>
                  </a:stretch>
                </a:blipFill>
                <a:latin typeface="微软雅黑" panose="020B0503020204020204" pitchFamily="34" charset="-122"/>
                <a:ea typeface="微软雅黑" panose="020B0503020204020204" pitchFamily="34" charset="-122"/>
              </a:rPr>
              <a:t>YOUR TITLE HERE</a:t>
            </a:r>
            <a:endParaRPr lang="zh-CN" altLang="en-US" sz="2400" dirty="0">
              <a:blipFill>
                <a:blip r:embed="rId4"/>
                <a:stretch>
                  <a:fillRect/>
                </a:stretch>
              </a:blipFill>
              <a:latin typeface="微软雅黑" panose="020B0503020204020204" pitchFamily="34" charset="-122"/>
              <a:ea typeface="微软雅黑" panose="020B0503020204020204" pitchFamily="34" charset="-122"/>
            </a:endParaRPr>
          </a:p>
        </p:txBody>
      </p:sp>
      <p:cxnSp>
        <p:nvCxnSpPr>
          <p:cNvPr id="14" name="直接连接符 13">
            <a:extLst>
              <a:ext uri="{FF2B5EF4-FFF2-40B4-BE49-F238E27FC236}">
                <a16:creationId xmlns:a16="http://schemas.microsoft.com/office/drawing/2014/main" xmlns="" id="{6B61C0C1-A857-45FB-8D9F-71F6ABC3457D}"/>
              </a:ext>
            </a:extLst>
          </p:cNvPr>
          <p:cNvCxnSpPr>
            <a:cxnSpLocks/>
          </p:cNvCxnSpPr>
          <p:nvPr/>
        </p:nvCxnSpPr>
        <p:spPr>
          <a:xfrm>
            <a:off x="298340" y="797406"/>
            <a:ext cx="7080461"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xmlns="" id="{1ED75CE6-3DCA-45D5-AB1F-1FB7C1A6ABC6}"/>
              </a:ext>
            </a:extLst>
          </p:cNvPr>
          <p:cNvSpPr>
            <a:spLocks noEditPoints="1"/>
          </p:cNvSpPr>
          <p:nvPr/>
        </p:nvSpPr>
        <p:spPr bwMode="auto">
          <a:xfrm>
            <a:off x="7378801" y="304061"/>
            <a:ext cx="477985" cy="493818"/>
          </a:xfrm>
          <a:custGeom>
            <a:avLst/>
            <a:gdLst>
              <a:gd name="T0" fmla="*/ 760 w 1905"/>
              <a:gd name="T1" fmla="*/ 1455 h 1912"/>
              <a:gd name="T2" fmla="*/ 448 w 1905"/>
              <a:gd name="T3" fmla="*/ 1143 h 1912"/>
              <a:gd name="T4" fmla="*/ 529 w 1905"/>
              <a:gd name="T5" fmla="*/ 1061 h 1912"/>
              <a:gd name="T6" fmla="*/ 841 w 1905"/>
              <a:gd name="T7" fmla="*/ 1374 h 1912"/>
              <a:gd name="T8" fmla="*/ 1802 w 1905"/>
              <a:gd name="T9" fmla="*/ 108 h 1912"/>
              <a:gd name="T10" fmla="*/ 748 w 1905"/>
              <a:gd name="T11" fmla="*/ 785 h 1912"/>
              <a:gd name="T12" fmla="*/ 55 w 1905"/>
              <a:gd name="T13" fmla="*/ 1737 h 1912"/>
              <a:gd name="T14" fmla="*/ 173 w 1905"/>
              <a:gd name="T15" fmla="*/ 1854 h 1912"/>
              <a:gd name="T16" fmla="*/ 1124 w 1905"/>
              <a:gd name="T17" fmla="*/ 1161 h 1912"/>
              <a:gd name="T18" fmla="*/ 1802 w 1905"/>
              <a:gd name="T19" fmla="*/ 108 h 1912"/>
              <a:gd name="T20" fmla="*/ 110 w 1905"/>
              <a:gd name="T21" fmla="*/ 1803 h 1912"/>
              <a:gd name="T22" fmla="*/ 0 w 1905"/>
              <a:gd name="T23" fmla="*/ 1912 h 1912"/>
              <a:gd name="T24" fmla="*/ 1758 w 1905"/>
              <a:gd name="T25" fmla="*/ 368 h 1912"/>
              <a:gd name="T26" fmla="*/ 1544 w 1905"/>
              <a:gd name="T27" fmla="*/ 153 h 1912"/>
              <a:gd name="T28" fmla="*/ 786 w 1905"/>
              <a:gd name="T29" fmla="*/ 513 h 1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5" h="1912">
                <a:moveTo>
                  <a:pt x="760" y="1455"/>
                </a:moveTo>
                <a:cubicBezTo>
                  <a:pt x="448" y="1143"/>
                  <a:pt x="448" y="1143"/>
                  <a:pt x="448" y="1143"/>
                </a:cubicBezTo>
                <a:moveTo>
                  <a:pt x="529" y="1061"/>
                </a:moveTo>
                <a:cubicBezTo>
                  <a:pt x="841" y="1374"/>
                  <a:pt x="841" y="1374"/>
                  <a:pt x="841" y="1374"/>
                </a:cubicBezTo>
                <a:moveTo>
                  <a:pt x="1802" y="108"/>
                </a:moveTo>
                <a:cubicBezTo>
                  <a:pt x="1698" y="4"/>
                  <a:pt x="1226" y="307"/>
                  <a:pt x="748" y="785"/>
                </a:cubicBezTo>
                <a:cubicBezTo>
                  <a:pt x="364" y="1169"/>
                  <a:pt x="94" y="1548"/>
                  <a:pt x="55" y="1737"/>
                </a:cubicBezTo>
                <a:cubicBezTo>
                  <a:pt x="173" y="1854"/>
                  <a:pt x="173" y="1854"/>
                  <a:pt x="173" y="1854"/>
                </a:cubicBezTo>
                <a:cubicBezTo>
                  <a:pt x="361" y="1815"/>
                  <a:pt x="740" y="1545"/>
                  <a:pt x="1124" y="1161"/>
                </a:cubicBezTo>
                <a:cubicBezTo>
                  <a:pt x="1602" y="683"/>
                  <a:pt x="1905" y="212"/>
                  <a:pt x="1802" y="108"/>
                </a:cubicBezTo>
                <a:close/>
                <a:moveTo>
                  <a:pt x="110" y="1803"/>
                </a:moveTo>
                <a:cubicBezTo>
                  <a:pt x="0" y="1912"/>
                  <a:pt x="0" y="1912"/>
                  <a:pt x="0" y="1912"/>
                </a:cubicBezTo>
                <a:moveTo>
                  <a:pt x="1758" y="368"/>
                </a:moveTo>
                <a:cubicBezTo>
                  <a:pt x="1758" y="368"/>
                  <a:pt x="1643" y="253"/>
                  <a:pt x="1544" y="153"/>
                </a:cubicBezTo>
                <a:cubicBezTo>
                  <a:pt x="1544" y="153"/>
                  <a:pt x="1319" y="0"/>
                  <a:pt x="786" y="513"/>
                </a:cubicBezTo>
              </a:path>
            </a:pathLst>
          </a:custGeom>
          <a:noFill/>
          <a:ln w="12700"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03693" tIns="51846" rIns="103693" bIns="51846" numCol="1" anchor="t" anchorCtr="0" compatLnSpc="1">
            <a:prstTxWarp prst="textNoShape">
              <a:avLst/>
            </a:prstTxWarp>
          </a:bodyPr>
          <a:lstStyle/>
          <a:p>
            <a:endParaRPr lang="zh-CN" altLang="en-US"/>
          </a:p>
        </p:txBody>
      </p:sp>
      <p:sp>
        <p:nvSpPr>
          <p:cNvPr id="16" name="TextBox 28">
            <a:extLst>
              <a:ext uri="{FF2B5EF4-FFF2-40B4-BE49-F238E27FC236}">
                <a16:creationId xmlns:a16="http://schemas.microsoft.com/office/drawing/2014/main" xmlns="" id="{A9CD0A4A-2D70-4C9B-ADC8-0F6951DF9772}"/>
              </a:ext>
            </a:extLst>
          </p:cNvPr>
          <p:cNvSpPr txBox="1"/>
          <p:nvPr/>
        </p:nvSpPr>
        <p:spPr>
          <a:xfrm>
            <a:off x="681253" y="275546"/>
            <a:ext cx="2423342" cy="430841"/>
          </a:xfrm>
          <a:prstGeom prst="rect">
            <a:avLst/>
          </a:prstGeom>
          <a:noFill/>
        </p:spPr>
        <p:txBody>
          <a:bodyPr wrap="square" lIns="121873" tIns="60937" rIns="121873" bIns="60937" rtlCol="0">
            <a:spAutoFit/>
          </a:bodyPr>
          <a:lstStyle/>
          <a:p>
            <a:r>
              <a:rPr lang="zh-CN" altLang="en-US" sz="2000" dirty="0">
                <a:solidFill>
                  <a:schemeClr val="tx1">
                    <a:lumMod val="65000"/>
                    <a:lumOff val="35000"/>
                  </a:schemeClr>
                </a:solidFill>
                <a:latin typeface="文鼎谁的字体" panose="020B0602010101010101" pitchFamily="33" charset="-122"/>
                <a:ea typeface="文鼎谁的字体" panose="020B0602010101010101" pitchFamily="33" charset="-122"/>
              </a:rPr>
              <a:t>点击添加您的标题</a:t>
            </a:r>
          </a:p>
        </p:txBody>
      </p:sp>
      <p:grpSp>
        <p:nvGrpSpPr>
          <p:cNvPr id="17" name="组合 16">
            <a:extLst>
              <a:ext uri="{FF2B5EF4-FFF2-40B4-BE49-F238E27FC236}">
                <a16:creationId xmlns:a16="http://schemas.microsoft.com/office/drawing/2014/main" xmlns="" id="{AAA2EC16-1837-4A68-8789-9EC81B69D7A8}"/>
              </a:ext>
            </a:extLst>
          </p:cNvPr>
          <p:cNvGrpSpPr/>
          <p:nvPr/>
        </p:nvGrpSpPr>
        <p:grpSpPr>
          <a:xfrm>
            <a:off x="214323" y="266495"/>
            <a:ext cx="406366" cy="418246"/>
            <a:chOff x="848004" y="393400"/>
            <a:chExt cx="406366" cy="418246"/>
          </a:xfrm>
          <a:effectLst>
            <a:outerShdw blurRad="165100" dist="38100" dir="6960000" sx="98000" sy="98000" algn="t" rotWithShape="0">
              <a:prstClr val="black">
                <a:alpha val="34000"/>
              </a:prstClr>
            </a:outerShdw>
          </a:effectLst>
        </p:grpSpPr>
        <p:grpSp>
          <p:nvGrpSpPr>
            <p:cNvPr id="18" name="组合 17">
              <a:extLst>
                <a:ext uri="{FF2B5EF4-FFF2-40B4-BE49-F238E27FC236}">
                  <a16:creationId xmlns:a16="http://schemas.microsoft.com/office/drawing/2014/main" xmlns="" id="{60A402F2-ECB8-47E3-9F87-5D652BDBB117}"/>
                </a:ext>
              </a:extLst>
            </p:cNvPr>
            <p:cNvGrpSpPr/>
            <p:nvPr/>
          </p:nvGrpSpPr>
          <p:grpSpPr>
            <a:xfrm>
              <a:off x="848004" y="393400"/>
              <a:ext cx="406366" cy="418246"/>
              <a:chOff x="848005" y="369553"/>
              <a:chExt cx="406366" cy="418246"/>
            </a:xfrm>
          </p:grpSpPr>
          <p:sp>
            <p:nvSpPr>
              <p:cNvPr id="20" name="椭圆 19">
                <a:extLst>
                  <a:ext uri="{FF2B5EF4-FFF2-40B4-BE49-F238E27FC236}">
                    <a16:creationId xmlns:a16="http://schemas.microsoft.com/office/drawing/2014/main" xmlns="" id="{7BD8BFAD-8F7B-4425-A8D2-EFE35E00315B}"/>
                  </a:ext>
                </a:extLst>
              </p:cNvPr>
              <p:cNvSpPr/>
              <p:nvPr/>
            </p:nvSpPr>
            <p:spPr>
              <a:xfrm>
                <a:off x="848005" y="369553"/>
                <a:ext cx="406366" cy="418246"/>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xmlns="" id="{C78817A8-F1DE-4FB4-9F95-6547CD02BC04}"/>
                  </a:ext>
                </a:extLst>
              </p:cNvPr>
              <p:cNvSpPr/>
              <p:nvPr/>
            </p:nvSpPr>
            <p:spPr>
              <a:xfrm>
                <a:off x="856799" y="378604"/>
                <a:ext cx="388778" cy="400144"/>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椭圆 18">
              <a:extLst>
                <a:ext uri="{FF2B5EF4-FFF2-40B4-BE49-F238E27FC236}">
                  <a16:creationId xmlns:a16="http://schemas.microsoft.com/office/drawing/2014/main" xmlns="" id="{D3232C57-1F34-42DE-B620-2C3822EFE553}"/>
                </a:ext>
              </a:extLst>
            </p:cNvPr>
            <p:cNvSpPr/>
            <p:nvPr/>
          </p:nvSpPr>
          <p:spPr>
            <a:xfrm>
              <a:off x="907857" y="455002"/>
              <a:ext cx="286661" cy="295042"/>
            </a:xfrm>
            <a:prstGeom prst="ellipse">
              <a:avLst/>
            </a:prstGeom>
            <a:solidFill>
              <a:srgbClr val="5092E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51846" rIns="0" bIns="51846" rtlCol="0" anchor="ctr"/>
            <a:lstStyle/>
            <a:p>
              <a:pPr algn="ctr"/>
              <a:endParaRPr lang="zh-CN" altLang="en-US" sz="3600" dirty="0">
                <a:solidFill>
                  <a:schemeClr val="bg1"/>
                </a:solidFill>
                <a:latin typeface="DIN Mittelschrift Std" pitchFamily="50" charset="0"/>
                <a:ea typeface="微软雅黑" pitchFamily="34" charset="-122"/>
              </a:endParaRPr>
            </a:p>
          </p:txBody>
        </p:sp>
      </p:grpSp>
    </p:spTree>
    <p:extLst>
      <p:ext uri="{BB962C8B-B14F-4D97-AF65-F5344CB8AC3E}">
        <p14:creationId xmlns:p14="http://schemas.microsoft.com/office/powerpoint/2010/main" val="2313774560"/>
      </p:ext>
    </p:extLst>
  </p:cSld>
  <p:clrMapOvr>
    <a:masterClrMapping/>
  </p:clrMapOvr>
  <mc:AlternateContent xmlns:mc="http://schemas.openxmlformats.org/markup-compatibility/2006" xmlns:p14="http://schemas.microsoft.com/office/powerpoint/2010/main">
    <mc:Choice Requires="p14">
      <p:transition spd="slow" p14:dur="1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1000" fill="hold"/>
                                        <p:tgtEl>
                                          <p:spTgt spid="15"/>
                                        </p:tgtEl>
                                        <p:attrNameLst>
                                          <p:attrName>ppt_x</p:attrName>
                                        </p:attrNameLst>
                                      </p:cBhvr>
                                      <p:tavLst>
                                        <p:tav tm="0">
                                          <p:val>
                                            <p:strVal val="0-#ppt_w/2"/>
                                          </p:val>
                                        </p:tav>
                                        <p:tav tm="100000">
                                          <p:val>
                                            <p:strVal val="#ppt_x"/>
                                          </p:val>
                                        </p:tav>
                                      </p:tavLst>
                                    </p:anim>
                                    <p:anim calcmode="lin" valueType="num">
                                      <p:cBhvr additive="base">
                                        <p:cTn id="8" dur="1000" fill="hold"/>
                                        <p:tgtEl>
                                          <p:spTgt spid="15"/>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10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1000"/>
                                        <p:tgtEl>
                                          <p:spTgt spid="14"/>
                                        </p:tgtEl>
                                      </p:cBhvr>
                                    </p:animEffect>
                                  </p:childTnLst>
                                </p:cTn>
                              </p:par>
                              <p:par>
                                <p:cTn id="12" presetID="10" presetClass="entr" presetSubtype="0" fill="hold" nodeType="withEffect">
                                  <p:stCondLst>
                                    <p:cond delay="10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500"/>
                                        <p:tgtEl>
                                          <p:spTgt spid="17"/>
                                        </p:tgtEl>
                                      </p:cBhvr>
                                    </p:animEffect>
                                  </p:childTnLst>
                                </p:cTn>
                              </p:par>
                              <p:par>
                                <p:cTn id="15" presetID="19" presetClass="entr" presetSubtype="5" fill="hold" grpId="0" nodeType="withEffect">
                                  <p:stCondLst>
                                    <p:cond delay="100"/>
                                  </p:stCondLst>
                                  <p:iterate type="lt">
                                    <p:tmPct val="10000"/>
                                  </p:iterate>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strVal val="#ppt_w"/>
                                          </p:val>
                                        </p:tav>
                                        <p:tav tm="100000">
                                          <p:val>
                                            <p:strVal val="#ppt_w"/>
                                          </p:val>
                                        </p:tav>
                                      </p:tavLst>
                                    </p:anim>
                                    <p:anim calcmode="lin" valueType="num">
                                      <p:cBhvr>
                                        <p:cTn id="18" dur="500" fill="hold"/>
                                        <p:tgtEl>
                                          <p:spTgt spid="16"/>
                                        </p:tgtEl>
                                        <p:attrNameLst>
                                          <p:attrName>ppt_h</p:attrName>
                                        </p:attrNameLst>
                                      </p:cBhvr>
                                      <p:tavLst>
                                        <p:tav tm="0" fmla="#ppt_h*sin(2.5*pi*$)">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1"/>
          <p:cNvSpPr/>
          <p:nvPr/>
        </p:nvSpPr>
        <p:spPr>
          <a:xfrm>
            <a:off x="1918990" y="1941514"/>
            <a:ext cx="1707624" cy="1692275"/>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321" y="connsiteY0-322"/>
              </a:cxn>
              <a:cxn ang="0">
                <a:pos x="connsiteX1-323" y="connsiteY1-324"/>
              </a:cxn>
              <a:cxn ang="0">
                <a:pos x="connsiteX2-325" y="connsiteY2-326"/>
              </a:cxn>
              <a:cxn ang="0">
                <a:pos x="connsiteX3-327" y="connsiteY3-328"/>
              </a:cxn>
              <a:cxn ang="0">
                <a:pos x="connsiteX4-329" y="connsiteY4-330"/>
              </a:cxn>
              <a:cxn ang="0">
                <a:pos x="connsiteX5-331" y="connsiteY5-33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noFill/>
          <a:ln w="25400" cap="rnd">
            <a:solidFill>
              <a:schemeClr val="accent2"/>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lIns="91412" tIns="45706" rIns="91412" bIns="45706" anchor="ctr"/>
          <a:lstStyle/>
          <a:p>
            <a:pPr algn="ctr" fontAlgn="auto"/>
            <a:endParaRPr lang="zh-CN" altLang="en-US" sz="2399" noProof="1">
              <a:solidFill>
                <a:schemeClr val="tx1">
                  <a:lumMod val="65000"/>
                  <a:lumOff val="35000"/>
                </a:schemeClr>
              </a:solidFill>
            </a:endParaRPr>
          </a:p>
        </p:txBody>
      </p:sp>
      <p:grpSp>
        <p:nvGrpSpPr>
          <p:cNvPr id="5" name="chenying0907 4"/>
          <p:cNvGrpSpPr/>
          <p:nvPr/>
        </p:nvGrpSpPr>
        <p:grpSpPr>
          <a:xfrm>
            <a:off x="1704744" y="4284913"/>
            <a:ext cx="2055178" cy="1567417"/>
            <a:chOff x="1703388" y="3787955"/>
            <a:chExt cx="2055812" cy="1567416"/>
          </a:xfrm>
        </p:grpSpPr>
        <p:sp>
          <p:nvSpPr>
            <p:cNvPr id="6" name="文本框 5"/>
            <p:cNvSpPr txBox="1"/>
            <p:nvPr/>
          </p:nvSpPr>
          <p:spPr>
            <a:xfrm>
              <a:off x="1836739" y="3787955"/>
              <a:ext cx="1827212" cy="461537"/>
            </a:xfrm>
            <a:prstGeom prst="rect">
              <a:avLst/>
            </a:prstGeom>
            <a:noFill/>
          </p:spPr>
          <p:txBody>
            <a:bodyPr>
              <a:spAutoFit/>
            </a:bodyPr>
            <a:lstStyle/>
            <a:p>
              <a:pPr algn="ctr"/>
              <a:r>
                <a:rPr lang="zh-CN" altLang="en-US" sz="2399" b="1" dirty="0">
                  <a:solidFill>
                    <a:schemeClr val="accent2"/>
                  </a:solidFill>
                  <a:latin typeface="微软雅黑" panose="020B0503020204020204" pitchFamily="34" charset="-122"/>
                  <a:ea typeface="微软雅黑" panose="020B0503020204020204" pitchFamily="34" charset="-122"/>
                </a:rPr>
                <a:t>添加标题</a:t>
              </a:r>
            </a:p>
          </p:txBody>
        </p:sp>
        <p:sp>
          <p:nvSpPr>
            <p:cNvPr id="7" name="文本框 86"/>
            <p:cNvSpPr txBox="1">
              <a:spLocks noChangeArrowheads="1"/>
            </p:cNvSpPr>
            <p:nvPr/>
          </p:nvSpPr>
          <p:spPr bwMode="auto">
            <a:xfrm>
              <a:off x="1703388" y="4524374"/>
              <a:ext cx="205581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itchFamily="34" charset="-122"/>
                </a:rPr>
                <a:t>在此录入上述图表的描述说明，在此录入上述图表的综合描述说明。在此录入上述图表的描述说明</a:t>
              </a:r>
              <a:r>
                <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itchFamily="34" charset="-122"/>
                </a:rPr>
                <a:t>.</a:t>
              </a:r>
              <a:endParaRPr lang="en-US" altLang="zh-CN" sz="1200" dirty="0">
                <a:solidFill>
                  <a:srgbClr val="595959"/>
                </a:solidFill>
                <a:latin typeface="微软雅黑" panose="020B0503020204020204" pitchFamily="34" charset="-122"/>
                <a:ea typeface="微软雅黑" panose="020B0503020204020204" pitchFamily="34" charset="-122"/>
              </a:endParaRPr>
            </a:p>
          </p:txBody>
        </p:sp>
      </p:grpSp>
      <p:sp>
        <p:nvSpPr>
          <p:cNvPr id="8" name="任意多边形 7"/>
          <p:cNvSpPr/>
          <p:nvPr/>
        </p:nvSpPr>
        <p:spPr>
          <a:xfrm>
            <a:off x="2233218" y="2894014"/>
            <a:ext cx="1079167" cy="17463"/>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solidFill>
            <a:srgbClr val="005188"/>
          </a:solidFill>
          <a:ln w="25400" cap="rnd">
            <a:solidFill>
              <a:schemeClr val="accent2"/>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lIns="91412" tIns="45706" rIns="91412" bIns="45706" anchor="ctr"/>
          <a:lstStyle/>
          <a:p>
            <a:pPr algn="ctr" fontAlgn="auto"/>
            <a:endParaRPr lang="zh-CN" altLang="en-US" sz="2399" noProof="1">
              <a:solidFill>
                <a:schemeClr val="tx1">
                  <a:lumMod val="65000"/>
                  <a:lumOff val="35000"/>
                </a:schemeClr>
              </a:solidFill>
            </a:endParaRPr>
          </a:p>
        </p:txBody>
      </p:sp>
      <p:sp>
        <p:nvSpPr>
          <p:cNvPr id="9" name="文本框 88"/>
          <p:cNvSpPr txBox="1">
            <a:spLocks noChangeArrowheads="1"/>
          </p:cNvSpPr>
          <p:nvPr/>
        </p:nvSpPr>
        <p:spPr bwMode="auto">
          <a:xfrm>
            <a:off x="2080865" y="2894014"/>
            <a:ext cx="1382287" cy="420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2" tIns="45706" rIns="91412" bIns="45706">
            <a:spAutoFit/>
          </a:bodyPr>
          <a:lstStyle/>
          <a:p>
            <a:pPr algn="ctr"/>
            <a:r>
              <a:rPr lang="en-US" altLang="zh-CN" sz="2133" b="1" dirty="0">
                <a:solidFill>
                  <a:schemeClr val="tx1">
                    <a:lumMod val="75000"/>
                    <a:lumOff val="25000"/>
                  </a:schemeClr>
                </a:solidFill>
                <a:latin typeface="方正静蕾简体" panose="03000509000000000000" pitchFamily="65" charset="-122"/>
                <a:ea typeface="方正静蕾简体" panose="03000509000000000000" pitchFamily="65" charset="-122"/>
                <a:cs typeface="方正静蕾简体" panose="03000509000000000000" pitchFamily="65" charset="-122"/>
              </a:rPr>
              <a:t>Step 1</a:t>
            </a:r>
            <a:endParaRPr lang="zh-CN" altLang="en-US" sz="2133" b="1" dirty="0">
              <a:solidFill>
                <a:schemeClr val="tx1">
                  <a:lumMod val="75000"/>
                  <a:lumOff val="25000"/>
                </a:schemeClr>
              </a:solidFill>
              <a:latin typeface="方正静蕾简体" panose="03000509000000000000" pitchFamily="65" charset="-122"/>
              <a:ea typeface="方正静蕾简体" panose="03000509000000000000" pitchFamily="65" charset="-122"/>
              <a:cs typeface="方正静蕾简体" panose="03000509000000000000" pitchFamily="65" charset="-122"/>
            </a:endParaRPr>
          </a:p>
        </p:txBody>
      </p:sp>
      <p:grpSp>
        <p:nvGrpSpPr>
          <p:cNvPr id="10" name="chenying0907 90"/>
          <p:cNvGrpSpPr>
            <a:grpSpLocks/>
          </p:cNvGrpSpPr>
          <p:nvPr/>
        </p:nvGrpSpPr>
        <p:grpSpPr bwMode="auto">
          <a:xfrm>
            <a:off x="2539511" y="2195513"/>
            <a:ext cx="385644" cy="611187"/>
            <a:chOff x="5844088" y="2600655"/>
            <a:chExt cx="385904" cy="611158"/>
          </a:xfrm>
        </p:grpSpPr>
        <p:grpSp>
          <p:nvGrpSpPr>
            <p:cNvPr id="11" name="chenying0907 91"/>
            <p:cNvGrpSpPr>
              <a:grpSpLocks/>
            </p:cNvGrpSpPr>
            <p:nvPr/>
          </p:nvGrpSpPr>
          <p:grpSpPr bwMode="auto">
            <a:xfrm rot="8489641">
              <a:off x="6013992" y="2653092"/>
              <a:ext cx="216000" cy="558721"/>
              <a:chOff x="6011031" y="2540000"/>
              <a:chExt cx="242182" cy="626447"/>
            </a:xfrm>
          </p:grpSpPr>
          <p:sp>
            <p:nvSpPr>
              <p:cNvPr id="13" name="任意多边形 12"/>
              <p:cNvSpPr/>
              <p:nvPr/>
            </p:nvSpPr>
            <p:spPr>
              <a:xfrm>
                <a:off x="6019303" y="2543519"/>
                <a:ext cx="217230" cy="201123"/>
              </a:xfrm>
              <a:custGeom>
                <a:avLst/>
                <a:gdLst>
                  <a:gd name="connsiteX0" fmla="*/ 114300 w 217195"/>
                  <a:gd name="connsiteY0" fmla="*/ 0 h 201788"/>
                  <a:gd name="connsiteX1" fmla="*/ 215900 w 217195"/>
                  <a:gd name="connsiteY1" fmla="*/ 190500 h 201788"/>
                  <a:gd name="connsiteX2" fmla="*/ 0 w 217195"/>
                  <a:gd name="connsiteY2" fmla="*/ 190500 h 201788"/>
                  <a:gd name="connsiteX3" fmla="*/ 114300 w 217195"/>
                  <a:gd name="connsiteY3" fmla="*/ 0 h 201788"/>
                </a:gdLst>
                <a:ahLst/>
                <a:cxnLst>
                  <a:cxn ang="0">
                    <a:pos x="connsiteX0" y="connsiteY0"/>
                  </a:cxn>
                  <a:cxn ang="0">
                    <a:pos x="connsiteX1" y="connsiteY1"/>
                  </a:cxn>
                  <a:cxn ang="0">
                    <a:pos x="connsiteX2" y="connsiteY2"/>
                  </a:cxn>
                  <a:cxn ang="0">
                    <a:pos x="connsiteX3" y="connsiteY3"/>
                  </a:cxn>
                </a:cxnLst>
                <a:rect l="l" t="t" r="r" b="b"/>
                <a:pathLst>
                  <a:path w="217195" h="201788">
                    <a:moveTo>
                      <a:pt x="114300" y="0"/>
                    </a:moveTo>
                    <a:cubicBezTo>
                      <a:pt x="170391" y="82550"/>
                      <a:pt x="226483" y="165100"/>
                      <a:pt x="215900" y="190500"/>
                    </a:cubicBezTo>
                    <a:cubicBezTo>
                      <a:pt x="143933" y="190500"/>
                      <a:pt x="19050" y="215900"/>
                      <a:pt x="0" y="190500"/>
                    </a:cubicBezTo>
                    <a:lnTo>
                      <a:pt x="114300" y="0"/>
                    </a:lnTo>
                    <a:close/>
                  </a:path>
                </a:pathLst>
              </a:custGeom>
              <a:noFill/>
              <a:ln w="25400"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2399" noProof="1">
                  <a:solidFill>
                    <a:schemeClr val="tx1">
                      <a:lumMod val="65000"/>
                      <a:lumOff val="35000"/>
                    </a:schemeClr>
                  </a:solidFill>
                </a:endParaRPr>
              </a:p>
            </p:txBody>
          </p:sp>
          <p:sp>
            <p:nvSpPr>
              <p:cNvPr id="14" name="任意多边形 13"/>
              <p:cNvSpPr/>
              <p:nvPr/>
            </p:nvSpPr>
            <p:spPr>
              <a:xfrm>
                <a:off x="6011261" y="2721930"/>
                <a:ext cx="242158" cy="444961"/>
              </a:xfrm>
              <a:custGeom>
                <a:avLst/>
                <a:gdLst>
                  <a:gd name="connsiteX0" fmla="*/ 12700 w 215900"/>
                  <a:gd name="connsiteY0" fmla="*/ 12700 h 444500"/>
                  <a:gd name="connsiteX1" fmla="*/ 0 w 215900"/>
                  <a:gd name="connsiteY1" fmla="*/ 444500 h 444500"/>
                  <a:gd name="connsiteX2" fmla="*/ 215900 w 215900"/>
                  <a:gd name="connsiteY2" fmla="*/ 419100 h 444500"/>
                  <a:gd name="connsiteX3" fmla="*/ 215900 w 215900"/>
                  <a:gd name="connsiteY3" fmla="*/ 0 h 444500"/>
                  <a:gd name="connsiteX4" fmla="*/ 215900 w 215900"/>
                  <a:gd name="connsiteY4" fmla="*/ 0 h 444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900" h="444500">
                    <a:moveTo>
                      <a:pt x="12700" y="12700"/>
                    </a:moveTo>
                    <a:lnTo>
                      <a:pt x="0" y="444500"/>
                    </a:lnTo>
                    <a:lnTo>
                      <a:pt x="215900" y="419100"/>
                    </a:lnTo>
                    <a:lnTo>
                      <a:pt x="215900" y="0"/>
                    </a:lnTo>
                    <a:lnTo>
                      <a:pt x="215900" y="0"/>
                    </a:lnTo>
                  </a:path>
                </a:pathLst>
              </a:custGeom>
              <a:noFill/>
              <a:ln w="25400"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2399" noProof="1">
                  <a:solidFill>
                    <a:schemeClr val="tx1">
                      <a:lumMod val="65000"/>
                      <a:lumOff val="35000"/>
                    </a:schemeClr>
                  </a:solidFill>
                </a:endParaRPr>
              </a:p>
            </p:txBody>
          </p:sp>
          <p:sp>
            <p:nvSpPr>
              <p:cNvPr id="15" name="任意多边形 14"/>
              <p:cNvSpPr/>
              <p:nvPr/>
            </p:nvSpPr>
            <p:spPr>
              <a:xfrm>
                <a:off x="6100764" y="2573365"/>
                <a:ext cx="64101" cy="60515"/>
              </a:xfrm>
              <a:custGeom>
                <a:avLst/>
                <a:gdLst>
                  <a:gd name="connsiteX0" fmla="*/ 114300 w 217195"/>
                  <a:gd name="connsiteY0" fmla="*/ 0 h 201788"/>
                  <a:gd name="connsiteX1" fmla="*/ 215900 w 217195"/>
                  <a:gd name="connsiteY1" fmla="*/ 190500 h 201788"/>
                  <a:gd name="connsiteX2" fmla="*/ 0 w 217195"/>
                  <a:gd name="connsiteY2" fmla="*/ 190500 h 201788"/>
                  <a:gd name="connsiteX3" fmla="*/ 114300 w 217195"/>
                  <a:gd name="connsiteY3" fmla="*/ 0 h 201788"/>
                </a:gdLst>
                <a:ahLst/>
                <a:cxnLst>
                  <a:cxn ang="0">
                    <a:pos x="connsiteX0" y="connsiteY0"/>
                  </a:cxn>
                  <a:cxn ang="0">
                    <a:pos x="connsiteX1" y="connsiteY1"/>
                  </a:cxn>
                  <a:cxn ang="0">
                    <a:pos x="connsiteX2" y="connsiteY2"/>
                  </a:cxn>
                  <a:cxn ang="0">
                    <a:pos x="connsiteX3" y="connsiteY3"/>
                  </a:cxn>
                </a:cxnLst>
                <a:rect l="l" t="t" r="r" b="b"/>
                <a:pathLst>
                  <a:path w="217195" h="201788">
                    <a:moveTo>
                      <a:pt x="114300" y="0"/>
                    </a:moveTo>
                    <a:cubicBezTo>
                      <a:pt x="170391" y="82550"/>
                      <a:pt x="226483" y="165100"/>
                      <a:pt x="215900" y="190500"/>
                    </a:cubicBezTo>
                    <a:cubicBezTo>
                      <a:pt x="143933" y="190500"/>
                      <a:pt x="19050" y="215900"/>
                      <a:pt x="0" y="190500"/>
                    </a:cubicBezTo>
                    <a:lnTo>
                      <a:pt x="114300" y="0"/>
                    </a:lnTo>
                    <a:close/>
                  </a:path>
                </a:pathLst>
              </a:custGeom>
              <a:solidFill>
                <a:schemeClr val="accent1">
                  <a:lumMod val="50000"/>
                </a:schemeClr>
              </a:solidFill>
              <a:ln w="25400"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2399" noProof="1">
                  <a:solidFill>
                    <a:schemeClr val="tx1">
                      <a:lumMod val="65000"/>
                      <a:lumOff val="35000"/>
                    </a:schemeClr>
                  </a:solidFill>
                </a:endParaRPr>
              </a:p>
            </p:txBody>
          </p:sp>
        </p:grpSp>
        <p:sp>
          <p:nvSpPr>
            <p:cNvPr id="12" name="任意多边形 11"/>
            <p:cNvSpPr/>
            <p:nvPr/>
          </p:nvSpPr>
          <p:spPr>
            <a:xfrm>
              <a:off x="5844088" y="2600655"/>
              <a:ext cx="182629" cy="195253"/>
            </a:xfrm>
            <a:custGeom>
              <a:avLst/>
              <a:gdLst>
                <a:gd name="connsiteX0" fmla="*/ 43090 w 153621"/>
                <a:gd name="connsiteY0" fmla="*/ 162601 h 162601"/>
                <a:gd name="connsiteX1" fmla="*/ 2896 w 153621"/>
                <a:gd name="connsiteY1" fmla="*/ 102311 h 162601"/>
                <a:gd name="connsiteX2" fmla="*/ 113428 w 153621"/>
                <a:gd name="connsiteY2" fmla="*/ 1828 h 162601"/>
                <a:gd name="connsiteX3" fmla="*/ 153621 w 153621"/>
                <a:gd name="connsiteY3" fmla="*/ 47045 h 162601"/>
                <a:gd name="connsiteX0-1" fmla="*/ 41489 w 152020"/>
                <a:gd name="connsiteY0-2" fmla="*/ 158991 h 158991"/>
                <a:gd name="connsiteX1-3" fmla="*/ 1295 w 152020"/>
                <a:gd name="connsiteY1-4" fmla="*/ 98701 h 158991"/>
                <a:gd name="connsiteX2-5" fmla="*/ 82359 w 152020"/>
                <a:gd name="connsiteY2-6" fmla="*/ 2042 h 158991"/>
                <a:gd name="connsiteX3-7" fmla="*/ 152020 w 152020"/>
                <a:gd name="connsiteY3-8" fmla="*/ 43435 h 158991"/>
                <a:gd name="connsiteX0-9" fmla="*/ 41916 w 152447"/>
                <a:gd name="connsiteY0-10" fmla="*/ 148552 h 148552"/>
                <a:gd name="connsiteX1-11" fmla="*/ 1722 w 152447"/>
                <a:gd name="connsiteY1-12" fmla="*/ 88262 h 148552"/>
                <a:gd name="connsiteX2-13" fmla="*/ 91205 w 152447"/>
                <a:gd name="connsiteY2-14" fmla="*/ 3075 h 148552"/>
                <a:gd name="connsiteX3-15" fmla="*/ 152447 w 152447"/>
                <a:gd name="connsiteY3-16" fmla="*/ 32996 h 148552"/>
              </a:gdLst>
              <a:ahLst/>
              <a:cxnLst>
                <a:cxn ang="0">
                  <a:pos x="connsiteX0-9" y="connsiteY0-10"/>
                </a:cxn>
                <a:cxn ang="0">
                  <a:pos x="connsiteX1-11" y="connsiteY1-12"/>
                </a:cxn>
                <a:cxn ang="0">
                  <a:pos x="connsiteX2-13" y="connsiteY2-14"/>
                </a:cxn>
                <a:cxn ang="0">
                  <a:pos x="connsiteX3-15" y="connsiteY3-16"/>
                </a:cxn>
              </a:cxnLst>
              <a:rect l="l" t="t" r="r" b="b"/>
              <a:pathLst>
                <a:path w="152447" h="148552">
                  <a:moveTo>
                    <a:pt x="41916" y="148552"/>
                  </a:moveTo>
                  <a:cubicBezTo>
                    <a:pt x="15957" y="131804"/>
                    <a:pt x="-6493" y="112508"/>
                    <a:pt x="1722" y="88262"/>
                  </a:cubicBezTo>
                  <a:cubicBezTo>
                    <a:pt x="9937" y="64016"/>
                    <a:pt x="66084" y="12286"/>
                    <a:pt x="91205" y="3075"/>
                  </a:cubicBezTo>
                  <a:cubicBezTo>
                    <a:pt x="116326" y="-6136"/>
                    <a:pt x="144911" y="5782"/>
                    <a:pt x="152447" y="32996"/>
                  </a:cubicBezTo>
                </a:path>
              </a:pathLst>
            </a:custGeom>
            <a:noFill/>
            <a:ln w="25400"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2399" noProof="1">
                <a:solidFill>
                  <a:schemeClr val="tx1">
                    <a:lumMod val="65000"/>
                    <a:lumOff val="35000"/>
                  </a:schemeClr>
                </a:solidFill>
              </a:endParaRPr>
            </a:p>
          </p:txBody>
        </p:sp>
      </p:grpSp>
      <p:grpSp>
        <p:nvGrpSpPr>
          <p:cNvPr id="16" name="chenying0907 98"/>
          <p:cNvGrpSpPr>
            <a:grpSpLocks/>
          </p:cNvGrpSpPr>
          <p:nvPr/>
        </p:nvGrpSpPr>
        <p:grpSpPr bwMode="auto">
          <a:xfrm>
            <a:off x="8947858" y="2292350"/>
            <a:ext cx="474516" cy="431800"/>
            <a:chOff x="7002966" y="4415883"/>
            <a:chExt cx="507443" cy="461687"/>
          </a:xfrm>
        </p:grpSpPr>
        <p:grpSp>
          <p:nvGrpSpPr>
            <p:cNvPr id="17" name="chenying0907 99"/>
            <p:cNvGrpSpPr>
              <a:grpSpLocks/>
            </p:cNvGrpSpPr>
            <p:nvPr/>
          </p:nvGrpSpPr>
          <p:grpSpPr bwMode="auto">
            <a:xfrm>
              <a:off x="7002966" y="4415883"/>
              <a:ext cx="507443" cy="461687"/>
              <a:chOff x="7002966" y="4415883"/>
              <a:chExt cx="602999" cy="548627"/>
            </a:xfrm>
          </p:grpSpPr>
          <p:sp>
            <p:nvSpPr>
              <p:cNvPr id="22" name="任意多边形 21"/>
              <p:cNvSpPr/>
              <p:nvPr/>
            </p:nvSpPr>
            <p:spPr>
              <a:xfrm>
                <a:off x="7002966" y="4415883"/>
                <a:ext cx="602999" cy="548627"/>
              </a:xfrm>
              <a:custGeom>
                <a:avLst/>
                <a:gdLst>
                  <a:gd name="connsiteX0" fmla="*/ 0 w 602999"/>
                  <a:gd name="connsiteY0" fmla="*/ 22302 h 548627"/>
                  <a:gd name="connsiteX1" fmla="*/ 11151 w 602999"/>
                  <a:gd name="connsiteY1" fmla="*/ 546410 h 548627"/>
                  <a:gd name="connsiteX2" fmla="*/ 412595 w 602999"/>
                  <a:gd name="connsiteY2" fmla="*/ 535258 h 548627"/>
                  <a:gd name="connsiteX3" fmla="*/ 591014 w 602999"/>
                  <a:gd name="connsiteY3" fmla="*/ 401444 h 548627"/>
                  <a:gd name="connsiteX4" fmla="*/ 568712 w 602999"/>
                  <a:gd name="connsiteY4" fmla="*/ 0 h 548627"/>
                  <a:gd name="connsiteX5" fmla="*/ 0 w 602999"/>
                  <a:gd name="connsiteY5" fmla="*/ 22302 h 548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2999" h="548627">
                    <a:moveTo>
                      <a:pt x="0" y="22302"/>
                    </a:moveTo>
                    <a:lnTo>
                      <a:pt x="11151" y="546410"/>
                    </a:lnTo>
                    <a:cubicBezTo>
                      <a:pt x="144966" y="542693"/>
                      <a:pt x="315951" y="559419"/>
                      <a:pt x="412595" y="535258"/>
                    </a:cubicBezTo>
                    <a:cubicBezTo>
                      <a:pt x="509239" y="511097"/>
                      <a:pt x="564995" y="490654"/>
                      <a:pt x="591014" y="401444"/>
                    </a:cubicBezTo>
                    <a:cubicBezTo>
                      <a:pt x="617033" y="312234"/>
                      <a:pt x="596590" y="70624"/>
                      <a:pt x="568712" y="0"/>
                    </a:cubicBezTo>
                    <a:lnTo>
                      <a:pt x="0" y="22302"/>
                    </a:lnTo>
                    <a:close/>
                  </a:path>
                </a:pathLst>
              </a:custGeom>
              <a:noFill/>
              <a:ln w="25400" cap="rnd">
                <a:solidFill>
                  <a:schemeClr val="accent4"/>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2399" noProof="1">
                  <a:solidFill>
                    <a:schemeClr val="tx1">
                      <a:lumMod val="65000"/>
                      <a:lumOff val="35000"/>
                    </a:schemeClr>
                  </a:solidFill>
                </a:endParaRPr>
              </a:p>
            </p:txBody>
          </p:sp>
          <p:sp>
            <p:nvSpPr>
              <p:cNvPr id="23" name="任意多边形 22"/>
              <p:cNvSpPr/>
              <p:nvPr/>
            </p:nvSpPr>
            <p:spPr>
              <a:xfrm>
                <a:off x="7396226" y="4776929"/>
                <a:ext cx="201672" cy="165395"/>
              </a:xfrm>
              <a:custGeom>
                <a:avLst/>
                <a:gdLst>
                  <a:gd name="connsiteX0" fmla="*/ 0 w 238298"/>
                  <a:gd name="connsiteY0" fmla="*/ 227214 h 227214"/>
                  <a:gd name="connsiteX1" fmla="*/ 60960 w 238298"/>
                  <a:gd name="connsiteY1" fmla="*/ 77585 h 227214"/>
                  <a:gd name="connsiteX2" fmla="*/ 44334 w 238298"/>
                  <a:gd name="connsiteY2" fmla="*/ 0 h 227214"/>
                  <a:gd name="connsiteX3" fmla="*/ 155170 w 238298"/>
                  <a:gd name="connsiteY3" fmla="*/ 27709 h 227214"/>
                  <a:gd name="connsiteX4" fmla="*/ 238298 w 238298"/>
                  <a:gd name="connsiteY4" fmla="*/ 0 h 227214"/>
                  <a:gd name="connsiteX0-1" fmla="*/ 0 w 238298"/>
                  <a:gd name="connsiteY0-2" fmla="*/ 227214 h 227214"/>
                  <a:gd name="connsiteX1-3" fmla="*/ 38793 w 238298"/>
                  <a:gd name="connsiteY1-4" fmla="*/ 99752 h 227214"/>
                  <a:gd name="connsiteX2-5" fmla="*/ 44334 w 238298"/>
                  <a:gd name="connsiteY2-6" fmla="*/ 0 h 227214"/>
                  <a:gd name="connsiteX3-7" fmla="*/ 155170 w 238298"/>
                  <a:gd name="connsiteY3-8" fmla="*/ 27709 h 227214"/>
                  <a:gd name="connsiteX4-9" fmla="*/ 238298 w 238298"/>
                  <a:gd name="connsiteY4-10" fmla="*/ 0 h 227214"/>
                  <a:gd name="connsiteX0-11" fmla="*/ 0 w 238298"/>
                  <a:gd name="connsiteY0-12" fmla="*/ 227214 h 227214"/>
                  <a:gd name="connsiteX1-13" fmla="*/ 38793 w 238298"/>
                  <a:gd name="connsiteY1-14" fmla="*/ 99752 h 227214"/>
                  <a:gd name="connsiteX2-15" fmla="*/ 44334 w 238298"/>
                  <a:gd name="connsiteY2-16" fmla="*/ 0 h 227214"/>
                  <a:gd name="connsiteX3-17" fmla="*/ 160712 w 238298"/>
                  <a:gd name="connsiteY3-18" fmla="*/ 16625 h 227214"/>
                  <a:gd name="connsiteX4-19" fmla="*/ 238298 w 238298"/>
                  <a:gd name="connsiteY4-20" fmla="*/ 0 h 227214"/>
                </a:gdLst>
                <a:ahLst/>
                <a:cxnLst>
                  <a:cxn ang="0">
                    <a:pos x="connsiteX0-11" y="connsiteY0-12"/>
                  </a:cxn>
                  <a:cxn ang="0">
                    <a:pos x="connsiteX1-13" y="connsiteY1-14"/>
                  </a:cxn>
                  <a:cxn ang="0">
                    <a:pos x="connsiteX2-15" y="connsiteY2-16"/>
                  </a:cxn>
                  <a:cxn ang="0">
                    <a:pos x="connsiteX3-17" y="connsiteY3-18"/>
                  </a:cxn>
                  <a:cxn ang="0">
                    <a:pos x="connsiteX4-19" y="connsiteY4-20"/>
                  </a:cxn>
                </a:cxnLst>
                <a:rect l="l" t="t" r="r" b="b"/>
                <a:pathLst>
                  <a:path w="238298" h="227214">
                    <a:moveTo>
                      <a:pt x="0" y="227214"/>
                    </a:moveTo>
                    <a:cubicBezTo>
                      <a:pt x="26785" y="171334"/>
                      <a:pt x="31404" y="137621"/>
                      <a:pt x="38793" y="99752"/>
                    </a:cubicBezTo>
                    <a:cubicBezTo>
                      <a:pt x="46182" y="61883"/>
                      <a:pt x="38792" y="11084"/>
                      <a:pt x="44334" y="0"/>
                    </a:cubicBezTo>
                    <a:cubicBezTo>
                      <a:pt x="81279" y="9236"/>
                      <a:pt x="128385" y="16625"/>
                      <a:pt x="160712" y="16625"/>
                    </a:cubicBezTo>
                    <a:cubicBezTo>
                      <a:pt x="193039" y="16625"/>
                      <a:pt x="212897" y="13854"/>
                      <a:pt x="238298" y="0"/>
                    </a:cubicBezTo>
                  </a:path>
                </a:pathLst>
              </a:custGeom>
              <a:noFill/>
              <a:ln w="25400" cap="rnd">
                <a:solidFill>
                  <a:schemeClr val="accent4"/>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2399" noProof="1">
                  <a:solidFill>
                    <a:schemeClr val="tx1">
                      <a:lumMod val="65000"/>
                      <a:lumOff val="35000"/>
                    </a:schemeClr>
                  </a:solidFill>
                </a:endParaRPr>
              </a:p>
            </p:txBody>
          </p:sp>
        </p:grpSp>
        <p:sp>
          <p:nvSpPr>
            <p:cNvPr id="18" name="任意多边形 17"/>
            <p:cNvSpPr/>
            <p:nvPr/>
          </p:nvSpPr>
          <p:spPr>
            <a:xfrm>
              <a:off x="7077640" y="4605989"/>
              <a:ext cx="363187" cy="6790"/>
            </a:xfrm>
            <a:custGeom>
              <a:avLst/>
              <a:gdLst>
                <a:gd name="connsiteX0" fmla="*/ 0 w 363297"/>
                <a:gd name="connsiteY0" fmla="*/ 18689 h 21777"/>
                <a:gd name="connsiteX1" fmla="*/ 95442 w 363297"/>
                <a:gd name="connsiteY1" fmla="*/ 3295 h 21777"/>
                <a:gd name="connsiteX2" fmla="*/ 197042 w 363297"/>
                <a:gd name="connsiteY2" fmla="*/ 21767 h 21777"/>
                <a:gd name="connsiteX3" fmla="*/ 270933 w 363297"/>
                <a:gd name="connsiteY3" fmla="*/ 216 h 21777"/>
                <a:gd name="connsiteX4" fmla="*/ 363297 w 363297"/>
                <a:gd name="connsiteY4" fmla="*/ 12531 h 21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297" h="21777">
                  <a:moveTo>
                    <a:pt x="0" y="18689"/>
                  </a:moveTo>
                  <a:cubicBezTo>
                    <a:pt x="31301" y="10735"/>
                    <a:pt x="62602" y="2782"/>
                    <a:pt x="95442" y="3295"/>
                  </a:cubicBezTo>
                  <a:cubicBezTo>
                    <a:pt x="128282" y="3808"/>
                    <a:pt x="167794" y="22280"/>
                    <a:pt x="197042" y="21767"/>
                  </a:cubicBezTo>
                  <a:cubicBezTo>
                    <a:pt x="226290" y="21254"/>
                    <a:pt x="243224" y="1755"/>
                    <a:pt x="270933" y="216"/>
                  </a:cubicBezTo>
                  <a:cubicBezTo>
                    <a:pt x="298642" y="-1323"/>
                    <a:pt x="330969" y="5604"/>
                    <a:pt x="363297" y="12531"/>
                  </a:cubicBezTo>
                </a:path>
              </a:pathLst>
            </a:custGeom>
            <a:noFill/>
            <a:ln w="25400" cap="rnd">
              <a:solidFill>
                <a:schemeClr val="accent4"/>
              </a:solidFill>
              <a:prstDash val="sysDash"/>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2399" noProof="1">
                <a:solidFill>
                  <a:schemeClr val="tx1">
                    <a:lumMod val="65000"/>
                    <a:lumOff val="35000"/>
                  </a:schemeClr>
                </a:solidFill>
              </a:endParaRPr>
            </a:p>
          </p:txBody>
        </p:sp>
        <p:sp>
          <p:nvSpPr>
            <p:cNvPr id="19" name="任意多边形 18"/>
            <p:cNvSpPr/>
            <p:nvPr/>
          </p:nvSpPr>
          <p:spPr>
            <a:xfrm>
              <a:off x="7074246" y="4517726"/>
              <a:ext cx="364884" cy="6790"/>
            </a:xfrm>
            <a:custGeom>
              <a:avLst/>
              <a:gdLst>
                <a:gd name="connsiteX0" fmla="*/ 0 w 363297"/>
                <a:gd name="connsiteY0" fmla="*/ 18689 h 21777"/>
                <a:gd name="connsiteX1" fmla="*/ 95442 w 363297"/>
                <a:gd name="connsiteY1" fmla="*/ 3295 h 21777"/>
                <a:gd name="connsiteX2" fmla="*/ 197042 w 363297"/>
                <a:gd name="connsiteY2" fmla="*/ 21767 h 21777"/>
                <a:gd name="connsiteX3" fmla="*/ 270933 w 363297"/>
                <a:gd name="connsiteY3" fmla="*/ 216 h 21777"/>
                <a:gd name="connsiteX4" fmla="*/ 363297 w 363297"/>
                <a:gd name="connsiteY4" fmla="*/ 12531 h 21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297" h="21777">
                  <a:moveTo>
                    <a:pt x="0" y="18689"/>
                  </a:moveTo>
                  <a:cubicBezTo>
                    <a:pt x="31301" y="10735"/>
                    <a:pt x="62602" y="2782"/>
                    <a:pt x="95442" y="3295"/>
                  </a:cubicBezTo>
                  <a:cubicBezTo>
                    <a:pt x="128282" y="3808"/>
                    <a:pt x="167794" y="22280"/>
                    <a:pt x="197042" y="21767"/>
                  </a:cubicBezTo>
                  <a:cubicBezTo>
                    <a:pt x="226290" y="21254"/>
                    <a:pt x="243224" y="1755"/>
                    <a:pt x="270933" y="216"/>
                  </a:cubicBezTo>
                  <a:cubicBezTo>
                    <a:pt x="298642" y="-1323"/>
                    <a:pt x="330969" y="5604"/>
                    <a:pt x="363297" y="12531"/>
                  </a:cubicBezTo>
                </a:path>
              </a:pathLst>
            </a:custGeom>
            <a:noFill/>
            <a:ln w="25400" cap="rnd">
              <a:solidFill>
                <a:schemeClr val="accent4"/>
              </a:solidFill>
              <a:prstDash val="sysDash"/>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2399" noProof="1">
                <a:solidFill>
                  <a:schemeClr val="tx1">
                    <a:lumMod val="65000"/>
                    <a:lumOff val="35000"/>
                  </a:schemeClr>
                </a:solidFill>
              </a:endParaRPr>
            </a:p>
          </p:txBody>
        </p:sp>
        <p:sp>
          <p:nvSpPr>
            <p:cNvPr id="20" name="任意多边形 19"/>
            <p:cNvSpPr/>
            <p:nvPr/>
          </p:nvSpPr>
          <p:spPr>
            <a:xfrm>
              <a:off x="7089519" y="4685767"/>
              <a:ext cx="363187" cy="6790"/>
            </a:xfrm>
            <a:custGeom>
              <a:avLst/>
              <a:gdLst>
                <a:gd name="connsiteX0" fmla="*/ 0 w 363297"/>
                <a:gd name="connsiteY0" fmla="*/ 18689 h 21777"/>
                <a:gd name="connsiteX1" fmla="*/ 95442 w 363297"/>
                <a:gd name="connsiteY1" fmla="*/ 3295 h 21777"/>
                <a:gd name="connsiteX2" fmla="*/ 197042 w 363297"/>
                <a:gd name="connsiteY2" fmla="*/ 21767 h 21777"/>
                <a:gd name="connsiteX3" fmla="*/ 270933 w 363297"/>
                <a:gd name="connsiteY3" fmla="*/ 216 h 21777"/>
                <a:gd name="connsiteX4" fmla="*/ 363297 w 363297"/>
                <a:gd name="connsiteY4" fmla="*/ 12531 h 21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297" h="21777">
                  <a:moveTo>
                    <a:pt x="0" y="18689"/>
                  </a:moveTo>
                  <a:cubicBezTo>
                    <a:pt x="31301" y="10735"/>
                    <a:pt x="62602" y="2782"/>
                    <a:pt x="95442" y="3295"/>
                  </a:cubicBezTo>
                  <a:cubicBezTo>
                    <a:pt x="128282" y="3808"/>
                    <a:pt x="167794" y="22280"/>
                    <a:pt x="197042" y="21767"/>
                  </a:cubicBezTo>
                  <a:cubicBezTo>
                    <a:pt x="226290" y="21254"/>
                    <a:pt x="243224" y="1755"/>
                    <a:pt x="270933" y="216"/>
                  </a:cubicBezTo>
                  <a:cubicBezTo>
                    <a:pt x="298642" y="-1323"/>
                    <a:pt x="330969" y="5604"/>
                    <a:pt x="363297" y="12531"/>
                  </a:cubicBezTo>
                </a:path>
              </a:pathLst>
            </a:custGeom>
            <a:noFill/>
            <a:ln w="25400" cap="rnd">
              <a:solidFill>
                <a:schemeClr val="accent4"/>
              </a:solidFill>
              <a:prstDash val="sysDash"/>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2399" noProof="1">
                <a:solidFill>
                  <a:schemeClr val="tx1">
                    <a:lumMod val="65000"/>
                    <a:lumOff val="35000"/>
                  </a:schemeClr>
                </a:solidFill>
              </a:endParaRPr>
            </a:p>
          </p:txBody>
        </p:sp>
        <p:sp>
          <p:nvSpPr>
            <p:cNvPr id="21" name="任意多边形 20"/>
            <p:cNvSpPr/>
            <p:nvPr/>
          </p:nvSpPr>
          <p:spPr>
            <a:xfrm>
              <a:off x="7081034" y="4767241"/>
              <a:ext cx="246084" cy="0"/>
            </a:xfrm>
            <a:custGeom>
              <a:avLst/>
              <a:gdLst>
                <a:gd name="connsiteX0" fmla="*/ 0 w 363297"/>
                <a:gd name="connsiteY0" fmla="*/ 18689 h 21777"/>
                <a:gd name="connsiteX1" fmla="*/ 95442 w 363297"/>
                <a:gd name="connsiteY1" fmla="*/ 3295 h 21777"/>
                <a:gd name="connsiteX2" fmla="*/ 197042 w 363297"/>
                <a:gd name="connsiteY2" fmla="*/ 21767 h 21777"/>
                <a:gd name="connsiteX3" fmla="*/ 270933 w 363297"/>
                <a:gd name="connsiteY3" fmla="*/ 216 h 21777"/>
                <a:gd name="connsiteX4" fmla="*/ 363297 w 363297"/>
                <a:gd name="connsiteY4" fmla="*/ 12531 h 21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297" h="21777">
                  <a:moveTo>
                    <a:pt x="0" y="18689"/>
                  </a:moveTo>
                  <a:cubicBezTo>
                    <a:pt x="31301" y="10735"/>
                    <a:pt x="62602" y="2782"/>
                    <a:pt x="95442" y="3295"/>
                  </a:cubicBezTo>
                  <a:cubicBezTo>
                    <a:pt x="128282" y="3808"/>
                    <a:pt x="167794" y="22280"/>
                    <a:pt x="197042" y="21767"/>
                  </a:cubicBezTo>
                  <a:cubicBezTo>
                    <a:pt x="226290" y="21254"/>
                    <a:pt x="243224" y="1755"/>
                    <a:pt x="270933" y="216"/>
                  </a:cubicBezTo>
                  <a:cubicBezTo>
                    <a:pt x="298642" y="-1323"/>
                    <a:pt x="330969" y="5604"/>
                    <a:pt x="363297" y="12531"/>
                  </a:cubicBezTo>
                </a:path>
              </a:pathLst>
            </a:custGeom>
            <a:noFill/>
            <a:ln w="25400" cap="rnd">
              <a:solidFill>
                <a:schemeClr val="accent4"/>
              </a:solidFill>
              <a:prstDash val="sysDash"/>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2399" noProof="1">
                <a:solidFill>
                  <a:schemeClr val="tx1">
                    <a:lumMod val="65000"/>
                    <a:lumOff val="35000"/>
                  </a:schemeClr>
                </a:solidFill>
              </a:endParaRPr>
            </a:p>
          </p:txBody>
        </p:sp>
      </p:grpSp>
      <p:grpSp>
        <p:nvGrpSpPr>
          <p:cNvPr id="24" name="chenying0907 110"/>
          <p:cNvGrpSpPr>
            <a:grpSpLocks/>
          </p:cNvGrpSpPr>
          <p:nvPr/>
        </p:nvGrpSpPr>
        <p:grpSpPr bwMode="auto">
          <a:xfrm>
            <a:off x="5707183" y="2178050"/>
            <a:ext cx="557040" cy="498475"/>
            <a:chOff x="4577745" y="4336117"/>
            <a:chExt cx="557229" cy="497597"/>
          </a:xfrm>
        </p:grpSpPr>
        <p:sp>
          <p:nvSpPr>
            <p:cNvPr id="25" name="任意多边形 24"/>
            <p:cNvSpPr/>
            <p:nvPr/>
          </p:nvSpPr>
          <p:spPr>
            <a:xfrm>
              <a:off x="4577745" y="4393166"/>
              <a:ext cx="557229" cy="440548"/>
            </a:xfrm>
            <a:custGeom>
              <a:avLst/>
              <a:gdLst>
                <a:gd name="connsiteX0" fmla="*/ 14510 w 533941"/>
                <a:gd name="connsiteY0" fmla="*/ 334613 h 439545"/>
                <a:gd name="connsiteX1" fmla="*/ 33171 w 533941"/>
                <a:gd name="connsiteY1" fmla="*/ 415479 h 439545"/>
                <a:gd name="connsiteX2" fmla="*/ 219783 w 533941"/>
                <a:gd name="connsiteY2" fmla="*/ 415479 h 439545"/>
                <a:gd name="connsiteX3" fmla="*/ 505922 w 533941"/>
                <a:gd name="connsiteY3" fmla="*/ 135560 h 439545"/>
                <a:gd name="connsiteX4" fmla="*/ 487261 w 533941"/>
                <a:gd name="connsiteY4" fmla="*/ 4932 h 439545"/>
                <a:gd name="connsiteX5" fmla="*/ 188681 w 533941"/>
                <a:gd name="connsiteY5" fmla="*/ 297291 h 439545"/>
                <a:gd name="connsiteX6" fmla="*/ 14510 w 533941"/>
                <a:gd name="connsiteY6" fmla="*/ 334613 h 439545"/>
                <a:gd name="connsiteX0-1" fmla="*/ 11897 w 542181"/>
                <a:gd name="connsiteY0-2" fmla="*/ 307480 h 440817"/>
                <a:gd name="connsiteX1-3" fmla="*/ 41411 w 542181"/>
                <a:gd name="connsiteY1-4" fmla="*/ 415479 h 440817"/>
                <a:gd name="connsiteX2-5" fmla="*/ 228023 w 542181"/>
                <a:gd name="connsiteY2-6" fmla="*/ 415479 h 440817"/>
                <a:gd name="connsiteX3-7" fmla="*/ 514162 w 542181"/>
                <a:gd name="connsiteY3-8" fmla="*/ 135560 h 440817"/>
                <a:gd name="connsiteX4-9" fmla="*/ 495501 w 542181"/>
                <a:gd name="connsiteY4-10" fmla="*/ 4932 h 440817"/>
                <a:gd name="connsiteX5-11" fmla="*/ 196921 w 542181"/>
                <a:gd name="connsiteY5-12" fmla="*/ 297291 h 440817"/>
                <a:gd name="connsiteX6-13" fmla="*/ 11897 w 542181"/>
                <a:gd name="connsiteY6-14" fmla="*/ 307480 h 440817"/>
                <a:gd name="connsiteX0-15" fmla="*/ 26945 w 557229"/>
                <a:gd name="connsiteY0-16" fmla="*/ 307480 h 440817"/>
                <a:gd name="connsiteX1-17" fmla="*/ 23898 w 557229"/>
                <a:gd name="connsiteY1-18" fmla="*/ 415479 h 440817"/>
                <a:gd name="connsiteX2-19" fmla="*/ 243071 w 557229"/>
                <a:gd name="connsiteY2-20" fmla="*/ 415479 h 440817"/>
                <a:gd name="connsiteX3-21" fmla="*/ 529210 w 557229"/>
                <a:gd name="connsiteY3-22" fmla="*/ 135560 h 440817"/>
                <a:gd name="connsiteX4-23" fmla="*/ 510549 w 557229"/>
                <a:gd name="connsiteY4-24" fmla="*/ 4932 h 440817"/>
                <a:gd name="connsiteX5-25" fmla="*/ 211969 w 557229"/>
                <a:gd name="connsiteY5-26" fmla="*/ 297291 h 440817"/>
                <a:gd name="connsiteX6-27" fmla="*/ 26945 w 557229"/>
                <a:gd name="connsiteY6-28" fmla="*/ 307480 h 440817"/>
              </a:gdLst>
              <a:ahLst/>
              <a:cxnLst>
                <a:cxn ang="0">
                  <a:pos x="connsiteX0-15" y="connsiteY0-16"/>
                </a:cxn>
                <a:cxn ang="0">
                  <a:pos x="connsiteX1-17" y="connsiteY1-18"/>
                </a:cxn>
                <a:cxn ang="0">
                  <a:pos x="connsiteX2-19" y="connsiteY2-20"/>
                </a:cxn>
                <a:cxn ang="0">
                  <a:pos x="connsiteX3-21" y="connsiteY3-22"/>
                </a:cxn>
                <a:cxn ang="0">
                  <a:pos x="connsiteX4-23" y="connsiteY4-24"/>
                </a:cxn>
                <a:cxn ang="0">
                  <a:pos x="connsiteX5-25" y="connsiteY5-26"/>
                </a:cxn>
                <a:cxn ang="0">
                  <a:pos x="connsiteX6-27" y="connsiteY6-28"/>
                </a:cxn>
              </a:cxnLst>
              <a:rect l="l" t="t" r="r" b="b"/>
              <a:pathLst>
                <a:path w="557229" h="440817">
                  <a:moveTo>
                    <a:pt x="26945" y="307480"/>
                  </a:moveTo>
                  <a:cubicBezTo>
                    <a:pt x="-4400" y="327178"/>
                    <a:pt x="-12123" y="397479"/>
                    <a:pt x="23898" y="415479"/>
                  </a:cubicBezTo>
                  <a:cubicBezTo>
                    <a:pt x="59919" y="433479"/>
                    <a:pt x="158852" y="462132"/>
                    <a:pt x="243071" y="415479"/>
                  </a:cubicBezTo>
                  <a:cubicBezTo>
                    <a:pt x="327290" y="368826"/>
                    <a:pt x="484630" y="203984"/>
                    <a:pt x="529210" y="135560"/>
                  </a:cubicBezTo>
                  <a:cubicBezTo>
                    <a:pt x="573790" y="67136"/>
                    <a:pt x="563422" y="-22023"/>
                    <a:pt x="510549" y="4932"/>
                  </a:cubicBezTo>
                  <a:cubicBezTo>
                    <a:pt x="457676" y="31887"/>
                    <a:pt x="292570" y="246866"/>
                    <a:pt x="211969" y="297291"/>
                  </a:cubicBezTo>
                  <a:cubicBezTo>
                    <a:pt x="131368" y="347716"/>
                    <a:pt x="58290" y="287782"/>
                    <a:pt x="26945" y="307480"/>
                  </a:cubicBezTo>
                  <a:close/>
                </a:path>
              </a:pathLst>
            </a:custGeom>
            <a:noFill/>
            <a:ln w="25400"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2399" noProof="1">
                <a:solidFill>
                  <a:schemeClr val="tx1">
                    <a:lumMod val="65000"/>
                    <a:lumOff val="35000"/>
                  </a:schemeClr>
                </a:solidFill>
              </a:endParaRPr>
            </a:p>
          </p:txBody>
        </p:sp>
        <p:sp>
          <p:nvSpPr>
            <p:cNvPr id="26" name="任意多边形 25"/>
            <p:cNvSpPr/>
            <p:nvPr/>
          </p:nvSpPr>
          <p:spPr>
            <a:xfrm>
              <a:off x="4611083" y="4336117"/>
              <a:ext cx="514366" cy="483335"/>
            </a:xfrm>
            <a:custGeom>
              <a:avLst/>
              <a:gdLst>
                <a:gd name="connsiteX0" fmla="*/ 198035 w 502835"/>
                <a:gd name="connsiteY0" fmla="*/ 493056 h 493056"/>
                <a:gd name="connsiteX1" fmla="*/ 123390 w 502835"/>
                <a:gd name="connsiteY1" fmla="*/ 368648 h 493056"/>
                <a:gd name="connsiteX2" fmla="*/ 5203 w 502835"/>
                <a:gd name="connsiteY2" fmla="*/ 393529 h 493056"/>
                <a:gd name="connsiteX3" fmla="*/ 310003 w 502835"/>
                <a:gd name="connsiteY3" fmla="*/ 32746 h 493056"/>
                <a:gd name="connsiteX4" fmla="*/ 502835 w 502835"/>
                <a:gd name="connsiteY4" fmla="*/ 38966 h 493056"/>
                <a:gd name="connsiteX0-1" fmla="*/ 205934 w 510734"/>
                <a:gd name="connsiteY0-2" fmla="*/ 491889 h 491889"/>
                <a:gd name="connsiteX1-3" fmla="*/ 131289 w 510734"/>
                <a:gd name="connsiteY1-4" fmla="*/ 367481 h 491889"/>
                <a:gd name="connsiteX2-5" fmla="*/ 4962 w 510734"/>
                <a:gd name="connsiteY2-6" fmla="*/ 376082 h 491889"/>
                <a:gd name="connsiteX3-7" fmla="*/ 317902 w 510734"/>
                <a:gd name="connsiteY3-8" fmla="*/ 31579 h 491889"/>
                <a:gd name="connsiteX4-9" fmla="*/ 510734 w 510734"/>
                <a:gd name="connsiteY4-10" fmla="*/ 37799 h 491889"/>
                <a:gd name="connsiteX0-11" fmla="*/ 205532 w 510332"/>
                <a:gd name="connsiteY0-12" fmla="*/ 491889 h 491889"/>
                <a:gd name="connsiteX1-13" fmla="*/ 136314 w 510332"/>
                <a:gd name="connsiteY1-14" fmla="*/ 383761 h 491889"/>
                <a:gd name="connsiteX2-15" fmla="*/ 4560 w 510332"/>
                <a:gd name="connsiteY2-16" fmla="*/ 376082 h 491889"/>
                <a:gd name="connsiteX3-17" fmla="*/ 317500 w 510332"/>
                <a:gd name="connsiteY3-18" fmla="*/ 31579 h 491889"/>
                <a:gd name="connsiteX4-19" fmla="*/ 510332 w 510332"/>
                <a:gd name="connsiteY4-20" fmla="*/ 37799 h 491889"/>
                <a:gd name="connsiteX0-21" fmla="*/ 159192 w 510119"/>
                <a:gd name="connsiteY0-22" fmla="*/ 489175 h 489175"/>
                <a:gd name="connsiteX1-23" fmla="*/ 136101 w 510119"/>
                <a:gd name="connsiteY1-24" fmla="*/ 383761 h 489175"/>
                <a:gd name="connsiteX2-25" fmla="*/ 4347 w 510119"/>
                <a:gd name="connsiteY2-26" fmla="*/ 376082 h 489175"/>
                <a:gd name="connsiteX3-27" fmla="*/ 317287 w 510119"/>
                <a:gd name="connsiteY3-28" fmla="*/ 31579 h 489175"/>
                <a:gd name="connsiteX4-29" fmla="*/ 510119 w 510119"/>
                <a:gd name="connsiteY4-30" fmla="*/ 37799 h 489175"/>
                <a:gd name="connsiteX0-31" fmla="*/ 159192 w 510119"/>
                <a:gd name="connsiteY0-32" fmla="*/ 489175 h 489175"/>
                <a:gd name="connsiteX1-33" fmla="*/ 136101 w 510119"/>
                <a:gd name="connsiteY1-34" fmla="*/ 383761 h 489175"/>
                <a:gd name="connsiteX2-35" fmla="*/ 4347 w 510119"/>
                <a:gd name="connsiteY2-36" fmla="*/ 376082 h 489175"/>
                <a:gd name="connsiteX3-37" fmla="*/ 317287 w 510119"/>
                <a:gd name="connsiteY3-38" fmla="*/ 31579 h 489175"/>
                <a:gd name="connsiteX4-39" fmla="*/ 510119 w 510119"/>
                <a:gd name="connsiteY4-40" fmla="*/ 37799 h 489175"/>
                <a:gd name="connsiteX0-41" fmla="*/ 151016 w 510083"/>
                <a:gd name="connsiteY0-42" fmla="*/ 483748 h 483748"/>
                <a:gd name="connsiteX1-43" fmla="*/ 136065 w 510083"/>
                <a:gd name="connsiteY1-44" fmla="*/ 383761 h 483748"/>
                <a:gd name="connsiteX2-45" fmla="*/ 4311 w 510083"/>
                <a:gd name="connsiteY2-46" fmla="*/ 376082 h 483748"/>
                <a:gd name="connsiteX3-47" fmla="*/ 317251 w 510083"/>
                <a:gd name="connsiteY3-48" fmla="*/ 31579 h 483748"/>
                <a:gd name="connsiteX4-49" fmla="*/ 510083 w 510083"/>
                <a:gd name="connsiteY4-50" fmla="*/ 37799 h 483748"/>
                <a:gd name="connsiteX0-51" fmla="*/ 150514 w 509581"/>
                <a:gd name="connsiteY0-52" fmla="*/ 483748 h 483748"/>
                <a:gd name="connsiteX1-53" fmla="*/ 135563 w 509581"/>
                <a:gd name="connsiteY1-54" fmla="*/ 383761 h 483748"/>
                <a:gd name="connsiteX2-55" fmla="*/ 3809 w 509581"/>
                <a:gd name="connsiteY2-56" fmla="*/ 376082 h 483748"/>
                <a:gd name="connsiteX3-57" fmla="*/ 316749 w 509581"/>
                <a:gd name="connsiteY3-58" fmla="*/ 31579 h 483748"/>
                <a:gd name="connsiteX4-59" fmla="*/ 509581 w 509581"/>
                <a:gd name="connsiteY4-60" fmla="*/ 37799 h 483748"/>
                <a:gd name="connsiteX0-61" fmla="*/ 146758 w 505825"/>
                <a:gd name="connsiteY0-62" fmla="*/ 483748 h 483748"/>
                <a:gd name="connsiteX1-63" fmla="*/ 131807 w 505825"/>
                <a:gd name="connsiteY1-64" fmla="*/ 383761 h 483748"/>
                <a:gd name="connsiteX2-65" fmla="*/ 53 w 505825"/>
                <a:gd name="connsiteY2-66" fmla="*/ 376082 h 483748"/>
                <a:gd name="connsiteX3-67" fmla="*/ 312993 w 505825"/>
                <a:gd name="connsiteY3-68" fmla="*/ 31579 h 483748"/>
                <a:gd name="connsiteX4-69" fmla="*/ 505825 w 505825"/>
                <a:gd name="connsiteY4-70" fmla="*/ 37799 h 483748"/>
                <a:gd name="connsiteX0-71" fmla="*/ 154904 w 513971"/>
                <a:gd name="connsiteY0-72" fmla="*/ 482779 h 482779"/>
                <a:gd name="connsiteX1-73" fmla="*/ 139953 w 513971"/>
                <a:gd name="connsiteY1-74" fmla="*/ 382792 h 482779"/>
                <a:gd name="connsiteX2-75" fmla="*/ 59 w 513971"/>
                <a:gd name="connsiteY2-76" fmla="*/ 361546 h 482779"/>
                <a:gd name="connsiteX3-77" fmla="*/ 321139 w 513971"/>
                <a:gd name="connsiteY3-78" fmla="*/ 30610 h 482779"/>
                <a:gd name="connsiteX4-79" fmla="*/ 513971 w 513971"/>
                <a:gd name="connsiteY4-80" fmla="*/ 36830 h 482779"/>
                <a:gd name="connsiteX0-81" fmla="*/ 154895 w 513962"/>
                <a:gd name="connsiteY0-82" fmla="*/ 482779 h 482779"/>
                <a:gd name="connsiteX1-83" fmla="*/ 139944 w 513962"/>
                <a:gd name="connsiteY1-84" fmla="*/ 382792 h 482779"/>
                <a:gd name="connsiteX2-85" fmla="*/ 50 w 513962"/>
                <a:gd name="connsiteY2-86" fmla="*/ 361546 h 482779"/>
                <a:gd name="connsiteX3-87" fmla="*/ 321130 w 513962"/>
                <a:gd name="connsiteY3-88" fmla="*/ 30610 h 482779"/>
                <a:gd name="connsiteX4-89" fmla="*/ 513962 w 513962"/>
                <a:gd name="connsiteY4-90" fmla="*/ 36830 h 482779"/>
              </a:gdLst>
              <a:ahLst/>
              <a:cxnLst>
                <a:cxn ang="0">
                  <a:pos x="connsiteX0-81" y="connsiteY0-82"/>
                </a:cxn>
                <a:cxn ang="0">
                  <a:pos x="connsiteX1-83" y="connsiteY1-84"/>
                </a:cxn>
                <a:cxn ang="0">
                  <a:pos x="connsiteX2-85" y="connsiteY2-86"/>
                </a:cxn>
                <a:cxn ang="0">
                  <a:pos x="connsiteX3-87" y="connsiteY3-88"/>
                </a:cxn>
                <a:cxn ang="0">
                  <a:pos x="connsiteX4-89" y="connsiteY4-90"/>
                </a:cxn>
              </a:cxnLst>
              <a:rect l="l" t="t" r="r" b="b"/>
              <a:pathLst>
                <a:path w="513962" h="482779">
                  <a:moveTo>
                    <a:pt x="154895" y="482779"/>
                  </a:moveTo>
                  <a:cubicBezTo>
                    <a:pt x="158062" y="428869"/>
                    <a:pt x="144044" y="389430"/>
                    <a:pt x="139944" y="382792"/>
                  </a:cubicBezTo>
                  <a:cubicBezTo>
                    <a:pt x="135844" y="376154"/>
                    <a:pt x="-3014" y="379542"/>
                    <a:pt x="50" y="361546"/>
                  </a:cubicBezTo>
                  <a:cubicBezTo>
                    <a:pt x="3114" y="343550"/>
                    <a:pt x="235478" y="84729"/>
                    <a:pt x="321130" y="30610"/>
                  </a:cubicBezTo>
                  <a:cubicBezTo>
                    <a:pt x="406782" y="-23509"/>
                    <a:pt x="459015" y="4173"/>
                    <a:pt x="513962" y="36830"/>
                  </a:cubicBezTo>
                </a:path>
              </a:pathLst>
            </a:custGeom>
            <a:noFill/>
            <a:ln w="25400"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2399" noProof="1">
                <a:solidFill>
                  <a:schemeClr val="tx1">
                    <a:lumMod val="65000"/>
                    <a:lumOff val="35000"/>
                  </a:schemeClr>
                </a:solidFill>
              </a:endParaRPr>
            </a:p>
          </p:txBody>
        </p:sp>
      </p:grpSp>
      <p:sp>
        <p:nvSpPr>
          <p:cNvPr id="27" name="椭圆 31"/>
          <p:cNvSpPr/>
          <p:nvPr/>
        </p:nvSpPr>
        <p:spPr>
          <a:xfrm>
            <a:off x="5151729" y="1941514"/>
            <a:ext cx="1707624" cy="1692275"/>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321" y="connsiteY0-322"/>
              </a:cxn>
              <a:cxn ang="0">
                <a:pos x="connsiteX1-323" y="connsiteY1-324"/>
              </a:cxn>
              <a:cxn ang="0">
                <a:pos x="connsiteX2-325" y="connsiteY2-326"/>
              </a:cxn>
              <a:cxn ang="0">
                <a:pos x="connsiteX3-327" y="connsiteY3-328"/>
              </a:cxn>
              <a:cxn ang="0">
                <a:pos x="connsiteX4-329" y="connsiteY4-330"/>
              </a:cxn>
              <a:cxn ang="0">
                <a:pos x="connsiteX5-331" y="connsiteY5-33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noFill/>
          <a:ln w="25400" cap="rnd">
            <a:solidFill>
              <a:schemeClr val="accent2"/>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lIns="91412" tIns="45706" rIns="91412" bIns="45706" anchor="ctr"/>
          <a:lstStyle/>
          <a:p>
            <a:pPr algn="ctr" fontAlgn="auto"/>
            <a:endParaRPr lang="zh-CN" altLang="en-US" sz="2399" noProof="1">
              <a:solidFill>
                <a:schemeClr val="tx1">
                  <a:lumMod val="65000"/>
                  <a:lumOff val="35000"/>
                </a:schemeClr>
              </a:solidFill>
            </a:endParaRPr>
          </a:p>
        </p:txBody>
      </p:sp>
      <p:sp>
        <p:nvSpPr>
          <p:cNvPr id="28" name="任意多边形 27"/>
          <p:cNvSpPr/>
          <p:nvPr/>
        </p:nvSpPr>
        <p:spPr>
          <a:xfrm>
            <a:off x="5465959" y="2894014"/>
            <a:ext cx="1080753" cy="17463"/>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25400" cap="rnd">
            <a:solidFill>
              <a:schemeClr val="accent2"/>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lIns="91412" tIns="45706" rIns="91412" bIns="45706" anchor="ctr"/>
          <a:lstStyle/>
          <a:p>
            <a:pPr algn="ctr" fontAlgn="auto"/>
            <a:endParaRPr lang="zh-CN" altLang="en-US" sz="2399" noProof="1">
              <a:solidFill>
                <a:schemeClr val="tx1">
                  <a:lumMod val="65000"/>
                  <a:lumOff val="35000"/>
                </a:schemeClr>
              </a:solidFill>
            </a:endParaRPr>
          </a:p>
        </p:txBody>
      </p:sp>
      <p:sp>
        <p:nvSpPr>
          <p:cNvPr id="29" name="文本框 145"/>
          <p:cNvSpPr txBox="1">
            <a:spLocks noChangeArrowheads="1"/>
          </p:cNvSpPr>
          <p:nvPr/>
        </p:nvSpPr>
        <p:spPr bwMode="auto">
          <a:xfrm>
            <a:off x="5314398" y="2930525"/>
            <a:ext cx="1382287" cy="420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2" tIns="45706" rIns="91412" bIns="45706">
            <a:spAutoFit/>
          </a:bodyPr>
          <a:lstStyle/>
          <a:p>
            <a:pPr algn="ctr"/>
            <a:r>
              <a:rPr lang="en-US" altLang="zh-CN" sz="2133" b="1" dirty="0">
                <a:solidFill>
                  <a:schemeClr val="tx1">
                    <a:lumMod val="75000"/>
                    <a:lumOff val="25000"/>
                  </a:schemeClr>
                </a:solidFill>
                <a:latin typeface="方正静蕾简体" panose="03000509000000000000" pitchFamily="65" charset="-122"/>
                <a:ea typeface="方正静蕾简体" panose="03000509000000000000" pitchFamily="65" charset="-122"/>
                <a:cs typeface="方正静蕾简体" panose="03000509000000000000" pitchFamily="65" charset="-122"/>
              </a:rPr>
              <a:t>Step 2</a:t>
            </a:r>
            <a:endParaRPr lang="zh-CN" altLang="en-US" sz="2133" b="1" dirty="0">
              <a:solidFill>
                <a:schemeClr val="tx1">
                  <a:lumMod val="75000"/>
                  <a:lumOff val="25000"/>
                </a:schemeClr>
              </a:solidFill>
              <a:latin typeface="方正静蕾简体" panose="03000509000000000000" pitchFamily="65" charset="-122"/>
              <a:ea typeface="方正静蕾简体" panose="03000509000000000000" pitchFamily="65" charset="-122"/>
              <a:cs typeface="方正静蕾简体" panose="03000509000000000000" pitchFamily="65" charset="-122"/>
            </a:endParaRPr>
          </a:p>
        </p:txBody>
      </p:sp>
      <p:sp>
        <p:nvSpPr>
          <p:cNvPr id="30" name="椭圆 31"/>
          <p:cNvSpPr/>
          <p:nvPr/>
        </p:nvSpPr>
        <p:spPr>
          <a:xfrm>
            <a:off x="8332098" y="1941514"/>
            <a:ext cx="1706036" cy="1692275"/>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321" y="connsiteY0-322"/>
              </a:cxn>
              <a:cxn ang="0">
                <a:pos x="connsiteX1-323" y="connsiteY1-324"/>
              </a:cxn>
              <a:cxn ang="0">
                <a:pos x="connsiteX2-325" y="connsiteY2-326"/>
              </a:cxn>
              <a:cxn ang="0">
                <a:pos x="connsiteX3-327" y="connsiteY3-328"/>
              </a:cxn>
              <a:cxn ang="0">
                <a:pos x="connsiteX4-329" y="connsiteY4-330"/>
              </a:cxn>
              <a:cxn ang="0">
                <a:pos x="connsiteX5-331" y="connsiteY5-33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noFill/>
          <a:ln w="25400" cap="rnd">
            <a:solidFill>
              <a:schemeClr val="accent4"/>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lIns="91412" tIns="45706" rIns="91412" bIns="45706" anchor="ctr"/>
          <a:lstStyle/>
          <a:p>
            <a:pPr algn="ctr" fontAlgn="auto"/>
            <a:endParaRPr lang="zh-CN" altLang="en-US" sz="2399" noProof="1">
              <a:solidFill>
                <a:schemeClr val="tx1">
                  <a:lumMod val="65000"/>
                  <a:lumOff val="35000"/>
                </a:schemeClr>
              </a:solidFill>
            </a:endParaRPr>
          </a:p>
        </p:txBody>
      </p:sp>
      <p:sp>
        <p:nvSpPr>
          <p:cNvPr id="31" name="任意多边形 30"/>
          <p:cNvSpPr/>
          <p:nvPr/>
        </p:nvSpPr>
        <p:spPr>
          <a:xfrm>
            <a:off x="8644739" y="2894014"/>
            <a:ext cx="1080754" cy="17463"/>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25400" cap="rnd">
            <a:solidFill>
              <a:schemeClr val="accent4"/>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lIns="91412" tIns="45706" rIns="91412" bIns="45706" anchor="ctr"/>
          <a:lstStyle/>
          <a:p>
            <a:pPr algn="ctr" fontAlgn="auto"/>
            <a:endParaRPr lang="zh-CN" altLang="en-US" sz="2399" noProof="1">
              <a:solidFill>
                <a:schemeClr val="tx1">
                  <a:lumMod val="65000"/>
                  <a:lumOff val="35000"/>
                </a:schemeClr>
              </a:solidFill>
            </a:endParaRPr>
          </a:p>
        </p:txBody>
      </p:sp>
      <p:sp>
        <p:nvSpPr>
          <p:cNvPr id="32" name="文本框 157"/>
          <p:cNvSpPr txBox="1">
            <a:spLocks noChangeArrowheads="1"/>
          </p:cNvSpPr>
          <p:nvPr/>
        </p:nvSpPr>
        <p:spPr bwMode="auto">
          <a:xfrm>
            <a:off x="8493973" y="2912521"/>
            <a:ext cx="1382285" cy="420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2" tIns="45706" rIns="91412" bIns="45706">
            <a:spAutoFit/>
          </a:bodyPr>
          <a:lstStyle/>
          <a:p>
            <a:pPr algn="ctr"/>
            <a:r>
              <a:rPr lang="en-US" altLang="zh-CN" sz="2133" b="1" dirty="0">
                <a:solidFill>
                  <a:schemeClr val="tx1">
                    <a:lumMod val="75000"/>
                    <a:lumOff val="25000"/>
                  </a:schemeClr>
                </a:solidFill>
                <a:latin typeface="方正静蕾简体" panose="03000509000000000000" pitchFamily="65" charset="-122"/>
                <a:ea typeface="方正静蕾简体" panose="03000509000000000000" pitchFamily="65" charset="-122"/>
                <a:cs typeface="方正静蕾简体" panose="03000509000000000000" pitchFamily="65" charset="-122"/>
              </a:rPr>
              <a:t>Step 3</a:t>
            </a:r>
            <a:endParaRPr lang="zh-CN" altLang="en-US" sz="2133" b="1" dirty="0">
              <a:solidFill>
                <a:schemeClr val="tx1">
                  <a:lumMod val="75000"/>
                  <a:lumOff val="25000"/>
                </a:schemeClr>
              </a:solidFill>
              <a:latin typeface="方正静蕾简体" panose="03000509000000000000" pitchFamily="65" charset="-122"/>
              <a:ea typeface="方正静蕾简体" panose="03000509000000000000" pitchFamily="65" charset="-122"/>
              <a:cs typeface="方正静蕾简体" panose="03000509000000000000" pitchFamily="65" charset="-122"/>
            </a:endParaRPr>
          </a:p>
        </p:txBody>
      </p:sp>
      <p:grpSp>
        <p:nvGrpSpPr>
          <p:cNvPr id="33" name="chenying0907 12"/>
          <p:cNvGrpSpPr>
            <a:grpSpLocks/>
          </p:cNvGrpSpPr>
          <p:nvPr/>
        </p:nvGrpSpPr>
        <p:grpSpPr bwMode="auto">
          <a:xfrm>
            <a:off x="4096367" y="2633663"/>
            <a:ext cx="564976" cy="482600"/>
            <a:chOff x="4349506" y="3098800"/>
            <a:chExt cx="565617" cy="482600"/>
          </a:xfrm>
        </p:grpSpPr>
        <p:sp>
          <p:nvSpPr>
            <p:cNvPr id="34" name="任意多边形 33"/>
            <p:cNvSpPr/>
            <p:nvPr/>
          </p:nvSpPr>
          <p:spPr>
            <a:xfrm>
              <a:off x="4349506" y="3224212"/>
              <a:ext cx="459167" cy="6350"/>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25400" cap="rnd">
              <a:solidFill>
                <a:schemeClr val="accent2"/>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2399" noProof="1">
                <a:solidFill>
                  <a:schemeClr val="tx1">
                    <a:lumMod val="65000"/>
                    <a:lumOff val="35000"/>
                  </a:schemeClr>
                </a:solidFill>
              </a:endParaRPr>
            </a:p>
          </p:txBody>
        </p:sp>
        <p:sp>
          <p:nvSpPr>
            <p:cNvPr id="35" name="任意多边形 34"/>
            <p:cNvSpPr/>
            <p:nvPr/>
          </p:nvSpPr>
          <p:spPr>
            <a:xfrm>
              <a:off x="4349506" y="3395662"/>
              <a:ext cx="459167" cy="11113"/>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25400" cap="rnd">
              <a:solidFill>
                <a:schemeClr val="accent2"/>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2399" noProof="1">
                <a:solidFill>
                  <a:schemeClr val="tx1">
                    <a:lumMod val="65000"/>
                    <a:lumOff val="35000"/>
                  </a:schemeClr>
                </a:solidFill>
              </a:endParaRPr>
            </a:p>
          </p:txBody>
        </p:sp>
        <p:sp>
          <p:nvSpPr>
            <p:cNvPr id="36" name="任意多边形 35"/>
            <p:cNvSpPr/>
            <p:nvPr/>
          </p:nvSpPr>
          <p:spPr>
            <a:xfrm>
              <a:off x="4622782" y="3098800"/>
              <a:ext cx="292341" cy="482600"/>
            </a:xfrm>
            <a:custGeom>
              <a:avLst/>
              <a:gdLst>
                <a:gd name="connsiteX0" fmla="*/ 0 w 292323"/>
                <a:gd name="connsiteY0" fmla="*/ 0 h 482600"/>
                <a:gd name="connsiteX1" fmla="*/ 292100 w 292323"/>
                <a:gd name="connsiteY1" fmla="*/ 215900 h 482600"/>
                <a:gd name="connsiteX2" fmla="*/ 38100 w 292323"/>
                <a:gd name="connsiteY2" fmla="*/ 482600 h 482600"/>
                <a:gd name="connsiteX0-1" fmla="*/ 0 w 292323"/>
                <a:gd name="connsiteY0-2" fmla="*/ 0 h 482600"/>
                <a:gd name="connsiteX1-3" fmla="*/ 292100 w 292323"/>
                <a:gd name="connsiteY1-4" fmla="*/ 215900 h 482600"/>
                <a:gd name="connsiteX2-5" fmla="*/ 38100 w 292323"/>
                <a:gd name="connsiteY2-6" fmla="*/ 482600 h 482600"/>
              </a:gdLst>
              <a:ahLst/>
              <a:cxnLst>
                <a:cxn ang="0">
                  <a:pos x="connsiteX0-1" y="connsiteY0-2"/>
                </a:cxn>
                <a:cxn ang="0">
                  <a:pos x="connsiteX1-3" y="connsiteY1-4"/>
                </a:cxn>
                <a:cxn ang="0">
                  <a:pos x="connsiteX2-5" y="connsiteY2-6"/>
                </a:cxn>
              </a:cxnLst>
              <a:rect l="l" t="t" r="r" b="b"/>
              <a:pathLst>
                <a:path w="292323" h="482600">
                  <a:moveTo>
                    <a:pt x="0" y="0"/>
                  </a:moveTo>
                  <a:cubicBezTo>
                    <a:pt x="142875" y="67733"/>
                    <a:pt x="285750" y="135467"/>
                    <a:pt x="292100" y="215900"/>
                  </a:cubicBezTo>
                  <a:cubicBezTo>
                    <a:pt x="298450" y="296333"/>
                    <a:pt x="168275" y="389466"/>
                    <a:pt x="38100" y="482600"/>
                  </a:cubicBezTo>
                </a:path>
              </a:pathLst>
            </a:custGeom>
            <a:noFill/>
            <a:ln w="25400"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2399" noProof="1">
                <a:solidFill>
                  <a:schemeClr val="tx1">
                    <a:lumMod val="65000"/>
                    <a:lumOff val="35000"/>
                  </a:schemeClr>
                </a:solidFill>
              </a:endParaRPr>
            </a:p>
          </p:txBody>
        </p:sp>
      </p:grpSp>
      <p:grpSp>
        <p:nvGrpSpPr>
          <p:cNvPr id="37" name="chenying0907 166"/>
          <p:cNvGrpSpPr>
            <a:grpSpLocks/>
          </p:cNvGrpSpPr>
          <p:nvPr/>
        </p:nvGrpSpPr>
        <p:grpSpPr bwMode="auto">
          <a:xfrm>
            <a:off x="7311651" y="2633663"/>
            <a:ext cx="564976" cy="482600"/>
            <a:chOff x="4349506" y="3098800"/>
            <a:chExt cx="565617" cy="482600"/>
          </a:xfrm>
        </p:grpSpPr>
        <p:sp>
          <p:nvSpPr>
            <p:cNvPr id="38" name="任意多边形 37"/>
            <p:cNvSpPr/>
            <p:nvPr/>
          </p:nvSpPr>
          <p:spPr>
            <a:xfrm>
              <a:off x="4349506" y="3224212"/>
              <a:ext cx="459167" cy="6350"/>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25400" cap="rnd">
              <a:solidFill>
                <a:schemeClr val="accent2"/>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2399" noProof="1">
                <a:solidFill>
                  <a:schemeClr val="tx1">
                    <a:lumMod val="65000"/>
                    <a:lumOff val="35000"/>
                  </a:schemeClr>
                </a:solidFill>
              </a:endParaRPr>
            </a:p>
          </p:txBody>
        </p:sp>
        <p:sp>
          <p:nvSpPr>
            <p:cNvPr id="39" name="任意多边形 38"/>
            <p:cNvSpPr/>
            <p:nvPr/>
          </p:nvSpPr>
          <p:spPr>
            <a:xfrm>
              <a:off x="4349506" y="3395662"/>
              <a:ext cx="459167" cy="11113"/>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25400" cap="rnd">
              <a:solidFill>
                <a:schemeClr val="accent2"/>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2399" noProof="1">
                <a:solidFill>
                  <a:schemeClr val="tx1">
                    <a:lumMod val="65000"/>
                    <a:lumOff val="35000"/>
                  </a:schemeClr>
                </a:solidFill>
              </a:endParaRPr>
            </a:p>
          </p:txBody>
        </p:sp>
        <p:sp>
          <p:nvSpPr>
            <p:cNvPr id="40" name="任意多边形 39"/>
            <p:cNvSpPr/>
            <p:nvPr/>
          </p:nvSpPr>
          <p:spPr>
            <a:xfrm>
              <a:off x="4622782" y="3098800"/>
              <a:ext cx="292341" cy="482600"/>
            </a:xfrm>
            <a:custGeom>
              <a:avLst/>
              <a:gdLst>
                <a:gd name="connsiteX0" fmla="*/ 0 w 292323"/>
                <a:gd name="connsiteY0" fmla="*/ 0 h 482600"/>
                <a:gd name="connsiteX1" fmla="*/ 292100 w 292323"/>
                <a:gd name="connsiteY1" fmla="*/ 215900 h 482600"/>
                <a:gd name="connsiteX2" fmla="*/ 38100 w 292323"/>
                <a:gd name="connsiteY2" fmla="*/ 482600 h 482600"/>
                <a:gd name="connsiteX0-1" fmla="*/ 0 w 292323"/>
                <a:gd name="connsiteY0-2" fmla="*/ 0 h 482600"/>
                <a:gd name="connsiteX1-3" fmla="*/ 292100 w 292323"/>
                <a:gd name="connsiteY1-4" fmla="*/ 215900 h 482600"/>
                <a:gd name="connsiteX2-5" fmla="*/ 38100 w 292323"/>
                <a:gd name="connsiteY2-6" fmla="*/ 482600 h 482600"/>
              </a:gdLst>
              <a:ahLst/>
              <a:cxnLst>
                <a:cxn ang="0">
                  <a:pos x="connsiteX0-1" y="connsiteY0-2"/>
                </a:cxn>
                <a:cxn ang="0">
                  <a:pos x="connsiteX1-3" y="connsiteY1-4"/>
                </a:cxn>
                <a:cxn ang="0">
                  <a:pos x="connsiteX2-5" y="connsiteY2-6"/>
                </a:cxn>
              </a:cxnLst>
              <a:rect l="l" t="t" r="r" b="b"/>
              <a:pathLst>
                <a:path w="292323" h="482600">
                  <a:moveTo>
                    <a:pt x="0" y="0"/>
                  </a:moveTo>
                  <a:cubicBezTo>
                    <a:pt x="142875" y="67733"/>
                    <a:pt x="285750" y="135467"/>
                    <a:pt x="292100" y="215900"/>
                  </a:cubicBezTo>
                  <a:cubicBezTo>
                    <a:pt x="298450" y="296333"/>
                    <a:pt x="168275" y="389466"/>
                    <a:pt x="38100" y="482600"/>
                  </a:cubicBezTo>
                </a:path>
              </a:pathLst>
            </a:custGeom>
            <a:noFill/>
            <a:ln w="25400"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2399" noProof="1">
                <a:solidFill>
                  <a:schemeClr val="tx1">
                    <a:lumMod val="65000"/>
                    <a:lumOff val="35000"/>
                  </a:schemeClr>
                </a:solidFill>
              </a:endParaRPr>
            </a:p>
          </p:txBody>
        </p:sp>
      </p:grpSp>
      <p:grpSp>
        <p:nvGrpSpPr>
          <p:cNvPr id="41" name="chenying0907 40"/>
          <p:cNvGrpSpPr/>
          <p:nvPr/>
        </p:nvGrpSpPr>
        <p:grpSpPr>
          <a:xfrm>
            <a:off x="5072379" y="4284913"/>
            <a:ext cx="2055178" cy="1567417"/>
            <a:chOff x="5072063" y="3787955"/>
            <a:chExt cx="2055812" cy="1567416"/>
          </a:xfrm>
        </p:grpSpPr>
        <p:sp>
          <p:nvSpPr>
            <p:cNvPr id="42" name="文本框 41"/>
            <p:cNvSpPr txBox="1"/>
            <p:nvPr/>
          </p:nvSpPr>
          <p:spPr>
            <a:xfrm>
              <a:off x="5072063" y="3787955"/>
              <a:ext cx="1827212" cy="461537"/>
            </a:xfrm>
            <a:prstGeom prst="rect">
              <a:avLst/>
            </a:prstGeom>
            <a:noFill/>
          </p:spPr>
          <p:txBody>
            <a:bodyPr>
              <a:spAutoFit/>
            </a:bodyPr>
            <a:lstStyle/>
            <a:p>
              <a:pPr algn="ctr"/>
              <a:r>
                <a:rPr lang="zh-CN" altLang="en-US" sz="2399" b="1" dirty="0">
                  <a:solidFill>
                    <a:schemeClr val="accent2"/>
                  </a:solidFill>
                  <a:latin typeface="微软雅黑" panose="020B0503020204020204" pitchFamily="34" charset="-122"/>
                  <a:ea typeface="微软雅黑" panose="020B0503020204020204" pitchFamily="34" charset="-122"/>
                </a:rPr>
                <a:t>添加标题</a:t>
              </a:r>
            </a:p>
          </p:txBody>
        </p:sp>
        <p:sp>
          <p:nvSpPr>
            <p:cNvPr id="43" name="文本框 86"/>
            <p:cNvSpPr txBox="1">
              <a:spLocks noChangeArrowheads="1"/>
            </p:cNvSpPr>
            <p:nvPr/>
          </p:nvSpPr>
          <p:spPr bwMode="auto">
            <a:xfrm>
              <a:off x="5072063" y="4524374"/>
              <a:ext cx="205581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itchFamily="34" charset="-122"/>
                </a:rPr>
                <a:t>在此录入上述图表的描述说明，在此录入上述图表的综合描述说明。在此录入上述图表的描述说明</a:t>
              </a:r>
              <a:r>
                <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itchFamily="34" charset="-122"/>
                </a:rPr>
                <a:t>.</a:t>
              </a:r>
              <a:endParaRPr lang="en-US" altLang="zh-CN" sz="1200" dirty="0">
                <a:solidFill>
                  <a:srgbClr val="595959"/>
                </a:solidFill>
                <a:latin typeface="微软雅黑" panose="020B0503020204020204" pitchFamily="34" charset="-122"/>
                <a:ea typeface="微软雅黑" panose="020B0503020204020204" pitchFamily="34" charset="-122"/>
              </a:endParaRPr>
            </a:p>
          </p:txBody>
        </p:sp>
      </p:grpSp>
      <p:grpSp>
        <p:nvGrpSpPr>
          <p:cNvPr id="44" name="chenying0907 43"/>
          <p:cNvGrpSpPr/>
          <p:nvPr/>
        </p:nvGrpSpPr>
        <p:grpSpPr>
          <a:xfrm>
            <a:off x="8171016" y="4284912"/>
            <a:ext cx="2055178" cy="1573717"/>
            <a:chOff x="8171656" y="3787955"/>
            <a:chExt cx="2055812" cy="1573717"/>
          </a:xfrm>
        </p:grpSpPr>
        <p:sp>
          <p:nvSpPr>
            <p:cNvPr id="45" name="文本框 44"/>
            <p:cNvSpPr txBox="1"/>
            <p:nvPr/>
          </p:nvSpPr>
          <p:spPr>
            <a:xfrm>
              <a:off x="8251825" y="3787955"/>
              <a:ext cx="1827213" cy="461537"/>
            </a:xfrm>
            <a:prstGeom prst="rect">
              <a:avLst/>
            </a:prstGeom>
            <a:noFill/>
          </p:spPr>
          <p:txBody>
            <a:bodyPr>
              <a:spAutoFit/>
            </a:bodyPr>
            <a:lstStyle/>
            <a:p>
              <a:pPr algn="ctr"/>
              <a:r>
                <a:rPr lang="zh-CN" altLang="en-US" sz="2399" b="1" dirty="0">
                  <a:solidFill>
                    <a:schemeClr val="accent4"/>
                  </a:solidFill>
                  <a:latin typeface="微软雅黑" panose="020B0503020204020204" pitchFamily="34" charset="-122"/>
                  <a:ea typeface="微软雅黑" panose="020B0503020204020204" pitchFamily="34" charset="-122"/>
                </a:rPr>
                <a:t>添加标题</a:t>
              </a:r>
            </a:p>
          </p:txBody>
        </p:sp>
        <p:sp>
          <p:nvSpPr>
            <p:cNvPr id="46" name="文本框 86"/>
            <p:cNvSpPr txBox="1">
              <a:spLocks noChangeArrowheads="1"/>
            </p:cNvSpPr>
            <p:nvPr/>
          </p:nvSpPr>
          <p:spPr bwMode="auto">
            <a:xfrm>
              <a:off x="8171656" y="4530675"/>
              <a:ext cx="205581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itchFamily="34" charset="-122"/>
                </a:rPr>
                <a:t>在此录入上述图表的描述说明，在此录入上述图表的综合描述说明。在此录入上述图表的描述说明</a:t>
              </a:r>
              <a:r>
                <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itchFamily="34" charset="-122"/>
                </a:rPr>
                <a:t>.</a:t>
              </a:r>
              <a:endParaRPr lang="en-US" altLang="zh-CN" sz="1200" dirty="0">
                <a:solidFill>
                  <a:srgbClr val="595959"/>
                </a:solidFill>
                <a:latin typeface="微软雅黑" panose="020B0503020204020204" pitchFamily="34" charset="-122"/>
                <a:ea typeface="微软雅黑" panose="020B0503020204020204" pitchFamily="34" charset="-122"/>
              </a:endParaRPr>
            </a:p>
          </p:txBody>
        </p:sp>
      </p:grpSp>
      <p:cxnSp>
        <p:nvCxnSpPr>
          <p:cNvPr id="47" name="直接连接符 46">
            <a:extLst>
              <a:ext uri="{FF2B5EF4-FFF2-40B4-BE49-F238E27FC236}">
                <a16:creationId xmlns:a16="http://schemas.microsoft.com/office/drawing/2014/main" xmlns="" id="{1D9FE7F8-57AA-42D2-9F41-C66C174D3988}"/>
              </a:ext>
            </a:extLst>
          </p:cNvPr>
          <p:cNvCxnSpPr>
            <a:cxnSpLocks/>
          </p:cNvCxnSpPr>
          <p:nvPr/>
        </p:nvCxnSpPr>
        <p:spPr>
          <a:xfrm>
            <a:off x="298340" y="797406"/>
            <a:ext cx="7080461"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8" name="Freeform 6">
            <a:extLst>
              <a:ext uri="{FF2B5EF4-FFF2-40B4-BE49-F238E27FC236}">
                <a16:creationId xmlns:a16="http://schemas.microsoft.com/office/drawing/2014/main" xmlns="" id="{8DEB0B9E-FF99-4796-90D1-3C507F598829}"/>
              </a:ext>
            </a:extLst>
          </p:cNvPr>
          <p:cNvSpPr>
            <a:spLocks noEditPoints="1"/>
          </p:cNvSpPr>
          <p:nvPr/>
        </p:nvSpPr>
        <p:spPr bwMode="auto">
          <a:xfrm>
            <a:off x="7378801" y="304061"/>
            <a:ext cx="477985" cy="493818"/>
          </a:xfrm>
          <a:custGeom>
            <a:avLst/>
            <a:gdLst>
              <a:gd name="T0" fmla="*/ 760 w 1905"/>
              <a:gd name="T1" fmla="*/ 1455 h 1912"/>
              <a:gd name="T2" fmla="*/ 448 w 1905"/>
              <a:gd name="T3" fmla="*/ 1143 h 1912"/>
              <a:gd name="T4" fmla="*/ 529 w 1905"/>
              <a:gd name="T5" fmla="*/ 1061 h 1912"/>
              <a:gd name="T6" fmla="*/ 841 w 1905"/>
              <a:gd name="T7" fmla="*/ 1374 h 1912"/>
              <a:gd name="T8" fmla="*/ 1802 w 1905"/>
              <a:gd name="T9" fmla="*/ 108 h 1912"/>
              <a:gd name="T10" fmla="*/ 748 w 1905"/>
              <a:gd name="T11" fmla="*/ 785 h 1912"/>
              <a:gd name="T12" fmla="*/ 55 w 1905"/>
              <a:gd name="T13" fmla="*/ 1737 h 1912"/>
              <a:gd name="T14" fmla="*/ 173 w 1905"/>
              <a:gd name="T15" fmla="*/ 1854 h 1912"/>
              <a:gd name="T16" fmla="*/ 1124 w 1905"/>
              <a:gd name="T17" fmla="*/ 1161 h 1912"/>
              <a:gd name="T18" fmla="*/ 1802 w 1905"/>
              <a:gd name="T19" fmla="*/ 108 h 1912"/>
              <a:gd name="T20" fmla="*/ 110 w 1905"/>
              <a:gd name="T21" fmla="*/ 1803 h 1912"/>
              <a:gd name="T22" fmla="*/ 0 w 1905"/>
              <a:gd name="T23" fmla="*/ 1912 h 1912"/>
              <a:gd name="T24" fmla="*/ 1758 w 1905"/>
              <a:gd name="T25" fmla="*/ 368 h 1912"/>
              <a:gd name="T26" fmla="*/ 1544 w 1905"/>
              <a:gd name="T27" fmla="*/ 153 h 1912"/>
              <a:gd name="T28" fmla="*/ 786 w 1905"/>
              <a:gd name="T29" fmla="*/ 513 h 1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5" h="1912">
                <a:moveTo>
                  <a:pt x="760" y="1455"/>
                </a:moveTo>
                <a:cubicBezTo>
                  <a:pt x="448" y="1143"/>
                  <a:pt x="448" y="1143"/>
                  <a:pt x="448" y="1143"/>
                </a:cubicBezTo>
                <a:moveTo>
                  <a:pt x="529" y="1061"/>
                </a:moveTo>
                <a:cubicBezTo>
                  <a:pt x="841" y="1374"/>
                  <a:pt x="841" y="1374"/>
                  <a:pt x="841" y="1374"/>
                </a:cubicBezTo>
                <a:moveTo>
                  <a:pt x="1802" y="108"/>
                </a:moveTo>
                <a:cubicBezTo>
                  <a:pt x="1698" y="4"/>
                  <a:pt x="1226" y="307"/>
                  <a:pt x="748" y="785"/>
                </a:cubicBezTo>
                <a:cubicBezTo>
                  <a:pt x="364" y="1169"/>
                  <a:pt x="94" y="1548"/>
                  <a:pt x="55" y="1737"/>
                </a:cubicBezTo>
                <a:cubicBezTo>
                  <a:pt x="173" y="1854"/>
                  <a:pt x="173" y="1854"/>
                  <a:pt x="173" y="1854"/>
                </a:cubicBezTo>
                <a:cubicBezTo>
                  <a:pt x="361" y="1815"/>
                  <a:pt x="740" y="1545"/>
                  <a:pt x="1124" y="1161"/>
                </a:cubicBezTo>
                <a:cubicBezTo>
                  <a:pt x="1602" y="683"/>
                  <a:pt x="1905" y="212"/>
                  <a:pt x="1802" y="108"/>
                </a:cubicBezTo>
                <a:close/>
                <a:moveTo>
                  <a:pt x="110" y="1803"/>
                </a:moveTo>
                <a:cubicBezTo>
                  <a:pt x="0" y="1912"/>
                  <a:pt x="0" y="1912"/>
                  <a:pt x="0" y="1912"/>
                </a:cubicBezTo>
                <a:moveTo>
                  <a:pt x="1758" y="368"/>
                </a:moveTo>
                <a:cubicBezTo>
                  <a:pt x="1758" y="368"/>
                  <a:pt x="1643" y="253"/>
                  <a:pt x="1544" y="153"/>
                </a:cubicBezTo>
                <a:cubicBezTo>
                  <a:pt x="1544" y="153"/>
                  <a:pt x="1319" y="0"/>
                  <a:pt x="786" y="513"/>
                </a:cubicBezTo>
              </a:path>
            </a:pathLst>
          </a:custGeom>
          <a:noFill/>
          <a:ln w="12700"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03693" tIns="51846" rIns="103693" bIns="51846" numCol="1" anchor="t" anchorCtr="0" compatLnSpc="1">
            <a:prstTxWarp prst="textNoShape">
              <a:avLst/>
            </a:prstTxWarp>
          </a:bodyPr>
          <a:lstStyle/>
          <a:p>
            <a:endParaRPr lang="zh-CN" altLang="en-US"/>
          </a:p>
        </p:txBody>
      </p:sp>
      <p:sp>
        <p:nvSpPr>
          <p:cNvPr id="49" name="TextBox 28">
            <a:extLst>
              <a:ext uri="{FF2B5EF4-FFF2-40B4-BE49-F238E27FC236}">
                <a16:creationId xmlns:a16="http://schemas.microsoft.com/office/drawing/2014/main" xmlns="" id="{5C1AEDB4-2D99-4D11-8EA5-E8B10AFB41A5}"/>
              </a:ext>
            </a:extLst>
          </p:cNvPr>
          <p:cNvSpPr txBox="1"/>
          <p:nvPr/>
        </p:nvSpPr>
        <p:spPr>
          <a:xfrm>
            <a:off x="681253" y="275546"/>
            <a:ext cx="2423342" cy="430841"/>
          </a:xfrm>
          <a:prstGeom prst="rect">
            <a:avLst/>
          </a:prstGeom>
          <a:noFill/>
        </p:spPr>
        <p:txBody>
          <a:bodyPr wrap="square" lIns="121873" tIns="60937" rIns="121873" bIns="60937" rtlCol="0">
            <a:spAutoFit/>
          </a:bodyPr>
          <a:lstStyle/>
          <a:p>
            <a:r>
              <a:rPr lang="zh-CN" altLang="en-US" sz="2000" dirty="0">
                <a:solidFill>
                  <a:schemeClr val="tx1">
                    <a:lumMod val="65000"/>
                    <a:lumOff val="35000"/>
                  </a:schemeClr>
                </a:solidFill>
                <a:latin typeface="文鼎谁的字体" panose="020B0602010101010101" pitchFamily="33" charset="-122"/>
                <a:ea typeface="文鼎谁的字体" panose="020B0602010101010101" pitchFamily="33" charset="-122"/>
              </a:rPr>
              <a:t>点击添加您的标题</a:t>
            </a:r>
          </a:p>
        </p:txBody>
      </p:sp>
      <p:grpSp>
        <p:nvGrpSpPr>
          <p:cNvPr id="50" name="组合 49">
            <a:extLst>
              <a:ext uri="{FF2B5EF4-FFF2-40B4-BE49-F238E27FC236}">
                <a16:creationId xmlns:a16="http://schemas.microsoft.com/office/drawing/2014/main" xmlns="" id="{C5500409-BAEB-4313-BBE4-B90F124A285C}"/>
              </a:ext>
            </a:extLst>
          </p:cNvPr>
          <p:cNvGrpSpPr/>
          <p:nvPr/>
        </p:nvGrpSpPr>
        <p:grpSpPr>
          <a:xfrm>
            <a:off x="214323" y="266495"/>
            <a:ext cx="406366" cy="418246"/>
            <a:chOff x="848004" y="393400"/>
            <a:chExt cx="406366" cy="418246"/>
          </a:xfrm>
          <a:effectLst>
            <a:outerShdw blurRad="165100" dist="38100" dir="6960000" sx="98000" sy="98000" algn="t" rotWithShape="0">
              <a:prstClr val="black">
                <a:alpha val="34000"/>
              </a:prstClr>
            </a:outerShdw>
          </a:effectLst>
        </p:grpSpPr>
        <p:grpSp>
          <p:nvGrpSpPr>
            <p:cNvPr id="51" name="组合 50">
              <a:extLst>
                <a:ext uri="{FF2B5EF4-FFF2-40B4-BE49-F238E27FC236}">
                  <a16:creationId xmlns:a16="http://schemas.microsoft.com/office/drawing/2014/main" xmlns="" id="{EC906BCF-8D57-4366-8204-36908BE1DF34}"/>
                </a:ext>
              </a:extLst>
            </p:cNvPr>
            <p:cNvGrpSpPr/>
            <p:nvPr/>
          </p:nvGrpSpPr>
          <p:grpSpPr>
            <a:xfrm>
              <a:off x="848004" y="393400"/>
              <a:ext cx="406366" cy="418246"/>
              <a:chOff x="848005" y="369553"/>
              <a:chExt cx="406366" cy="418246"/>
            </a:xfrm>
          </p:grpSpPr>
          <p:sp>
            <p:nvSpPr>
              <p:cNvPr id="53" name="椭圆 52">
                <a:extLst>
                  <a:ext uri="{FF2B5EF4-FFF2-40B4-BE49-F238E27FC236}">
                    <a16:creationId xmlns:a16="http://schemas.microsoft.com/office/drawing/2014/main" xmlns="" id="{68B10B03-EEE4-46A5-A104-60EDDDAA4123}"/>
                  </a:ext>
                </a:extLst>
              </p:cNvPr>
              <p:cNvSpPr/>
              <p:nvPr/>
            </p:nvSpPr>
            <p:spPr>
              <a:xfrm>
                <a:off x="848005" y="369553"/>
                <a:ext cx="406366" cy="418246"/>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a:extLst>
                  <a:ext uri="{FF2B5EF4-FFF2-40B4-BE49-F238E27FC236}">
                    <a16:creationId xmlns:a16="http://schemas.microsoft.com/office/drawing/2014/main" xmlns="" id="{5E0F23FE-B644-4226-8F27-FD15884EBB2B}"/>
                  </a:ext>
                </a:extLst>
              </p:cNvPr>
              <p:cNvSpPr/>
              <p:nvPr/>
            </p:nvSpPr>
            <p:spPr>
              <a:xfrm>
                <a:off x="856799" y="378604"/>
                <a:ext cx="388778" cy="400144"/>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2" name="椭圆 51">
              <a:extLst>
                <a:ext uri="{FF2B5EF4-FFF2-40B4-BE49-F238E27FC236}">
                  <a16:creationId xmlns:a16="http://schemas.microsoft.com/office/drawing/2014/main" xmlns="" id="{8C933730-7C67-44FC-BAC9-135C85D9DE94}"/>
                </a:ext>
              </a:extLst>
            </p:cNvPr>
            <p:cNvSpPr/>
            <p:nvPr/>
          </p:nvSpPr>
          <p:spPr>
            <a:xfrm>
              <a:off x="907857" y="455002"/>
              <a:ext cx="286661" cy="295042"/>
            </a:xfrm>
            <a:prstGeom prst="ellipse">
              <a:avLst/>
            </a:prstGeom>
            <a:solidFill>
              <a:srgbClr val="5092E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51846" rIns="0" bIns="51846" rtlCol="0" anchor="ctr"/>
            <a:lstStyle/>
            <a:p>
              <a:pPr algn="ctr"/>
              <a:endParaRPr lang="zh-CN" altLang="en-US" sz="3600" dirty="0">
                <a:solidFill>
                  <a:schemeClr val="bg1"/>
                </a:solidFill>
                <a:latin typeface="DIN Mittelschrift Std" pitchFamily="50" charset="0"/>
                <a:ea typeface="微软雅黑" pitchFamily="34" charset="-122"/>
              </a:endParaRPr>
            </a:p>
          </p:txBody>
        </p:sp>
      </p:grpSp>
    </p:spTree>
    <p:extLst>
      <p:ext uri="{BB962C8B-B14F-4D97-AF65-F5344CB8AC3E}">
        <p14:creationId xmlns:p14="http://schemas.microsoft.com/office/powerpoint/2010/main" val="2235245903"/>
      </p:ext>
    </p:extLst>
  </p:cSld>
  <p:clrMapOvr>
    <a:masterClrMapping/>
  </p:clrMapOvr>
  <mc:AlternateContent xmlns:mc="http://schemas.openxmlformats.org/markup-compatibility/2006" xmlns:p14="http://schemas.microsoft.com/office/powerpoint/2010/main">
    <mc:Choice Requires="p14">
      <p:transition spd="slow" p14:dur="1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8" presetClass="emph" presetSubtype="0" fill="hold" grpId="1" nodeType="afterEffect">
                                  <p:stCondLst>
                                    <p:cond delay="0"/>
                                  </p:stCondLst>
                                  <p:childTnLst>
                                    <p:animRot by="21600000">
                                      <p:cBhvr>
                                        <p:cTn id="10" dur="1000" fill="hold"/>
                                        <p:tgtEl>
                                          <p:spTgt spid="4"/>
                                        </p:tgtEl>
                                        <p:attrNameLst>
                                          <p:attrName>r</p:attrName>
                                        </p:attrNameLst>
                                      </p:cBhvr>
                                    </p:animRot>
                                  </p:childTnLst>
                                </p:cTn>
                              </p:par>
                            </p:childTnLst>
                          </p:cTn>
                        </p:par>
                        <p:par>
                          <p:cTn id="11" fill="hold">
                            <p:stCondLst>
                              <p:cond delay="1500"/>
                            </p:stCondLst>
                            <p:childTnLst>
                              <p:par>
                                <p:cTn id="12" presetID="22" presetClass="entr" presetSubtype="8" fill="hold" nodeType="afterEffect">
                                  <p:stCondLst>
                                    <p:cond delay="0"/>
                                  </p:stCondLst>
                                  <p:childTnLst>
                                    <p:set>
                                      <p:cBhvr>
                                        <p:cTn id="13" dur="1" fill="hold">
                                          <p:stCondLst>
                                            <p:cond delay="0"/>
                                          </p:stCondLst>
                                        </p:cTn>
                                        <p:tgtEl>
                                          <p:spTgt spid="33"/>
                                        </p:tgtEl>
                                        <p:attrNameLst>
                                          <p:attrName>style.visibility</p:attrName>
                                        </p:attrNameLst>
                                      </p:cBhvr>
                                      <p:to>
                                        <p:strVal val="visible"/>
                                      </p:to>
                                    </p:set>
                                    <p:animEffect transition="in" filter="wipe(left)">
                                      <p:cBhvr>
                                        <p:cTn id="14" dur="500"/>
                                        <p:tgtEl>
                                          <p:spTgt spid="33"/>
                                        </p:tgtEl>
                                      </p:cBhvr>
                                    </p:animEffect>
                                  </p:childTnLst>
                                </p:cTn>
                              </p:par>
                            </p:childTnLst>
                          </p:cTn>
                        </p:par>
                        <p:par>
                          <p:cTn id="15" fill="hold">
                            <p:stCondLst>
                              <p:cond delay="2000"/>
                            </p:stCondLst>
                            <p:childTnLst>
                              <p:par>
                                <p:cTn id="16" presetID="10" presetClass="entr" presetSubtype="0" fill="hold" grpId="0" nodeType="after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fade">
                                      <p:cBhvr>
                                        <p:cTn id="18" dur="500"/>
                                        <p:tgtEl>
                                          <p:spTgt spid="27"/>
                                        </p:tgtEl>
                                      </p:cBhvr>
                                    </p:animEffect>
                                  </p:childTnLst>
                                </p:cTn>
                              </p:par>
                            </p:childTnLst>
                          </p:cTn>
                        </p:par>
                        <p:par>
                          <p:cTn id="19" fill="hold">
                            <p:stCondLst>
                              <p:cond delay="2500"/>
                            </p:stCondLst>
                            <p:childTnLst>
                              <p:par>
                                <p:cTn id="20" presetID="8" presetClass="emph" presetSubtype="0" fill="hold" grpId="1" nodeType="afterEffect">
                                  <p:stCondLst>
                                    <p:cond delay="0"/>
                                  </p:stCondLst>
                                  <p:childTnLst>
                                    <p:animRot by="21600000">
                                      <p:cBhvr>
                                        <p:cTn id="21" dur="1000" fill="hold"/>
                                        <p:tgtEl>
                                          <p:spTgt spid="27"/>
                                        </p:tgtEl>
                                        <p:attrNameLst>
                                          <p:attrName>r</p:attrName>
                                        </p:attrNameLst>
                                      </p:cBhvr>
                                    </p:animRot>
                                  </p:childTnLst>
                                </p:cTn>
                              </p:par>
                            </p:childTnLst>
                          </p:cTn>
                        </p:par>
                        <p:par>
                          <p:cTn id="22" fill="hold">
                            <p:stCondLst>
                              <p:cond delay="3500"/>
                            </p:stCondLst>
                            <p:childTnLst>
                              <p:par>
                                <p:cTn id="23" presetID="22" presetClass="entr" presetSubtype="8" fill="hold" nodeType="afterEffect">
                                  <p:stCondLst>
                                    <p:cond delay="0"/>
                                  </p:stCondLst>
                                  <p:childTnLst>
                                    <p:set>
                                      <p:cBhvr>
                                        <p:cTn id="24" dur="1" fill="hold">
                                          <p:stCondLst>
                                            <p:cond delay="0"/>
                                          </p:stCondLst>
                                        </p:cTn>
                                        <p:tgtEl>
                                          <p:spTgt spid="37"/>
                                        </p:tgtEl>
                                        <p:attrNameLst>
                                          <p:attrName>style.visibility</p:attrName>
                                        </p:attrNameLst>
                                      </p:cBhvr>
                                      <p:to>
                                        <p:strVal val="visible"/>
                                      </p:to>
                                    </p:set>
                                    <p:animEffect transition="in" filter="wipe(left)">
                                      <p:cBhvr>
                                        <p:cTn id="25" dur="500"/>
                                        <p:tgtEl>
                                          <p:spTgt spid="37"/>
                                        </p:tgtEl>
                                      </p:cBhvr>
                                    </p:animEffect>
                                  </p:childTnLst>
                                </p:cTn>
                              </p:par>
                            </p:childTnLst>
                          </p:cTn>
                        </p:par>
                        <p:par>
                          <p:cTn id="26" fill="hold">
                            <p:stCondLst>
                              <p:cond delay="4000"/>
                            </p:stCondLst>
                            <p:childTnLst>
                              <p:par>
                                <p:cTn id="27" presetID="10" presetClass="entr" presetSubtype="0" fill="hold" grpId="0" nodeType="after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fade">
                                      <p:cBhvr>
                                        <p:cTn id="29" dur="500"/>
                                        <p:tgtEl>
                                          <p:spTgt spid="30"/>
                                        </p:tgtEl>
                                      </p:cBhvr>
                                    </p:animEffect>
                                  </p:childTnLst>
                                </p:cTn>
                              </p:par>
                            </p:childTnLst>
                          </p:cTn>
                        </p:par>
                        <p:par>
                          <p:cTn id="30" fill="hold">
                            <p:stCondLst>
                              <p:cond delay="4500"/>
                            </p:stCondLst>
                            <p:childTnLst>
                              <p:par>
                                <p:cTn id="31" presetID="8" presetClass="emph" presetSubtype="0" fill="hold" grpId="1" nodeType="afterEffect">
                                  <p:stCondLst>
                                    <p:cond delay="0"/>
                                  </p:stCondLst>
                                  <p:childTnLst>
                                    <p:animRot by="21600000">
                                      <p:cBhvr>
                                        <p:cTn id="32" dur="1000" fill="hold"/>
                                        <p:tgtEl>
                                          <p:spTgt spid="30"/>
                                        </p:tgtEl>
                                        <p:attrNameLst>
                                          <p:attrName>r</p:attrName>
                                        </p:attrNameLst>
                                      </p:cBhvr>
                                    </p:animRot>
                                  </p:childTnLst>
                                </p:cTn>
                              </p:par>
                            </p:childTnLst>
                          </p:cTn>
                        </p:par>
                        <p:par>
                          <p:cTn id="33" fill="hold">
                            <p:stCondLst>
                              <p:cond delay="5500"/>
                            </p:stCondLst>
                            <p:childTnLst>
                              <p:par>
                                <p:cTn id="34" presetID="16" presetClass="entr" presetSubtype="37" fill="hold" grpId="0" nodeType="after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barn(outVertical)">
                                      <p:cBhvr>
                                        <p:cTn id="36" dur="500"/>
                                        <p:tgtEl>
                                          <p:spTgt spid="8"/>
                                        </p:tgtEl>
                                      </p:cBhvr>
                                    </p:animEffect>
                                  </p:childTnLst>
                                </p:cTn>
                              </p:par>
                            </p:childTnLst>
                          </p:cTn>
                        </p:par>
                        <p:par>
                          <p:cTn id="37" fill="hold">
                            <p:stCondLst>
                              <p:cond delay="6000"/>
                            </p:stCondLst>
                            <p:childTnLst>
                              <p:par>
                                <p:cTn id="38" presetID="47" presetClass="entr" presetSubtype="0" fill="hold" nodeType="after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350"/>
                                        <p:tgtEl>
                                          <p:spTgt spid="10"/>
                                        </p:tgtEl>
                                      </p:cBhvr>
                                    </p:animEffect>
                                    <p:anim calcmode="lin" valueType="num">
                                      <p:cBhvr>
                                        <p:cTn id="41" dur="350" fill="hold"/>
                                        <p:tgtEl>
                                          <p:spTgt spid="10"/>
                                        </p:tgtEl>
                                        <p:attrNameLst>
                                          <p:attrName>ppt_x</p:attrName>
                                        </p:attrNameLst>
                                      </p:cBhvr>
                                      <p:tavLst>
                                        <p:tav tm="0">
                                          <p:val>
                                            <p:strVal val="#ppt_x"/>
                                          </p:val>
                                        </p:tav>
                                        <p:tav tm="100000">
                                          <p:val>
                                            <p:strVal val="#ppt_x"/>
                                          </p:val>
                                        </p:tav>
                                      </p:tavLst>
                                    </p:anim>
                                    <p:anim calcmode="lin" valueType="num">
                                      <p:cBhvr>
                                        <p:cTn id="42" dur="350" fill="hold"/>
                                        <p:tgtEl>
                                          <p:spTgt spid="10"/>
                                        </p:tgtEl>
                                        <p:attrNameLst>
                                          <p:attrName>ppt_y</p:attrName>
                                        </p:attrNameLst>
                                      </p:cBhvr>
                                      <p:tavLst>
                                        <p:tav tm="0">
                                          <p:val>
                                            <p:strVal val="#ppt_y-.1"/>
                                          </p:val>
                                        </p:tav>
                                        <p:tav tm="100000">
                                          <p:val>
                                            <p:strVal val="#ppt_y"/>
                                          </p:val>
                                        </p:tav>
                                      </p:tavLst>
                                    </p:anim>
                                  </p:childTnLst>
                                </p:cTn>
                              </p:par>
                            </p:childTnLst>
                          </p:cTn>
                        </p:par>
                        <p:par>
                          <p:cTn id="43" fill="hold">
                            <p:stCondLst>
                              <p:cond delay="6350"/>
                            </p:stCondLst>
                            <p:childTnLst>
                              <p:par>
                                <p:cTn id="44" presetID="42" presetClass="entr" presetSubtype="0" fill="hold" grpId="0" nodeType="after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fade">
                                      <p:cBhvr>
                                        <p:cTn id="46" dur="350"/>
                                        <p:tgtEl>
                                          <p:spTgt spid="9"/>
                                        </p:tgtEl>
                                      </p:cBhvr>
                                    </p:animEffect>
                                    <p:anim calcmode="lin" valueType="num">
                                      <p:cBhvr>
                                        <p:cTn id="47" dur="350" fill="hold"/>
                                        <p:tgtEl>
                                          <p:spTgt spid="9"/>
                                        </p:tgtEl>
                                        <p:attrNameLst>
                                          <p:attrName>ppt_x</p:attrName>
                                        </p:attrNameLst>
                                      </p:cBhvr>
                                      <p:tavLst>
                                        <p:tav tm="0">
                                          <p:val>
                                            <p:strVal val="#ppt_x"/>
                                          </p:val>
                                        </p:tav>
                                        <p:tav tm="100000">
                                          <p:val>
                                            <p:strVal val="#ppt_x"/>
                                          </p:val>
                                        </p:tav>
                                      </p:tavLst>
                                    </p:anim>
                                    <p:anim calcmode="lin" valueType="num">
                                      <p:cBhvr>
                                        <p:cTn id="48" dur="350" fill="hold"/>
                                        <p:tgtEl>
                                          <p:spTgt spid="9"/>
                                        </p:tgtEl>
                                        <p:attrNameLst>
                                          <p:attrName>ppt_y</p:attrName>
                                        </p:attrNameLst>
                                      </p:cBhvr>
                                      <p:tavLst>
                                        <p:tav tm="0">
                                          <p:val>
                                            <p:strVal val="#ppt_y+.1"/>
                                          </p:val>
                                        </p:tav>
                                        <p:tav tm="100000">
                                          <p:val>
                                            <p:strVal val="#ppt_y"/>
                                          </p:val>
                                        </p:tav>
                                      </p:tavLst>
                                    </p:anim>
                                  </p:childTnLst>
                                </p:cTn>
                              </p:par>
                            </p:childTnLst>
                          </p:cTn>
                        </p:par>
                        <p:par>
                          <p:cTn id="49" fill="hold">
                            <p:stCondLst>
                              <p:cond delay="6700"/>
                            </p:stCondLst>
                            <p:childTnLst>
                              <p:par>
                                <p:cTn id="50" presetID="42" presetClass="entr" presetSubtype="0" fill="hold" nodeType="after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fade">
                                      <p:cBhvr>
                                        <p:cTn id="52" dur="750"/>
                                        <p:tgtEl>
                                          <p:spTgt spid="5"/>
                                        </p:tgtEl>
                                      </p:cBhvr>
                                    </p:animEffect>
                                    <p:anim calcmode="lin" valueType="num">
                                      <p:cBhvr>
                                        <p:cTn id="53" dur="750" fill="hold"/>
                                        <p:tgtEl>
                                          <p:spTgt spid="5"/>
                                        </p:tgtEl>
                                        <p:attrNameLst>
                                          <p:attrName>ppt_x</p:attrName>
                                        </p:attrNameLst>
                                      </p:cBhvr>
                                      <p:tavLst>
                                        <p:tav tm="0">
                                          <p:val>
                                            <p:strVal val="#ppt_x"/>
                                          </p:val>
                                        </p:tav>
                                        <p:tav tm="100000">
                                          <p:val>
                                            <p:strVal val="#ppt_x"/>
                                          </p:val>
                                        </p:tav>
                                      </p:tavLst>
                                    </p:anim>
                                    <p:anim calcmode="lin" valueType="num">
                                      <p:cBhvr>
                                        <p:cTn id="54" dur="750" fill="hold"/>
                                        <p:tgtEl>
                                          <p:spTgt spid="5"/>
                                        </p:tgtEl>
                                        <p:attrNameLst>
                                          <p:attrName>ppt_y</p:attrName>
                                        </p:attrNameLst>
                                      </p:cBhvr>
                                      <p:tavLst>
                                        <p:tav tm="0">
                                          <p:val>
                                            <p:strVal val="#ppt_y+.1"/>
                                          </p:val>
                                        </p:tav>
                                        <p:tav tm="100000">
                                          <p:val>
                                            <p:strVal val="#ppt_y"/>
                                          </p:val>
                                        </p:tav>
                                      </p:tavLst>
                                    </p:anim>
                                  </p:childTnLst>
                                </p:cTn>
                              </p:par>
                            </p:childTnLst>
                          </p:cTn>
                        </p:par>
                        <p:par>
                          <p:cTn id="55" fill="hold">
                            <p:stCondLst>
                              <p:cond delay="7450"/>
                            </p:stCondLst>
                            <p:childTnLst>
                              <p:par>
                                <p:cTn id="56" presetID="16" presetClass="entr" presetSubtype="37" fill="hold" grpId="0" nodeType="afterEffect">
                                  <p:stCondLst>
                                    <p:cond delay="0"/>
                                  </p:stCondLst>
                                  <p:childTnLst>
                                    <p:set>
                                      <p:cBhvr>
                                        <p:cTn id="57" dur="1" fill="hold">
                                          <p:stCondLst>
                                            <p:cond delay="0"/>
                                          </p:stCondLst>
                                        </p:cTn>
                                        <p:tgtEl>
                                          <p:spTgt spid="28"/>
                                        </p:tgtEl>
                                        <p:attrNameLst>
                                          <p:attrName>style.visibility</p:attrName>
                                        </p:attrNameLst>
                                      </p:cBhvr>
                                      <p:to>
                                        <p:strVal val="visible"/>
                                      </p:to>
                                    </p:set>
                                    <p:animEffect transition="in" filter="barn(outVertical)">
                                      <p:cBhvr>
                                        <p:cTn id="58" dur="500"/>
                                        <p:tgtEl>
                                          <p:spTgt spid="28"/>
                                        </p:tgtEl>
                                      </p:cBhvr>
                                    </p:animEffect>
                                  </p:childTnLst>
                                </p:cTn>
                              </p:par>
                            </p:childTnLst>
                          </p:cTn>
                        </p:par>
                        <p:par>
                          <p:cTn id="59" fill="hold">
                            <p:stCondLst>
                              <p:cond delay="7950"/>
                            </p:stCondLst>
                            <p:childTnLst>
                              <p:par>
                                <p:cTn id="60" presetID="47" presetClass="entr" presetSubtype="0" fill="hold" nodeType="after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fade">
                                      <p:cBhvr>
                                        <p:cTn id="62" dur="350"/>
                                        <p:tgtEl>
                                          <p:spTgt spid="24"/>
                                        </p:tgtEl>
                                      </p:cBhvr>
                                    </p:animEffect>
                                    <p:anim calcmode="lin" valueType="num">
                                      <p:cBhvr>
                                        <p:cTn id="63" dur="350" fill="hold"/>
                                        <p:tgtEl>
                                          <p:spTgt spid="24"/>
                                        </p:tgtEl>
                                        <p:attrNameLst>
                                          <p:attrName>ppt_x</p:attrName>
                                        </p:attrNameLst>
                                      </p:cBhvr>
                                      <p:tavLst>
                                        <p:tav tm="0">
                                          <p:val>
                                            <p:strVal val="#ppt_x"/>
                                          </p:val>
                                        </p:tav>
                                        <p:tav tm="100000">
                                          <p:val>
                                            <p:strVal val="#ppt_x"/>
                                          </p:val>
                                        </p:tav>
                                      </p:tavLst>
                                    </p:anim>
                                    <p:anim calcmode="lin" valueType="num">
                                      <p:cBhvr>
                                        <p:cTn id="64" dur="350" fill="hold"/>
                                        <p:tgtEl>
                                          <p:spTgt spid="24"/>
                                        </p:tgtEl>
                                        <p:attrNameLst>
                                          <p:attrName>ppt_y</p:attrName>
                                        </p:attrNameLst>
                                      </p:cBhvr>
                                      <p:tavLst>
                                        <p:tav tm="0">
                                          <p:val>
                                            <p:strVal val="#ppt_y-.1"/>
                                          </p:val>
                                        </p:tav>
                                        <p:tav tm="100000">
                                          <p:val>
                                            <p:strVal val="#ppt_y"/>
                                          </p:val>
                                        </p:tav>
                                      </p:tavLst>
                                    </p:anim>
                                  </p:childTnLst>
                                </p:cTn>
                              </p:par>
                            </p:childTnLst>
                          </p:cTn>
                        </p:par>
                        <p:par>
                          <p:cTn id="65" fill="hold">
                            <p:stCondLst>
                              <p:cond delay="8300"/>
                            </p:stCondLst>
                            <p:childTnLst>
                              <p:par>
                                <p:cTn id="66" presetID="42" presetClass="entr" presetSubtype="0" fill="hold" grpId="0" nodeType="afterEffect">
                                  <p:stCondLst>
                                    <p:cond delay="0"/>
                                  </p:stCondLst>
                                  <p:childTnLst>
                                    <p:set>
                                      <p:cBhvr>
                                        <p:cTn id="67" dur="1" fill="hold">
                                          <p:stCondLst>
                                            <p:cond delay="0"/>
                                          </p:stCondLst>
                                        </p:cTn>
                                        <p:tgtEl>
                                          <p:spTgt spid="29"/>
                                        </p:tgtEl>
                                        <p:attrNameLst>
                                          <p:attrName>style.visibility</p:attrName>
                                        </p:attrNameLst>
                                      </p:cBhvr>
                                      <p:to>
                                        <p:strVal val="visible"/>
                                      </p:to>
                                    </p:set>
                                    <p:animEffect transition="in" filter="fade">
                                      <p:cBhvr>
                                        <p:cTn id="68" dur="350"/>
                                        <p:tgtEl>
                                          <p:spTgt spid="29"/>
                                        </p:tgtEl>
                                      </p:cBhvr>
                                    </p:animEffect>
                                    <p:anim calcmode="lin" valueType="num">
                                      <p:cBhvr>
                                        <p:cTn id="69" dur="350" fill="hold"/>
                                        <p:tgtEl>
                                          <p:spTgt spid="29"/>
                                        </p:tgtEl>
                                        <p:attrNameLst>
                                          <p:attrName>ppt_x</p:attrName>
                                        </p:attrNameLst>
                                      </p:cBhvr>
                                      <p:tavLst>
                                        <p:tav tm="0">
                                          <p:val>
                                            <p:strVal val="#ppt_x"/>
                                          </p:val>
                                        </p:tav>
                                        <p:tav tm="100000">
                                          <p:val>
                                            <p:strVal val="#ppt_x"/>
                                          </p:val>
                                        </p:tav>
                                      </p:tavLst>
                                    </p:anim>
                                    <p:anim calcmode="lin" valueType="num">
                                      <p:cBhvr>
                                        <p:cTn id="70" dur="350" fill="hold"/>
                                        <p:tgtEl>
                                          <p:spTgt spid="29"/>
                                        </p:tgtEl>
                                        <p:attrNameLst>
                                          <p:attrName>ppt_y</p:attrName>
                                        </p:attrNameLst>
                                      </p:cBhvr>
                                      <p:tavLst>
                                        <p:tav tm="0">
                                          <p:val>
                                            <p:strVal val="#ppt_y+.1"/>
                                          </p:val>
                                        </p:tav>
                                        <p:tav tm="100000">
                                          <p:val>
                                            <p:strVal val="#ppt_y"/>
                                          </p:val>
                                        </p:tav>
                                      </p:tavLst>
                                    </p:anim>
                                  </p:childTnLst>
                                </p:cTn>
                              </p:par>
                            </p:childTnLst>
                          </p:cTn>
                        </p:par>
                        <p:par>
                          <p:cTn id="71" fill="hold">
                            <p:stCondLst>
                              <p:cond delay="8650"/>
                            </p:stCondLst>
                            <p:childTnLst>
                              <p:par>
                                <p:cTn id="72" presetID="42" presetClass="entr" presetSubtype="0" fill="hold" nodeType="afterEffect">
                                  <p:stCondLst>
                                    <p:cond delay="0"/>
                                  </p:stCondLst>
                                  <p:childTnLst>
                                    <p:set>
                                      <p:cBhvr>
                                        <p:cTn id="73" dur="1" fill="hold">
                                          <p:stCondLst>
                                            <p:cond delay="0"/>
                                          </p:stCondLst>
                                        </p:cTn>
                                        <p:tgtEl>
                                          <p:spTgt spid="41"/>
                                        </p:tgtEl>
                                        <p:attrNameLst>
                                          <p:attrName>style.visibility</p:attrName>
                                        </p:attrNameLst>
                                      </p:cBhvr>
                                      <p:to>
                                        <p:strVal val="visible"/>
                                      </p:to>
                                    </p:set>
                                    <p:animEffect transition="in" filter="fade">
                                      <p:cBhvr>
                                        <p:cTn id="74" dur="750"/>
                                        <p:tgtEl>
                                          <p:spTgt spid="41"/>
                                        </p:tgtEl>
                                      </p:cBhvr>
                                    </p:animEffect>
                                    <p:anim calcmode="lin" valueType="num">
                                      <p:cBhvr>
                                        <p:cTn id="75" dur="750" fill="hold"/>
                                        <p:tgtEl>
                                          <p:spTgt spid="41"/>
                                        </p:tgtEl>
                                        <p:attrNameLst>
                                          <p:attrName>ppt_x</p:attrName>
                                        </p:attrNameLst>
                                      </p:cBhvr>
                                      <p:tavLst>
                                        <p:tav tm="0">
                                          <p:val>
                                            <p:strVal val="#ppt_x"/>
                                          </p:val>
                                        </p:tav>
                                        <p:tav tm="100000">
                                          <p:val>
                                            <p:strVal val="#ppt_x"/>
                                          </p:val>
                                        </p:tav>
                                      </p:tavLst>
                                    </p:anim>
                                    <p:anim calcmode="lin" valueType="num">
                                      <p:cBhvr>
                                        <p:cTn id="76" dur="750" fill="hold"/>
                                        <p:tgtEl>
                                          <p:spTgt spid="41"/>
                                        </p:tgtEl>
                                        <p:attrNameLst>
                                          <p:attrName>ppt_y</p:attrName>
                                        </p:attrNameLst>
                                      </p:cBhvr>
                                      <p:tavLst>
                                        <p:tav tm="0">
                                          <p:val>
                                            <p:strVal val="#ppt_y+.1"/>
                                          </p:val>
                                        </p:tav>
                                        <p:tav tm="100000">
                                          <p:val>
                                            <p:strVal val="#ppt_y"/>
                                          </p:val>
                                        </p:tav>
                                      </p:tavLst>
                                    </p:anim>
                                  </p:childTnLst>
                                </p:cTn>
                              </p:par>
                            </p:childTnLst>
                          </p:cTn>
                        </p:par>
                        <p:par>
                          <p:cTn id="77" fill="hold">
                            <p:stCondLst>
                              <p:cond delay="9400"/>
                            </p:stCondLst>
                            <p:childTnLst>
                              <p:par>
                                <p:cTn id="78" presetID="16" presetClass="entr" presetSubtype="37" fill="hold" grpId="0" nodeType="afterEffect">
                                  <p:stCondLst>
                                    <p:cond delay="0"/>
                                  </p:stCondLst>
                                  <p:childTnLst>
                                    <p:set>
                                      <p:cBhvr>
                                        <p:cTn id="79" dur="1" fill="hold">
                                          <p:stCondLst>
                                            <p:cond delay="0"/>
                                          </p:stCondLst>
                                        </p:cTn>
                                        <p:tgtEl>
                                          <p:spTgt spid="31"/>
                                        </p:tgtEl>
                                        <p:attrNameLst>
                                          <p:attrName>style.visibility</p:attrName>
                                        </p:attrNameLst>
                                      </p:cBhvr>
                                      <p:to>
                                        <p:strVal val="visible"/>
                                      </p:to>
                                    </p:set>
                                    <p:animEffect transition="in" filter="barn(outVertical)">
                                      <p:cBhvr>
                                        <p:cTn id="80" dur="500"/>
                                        <p:tgtEl>
                                          <p:spTgt spid="31"/>
                                        </p:tgtEl>
                                      </p:cBhvr>
                                    </p:animEffect>
                                  </p:childTnLst>
                                </p:cTn>
                              </p:par>
                            </p:childTnLst>
                          </p:cTn>
                        </p:par>
                        <p:par>
                          <p:cTn id="81" fill="hold">
                            <p:stCondLst>
                              <p:cond delay="9900"/>
                            </p:stCondLst>
                            <p:childTnLst>
                              <p:par>
                                <p:cTn id="82" presetID="47" presetClass="entr" presetSubtype="0" fill="hold" nodeType="afterEffect">
                                  <p:stCondLst>
                                    <p:cond delay="0"/>
                                  </p:stCondLst>
                                  <p:childTnLst>
                                    <p:set>
                                      <p:cBhvr>
                                        <p:cTn id="83" dur="1" fill="hold">
                                          <p:stCondLst>
                                            <p:cond delay="0"/>
                                          </p:stCondLst>
                                        </p:cTn>
                                        <p:tgtEl>
                                          <p:spTgt spid="16"/>
                                        </p:tgtEl>
                                        <p:attrNameLst>
                                          <p:attrName>style.visibility</p:attrName>
                                        </p:attrNameLst>
                                      </p:cBhvr>
                                      <p:to>
                                        <p:strVal val="visible"/>
                                      </p:to>
                                    </p:set>
                                    <p:animEffect transition="in" filter="fade">
                                      <p:cBhvr>
                                        <p:cTn id="84" dur="350"/>
                                        <p:tgtEl>
                                          <p:spTgt spid="16"/>
                                        </p:tgtEl>
                                      </p:cBhvr>
                                    </p:animEffect>
                                    <p:anim calcmode="lin" valueType="num">
                                      <p:cBhvr>
                                        <p:cTn id="85" dur="350" fill="hold"/>
                                        <p:tgtEl>
                                          <p:spTgt spid="16"/>
                                        </p:tgtEl>
                                        <p:attrNameLst>
                                          <p:attrName>ppt_x</p:attrName>
                                        </p:attrNameLst>
                                      </p:cBhvr>
                                      <p:tavLst>
                                        <p:tav tm="0">
                                          <p:val>
                                            <p:strVal val="#ppt_x"/>
                                          </p:val>
                                        </p:tav>
                                        <p:tav tm="100000">
                                          <p:val>
                                            <p:strVal val="#ppt_x"/>
                                          </p:val>
                                        </p:tav>
                                      </p:tavLst>
                                    </p:anim>
                                    <p:anim calcmode="lin" valueType="num">
                                      <p:cBhvr>
                                        <p:cTn id="86" dur="350" fill="hold"/>
                                        <p:tgtEl>
                                          <p:spTgt spid="16"/>
                                        </p:tgtEl>
                                        <p:attrNameLst>
                                          <p:attrName>ppt_y</p:attrName>
                                        </p:attrNameLst>
                                      </p:cBhvr>
                                      <p:tavLst>
                                        <p:tav tm="0">
                                          <p:val>
                                            <p:strVal val="#ppt_y-.1"/>
                                          </p:val>
                                        </p:tav>
                                        <p:tav tm="100000">
                                          <p:val>
                                            <p:strVal val="#ppt_y"/>
                                          </p:val>
                                        </p:tav>
                                      </p:tavLst>
                                    </p:anim>
                                  </p:childTnLst>
                                </p:cTn>
                              </p:par>
                            </p:childTnLst>
                          </p:cTn>
                        </p:par>
                        <p:par>
                          <p:cTn id="87" fill="hold">
                            <p:stCondLst>
                              <p:cond delay="10250"/>
                            </p:stCondLst>
                            <p:childTnLst>
                              <p:par>
                                <p:cTn id="88" presetID="42" presetClass="entr" presetSubtype="0" fill="hold" grpId="0" nodeType="afterEffect">
                                  <p:stCondLst>
                                    <p:cond delay="0"/>
                                  </p:stCondLst>
                                  <p:childTnLst>
                                    <p:set>
                                      <p:cBhvr>
                                        <p:cTn id="89" dur="1" fill="hold">
                                          <p:stCondLst>
                                            <p:cond delay="0"/>
                                          </p:stCondLst>
                                        </p:cTn>
                                        <p:tgtEl>
                                          <p:spTgt spid="32"/>
                                        </p:tgtEl>
                                        <p:attrNameLst>
                                          <p:attrName>style.visibility</p:attrName>
                                        </p:attrNameLst>
                                      </p:cBhvr>
                                      <p:to>
                                        <p:strVal val="visible"/>
                                      </p:to>
                                    </p:set>
                                    <p:animEffect transition="in" filter="fade">
                                      <p:cBhvr>
                                        <p:cTn id="90" dur="350"/>
                                        <p:tgtEl>
                                          <p:spTgt spid="32"/>
                                        </p:tgtEl>
                                      </p:cBhvr>
                                    </p:animEffect>
                                    <p:anim calcmode="lin" valueType="num">
                                      <p:cBhvr>
                                        <p:cTn id="91" dur="350" fill="hold"/>
                                        <p:tgtEl>
                                          <p:spTgt spid="32"/>
                                        </p:tgtEl>
                                        <p:attrNameLst>
                                          <p:attrName>ppt_x</p:attrName>
                                        </p:attrNameLst>
                                      </p:cBhvr>
                                      <p:tavLst>
                                        <p:tav tm="0">
                                          <p:val>
                                            <p:strVal val="#ppt_x"/>
                                          </p:val>
                                        </p:tav>
                                        <p:tav tm="100000">
                                          <p:val>
                                            <p:strVal val="#ppt_x"/>
                                          </p:val>
                                        </p:tav>
                                      </p:tavLst>
                                    </p:anim>
                                    <p:anim calcmode="lin" valueType="num">
                                      <p:cBhvr>
                                        <p:cTn id="92" dur="350" fill="hold"/>
                                        <p:tgtEl>
                                          <p:spTgt spid="32"/>
                                        </p:tgtEl>
                                        <p:attrNameLst>
                                          <p:attrName>ppt_y</p:attrName>
                                        </p:attrNameLst>
                                      </p:cBhvr>
                                      <p:tavLst>
                                        <p:tav tm="0">
                                          <p:val>
                                            <p:strVal val="#ppt_y+.1"/>
                                          </p:val>
                                        </p:tav>
                                        <p:tav tm="100000">
                                          <p:val>
                                            <p:strVal val="#ppt_y"/>
                                          </p:val>
                                        </p:tav>
                                      </p:tavLst>
                                    </p:anim>
                                  </p:childTnLst>
                                </p:cTn>
                              </p:par>
                            </p:childTnLst>
                          </p:cTn>
                        </p:par>
                        <p:par>
                          <p:cTn id="93" fill="hold">
                            <p:stCondLst>
                              <p:cond delay="10600"/>
                            </p:stCondLst>
                            <p:childTnLst>
                              <p:par>
                                <p:cTn id="94" presetID="42" presetClass="entr" presetSubtype="0" fill="hold" nodeType="afterEffect">
                                  <p:stCondLst>
                                    <p:cond delay="0"/>
                                  </p:stCondLst>
                                  <p:childTnLst>
                                    <p:set>
                                      <p:cBhvr>
                                        <p:cTn id="95" dur="1" fill="hold">
                                          <p:stCondLst>
                                            <p:cond delay="0"/>
                                          </p:stCondLst>
                                        </p:cTn>
                                        <p:tgtEl>
                                          <p:spTgt spid="44"/>
                                        </p:tgtEl>
                                        <p:attrNameLst>
                                          <p:attrName>style.visibility</p:attrName>
                                        </p:attrNameLst>
                                      </p:cBhvr>
                                      <p:to>
                                        <p:strVal val="visible"/>
                                      </p:to>
                                    </p:set>
                                    <p:animEffect transition="in" filter="fade">
                                      <p:cBhvr>
                                        <p:cTn id="96" dur="750"/>
                                        <p:tgtEl>
                                          <p:spTgt spid="44"/>
                                        </p:tgtEl>
                                      </p:cBhvr>
                                    </p:animEffect>
                                    <p:anim calcmode="lin" valueType="num">
                                      <p:cBhvr>
                                        <p:cTn id="97" dur="750" fill="hold"/>
                                        <p:tgtEl>
                                          <p:spTgt spid="44"/>
                                        </p:tgtEl>
                                        <p:attrNameLst>
                                          <p:attrName>ppt_x</p:attrName>
                                        </p:attrNameLst>
                                      </p:cBhvr>
                                      <p:tavLst>
                                        <p:tav tm="0">
                                          <p:val>
                                            <p:strVal val="#ppt_x"/>
                                          </p:val>
                                        </p:tav>
                                        <p:tav tm="100000">
                                          <p:val>
                                            <p:strVal val="#ppt_x"/>
                                          </p:val>
                                        </p:tav>
                                      </p:tavLst>
                                    </p:anim>
                                    <p:anim calcmode="lin" valueType="num">
                                      <p:cBhvr>
                                        <p:cTn id="98" dur="750" fill="hold"/>
                                        <p:tgtEl>
                                          <p:spTgt spid="44"/>
                                        </p:tgtEl>
                                        <p:attrNameLst>
                                          <p:attrName>ppt_y</p:attrName>
                                        </p:attrNameLst>
                                      </p:cBhvr>
                                      <p:tavLst>
                                        <p:tav tm="0">
                                          <p:val>
                                            <p:strVal val="#ppt_y+.1"/>
                                          </p:val>
                                        </p:tav>
                                        <p:tav tm="100000">
                                          <p:val>
                                            <p:strVal val="#ppt_y"/>
                                          </p:val>
                                        </p:tav>
                                      </p:tavLst>
                                    </p:anim>
                                  </p:childTnLst>
                                </p:cTn>
                              </p:par>
                              <p:par>
                                <p:cTn id="99" presetID="2" presetClass="entr" presetSubtype="8" fill="hold" grpId="0" nodeType="withEffect">
                                  <p:stCondLst>
                                    <p:cond delay="0"/>
                                  </p:stCondLst>
                                  <p:childTnLst>
                                    <p:set>
                                      <p:cBhvr>
                                        <p:cTn id="100" dur="1" fill="hold">
                                          <p:stCondLst>
                                            <p:cond delay="0"/>
                                          </p:stCondLst>
                                        </p:cTn>
                                        <p:tgtEl>
                                          <p:spTgt spid="48"/>
                                        </p:tgtEl>
                                        <p:attrNameLst>
                                          <p:attrName>style.visibility</p:attrName>
                                        </p:attrNameLst>
                                      </p:cBhvr>
                                      <p:to>
                                        <p:strVal val="visible"/>
                                      </p:to>
                                    </p:set>
                                    <p:anim calcmode="lin" valueType="num">
                                      <p:cBhvr additive="base">
                                        <p:cTn id="101" dur="1000" fill="hold"/>
                                        <p:tgtEl>
                                          <p:spTgt spid="48"/>
                                        </p:tgtEl>
                                        <p:attrNameLst>
                                          <p:attrName>ppt_x</p:attrName>
                                        </p:attrNameLst>
                                      </p:cBhvr>
                                      <p:tavLst>
                                        <p:tav tm="0">
                                          <p:val>
                                            <p:strVal val="0-#ppt_w/2"/>
                                          </p:val>
                                        </p:tav>
                                        <p:tav tm="100000">
                                          <p:val>
                                            <p:strVal val="#ppt_x"/>
                                          </p:val>
                                        </p:tav>
                                      </p:tavLst>
                                    </p:anim>
                                    <p:anim calcmode="lin" valueType="num">
                                      <p:cBhvr additive="base">
                                        <p:cTn id="102" dur="1000" fill="hold"/>
                                        <p:tgtEl>
                                          <p:spTgt spid="48"/>
                                        </p:tgtEl>
                                        <p:attrNameLst>
                                          <p:attrName>ppt_y</p:attrName>
                                        </p:attrNameLst>
                                      </p:cBhvr>
                                      <p:tavLst>
                                        <p:tav tm="0">
                                          <p:val>
                                            <p:strVal val="#ppt_y"/>
                                          </p:val>
                                        </p:tav>
                                        <p:tav tm="100000">
                                          <p:val>
                                            <p:strVal val="#ppt_y"/>
                                          </p:val>
                                        </p:tav>
                                      </p:tavLst>
                                    </p:anim>
                                  </p:childTnLst>
                                </p:cTn>
                              </p:par>
                              <p:par>
                                <p:cTn id="103" presetID="22" presetClass="entr" presetSubtype="8" fill="hold" nodeType="withEffect">
                                  <p:stCondLst>
                                    <p:cond delay="100"/>
                                  </p:stCondLst>
                                  <p:childTnLst>
                                    <p:set>
                                      <p:cBhvr>
                                        <p:cTn id="104" dur="1" fill="hold">
                                          <p:stCondLst>
                                            <p:cond delay="0"/>
                                          </p:stCondLst>
                                        </p:cTn>
                                        <p:tgtEl>
                                          <p:spTgt spid="47"/>
                                        </p:tgtEl>
                                        <p:attrNameLst>
                                          <p:attrName>style.visibility</p:attrName>
                                        </p:attrNameLst>
                                      </p:cBhvr>
                                      <p:to>
                                        <p:strVal val="visible"/>
                                      </p:to>
                                    </p:set>
                                    <p:animEffect transition="in" filter="wipe(left)">
                                      <p:cBhvr>
                                        <p:cTn id="105" dur="1000"/>
                                        <p:tgtEl>
                                          <p:spTgt spid="47"/>
                                        </p:tgtEl>
                                      </p:cBhvr>
                                    </p:animEffect>
                                  </p:childTnLst>
                                </p:cTn>
                              </p:par>
                              <p:par>
                                <p:cTn id="106" presetID="10" presetClass="entr" presetSubtype="0" fill="hold" nodeType="withEffect">
                                  <p:stCondLst>
                                    <p:cond delay="100"/>
                                  </p:stCondLst>
                                  <p:childTnLst>
                                    <p:set>
                                      <p:cBhvr>
                                        <p:cTn id="107" dur="1" fill="hold">
                                          <p:stCondLst>
                                            <p:cond delay="0"/>
                                          </p:stCondLst>
                                        </p:cTn>
                                        <p:tgtEl>
                                          <p:spTgt spid="50"/>
                                        </p:tgtEl>
                                        <p:attrNameLst>
                                          <p:attrName>style.visibility</p:attrName>
                                        </p:attrNameLst>
                                      </p:cBhvr>
                                      <p:to>
                                        <p:strVal val="visible"/>
                                      </p:to>
                                    </p:set>
                                    <p:animEffect transition="in" filter="fade">
                                      <p:cBhvr>
                                        <p:cTn id="108" dur="500"/>
                                        <p:tgtEl>
                                          <p:spTgt spid="50"/>
                                        </p:tgtEl>
                                      </p:cBhvr>
                                    </p:animEffect>
                                  </p:childTnLst>
                                </p:cTn>
                              </p:par>
                              <p:par>
                                <p:cTn id="109" presetID="19" presetClass="entr" presetSubtype="5" fill="hold" grpId="0" nodeType="withEffect">
                                  <p:stCondLst>
                                    <p:cond delay="100"/>
                                  </p:stCondLst>
                                  <p:iterate type="lt">
                                    <p:tmPct val="10000"/>
                                  </p:iterate>
                                  <p:childTnLst>
                                    <p:set>
                                      <p:cBhvr>
                                        <p:cTn id="110" dur="1" fill="hold">
                                          <p:stCondLst>
                                            <p:cond delay="0"/>
                                          </p:stCondLst>
                                        </p:cTn>
                                        <p:tgtEl>
                                          <p:spTgt spid="49"/>
                                        </p:tgtEl>
                                        <p:attrNameLst>
                                          <p:attrName>style.visibility</p:attrName>
                                        </p:attrNameLst>
                                      </p:cBhvr>
                                      <p:to>
                                        <p:strVal val="visible"/>
                                      </p:to>
                                    </p:set>
                                    <p:anim calcmode="lin" valueType="num">
                                      <p:cBhvr>
                                        <p:cTn id="111" dur="500" fill="hold"/>
                                        <p:tgtEl>
                                          <p:spTgt spid="49"/>
                                        </p:tgtEl>
                                        <p:attrNameLst>
                                          <p:attrName>ppt_w</p:attrName>
                                        </p:attrNameLst>
                                      </p:cBhvr>
                                      <p:tavLst>
                                        <p:tav tm="0">
                                          <p:val>
                                            <p:strVal val="#ppt_w"/>
                                          </p:val>
                                        </p:tav>
                                        <p:tav tm="100000">
                                          <p:val>
                                            <p:strVal val="#ppt_w"/>
                                          </p:val>
                                        </p:tav>
                                      </p:tavLst>
                                    </p:anim>
                                    <p:anim calcmode="lin" valueType="num">
                                      <p:cBhvr>
                                        <p:cTn id="112" dur="500" fill="hold"/>
                                        <p:tgtEl>
                                          <p:spTgt spid="49"/>
                                        </p:tgtEl>
                                        <p:attrNameLst>
                                          <p:attrName>ppt_h</p:attrName>
                                        </p:attrNameLst>
                                      </p:cBhvr>
                                      <p:tavLst>
                                        <p:tav tm="0" fmla="#ppt_h*sin(2.5*pi*$)">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8" grpId="0" animBg="1"/>
      <p:bldP spid="9" grpId="0"/>
      <p:bldP spid="27" grpId="0" animBg="1"/>
      <p:bldP spid="27" grpId="1" animBg="1"/>
      <p:bldP spid="28" grpId="0" animBg="1"/>
      <p:bldP spid="29" grpId="0"/>
      <p:bldP spid="30" grpId="0" animBg="1"/>
      <p:bldP spid="30" grpId="1" animBg="1"/>
      <p:bldP spid="31" grpId="0" animBg="1"/>
      <p:bldP spid="32" grpId="0"/>
      <p:bldP spid="48" grpId="0" animBg="1"/>
      <p:bldP spid="4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a:extLst>
              <a:ext uri="{FF2B5EF4-FFF2-40B4-BE49-F238E27FC236}">
                <a16:creationId xmlns:a16="http://schemas.microsoft.com/office/drawing/2014/main" xmlns="" id="{1301699A-F7A4-4B1B-B20F-E446D2EB8EFE}"/>
              </a:ext>
            </a:extLst>
          </p:cNvPr>
          <p:cNvSpPr txBox="1"/>
          <p:nvPr/>
        </p:nvSpPr>
        <p:spPr>
          <a:xfrm>
            <a:off x="5602424" y="3453492"/>
            <a:ext cx="2376264" cy="253916"/>
          </a:xfrm>
          <a:prstGeom prst="rect">
            <a:avLst/>
          </a:prstGeom>
          <a:noFill/>
        </p:spPr>
        <p:txBody>
          <a:bodyPr wrap="square" lIns="68580" tIns="34290" rIns="68580" bIns="34290" rtlCol="0">
            <a:spAutoFit/>
          </a:bodyPr>
          <a:lstStyle/>
          <a:p>
            <a:pPr algn="dist"/>
            <a:r>
              <a:rPr lang="en-US" altLang="zh-CN" sz="1200" dirty="0">
                <a:solidFill>
                  <a:schemeClr val="tx1">
                    <a:lumMod val="50000"/>
                    <a:lumOff val="50000"/>
                  </a:schemeClr>
                </a:solidFill>
                <a:latin typeface="迷你简丫丫" panose="02010604000101010101" pitchFamily="2" charset="-122"/>
                <a:ea typeface="迷你简丫丫" panose="02010604000101010101" pitchFamily="2" charset="-122"/>
              </a:rPr>
              <a:t>ADD YOUR TITLE HERE</a:t>
            </a:r>
            <a:endParaRPr lang="zh-CN" altLang="en-US" sz="1200" dirty="0">
              <a:solidFill>
                <a:schemeClr val="tx1">
                  <a:lumMod val="50000"/>
                  <a:lumOff val="50000"/>
                </a:schemeClr>
              </a:solidFill>
              <a:latin typeface="迷你简丫丫" panose="02010604000101010101" pitchFamily="2" charset="-122"/>
              <a:ea typeface="迷你简丫丫" panose="02010604000101010101" pitchFamily="2" charset="-122"/>
            </a:endParaRPr>
          </a:p>
        </p:txBody>
      </p:sp>
      <p:sp>
        <p:nvSpPr>
          <p:cNvPr id="23" name="文本框 25">
            <a:extLst>
              <a:ext uri="{FF2B5EF4-FFF2-40B4-BE49-F238E27FC236}">
                <a16:creationId xmlns:a16="http://schemas.microsoft.com/office/drawing/2014/main" xmlns="" id="{3B18FBED-50EC-4A2C-B87E-7AD18086145C}"/>
              </a:ext>
            </a:extLst>
          </p:cNvPr>
          <p:cNvSpPr txBox="1"/>
          <p:nvPr/>
        </p:nvSpPr>
        <p:spPr>
          <a:xfrm>
            <a:off x="5557996" y="2985440"/>
            <a:ext cx="2600712" cy="438582"/>
          </a:xfrm>
          <a:prstGeom prst="rect">
            <a:avLst/>
          </a:prstGeom>
          <a:noFill/>
        </p:spPr>
        <p:txBody>
          <a:bodyPr wrap="none" lIns="68580" tIns="34290" rIns="68580" bIns="34290" rtlCol="0">
            <a:spAutoFit/>
          </a:bodyPr>
          <a:lstStyle/>
          <a:p>
            <a:r>
              <a:rPr lang="zh-CN" altLang="en-US" sz="2400" dirty="0">
                <a:solidFill>
                  <a:srgbClr val="5092E0"/>
                </a:solidFill>
                <a:latin typeface="微软雅黑" pitchFamily="34" charset="-122"/>
                <a:ea typeface="微软雅黑" pitchFamily="34" charset="-122"/>
              </a:rPr>
              <a:t>单击此处添加标题</a:t>
            </a:r>
          </a:p>
        </p:txBody>
      </p:sp>
      <p:sp>
        <p:nvSpPr>
          <p:cNvPr id="24" name="矩形 23">
            <a:extLst>
              <a:ext uri="{FF2B5EF4-FFF2-40B4-BE49-F238E27FC236}">
                <a16:creationId xmlns:a16="http://schemas.microsoft.com/office/drawing/2014/main" xmlns="" id="{4BFC41E5-B144-4672-BFD4-F54938A37F23}"/>
              </a:ext>
            </a:extLst>
          </p:cNvPr>
          <p:cNvSpPr/>
          <p:nvPr/>
        </p:nvSpPr>
        <p:spPr>
          <a:xfrm>
            <a:off x="5602424" y="2589396"/>
            <a:ext cx="2004876" cy="369332"/>
          </a:xfrm>
          <a:prstGeom prst="rect">
            <a:avLst/>
          </a:prstGeom>
          <a:solidFill>
            <a:srgbClr val="5092E0"/>
          </a:solidFill>
        </p:spPr>
        <p:txBody>
          <a:bodyPr wrap="square">
            <a:spAutoFit/>
          </a:bodyPr>
          <a:lstStyle/>
          <a:p>
            <a:r>
              <a:rPr lang="en-US" altLang="zh-CN" dirty="0">
                <a:solidFill>
                  <a:schemeClr val="bg1"/>
                </a:solidFill>
                <a:latin typeface="迷你简丫丫" panose="02010604000101010101" pitchFamily="2" charset="-122"/>
                <a:ea typeface="迷你简丫丫" panose="02010604000101010101" pitchFamily="2" charset="-122"/>
              </a:rPr>
              <a:t>PART  THREE</a:t>
            </a:r>
            <a:endParaRPr lang="zh-CN" altLang="en-US" dirty="0">
              <a:solidFill>
                <a:schemeClr val="bg1"/>
              </a:solidFill>
              <a:latin typeface="迷你简丫丫" panose="02010604000101010101" pitchFamily="2" charset="-122"/>
              <a:ea typeface="迷你简丫丫" panose="02010604000101010101" pitchFamily="2" charset="-122"/>
            </a:endParaRPr>
          </a:p>
        </p:txBody>
      </p:sp>
      <p:grpSp>
        <p:nvGrpSpPr>
          <p:cNvPr id="25" name="Group 4">
            <a:extLst>
              <a:ext uri="{FF2B5EF4-FFF2-40B4-BE49-F238E27FC236}">
                <a16:creationId xmlns:a16="http://schemas.microsoft.com/office/drawing/2014/main" xmlns="" id="{E220914B-EAD4-44D8-B7E7-16EBC713CF32}"/>
              </a:ext>
            </a:extLst>
          </p:cNvPr>
          <p:cNvGrpSpPr>
            <a:grpSpLocks noChangeAspect="1"/>
          </p:cNvGrpSpPr>
          <p:nvPr/>
        </p:nvGrpSpPr>
        <p:grpSpPr bwMode="auto">
          <a:xfrm>
            <a:off x="3730216" y="1835200"/>
            <a:ext cx="1565672" cy="2155697"/>
            <a:chOff x="1558" y="1280"/>
            <a:chExt cx="1315" cy="1810"/>
          </a:xfrm>
          <a:solidFill>
            <a:srgbClr val="5092E0"/>
          </a:solidFill>
        </p:grpSpPr>
        <p:sp>
          <p:nvSpPr>
            <p:cNvPr id="26" name="Freeform 5">
              <a:extLst>
                <a:ext uri="{FF2B5EF4-FFF2-40B4-BE49-F238E27FC236}">
                  <a16:creationId xmlns:a16="http://schemas.microsoft.com/office/drawing/2014/main" xmlns="" id="{0A493B61-CBEE-4373-A2FB-209592249D62}"/>
                </a:ext>
              </a:extLst>
            </p:cNvPr>
            <p:cNvSpPr>
              <a:spLocks/>
            </p:cNvSpPr>
            <p:nvPr/>
          </p:nvSpPr>
          <p:spPr bwMode="auto">
            <a:xfrm>
              <a:off x="1838" y="1280"/>
              <a:ext cx="1035" cy="922"/>
            </a:xfrm>
            <a:custGeom>
              <a:avLst/>
              <a:gdLst>
                <a:gd name="T0" fmla="*/ 9 w 244"/>
                <a:gd name="T1" fmla="*/ 127 h 218"/>
                <a:gd name="T2" fmla="*/ 53 w 244"/>
                <a:gd name="T3" fmla="*/ 203 h 218"/>
                <a:gd name="T4" fmla="*/ 141 w 244"/>
                <a:gd name="T5" fmla="*/ 212 h 218"/>
                <a:gd name="T6" fmla="*/ 209 w 244"/>
                <a:gd name="T7" fmla="*/ 84 h 218"/>
                <a:gd name="T8" fmla="*/ 45 w 244"/>
                <a:gd name="T9" fmla="*/ 42 h 218"/>
                <a:gd name="T10" fmla="*/ 2 w 244"/>
                <a:gd name="T11" fmla="*/ 115 h 218"/>
                <a:gd name="T12" fmla="*/ 44 w 244"/>
                <a:gd name="T13" fmla="*/ 188 h 218"/>
                <a:gd name="T14" fmla="*/ 48 w 244"/>
                <a:gd name="T15" fmla="*/ 181 h 218"/>
                <a:gd name="T16" fmla="*/ 9 w 244"/>
                <a:gd name="T17" fmla="*/ 129 h 218"/>
                <a:gd name="T18" fmla="*/ 53 w 244"/>
                <a:gd name="T19" fmla="*/ 44 h 218"/>
                <a:gd name="T20" fmla="*/ 196 w 244"/>
                <a:gd name="T21" fmla="*/ 80 h 218"/>
                <a:gd name="T22" fmla="*/ 210 w 244"/>
                <a:gd name="T23" fmla="*/ 155 h 218"/>
                <a:gd name="T24" fmla="*/ 141 w 244"/>
                <a:gd name="T25" fmla="*/ 205 h 218"/>
                <a:gd name="T26" fmla="*/ 63 w 244"/>
                <a:gd name="T27" fmla="*/ 199 h 218"/>
                <a:gd name="T28" fmla="*/ 16 w 244"/>
                <a:gd name="T29" fmla="*/ 125 h 218"/>
                <a:gd name="T30" fmla="*/ 9 w 244"/>
                <a:gd name="T31" fmla="*/ 127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4" h="218">
                  <a:moveTo>
                    <a:pt x="9" y="127"/>
                  </a:moveTo>
                  <a:cubicBezTo>
                    <a:pt x="6" y="163"/>
                    <a:pt x="21" y="188"/>
                    <a:pt x="53" y="203"/>
                  </a:cubicBezTo>
                  <a:cubicBezTo>
                    <a:pt x="80" y="216"/>
                    <a:pt x="112" y="218"/>
                    <a:pt x="141" y="212"/>
                  </a:cubicBezTo>
                  <a:cubicBezTo>
                    <a:pt x="201" y="200"/>
                    <a:pt x="244" y="141"/>
                    <a:pt x="209" y="84"/>
                  </a:cubicBezTo>
                  <a:cubicBezTo>
                    <a:pt x="177" y="33"/>
                    <a:pt x="97" y="0"/>
                    <a:pt x="45" y="42"/>
                  </a:cubicBezTo>
                  <a:cubicBezTo>
                    <a:pt x="24" y="59"/>
                    <a:pt x="2" y="86"/>
                    <a:pt x="2" y="115"/>
                  </a:cubicBezTo>
                  <a:cubicBezTo>
                    <a:pt x="1" y="147"/>
                    <a:pt x="21" y="168"/>
                    <a:pt x="44" y="188"/>
                  </a:cubicBezTo>
                  <a:cubicBezTo>
                    <a:pt x="47" y="190"/>
                    <a:pt x="51" y="184"/>
                    <a:pt x="48" y="181"/>
                  </a:cubicBezTo>
                  <a:cubicBezTo>
                    <a:pt x="32" y="166"/>
                    <a:pt x="16" y="151"/>
                    <a:pt x="9" y="129"/>
                  </a:cubicBezTo>
                  <a:cubicBezTo>
                    <a:pt x="0" y="96"/>
                    <a:pt x="28" y="62"/>
                    <a:pt x="53" y="44"/>
                  </a:cubicBezTo>
                  <a:cubicBezTo>
                    <a:pt x="100" y="10"/>
                    <a:pt x="163" y="41"/>
                    <a:pt x="196" y="80"/>
                  </a:cubicBezTo>
                  <a:cubicBezTo>
                    <a:pt x="215" y="101"/>
                    <a:pt x="221" y="129"/>
                    <a:pt x="210" y="155"/>
                  </a:cubicBezTo>
                  <a:cubicBezTo>
                    <a:pt x="199" y="183"/>
                    <a:pt x="168" y="198"/>
                    <a:pt x="141" y="205"/>
                  </a:cubicBezTo>
                  <a:cubicBezTo>
                    <a:pt x="115" y="211"/>
                    <a:pt x="88" y="207"/>
                    <a:pt x="63" y="199"/>
                  </a:cubicBezTo>
                  <a:cubicBezTo>
                    <a:pt x="30" y="187"/>
                    <a:pt x="13" y="160"/>
                    <a:pt x="16" y="125"/>
                  </a:cubicBezTo>
                  <a:cubicBezTo>
                    <a:pt x="16" y="120"/>
                    <a:pt x="9" y="124"/>
                    <a:pt x="9" y="1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6">
              <a:extLst>
                <a:ext uri="{FF2B5EF4-FFF2-40B4-BE49-F238E27FC236}">
                  <a16:creationId xmlns:a16="http://schemas.microsoft.com/office/drawing/2014/main" xmlns="" id="{3B22D548-17FC-4B4F-B342-CC310700F639}"/>
                </a:ext>
              </a:extLst>
            </p:cNvPr>
            <p:cNvSpPr>
              <a:spLocks/>
            </p:cNvSpPr>
            <p:nvPr/>
          </p:nvSpPr>
          <p:spPr bwMode="auto">
            <a:xfrm>
              <a:off x="1775" y="2126"/>
              <a:ext cx="670" cy="537"/>
            </a:xfrm>
            <a:custGeom>
              <a:avLst/>
              <a:gdLst>
                <a:gd name="T0" fmla="*/ 64 w 158"/>
                <a:gd name="T1" fmla="*/ 3 h 127"/>
                <a:gd name="T2" fmla="*/ 32 w 158"/>
                <a:gd name="T3" fmla="*/ 38 h 127"/>
                <a:gd name="T4" fmla="*/ 7 w 158"/>
                <a:gd name="T5" fmla="*/ 76 h 127"/>
                <a:gd name="T6" fmla="*/ 60 w 158"/>
                <a:gd name="T7" fmla="*/ 115 h 127"/>
                <a:gd name="T8" fmla="*/ 139 w 158"/>
                <a:gd name="T9" fmla="*/ 103 h 127"/>
                <a:gd name="T10" fmla="*/ 153 w 158"/>
                <a:gd name="T11" fmla="*/ 5 h 127"/>
                <a:gd name="T12" fmla="*/ 146 w 158"/>
                <a:gd name="T13" fmla="*/ 8 h 127"/>
                <a:gd name="T14" fmla="*/ 142 w 158"/>
                <a:gd name="T15" fmla="*/ 76 h 127"/>
                <a:gd name="T16" fmla="*/ 100 w 158"/>
                <a:gd name="T17" fmla="*/ 111 h 127"/>
                <a:gd name="T18" fmla="*/ 75 w 158"/>
                <a:gd name="T19" fmla="*/ 109 h 127"/>
                <a:gd name="T20" fmla="*/ 15 w 158"/>
                <a:gd name="T21" fmla="*/ 84 h 127"/>
                <a:gd name="T22" fmla="*/ 37 w 158"/>
                <a:gd name="T23" fmla="*/ 41 h 127"/>
                <a:gd name="T24" fmla="*/ 66 w 158"/>
                <a:gd name="T25" fmla="*/ 10 h 127"/>
                <a:gd name="T26" fmla="*/ 64 w 158"/>
                <a:gd name="T27" fmla="*/ 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8" h="127">
                  <a:moveTo>
                    <a:pt x="64" y="3"/>
                  </a:moveTo>
                  <a:cubicBezTo>
                    <a:pt x="51" y="12"/>
                    <a:pt x="42" y="26"/>
                    <a:pt x="32" y="38"/>
                  </a:cubicBezTo>
                  <a:cubicBezTo>
                    <a:pt x="22" y="50"/>
                    <a:pt x="12" y="61"/>
                    <a:pt x="7" y="76"/>
                  </a:cubicBezTo>
                  <a:cubicBezTo>
                    <a:pt x="0" y="104"/>
                    <a:pt x="42" y="113"/>
                    <a:pt x="60" y="115"/>
                  </a:cubicBezTo>
                  <a:cubicBezTo>
                    <a:pt x="86" y="118"/>
                    <a:pt x="121" y="127"/>
                    <a:pt x="139" y="103"/>
                  </a:cubicBezTo>
                  <a:cubicBezTo>
                    <a:pt x="158" y="77"/>
                    <a:pt x="151" y="35"/>
                    <a:pt x="153" y="5"/>
                  </a:cubicBezTo>
                  <a:cubicBezTo>
                    <a:pt x="153" y="0"/>
                    <a:pt x="146" y="4"/>
                    <a:pt x="146" y="8"/>
                  </a:cubicBezTo>
                  <a:cubicBezTo>
                    <a:pt x="145" y="30"/>
                    <a:pt x="147" y="54"/>
                    <a:pt x="142" y="76"/>
                  </a:cubicBezTo>
                  <a:cubicBezTo>
                    <a:pt x="138" y="97"/>
                    <a:pt x="125" y="113"/>
                    <a:pt x="100" y="111"/>
                  </a:cubicBezTo>
                  <a:cubicBezTo>
                    <a:pt x="92" y="110"/>
                    <a:pt x="83" y="110"/>
                    <a:pt x="75" y="109"/>
                  </a:cubicBezTo>
                  <a:cubicBezTo>
                    <a:pt x="54" y="108"/>
                    <a:pt x="24" y="106"/>
                    <a:pt x="15" y="84"/>
                  </a:cubicBezTo>
                  <a:cubicBezTo>
                    <a:pt x="9" y="70"/>
                    <a:pt x="29" y="51"/>
                    <a:pt x="37" y="41"/>
                  </a:cubicBezTo>
                  <a:cubicBezTo>
                    <a:pt x="46" y="30"/>
                    <a:pt x="54" y="18"/>
                    <a:pt x="66" y="10"/>
                  </a:cubicBezTo>
                  <a:cubicBezTo>
                    <a:pt x="70" y="7"/>
                    <a:pt x="69" y="0"/>
                    <a:pt x="6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7">
              <a:extLst>
                <a:ext uri="{FF2B5EF4-FFF2-40B4-BE49-F238E27FC236}">
                  <a16:creationId xmlns:a16="http://schemas.microsoft.com/office/drawing/2014/main" xmlns="" id="{7E3639C4-8F5B-46A4-8162-7D9D2FFB4F4A}"/>
                </a:ext>
              </a:extLst>
            </p:cNvPr>
            <p:cNvSpPr>
              <a:spLocks/>
            </p:cNvSpPr>
            <p:nvPr/>
          </p:nvSpPr>
          <p:spPr bwMode="auto">
            <a:xfrm>
              <a:off x="1787" y="2562"/>
              <a:ext cx="365" cy="528"/>
            </a:xfrm>
            <a:custGeom>
              <a:avLst/>
              <a:gdLst>
                <a:gd name="T0" fmla="*/ 35 w 86"/>
                <a:gd name="T1" fmla="*/ 8 h 125"/>
                <a:gd name="T2" fmla="*/ 35 w 86"/>
                <a:gd name="T3" fmla="*/ 5 h 125"/>
                <a:gd name="T4" fmla="*/ 28 w 86"/>
                <a:gd name="T5" fmla="*/ 8 h 125"/>
                <a:gd name="T6" fmla="*/ 52 w 86"/>
                <a:gd name="T7" fmla="*/ 54 h 125"/>
                <a:gd name="T8" fmla="*/ 67 w 86"/>
                <a:gd name="T9" fmla="*/ 80 h 125"/>
                <a:gd name="T10" fmla="*/ 46 w 86"/>
                <a:gd name="T11" fmla="*/ 88 h 125"/>
                <a:gd name="T12" fmla="*/ 10 w 86"/>
                <a:gd name="T13" fmla="*/ 111 h 125"/>
                <a:gd name="T14" fmla="*/ 68 w 86"/>
                <a:gd name="T15" fmla="*/ 110 h 125"/>
                <a:gd name="T16" fmla="*/ 86 w 86"/>
                <a:gd name="T17" fmla="*/ 95 h 125"/>
                <a:gd name="T18" fmla="*/ 60 w 86"/>
                <a:gd name="T19" fmla="*/ 84 h 125"/>
                <a:gd name="T20" fmla="*/ 59 w 86"/>
                <a:gd name="T21" fmla="*/ 91 h 125"/>
                <a:gd name="T22" fmla="*/ 63 w 86"/>
                <a:gd name="T23" fmla="*/ 91 h 125"/>
                <a:gd name="T24" fmla="*/ 68 w 86"/>
                <a:gd name="T25" fmla="*/ 103 h 125"/>
                <a:gd name="T26" fmla="*/ 52 w 86"/>
                <a:gd name="T27" fmla="*/ 107 h 125"/>
                <a:gd name="T28" fmla="*/ 28 w 86"/>
                <a:gd name="T29" fmla="*/ 109 h 125"/>
                <a:gd name="T30" fmla="*/ 21 w 86"/>
                <a:gd name="T31" fmla="*/ 98 h 125"/>
                <a:gd name="T32" fmla="*/ 37 w 86"/>
                <a:gd name="T33" fmla="*/ 95 h 125"/>
                <a:gd name="T34" fmla="*/ 70 w 86"/>
                <a:gd name="T35" fmla="*/ 95 h 125"/>
                <a:gd name="T36" fmla="*/ 73 w 86"/>
                <a:gd name="T37" fmla="*/ 74 h 125"/>
                <a:gd name="T38" fmla="*/ 35 w 86"/>
                <a:gd name="T39" fmla="*/ 4 h 125"/>
                <a:gd name="T40" fmla="*/ 28 w 86"/>
                <a:gd name="T41" fmla="*/ 7 h 125"/>
                <a:gd name="T42" fmla="*/ 28 w 86"/>
                <a:gd name="T43" fmla="*/ 10 h 125"/>
                <a:gd name="T44" fmla="*/ 35 w 86"/>
                <a:gd name="T45" fmla="*/ 8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6" h="125">
                  <a:moveTo>
                    <a:pt x="35" y="8"/>
                  </a:moveTo>
                  <a:cubicBezTo>
                    <a:pt x="35" y="7"/>
                    <a:pt x="35" y="6"/>
                    <a:pt x="35" y="5"/>
                  </a:cubicBezTo>
                  <a:cubicBezTo>
                    <a:pt x="33" y="6"/>
                    <a:pt x="31" y="7"/>
                    <a:pt x="28" y="8"/>
                  </a:cubicBezTo>
                  <a:cubicBezTo>
                    <a:pt x="32" y="23"/>
                    <a:pt x="44" y="40"/>
                    <a:pt x="52" y="54"/>
                  </a:cubicBezTo>
                  <a:cubicBezTo>
                    <a:pt x="57" y="62"/>
                    <a:pt x="61" y="72"/>
                    <a:pt x="67" y="80"/>
                  </a:cubicBezTo>
                  <a:cubicBezTo>
                    <a:pt x="77" y="92"/>
                    <a:pt x="51" y="88"/>
                    <a:pt x="46" y="88"/>
                  </a:cubicBezTo>
                  <a:cubicBezTo>
                    <a:pt x="34" y="88"/>
                    <a:pt x="0" y="91"/>
                    <a:pt x="10" y="111"/>
                  </a:cubicBezTo>
                  <a:cubicBezTo>
                    <a:pt x="17" y="125"/>
                    <a:pt x="57" y="113"/>
                    <a:pt x="68" y="110"/>
                  </a:cubicBezTo>
                  <a:cubicBezTo>
                    <a:pt x="74" y="109"/>
                    <a:pt x="86" y="102"/>
                    <a:pt x="86" y="95"/>
                  </a:cubicBezTo>
                  <a:cubicBezTo>
                    <a:pt x="85" y="83"/>
                    <a:pt x="69" y="84"/>
                    <a:pt x="60" y="84"/>
                  </a:cubicBezTo>
                  <a:cubicBezTo>
                    <a:pt x="57" y="84"/>
                    <a:pt x="54" y="91"/>
                    <a:pt x="59" y="91"/>
                  </a:cubicBezTo>
                  <a:cubicBezTo>
                    <a:pt x="60" y="91"/>
                    <a:pt x="62" y="91"/>
                    <a:pt x="63" y="91"/>
                  </a:cubicBezTo>
                  <a:cubicBezTo>
                    <a:pt x="74" y="89"/>
                    <a:pt x="75" y="93"/>
                    <a:pt x="68" y="103"/>
                  </a:cubicBezTo>
                  <a:cubicBezTo>
                    <a:pt x="63" y="105"/>
                    <a:pt x="57" y="106"/>
                    <a:pt x="52" y="107"/>
                  </a:cubicBezTo>
                  <a:cubicBezTo>
                    <a:pt x="44" y="108"/>
                    <a:pt x="36" y="109"/>
                    <a:pt x="28" y="109"/>
                  </a:cubicBezTo>
                  <a:cubicBezTo>
                    <a:pt x="26" y="109"/>
                    <a:pt x="4" y="105"/>
                    <a:pt x="21" y="98"/>
                  </a:cubicBezTo>
                  <a:cubicBezTo>
                    <a:pt x="26" y="96"/>
                    <a:pt x="32" y="96"/>
                    <a:pt x="37" y="95"/>
                  </a:cubicBezTo>
                  <a:cubicBezTo>
                    <a:pt x="48" y="94"/>
                    <a:pt x="59" y="96"/>
                    <a:pt x="70" y="95"/>
                  </a:cubicBezTo>
                  <a:cubicBezTo>
                    <a:pt x="82" y="94"/>
                    <a:pt x="76" y="80"/>
                    <a:pt x="73" y="74"/>
                  </a:cubicBezTo>
                  <a:cubicBezTo>
                    <a:pt x="60" y="54"/>
                    <a:pt x="40" y="28"/>
                    <a:pt x="35" y="4"/>
                  </a:cubicBezTo>
                  <a:cubicBezTo>
                    <a:pt x="34" y="0"/>
                    <a:pt x="28" y="4"/>
                    <a:pt x="28" y="7"/>
                  </a:cubicBezTo>
                  <a:cubicBezTo>
                    <a:pt x="28" y="8"/>
                    <a:pt x="28" y="9"/>
                    <a:pt x="28" y="10"/>
                  </a:cubicBezTo>
                  <a:cubicBezTo>
                    <a:pt x="28" y="15"/>
                    <a:pt x="35" y="11"/>
                    <a:pt x="35"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8">
              <a:extLst>
                <a:ext uri="{FF2B5EF4-FFF2-40B4-BE49-F238E27FC236}">
                  <a16:creationId xmlns:a16="http://schemas.microsoft.com/office/drawing/2014/main" xmlns="" id="{872756FB-CB07-4C24-812D-6D9379776695}"/>
                </a:ext>
              </a:extLst>
            </p:cNvPr>
            <p:cNvSpPr>
              <a:spLocks/>
            </p:cNvSpPr>
            <p:nvPr/>
          </p:nvSpPr>
          <p:spPr bwMode="auto">
            <a:xfrm>
              <a:off x="2228" y="2591"/>
              <a:ext cx="276" cy="474"/>
            </a:xfrm>
            <a:custGeom>
              <a:avLst/>
              <a:gdLst>
                <a:gd name="T0" fmla="*/ 2 w 65"/>
                <a:gd name="T1" fmla="*/ 8 h 112"/>
                <a:gd name="T2" fmla="*/ 26 w 65"/>
                <a:gd name="T3" fmla="*/ 44 h 112"/>
                <a:gd name="T4" fmla="*/ 50 w 65"/>
                <a:gd name="T5" fmla="*/ 85 h 112"/>
                <a:gd name="T6" fmla="*/ 55 w 65"/>
                <a:gd name="T7" fmla="*/ 79 h 112"/>
                <a:gd name="T8" fmla="*/ 12 w 65"/>
                <a:gd name="T9" fmla="*/ 85 h 112"/>
                <a:gd name="T10" fmla="*/ 18 w 65"/>
                <a:gd name="T11" fmla="*/ 103 h 112"/>
                <a:gd name="T12" fmla="*/ 64 w 65"/>
                <a:gd name="T13" fmla="*/ 79 h 112"/>
                <a:gd name="T14" fmla="*/ 58 w 65"/>
                <a:gd name="T15" fmla="*/ 79 h 112"/>
                <a:gd name="T16" fmla="*/ 32 w 65"/>
                <a:gd name="T17" fmla="*/ 98 h 112"/>
                <a:gd name="T18" fmla="*/ 25 w 65"/>
                <a:gd name="T19" fmla="*/ 97 h 112"/>
                <a:gd name="T20" fmla="*/ 27 w 65"/>
                <a:gd name="T21" fmla="*/ 86 h 112"/>
                <a:gd name="T22" fmla="*/ 51 w 65"/>
                <a:gd name="T23" fmla="*/ 87 h 112"/>
                <a:gd name="T24" fmla="*/ 56 w 65"/>
                <a:gd name="T25" fmla="*/ 81 h 112"/>
                <a:gd name="T26" fmla="*/ 38 w 65"/>
                <a:gd name="T27" fmla="*/ 49 h 112"/>
                <a:gd name="T28" fmla="*/ 8 w 65"/>
                <a:gd name="T29" fmla="*/ 3 h 112"/>
                <a:gd name="T30" fmla="*/ 2 w 65"/>
                <a:gd name="T31" fmla="*/ 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5" h="112">
                  <a:moveTo>
                    <a:pt x="2" y="8"/>
                  </a:moveTo>
                  <a:cubicBezTo>
                    <a:pt x="10" y="20"/>
                    <a:pt x="18" y="32"/>
                    <a:pt x="26" y="44"/>
                  </a:cubicBezTo>
                  <a:cubicBezTo>
                    <a:pt x="34" y="56"/>
                    <a:pt x="46" y="71"/>
                    <a:pt x="50" y="85"/>
                  </a:cubicBezTo>
                  <a:cubicBezTo>
                    <a:pt x="51" y="83"/>
                    <a:pt x="53" y="81"/>
                    <a:pt x="55" y="79"/>
                  </a:cubicBezTo>
                  <a:cubicBezTo>
                    <a:pt x="40" y="78"/>
                    <a:pt x="23" y="75"/>
                    <a:pt x="12" y="85"/>
                  </a:cubicBezTo>
                  <a:cubicBezTo>
                    <a:pt x="5" y="92"/>
                    <a:pt x="12" y="100"/>
                    <a:pt x="18" y="103"/>
                  </a:cubicBezTo>
                  <a:cubicBezTo>
                    <a:pt x="36" y="112"/>
                    <a:pt x="61" y="99"/>
                    <a:pt x="64" y="79"/>
                  </a:cubicBezTo>
                  <a:cubicBezTo>
                    <a:pt x="65" y="74"/>
                    <a:pt x="58" y="75"/>
                    <a:pt x="58" y="79"/>
                  </a:cubicBezTo>
                  <a:cubicBezTo>
                    <a:pt x="56" y="93"/>
                    <a:pt x="44" y="98"/>
                    <a:pt x="32" y="98"/>
                  </a:cubicBezTo>
                  <a:cubicBezTo>
                    <a:pt x="29" y="98"/>
                    <a:pt x="27" y="97"/>
                    <a:pt x="25" y="97"/>
                  </a:cubicBezTo>
                  <a:cubicBezTo>
                    <a:pt x="16" y="95"/>
                    <a:pt x="17" y="92"/>
                    <a:pt x="27" y="86"/>
                  </a:cubicBezTo>
                  <a:cubicBezTo>
                    <a:pt x="34" y="84"/>
                    <a:pt x="44" y="86"/>
                    <a:pt x="51" y="87"/>
                  </a:cubicBezTo>
                  <a:cubicBezTo>
                    <a:pt x="54" y="87"/>
                    <a:pt x="57" y="84"/>
                    <a:pt x="56" y="81"/>
                  </a:cubicBezTo>
                  <a:cubicBezTo>
                    <a:pt x="53" y="70"/>
                    <a:pt x="44" y="59"/>
                    <a:pt x="38" y="49"/>
                  </a:cubicBezTo>
                  <a:cubicBezTo>
                    <a:pt x="29" y="33"/>
                    <a:pt x="18" y="18"/>
                    <a:pt x="8" y="3"/>
                  </a:cubicBezTo>
                  <a:cubicBezTo>
                    <a:pt x="5" y="0"/>
                    <a:pt x="0" y="5"/>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9">
              <a:extLst>
                <a:ext uri="{FF2B5EF4-FFF2-40B4-BE49-F238E27FC236}">
                  <a16:creationId xmlns:a16="http://schemas.microsoft.com/office/drawing/2014/main" xmlns="" id="{97B16132-325D-4C6F-9741-960F1D098914}"/>
                </a:ext>
              </a:extLst>
            </p:cNvPr>
            <p:cNvSpPr>
              <a:spLocks/>
            </p:cNvSpPr>
            <p:nvPr/>
          </p:nvSpPr>
          <p:spPr bwMode="auto">
            <a:xfrm>
              <a:off x="1783" y="2164"/>
              <a:ext cx="598" cy="355"/>
            </a:xfrm>
            <a:custGeom>
              <a:avLst/>
              <a:gdLst>
                <a:gd name="T0" fmla="*/ 50 w 141"/>
                <a:gd name="T1" fmla="*/ 10 h 84"/>
                <a:gd name="T2" fmla="*/ 52 w 141"/>
                <a:gd name="T3" fmla="*/ 6 h 84"/>
                <a:gd name="T4" fmla="*/ 48 w 141"/>
                <a:gd name="T5" fmla="*/ 2 h 84"/>
                <a:gd name="T6" fmla="*/ 13 w 141"/>
                <a:gd name="T7" fmla="*/ 25 h 84"/>
                <a:gd name="T8" fmla="*/ 1 w 141"/>
                <a:gd name="T9" fmla="*/ 35 h 84"/>
                <a:gd name="T10" fmla="*/ 2 w 141"/>
                <a:gd name="T11" fmla="*/ 39 h 84"/>
                <a:gd name="T12" fmla="*/ 82 w 141"/>
                <a:gd name="T13" fmla="*/ 65 h 84"/>
                <a:gd name="T14" fmla="*/ 120 w 141"/>
                <a:gd name="T15" fmla="*/ 66 h 84"/>
                <a:gd name="T16" fmla="*/ 85 w 141"/>
                <a:gd name="T17" fmla="*/ 61 h 84"/>
                <a:gd name="T18" fmla="*/ 92 w 141"/>
                <a:gd name="T19" fmla="*/ 57 h 84"/>
                <a:gd name="T20" fmla="*/ 106 w 141"/>
                <a:gd name="T21" fmla="*/ 54 h 84"/>
                <a:gd name="T22" fmla="*/ 89 w 141"/>
                <a:gd name="T23" fmla="*/ 60 h 84"/>
                <a:gd name="T24" fmla="*/ 87 w 141"/>
                <a:gd name="T25" fmla="*/ 56 h 84"/>
                <a:gd name="T26" fmla="*/ 25 w 141"/>
                <a:gd name="T27" fmla="*/ 41 h 84"/>
                <a:gd name="T28" fmla="*/ 11 w 141"/>
                <a:gd name="T29" fmla="*/ 35 h 84"/>
                <a:gd name="T30" fmla="*/ 15 w 141"/>
                <a:gd name="T31" fmla="*/ 31 h 84"/>
                <a:gd name="T32" fmla="*/ 50 w 141"/>
                <a:gd name="T33" fmla="*/ 9 h 84"/>
                <a:gd name="T34" fmla="*/ 46 w 141"/>
                <a:gd name="T35" fmla="*/ 5 h 84"/>
                <a:gd name="T36" fmla="*/ 44 w 141"/>
                <a:gd name="T37" fmla="*/ 9 h 84"/>
                <a:gd name="T38" fmla="*/ 50 w 141"/>
                <a:gd name="T39" fmla="*/ 1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1" h="84">
                  <a:moveTo>
                    <a:pt x="50" y="10"/>
                  </a:moveTo>
                  <a:cubicBezTo>
                    <a:pt x="51" y="9"/>
                    <a:pt x="51" y="8"/>
                    <a:pt x="52" y="6"/>
                  </a:cubicBezTo>
                  <a:cubicBezTo>
                    <a:pt x="52" y="4"/>
                    <a:pt x="51" y="0"/>
                    <a:pt x="48" y="2"/>
                  </a:cubicBezTo>
                  <a:cubicBezTo>
                    <a:pt x="36" y="10"/>
                    <a:pt x="25" y="18"/>
                    <a:pt x="13" y="25"/>
                  </a:cubicBezTo>
                  <a:cubicBezTo>
                    <a:pt x="8" y="28"/>
                    <a:pt x="3" y="29"/>
                    <a:pt x="1" y="35"/>
                  </a:cubicBezTo>
                  <a:cubicBezTo>
                    <a:pt x="0" y="36"/>
                    <a:pt x="0" y="38"/>
                    <a:pt x="2" y="39"/>
                  </a:cubicBezTo>
                  <a:cubicBezTo>
                    <a:pt x="10" y="46"/>
                    <a:pt x="82" y="64"/>
                    <a:pt x="82" y="65"/>
                  </a:cubicBezTo>
                  <a:cubicBezTo>
                    <a:pt x="77" y="84"/>
                    <a:pt x="115" y="73"/>
                    <a:pt x="120" y="66"/>
                  </a:cubicBezTo>
                  <a:cubicBezTo>
                    <a:pt x="141" y="41"/>
                    <a:pt x="80" y="41"/>
                    <a:pt x="85" y="61"/>
                  </a:cubicBezTo>
                  <a:cubicBezTo>
                    <a:pt x="87" y="65"/>
                    <a:pt x="93" y="60"/>
                    <a:pt x="92" y="57"/>
                  </a:cubicBezTo>
                  <a:cubicBezTo>
                    <a:pt x="91" y="55"/>
                    <a:pt x="104" y="54"/>
                    <a:pt x="106" y="54"/>
                  </a:cubicBezTo>
                  <a:cubicBezTo>
                    <a:pt x="138" y="53"/>
                    <a:pt x="84" y="81"/>
                    <a:pt x="89" y="60"/>
                  </a:cubicBezTo>
                  <a:cubicBezTo>
                    <a:pt x="90" y="58"/>
                    <a:pt x="89" y="56"/>
                    <a:pt x="87" y="56"/>
                  </a:cubicBezTo>
                  <a:cubicBezTo>
                    <a:pt x="66" y="56"/>
                    <a:pt x="46" y="45"/>
                    <a:pt x="25" y="41"/>
                  </a:cubicBezTo>
                  <a:cubicBezTo>
                    <a:pt x="20" y="40"/>
                    <a:pt x="15" y="38"/>
                    <a:pt x="11" y="35"/>
                  </a:cubicBezTo>
                  <a:cubicBezTo>
                    <a:pt x="7" y="33"/>
                    <a:pt x="10" y="34"/>
                    <a:pt x="15" y="31"/>
                  </a:cubicBezTo>
                  <a:cubicBezTo>
                    <a:pt x="27" y="24"/>
                    <a:pt x="38" y="16"/>
                    <a:pt x="50" y="9"/>
                  </a:cubicBezTo>
                  <a:cubicBezTo>
                    <a:pt x="48" y="7"/>
                    <a:pt x="47" y="6"/>
                    <a:pt x="46" y="5"/>
                  </a:cubicBezTo>
                  <a:cubicBezTo>
                    <a:pt x="45" y="6"/>
                    <a:pt x="45" y="7"/>
                    <a:pt x="44" y="9"/>
                  </a:cubicBezTo>
                  <a:cubicBezTo>
                    <a:pt x="43" y="14"/>
                    <a:pt x="49" y="15"/>
                    <a:pt x="5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10">
              <a:extLst>
                <a:ext uri="{FF2B5EF4-FFF2-40B4-BE49-F238E27FC236}">
                  <a16:creationId xmlns:a16="http://schemas.microsoft.com/office/drawing/2014/main" xmlns="" id="{6EFD52DB-9C7C-4BAF-A8CC-9F5F0523F3D4}"/>
                </a:ext>
              </a:extLst>
            </p:cNvPr>
            <p:cNvSpPr>
              <a:spLocks/>
            </p:cNvSpPr>
            <p:nvPr/>
          </p:nvSpPr>
          <p:spPr bwMode="auto">
            <a:xfrm>
              <a:off x="2347" y="2227"/>
              <a:ext cx="496" cy="267"/>
            </a:xfrm>
            <a:custGeom>
              <a:avLst/>
              <a:gdLst>
                <a:gd name="T0" fmla="*/ 14 w 117"/>
                <a:gd name="T1" fmla="*/ 9 h 63"/>
                <a:gd name="T2" fmla="*/ 14 w 117"/>
                <a:gd name="T3" fmla="*/ 5 h 63"/>
                <a:gd name="T4" fmla="*/ 7 w 117"/>
                <a:gd name="T5" fmla="*/ 8 h 63"/>
                <a:gd name="T6" fmla="*/ 16 w 117"/>
                <a:gd name="T7" fmla="*/ 42 h 63"/>
                <a:gd name="T8" fmla="*/ 80 w 117"/>
                <a:gd name="T9" fmla="*/ 55 h 63"/>
                <a:gd name="T10" fmla="*/ 82 w 117"/>
                <a:gd name="T11" fmla="*/ 48 h 63"/>
                <a:gd name="T12" fmla="*/ 80 w 117"/>
                <a:gd name="T13" fmla="*/ 48 h 63"/>
                <a:gd name="T14" fmla="*/ 77 w 117"/>
                <a:gd name="T15" fmla="*/ 55 h 63"/>
                <a:gd name="T16" fmla="*/ 116 w 117"/>
                <a:gd name="T17" fmla="*/ 43 h 63"/>
                <a:gd name="T18" fmla="*/ 116 w 117"/>
                <a:gd name="T19" fmla="*/ 40 h 63"/>
                <a:gd name="T20" fmla="*/ 76 w 117"/>
                <a:gd name="T21" fmla="*/ 48 h 63"/>
                <a:gd name="T22" fmla="*/ 109 w 117"/>
                <a:gd name="T23" fmla="*/ 51 h 63"/>
                <a:gd name="T24" fmla="*/ 109 w 117"/>
                <a:gd name="T25" fmla="*/ 44 h 63"/>
                <a:gd name="T26" fmla="*/ 102 w 117"/>
                <a:gd name="T27" fmla="*/ 46 h 63"/>
                <a:gd name="T28" fmla="*/ 91 w 117"/>
                <a:gd name="T29" fmla="*/ 48 h 63"/>
                <a:gd name="T30" fmla="*/ 91 w 117"/>
                <a:gd name="T31" fmla="*/ 45 h 63"/>
                <a:gd name="T32" fmla="*/ 82 w 117"/>
                <a:gd name="T33" fmla="*/ 48 h 63"/>
                <a:gd name="T34" fmla="*/ 79 w 117"/>
                <a:gd name="T35" fmla="*/ 55 h 63"/>
                <a:gd name="T36" fmla="*/ 80 w 117"/>
                <a:gd name="T37" fmla="*/ 55 h 63"/>
                <a:gd name="T38" fmla="*/ 82 w 117"/>
                <a:gd name="T39" fmla="*/ 48 h 63"/>
                <a:gd name="T40" fmla="*/ 35 w 117"/>
                <a:gd name="T41" fmla="*/ 40 h 63"/>
                <a:gd name="T42" fmla="*/ 12 w 117"/>
                <a:gd name="T43" fmla="*/ 23 h 63"/>
                <a:gd name="T44" fmla="*/ 14 w 117"/>
                <a:gd name="T45" fmla="*/ 5 h 63"/>
                <a:gd name="T46" fmla="*/ 7 w 117"/>
                <a:gd name="T47" fmla="*/ 8 h 63"/>
                <a:gd name="T48" fmla="*/ 7 w 117"/>
                <a:gd name="T49" fmla="*/ 12 h 63"/>
                <a:gd name="T50" fmla="*/ 14 w 117"/>
                <a:gd name="T51" fmla="*/ 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7" h="63">
                  <a:moveTo>
                    <a:pt x="14" y="9"/>
                  </a:moveTo>
                  <a:cubicBezTo>
                    <a:pt x="14" y="8"/>
                    <a:pt x="14" y="7"/>
                    <a:pt x="14" y="5"/>
                  </a:cubicBezTo>
                  <a:cubicBezTo>
                    <a:pt x="14" y="0"/>
                    <a:pt x="7" y="4"/>
                    <a:pt x="7" y="8"/>
                  </a:cubicBezTo>
                  <a:cubicBezTo>
                    <a:pt x="7" y="20"/>
                    <a:pt x="0" y="36"/>
                    <a:pt x="16" y="42"/>
                  </a:cubicBezTo>
                  <a:cubicBezTo>
                    <a:pt x="38" y="49"/>
                    <a:pt x="58" y="55"/>
                    <a:pt x="80" y="55"/>
                  </a:cubicBezTo>
                  <a:cubicBezTo>
                    <a:pt x="84" y="55"/>
                    <a:pt x="86" y="48"/>
                    <a:pt x="82" y="48"/>
                  </a:cubicBezTo>
                  <a:cubicBezTo>
                    <a:pt x="81" y="48"/>
                    <a:pt x="81" y="48"/>
                    <a:pt x="80" y="48"/>
                  </a:cubicBezTo>
                  <a:cubicBezTo>
                    <a:pt x="78" y="48"/>
                    <a:pt x="74" y="53"/>
                    <a:pt x="77" y="55"/>
                  </a:cubicBezTo>
                  <a:cubicBezTo>
                    <a:pt x="87" y="62"/>
                    <a:pt x="111" y="54"/>
                    <a:pt x="116" y="43"/>
                  </a:cubicBezTo>
                  <a:cubicBezTo>
                    <a:pt x="116" y="42"/>
                    <a:pt x="116" y="40"/>
                    <a:pt x="116" y="40"/>
                  </a:cubicBezTo>
                  <a:cubicBezTo>
                    <a:pt x="108" y="32"/>
                    <a:pt x="79" y="35"/>
                    <a:pt x="76" y="48"/>
                  </a:cubicBezTo>
                  <a:cubicBezTo>
                    <a:pt x="73" y="63"/>
                    <a:pt x="103" y="53"/>
                    <a:pt x="109" y="51"/>
                  </a:cubicBezTo>
                  <a:cubicBezTo>
                    <a:pt x="113" y="50"/>
                    <a:pt x="114" y="43"/>
                    <a:pt x="109" y="44"/>
                  </a:cubicBezTo>
                  <a:cubicBezTo>
                    <a:pt x="106" y="45"/>
                    <a:pt x="104" y="46"/>
                    <a:pt x="102" y="46"/>
                  </a:cubicBezTo>
                  <a:cubicBezTo>
                    <a:pt x="98" y="47"/>
                    <a:pt x="95" y="48"/>
                    <a:pt x="91" y="48"/>
                  </a:cubicBezTo>
                  <a:cubicBezTo>
                    <a:pt x="86" y="49"/>
                    <a:pt x="86" y="48"/>
                    <a:pt x="91" y="45"/>
                  </a:cubicBezTo>
                  <a:cubicBezTo>
                    <a:pt x="117" y="41"/>
                    <a:pt x="91" y="54"/>
                    <a:pt x="82" y="48"/>
                  </a:cubicBezTo>
                  <a:cubicBezTo>
                    <a:pt x="81" y="51"/>
                    <a:pt x="80" y="53"/>
                    <a:pt x="79" y="55"/>
                  </a:cubicBezTo>
                  <a:cubicBezTo>
                    <a:pt x="79" y="55"/>
                    <a:pt x="80" y="55"/>
                    <a:pt x="80" y="55"/>
                  </a:cubicBezTo>
                  <a:cubicBezTo>
                    <a:pt x="84" y="55"/>
                    <a:pt x="86" y="48"/>
                    <a:pt x="82" y="48"/>
                  </a:cubicBezTo>
                  <a:cubicBezTo>
                    <a:pt x="65" y="48"/>
                    <a:pt x="50" y="44"/>
                    <a:pt x="35" y="40"/>
                  </a:cubicBezTo>
                  <a:cubicBezTo>
                    <a:pt x="26" y="38"/>
                    <a:pt x="12" y="34"/>
                    <a:pt x="12" y="23"/>
                  </a:cubicBezTo>
                  <a:cubicBezTo>
                    <a:pt x="13" y="17"/>
                    <a:pt x="14" y="11"/>
                    <a:pt x="14" y="5"/>
                  </a:cubicBezTo>
                  <a:cubicBezTo>
                    <a:pt x="14" y="0"/>
                    <a:pt x="7" y="4"/>
                    <a:pt x="7" y="8"/>
                  </a:cubicBezTo>
                  <a:cubicBezTo>
                    <a:pt x="7" y="9"/>
                    <a:pt x="7" y="10"/>
                    <a:pt x="7" y="12"/>
                  </a:cubicBezTo>
                  <a:cubicBezTo>
                    <a:pt x="7" y="17"/>
                    <a:pt x="14" y="13"/>
                    <a:pt x="14"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11">
              <a:extLst>
                <a:ext uri="{FF2B5EF4-FFF2-40B4-BE49-F238E27FC236}">
                  <a16:creationId xmlns:a16="http://schemas.microsoft.com/office/drawing/2014/main" xmlns="" id="{8CB6F9BB-6F10-4F3C-8EB1-FE39ED9112E2}"/>
                </a:ext>
              </a:extLst>
            </p:cNvPr>
            <p:cNvSpPr>
              <a:spLocks/>
            </p:cNvSpPr>
            <p:nvPr/>
          </p:nvSpPr>
          <p:spPr bwMode="auto">
            <a:xfrm>
              <a:off x="2665" y="1808"/>
              <a:ext cx="55" cy="60"/>
            </a:xfrm>
            <a:custGeom>
              <a:avLst/>
              <a:gdLst>
                <a:gd name="T0" fmla="*/ 8 w 13"/>
                <a:gd name="T1" fmla="*/ 3 h 14"/>
                <a:gd name="T2" fmla="*/ 1 w 13"/>
                <a:gd name="T3" fmla="*/ 8 h 14"/>
                <a:gd name="T4" fmla="*/ 4 w 13"/>
                <a:gd name="T5" fmla="*/ 12 h 14"/>
                <a:gd name="T6" fmla="*/ 9 w 13"/>
                <a:gd name="T7" fmla="*/ 4 h 14"/>
                <a:gd name="T8" fmla="*/ 7 w 13"/>
                <a:gd name="T9" fmla="*/ 2 h 14"/>
                <a:gd name="T10" fmla="*/ 0 w 13"/>
                <a:gd name="T11" fmla="*/ 11 h 14"/>
                <a:gd name="T12" fmla="*/ 5 w 13"/>
                <a:gd name="T13" fmla="*/ 12 h 14"/>
                <a:gd name="T14" fmla="*/ 9 w 13"/>
                <a:gd name="T15" fmla="*/ 5 h 14"/>
                <a:gd name="T16" fmla="*/ 3 w 13"/>
                <a:gd name="T17" fmla="*/ 6 h 14"/>
                <a:gd name="T18" fmla="*/ 2 w 13"/>
                <a:gd name="T19" fmla="*/ 7 h 14"/>
                <a:gd name="T20" fmla="*/ 7 w 13"/>
                <a:gd name="T21" fmla="*/ 8 h 14"/>
                <a:gd name="T22" fmla="*/ 7 w 13"/>
                <a:gd name="T23" fmla="*/ 9 h 14"/>
                <a:gd name="T24" fmla="*/ 5 w 13"/>
                <a:gd name="T25" fmla="*/ 9 h 14"/>
                <a:gd name="T26" fmla="*/ 3 w 13"/>
                <a:gd name="T27" fmla="*/ 7 h 14"/>
                <a:gd name="T28" fmla="*/ 3 w 13"/>
                <a:gd name="T29" fmla="*/ 7 h 14"/>
                <a:gd name="T30" fmla="*/ 4 w 13"/>
                <a:gd name="T31" fmla="*/ 5 h 14"/>
                <a:gd name="T32" fmla="*/ 4 w 13"/>
                <a:gd name="T33" fmla="*/ 5 h 14"/>
                <a:gd name="T34" fmla="*/ 6 w 13"/>
                <a:gd name="T35" fmla="*/ 4 h 14"/>
                <a:gd name="T36" fmla="*/ 5 w 13"/>
                <a:gd name="T37" fmla="*/ 4 h 14"/>
                <a:gd name="T38" fmla="*/ 8 w 13"/>
                <a:gd name="T39" fmla="*/ 8 h 14"/>
                <a:gd name="T40" fmla="*/ 8 w 13"/>
                <a:gd name="T41" fmla="*/ 8 h 14"/>
                <a:gd name="T42" fmla="*/ 7 w 13"/>
                <a:gd name="T43" fmla="*/ 10 h 14"/>
                <a:gd name="T44" fmla="*/ 7 w 13"/>
                <a:gd name="T45" fmla="*/ 10 h 14"/>
                <a:gd name="T46" fmla="*/ 5 w 13"/>
                <a:gd name="T47" fmla="*/ 11 h 14"/>
                <a:gd name="T48" fmla="*/ 7 w 13"/>
                <a:gd name="T49" fmla="*/ 10 h 14"/>
                <a:gd name="T50" fmla="*/ 8 w 13"/>
                <a:gd name="T51"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 h="14">
                  <a:moveTo>
                    <a:pt x="8" y="3"/>
                  </a:moveTo>
                  <a:cubicBezTo>
                    <a:pt x="5" y="3"/>
                    <a:pt x="2" y="5"/>
                    <a:pt x="1" y="8"/>
                  </a:cubicBezTo>
                  <a:cubicBezTo>
                    <a:pt x="1" y="10"/>
                    <a:pt x="2" y="12"/>
                    <a:pt x="4" y="12"/>
                  </a:cubicBezTo>
                  <a:cubicBezTo>
                    <a:pt x="8" y="11"/>
                    <a:pt x="9" y="8"/>
                    <a:pt x="9" y="4"/>
                  </a:cubicBezTo>
                  <a:cubicBezTo>
                    <a:pt x="9" y="3"/>
                    <a:pt x="8" y="2"/>
                    <a:pt x="7" y="2"/>
                  </a:cubicBezTo>
                  <a:cubicBezTo>
                    <a:pt x="3" y="2"/>
                    <a:pt x="0" y="7"/>
                    <a:pt x="0" y="11"/>
                  </a:cubicBezTo>
                  <a:cubicBezTo>
                    <a:pt x="0" y="14"/>
                    <a:pt x="3" y="14"/>
                    <a:pt x="5" y="12"/>
                  </a:cubicBezTo>
                  <a:cubicBezTo>
                    <a:pt x="7" y="10"/>
                    <a:pt x="9" y="8"/>
                    <a:pt x="9" y="5"/>
                  </a:cubicBezTo>
                  <a:cubicBezTo>
                    <a:pt x="10" y="0"/>
                    <a:pt x="3" y="2"/>
                    <a:pt x="3" y="6"/>
                  </a:cubicBezTo>
                  <a:cubicBezTo>
                    <a:pt x="3" y="6"/>
                    <a:pt x="2" y="7"/>
                    <a:pt x="2" y="7"/>
                  </a:cubicBezTo>
                  <a:cubicBezTo>
                    <a:pt x="3" y="7"/>
                    <a:pt x="5" y="8"/>
                    <a:pt x="7" y="8"/>
                  </a:cubicBezTo>
                  <a:cubicBezTo>
                    <a:pt x="7" y="8"/>
                    <a:pt x="7" y="8"/>
                    <a:pt x="7" y="9"/>
                  </a:cubicBezTo>
                  <a:cubicBezTo>
                    <a:pt x="7" y="8"/>
                    <a:pt x="7" y="9"/>
                    <a:pt x="5" y="9"/>
                  </a:cubicBezTo>
                  <a:cubicBezTo>
                    <a:pt x="4" y="8"/>
                    <a:pt x="4" y="7"/>
                    <a:pt x="3" y="7"/>
                  </a:cubicBezTo>
                  <a:cubicBezTo>
                    <a:pt x="3" y="7"/>
                    <a:pt x="3" y="7"/>
                    <a:pt x="3" y="7"/>
                  </a:cubicBezTo>
                  <a:cubicBezTo>
                    <a:pt x="3" y="6"/>
                    <a:pt x="4" y="6"/>
                    <a:pt x="4" y="5"/>
                  </a:cubicBezTo>
                  <a:cubicBezTo>
                    <a:pt x="4" y="5"/>
                    <a:pt x="4" y="5"/>
                    <a:pt x="4" y="5"/>
                  </a:cubicBezTo>
                  <a:cubicBezTo>
                    <a:pt x="5" y="5"/>
                    <a:pt x="5" y="5"/>
                    <a:pt x="6" y="4"/>
                  </a:cubicBezTo>
                  <a:cubicBezTo>
                    <a:pt x="6" y="4"/>
                    <a:pt x="6" y="4"/>
                    <a:pt x="5" y="4"/>
                  </a:cubicBezTo>
                  <a:cubicBezTo>
                    <a:pt x="6" y="6"/>
                    <a:pt x="7" y="7"/>
                    <a:pt x="8" y="8"/>
                  </a:cubicBezTo>
                  <a:cubicBezTo>
                    <a:pt x="8" y="8"/>
                    <a:pt x="8" y="8"/>
                    <a:pt x="8" y="8"/>
                  </a:cubicBezTo>
                  <a:cubicBezTo>
                    <a:pt x="7" y="9"/>
                    <a:pt x="7" y="9"/>
                    <a:pt x="7" y="10"/>
                  </a:cubicBezTo>
                  <a:cubicBezTo>
                    <a:pt x="7" y="10"/>
                    <a:pt x="7" y="10"/>
                    <a:pt x="7" y="10"/>
                  </a:cubicBezTo>
                  <a:cubicBezTo>
                    <a:pt x="6" y="10"/>
                    <a:pt x="6" y="10"/>
                    <a:pt x="5" y="11"/>
                  </a:cubicBezTo>
                  <a:cubicBezTo>
                    <a:pt x="6" y="10"/>
                    <a:pt x="6" y="10"/>
                    <a:pt x="7" y="10"/>
                  </a:cubicBezTo>
                  <a:cubicBezTo>
                    <a:pt x="10" y="10"/>
                    <a:pt x="13" y="3"/>
                    <a:pt x="8"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12">
              <a:extLst>
                <a:ext uri="{FF2B5EF4-FFF2-40B4-BE49-F238E27FC236}">
                  <a16:creationId xmlns:a16="http://schemas.microsoft.com/office/drawing/2014/main" xmlns="" id="{75273170-3D68-4D25-9BCC-8CEFCCB5BA8D}"/>
                </a:ext>
              </a:extLst>
            </p:cNvPr>
            <p:cNvSpPr>
              <a:spLocks/>
            </p:cNvSpPr>
            <p:nvPr/>
          </p:nvSpPr>
          <p:spPr bwMode="auto">
            <a:xfrm>
              <a:off x="2648" y="1770"/>
              <a:ext cx="144" cy="195"/>
            </a:xfrm>
            <a:custGeom>
              <a:avLst/>
              <a:gdLst>
                <a:gd name="T0" fmla="*/ 7 w 34"/>
                <a:gd name="T1" fmla="*/ 39 h 46"/>
                <a:gd name="T2" fmla="*/ 7 w 34"/>
                <a:gd name="T3" fmla="*/ 37 h 46"/>
                <a:gd name="T4" fmla="*/ 3 w 34"/>
                <a:gd name="T5" fmla="*/ 42 h 46"/>
                <a:gd name="T6" fmla="*/ 12 w 34"/>
                <a:gd name="T7" fmla="*/ 38 h 46"/>
                <a:gd name="T8" fmla="*/ 18 w 34"/>
                <a:gd name="T9" fmla="*/ 32 h 46"/>
                <a:gd name="T10" fmla="*/ 25 w 34"/>
                <a:gd name="T11" fmla="*/ 26 h 46"/>
                <a:gd name="T12" fmla="*/ 33 w 34"/>
                <a:gd name="T13" fmla="*/ 13 h 46"/>
                <a:gd name="T14" fmla="*/ 30 w 34"/>
                <a:gd name="T15" fmla="*/ 4 h 46"/>
                <a:gd name="T16" fmla="*/ 24 w 34"/>
                <a:gd name="T17" fmla="*/ 9 h 46"/>
                <a:gd name="T18" fmla="*/ 25 w 34"/>
                <a:gd name="T19" fmla="*/ 15 h 46"/>
                <a:gd name="T20" fmla="*/ 20 w 34"/>
                <a:gd name="T21" fmla="*/ 22 h 46"/>
                <a:gd name="T22" fmla="*/ 4 w 34"/>
                <a:gd name="T23" fmla="*/ 35 h 46"/>
                <a:gd name="T24" fmla="*/ 0 w 34"/>
                <a:gd name="T25" fmla="*/ 40 h 46"/>
                <a:gd name="T26" fmla="*/ 0 w 34"/>
                <a:gd name="T27" fmla="*/ 41 h 46"/>
                <a:gd name="T28" fmla="*/ 7 w 34"/>
                <a:gd name="T29" fmla="*/ 3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 h="46">
                  <a:moveTo>
                    <a:pt x="7" y="39"/>
                  </a:moveTo>
                  <a:cubicBezTo>
                    <a:pt x="7" y="38"/>
                    <a:pt x="7" y="38"/>
                    <a:pt x="7" y="37"/>
                  </a:cubicBezTo>
                  <a:cubicBezTo>
                    <a:pt x="5" y="39"/>
                    <a:pt x="4" y="41"/>
                    <a:pt x="3" y="42"/>
                  </a:cubicBezTo>
                  <a:cubicBezTo>
                    <a:pt x="6" y="41"/>
                    <a:pt x="9" y="39"/>
                    <a:pt x="12" y="38"/>
                  </a:cubicBezTo>
                  <a:cubicBezTo>
                    <a:pt x="14" y="36"/>
                    <a:pt x="16" y="34"/>
                    <a:pt x="18" y="32"/>
                  </a:cubicBezTo>
                  <a:cubicBezTo>
                    <a:pt x="20" y="30"/>
                    <a:pt x="23" y="28"/>
                    <a:pt x="25" y="26"/>
                  </a:cubicBezTo>
                  <a:cubicBezTo>
                    <a:pt x="29" y="23"/>
                    <a:pt x="31" y="17"/>
                    <a:pt x="33" y="13"/>
                  </a:cubicBezTo>
                  <a:cubicBezTo>
                    <a:pt x="34" y="9"/>
                    <a:pt x="32" y="6"/>
                    <a:pt x="30" y="4"/>
                  </a:cubicBezTo>
                  <a:cubicBezTo>
                    <a:pt x="28" y="0"/>
                    <a:pt x="22" y="6"/>
                    <a:pt x="24" y="9"/>
                  </a:cubicBezTo>
                  <a:cubicBezTo>
                    <a:pt x="26" y="12"/>
                    <a:pt x="27" y="12"/>
                    <a:pt x="25" y="15"/>
                  </a:cubicBezTo>
                  <a:cubicBezTo>
                    <a:pt x="24" y="18"/>
                    <a:pt x="22" y="21"/>
                    <a:pt x="20" y="22"/>
                  </a:cubicBezTo>
                  <a:cubicBezTo>
                    <a:pt x="15" y="26"/>
                    <a:pt x="10" y="34"/>
                    <a:pt x="4" y="35"/>
                  </a:cubicBezTo>
                  <a:cubicBezTo>
                    <a:pt x="2" y="35"/>
                    <a:pt x="0" y="37"/>
                    <a:pt x="0" y="40"/>
                  </a:cubicBezTo>
                  <a:cubicBezTo>
                    <a:pt x="0" y="40"/>
                    <a:pt x="0" y="40"/>
                    <a:pt x="0" y="41"/>
                  </a:cubicBezTo>
                  <a:cubicBezTo>
                    <a:pt x="0" y="46"/>
                    <a:pt x="7" y="42"/>
                    <a:pt x="7"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13">
              <a:extLst>
                <a:ext uri="{FF2B5EF4-FFF2-40B4-BE49-F238E27FC236}">
                  <a16:creationId xmlns:a16="http://schemas.microsoft.com/office/drawing/2014/main" xmlns="" id="{350C9C20-6DD6-4E83-8B3B-1AF0AB055052}"/>
                </a:ext>
              </a:extLst>
            </p:cNvPr>
            <p:cNvSpPr>
              <a:spLocks/>
            </p:cNvSpPr>
            <p:nvPr/>
          </p:nvSpPr>
          <p:spPr bwMode="auto">
            <a:xfrm>
              <a:off x="2466" y="1635"/>
              <a:ext cx="182" cy="114"/>
            </a:xfrm>
            <a:custGeom>
              <a:avLst/>
              <a:gdLst>
                <a:gd name="T0" fmla="*/ 3 w 43"/>
                <a:gd name="T1" fmla="*/ 23 h 27"/>
                <a:gd name="T2" fmla="*/ 21 w 43"/>
                <a:gd name="T3" fmla="*/ 22 h 27"/>
                <a:gd name="T4" fmla="*/ 31 w 43"/>
                <a:gd name="T5" fmla="*/ 18 h 27"/>
                <a:gd name="T6" fmla="*/ 41 w 43"/>
                <a:gd name="T7" fmla="*/ 8 h 27"/>
                <a:gd name="T8" fmla="*/ 36 w 43"/>
                <a:gd name="T9" fmla="*/ 5 h 27"/>
                <a:gd name="T10" fmla="*/ 21 w 43"/>
                <a:gd name="T11" fmla="*/ 15 h 27"/>
                <a:gd name="T12" fmla="*/ 16 w 43"/>
                <a:gd name="T13" fmla="*/ 17 h 27"/>
                <a:gd name="T14" fmla="*/ 7 w 43"/>
                <a:gd name="T15" fmla="*/ 16 h 27"/>
                <a:gd name="T16" fmla="*/ 3 w 43"/>
                <a:gd name="T17" fmla="*/ 23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27">
                  <a:moveTo>
                    <a:pt x="3" y="23"/>
                  </a:moveTo>
                  <a:cubicBezTo>
                    <a:pt x="8" y="27"/>
                    <a:pt x="16" y="26"/>
                    <a:pt x="21" y="22"/>
                  </a:cubicBezTo>
                  <a:cubicBezTo>
                    <a:pt x="24" y="20"/>
                    <a:pt x="28" y="20"/>
                    <a:pt x="31" y="18"/>
                  </a:cubicBezTo>
                  <a:cubicBezTo>
                    <a:pt x="35" y="15"/>
                    <a:pt x="38" y="12"/>
                    <a:pt x="41" y="8"/>
                  </a:cubicBezTo>
                  <a:cubicBezTo>
                    <a:pt x="43" y="4"/>
                    <a:pt x="38" y="0"/>
                    <a:pt x="36" y="5"/>
                  </a:cubicBezTo>
                  <a:cubicBezTo>
                    <a:pt x="33" y="10"/>
                    <a:pt x="27" y="13"/>
                    <a:pt x="21" y="15"/>
                  </a:cubicBezTo>
                  <a:cubicBezTo>
                    <a:pt x="19" y="15"/>
                    <a:pt x="18" y="17"/>
                    <a:pt x="16" y="17"/>
                  </a:cubicBezTo>
                  <a:cubicBezTo>
                    <a:pt x="13" y="19"/>
                    <a:pt x="10" y="19"/>
                    <a:pt x="7" y="16"/>
                  </a:cubicBezTo>
                  <a:cubicBezTo>
                    <a:pt x="4" y="14"/>
                    <a:pt x="0" y="21"/>
                    <a:pt x="3"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14">
              <a:extLst>
                <a:ext uri="{FF2B5EF4-FFF2-40B4-BE49-F238E27FC236}">
                  <a16:creationId xmlns:a16="http://schemas.microsoft.com/office/drawing/2014/main" xmlns="" id="{77405DD8-B175-4B43-B162-A5A9DECB8317}"/>
                </a:ext>
              </a:extLst>
            </p:cNvPr>
            <p:cNvSpPr>
              <a:spLocks/>
            </p:cNvSpPr>
            <p:nvPr/>
          </p:nvSpPr>
          <p:spPr bwMode="auto">
            <a:xfrm>
              <a:off x="2330" y="1580"/>
              <a:ext cx="127" cy="63"/>
            </a:xfrm>
            <a:custGeom>
              <a:avLst/>
              <a:gdLst>
                <a:gd name="T0" fmla="*/ 25 w 30"/>
                <a:gd name="T1" fmla="*/ 1 h 15"/>
                <a:gd name="T2" fmla="*/ 5 w 30"/>
                <a:gd name="T3" fmla="*/ 8 h 15"/>
                <a:gd name="T4" fmla="*/ 4 w 30"/>
                <a:gd name="T5" fmla="*/ 15 h 15"/>
                <a:gd name="T6" fmla="*/ 6 w 30"/>
                <a:gd name="T7" fmla="*/ 15 h 15"/>
                <a:gd name="T8" fmla="*/ 7 w 30"/>
                <a:gd name="T9" fmla="*/ 8 h 15"/>
                <a:gd name="T10" fmla="*/ 6 w 30"/>
                <a:gd name="T11" fmla="*/ 8 h 15"/>
                <a:gd name="T12" fmla="*/ 5 w 30"/>
                <a:gd name="T13" fmla="*/ 15 h 15"/>
                <a:gd name="T14" fmla="*/ 25 w 30"/>
                <a:gd name="T15" fmla="*/ 8 h 15"/>
                <a:gd name="T16" fmla="*/ 25 w 30"/>
                <a:gd name="T17"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5">
                  <a:moveTo>
                    <a:pt x="25" y="1"/>
                  </a:moveTo>
                  <a:cubicBezTo>
                    <a:pt x="18" y="3"/>
                    <a:pt x="11" y="5"/>
                    <a:pt x="5" y="8"/>
                  </a:cubicBezTo>
                  <a:cubicBezTo>
                    <a:pt x="2" y="9"/>
                    <a:pt x="0" y="15"/>
                    <a:pt x="4" y="15"/>
                  </a:cubicBezTo>
                  <a:cubicBezTo>
                    <a:pt x="5" y="15"/>
                    <a:pt x="5" y="15"/>
                    <a:pt x="6" y="15"/>
                  </a:cubicBezTo>
                  <a:cubicBezTo>
                    <a:pt x="9" y="15"/>
                    <a:pt x="12" y="8"/>
                    <a:pt x="7" y="8"/>
                  </a:cubicBezTo>
                  <a:cubicBezTo>
                    <a:pt x="7" y="8"/>
                    <a:pt x="6" y="8"/>
                    <a:pt x="6" y="8"/>
                  </a:cubicBezTo>
                  <a:cubicBezTo>
                    <a:pt x="6" y="10"/>
                    <a:pt x="5" y="13"/>
                    <a:pt x="5" y="15"/>
                  </a:cubicBezTo>
                  <a:cubicBezTo>
                    <a:pt x="12" y="12"/>
                    <a:pt x="18" y="10"/>
                    <a:pt x="25" y="8"/>
                  </a:cubicBezTo>
                  <a:cubicBezTo>
                    <a:pt x="29" y="7"/>
                    <a:pt x="30" y="0"/>
                    <a:pt x="2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15">
              <a:extLst>
                <a:ext uri="{FF2B5EF4-FFF2-40B4-BE49-F238E27FC236}">
                  <a16:creationId xmlns:a16="http://schemas.microsoft.com/office/drawing/2014/main" xmlns="" id="{31072511-A203-40B7-B064-2A760DC72735}"/>
                </a:ext>
              </a:extLst>
            </p:cNvPr>
            <p:cNvSpPr>
              <a:spLocks/>
            </p:cNvSpPr>
            <p:nvPr/>
          </p:nvSpPr>
          <p:spPr bwMode="auto">
            <a:xfrm>
              <a:off x="2500" y="1546"/>
              <a:ext cx="102" cy="47"/>
            </a:xfrm>
            <a:custGeom>
              <a:avLst/>
              <a:gdLst>
                <a:gd name="T0" fmla="*/ 7 w 24"/>
                <a:gd name="T1" fmla="*/ 7 h 11"/>
                <a:gd name="T2" fmla="*/ 7 w 24"/>
                <a:gd name="T3" fmla="*/ 7 h 11"/>
                <a:gd name="T4" fmla="*/ 6 w 24"/>
                <a:gd name="T5" fmla="*/ 9 h 11"/>
                <a:gd name="T6" fmla="*/ 6 w 24"/>
                <a:gd name="T7" fmla="*/ 10 h 11"/>
                <a:gd name="T8" fmla="*/ 11 w 24"/>
                <a:gd name="T9" fmla="*/ 10 h 11"/>
                <a:gd name="T10" fmla="*/ 20 w 24"/>
                <a:gd name="T11" fmla="*/ 8 h 11"/>
                <a:gd name="T12" fmla="*/ 20 w 24"/>
                <a:gd name="T13" fmla="*/ 1 h 11"/>
                <a:gd name="T14" fmla="*/ 7 w 24"/>
                <a:gd name="T15" fmla="*/ 2 h 11"/>
                <a:gd name="T16" fmla="*/ 0 w 24"/>
                <a:gd name="T17" fmla="*/ 8 h 11"/>
                <a:gd name="T18" fmla="*/ 3 w 24"/>
                <a:gd name="T19" fmla="*/ 11 h 11"/>
                <a:gd name="T20" fmla="*/ 7 w 24"/>
                <a:gd name="T21"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 h="11">
                  <a:moveTo>
                    <a:pt x="7" y="7"/>
                  </a:moveTo>
                  <a:cubicBezTo>
                    <a:pt x="7" y="7"/>
                    <a:pt x="7" y="7"/>
                    <a:pt x="7" y="7"/>
                  </a:cubicBezTo>
                  <a:cubicBezTo>
                    <a:pt x="7" y="8"/>
                    <a:pt x="6" y="9"/>
                    <a:pt x="6" y="9"/>
                  </a:cubicBezTo>
                  <a:cubicBezTo>
                    <a:pt x="5" y="10"/>
                    <a:pt x="5" y="10"/>
                    <a:pt x="6" y="10"/>
                  </a:cubicBezTo>
                  <a:cubicBezTo>
                    <a:pt x="8" y="10"/>
                    <a:pt x="9" y="10"/>
                    <a:pt x="11" y="10"/>
                  </a:cubicBezTo>
                  <a:cubicBezTo>
                    <a:pt x="14" y="10"/>
                    <a:pt x="17" y="9"/>
                    <a:pt x="20" y="8"/>
                  </a:cubicBezTo>
                  <a:cubicBezTo>
                    <a:pt x="23" y="7"/>
                    <a:pt x="24" y="0"/>
                    <a:pt x="20" y="1"/>
                  </a:cubicBezTo>
                  <a:cubicBezTo>
                    <a:pt x="15" y="3"/>
                    <a:pt x="11" y="2"/>
                    <a:pt x="7" y="2"/>
                  </a:cubicBezTo>
                  <a:cubicBezTo>
                    <a:pt x="4" y="3"/>
                    <a:pt x="1" y="4"/>
                    <a:pt x="0" y="8"/>
                  </a:cubicBezTo>
                  <a:cubicBezTo>
                    <a:pt x="0" y="9"/>
                    <a:pt x="1" y="11"/>
                    <a:pt x="3" y="11"/>
                  </a:cubicBezTo>
                  <a:cubicBezTo>
                    <a:pt x="5" y="11"/>
                    <a:pt x="6" y="9"/>
                    <a:pt x="7"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16">
              <a:extLst>
                <a:ext uri="{FF2B5EF4-FFF2-40B4-BE49-F238E27FC236}">
                  <a16:creationId xmlns:a16="http://schemas.microsoft.com/office/drawing/2014/main" xmlns="" id="{BEE57299-03CC-451E-BF86-A61CEB7F6967}"/>
                </a:ext>
              </a:extLst>
            </p:cNvPr>
            <p:cNvSpPr>
              <a:spLocks/>
            </p:cNvSpPr>
            <p:nvPr/>
          </p:nvSpPr>
          <p:spPr bwMode="auto">
            <a:xfrm>
              <a:off x="1613" y="2430"/>
              <a:ext cx="106" cy="165"/>
            </a:xfrm>
            <a:custGeom>
              <a:avLst/>
              <a:gdLst>
                <a:gd name="T0" fmla="*/ 20 w 25"/>
                <a:gd name="T1" fmla="*/ 0 h 39"/>
                <a:gd name="T2" fmla="*/ 8 w 25"/>
                <a:gd name="T3" fmla="*/ 36 h 39"/>
                <a:gd name="T4" fmla="*/ 14 w 25"/>
                <a:gd name="T5" fmla="*/ 30 h 39"/>
                <a:gd name="T6" fmla="*/ 19 w 25"/>
                <a:gd name="T7" fmla="*/ 7 h 39"/>
                <a:gd name="T8" fmla="*/ 20 w 25"/>
                <a:gd name="T9" fmla="*/ 0 h 39"/>
              </a:gdLst>
              <a:ahLst/>
              <a:cxnLst>
                <a:cxn ang="0">
                  <a:pos x="T0" y="T1"/>
                </a:cxn>
                <a:cxn ang="0">
                  <a:pos x="T2" y="T3"/>
                </a:cxn>
                <a:cxn ang="0">
                  <a:pos x="T4" y="T5"/>
                </a:cxn>
                <a:cxn ang="0">
                  <a:pos x="T6" y="T7"/>
                </a:cxn>
                <a:cxn ang="0">
                  <a:pos x="T8" y="T9"/>
                </a:cxn>
              </a:cxnLst>
              <a:rect l="0" t="0" r="r" b="b"/>
              <a:pathLst>
                <a:path w="25" h="39">
                  <a:moveTo>
                    <a:pt x="20" y="0"/>
                  </a:moveTo>
                  <a:cubicBezTo>
                    <a:pt x="6" y="2"/>
                    <a:pt x="0" y="26"/>
                    <a:pt x="8" y="36"/>
                  </a:cubicBezTo>
                  <a:cubicBezTo>
                    <a:pt x="11" y="39"/>
                    <a:pt x="17" y="33"/>
                    <a:pt x="14" y="30"/>
                  </a:cubicBezTo>
                  <a:cubicBezTo>
                    <a:pt x="10" y="26"/>
                    <a:pt x="10" y="8"/>
                    <a:pt x="19" y="7"/>
                  </a:cubicBezTo>
                  <a:cubicBezTo>
                    <a:pt x="22" y="7"/>
                    <a:pt x="25" y="0"/>
                    <a:pt x="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17">
              <a:extLst>
                <a:ext uri="{FF2B5EF4-FFF2-40B4-BE49-F238E27FC236}">
                  <a16:creationId xmlns:a16="http://schemas.microsoft.com/office/drawing/2014/main" xmlns="" id="{62387C69-38FB-449C-A4FE-202685FF145C}"/>
                </a:ext>
              </a:extLst>
            </p:cNvPr>
            <p:cNvSpPr>
              <a:spLocks/>
            </p:cNvSpPr>
            <p:nvPr/>
          </p:nvSpPr>
          <p:spPr bwMode="auto">
            <a:xfrm>
              <a:off x="1558" y="2418"/>
              <a:ext cx="60" cy="156"/>
            </a:xfrm>
            <a:custGeom>
              <a:avLst/>
              <a:gdLst>
                <a:gd name="T0" fmla="*/ 6 w 14"/>
                <a:gd name="T1" fmla="*/ 6 h 37"/>
                <a:gd name="T2" fmla="*/ 4 w 14"/>
                <a:gd name="T3" fmla="*/ 11 h 37"/>
                <a:gd name="T4" fmla="*/ 2 w 14"/>
                <a:gd name="T5" fmla="*/ 18 h 37"/>
                <a:gd name="T6" fmla="*/ 0 w 14"/>
                <a:gd name="T7" fmla="*/ 32 h 37"/>
                <a:gd name="T8" fmla="*/ 6 w 14"/>
                <a:gd name="T9" fmla="*/ 30 h 37"/>
                <a:gd name="T10" fmla="*/ 7 w 14"/>
                <a:gd name="T11" fmla="*/ 21 h 37"/>
                <a:gd name="T12" fmla="*/ 10 w 14"/>
                <a:gd name="T13" fmla="*/ 15 h 37"/>
                <a:gd name="T14" fmla="*/ 10 w 14"/>
                <a:gd name="T15" fmla="*/ 12 h 37"/>
                <a:gd name="T16" fmla="*/ 11 w 14"/>
                <a:gd name="T17" fmla="*/ 10 h 37"/>
                <a:gd name="T18" fmla="*/ 13 w 14"/>
                <a:gd name="T19" fmla="*/ 5 h 37"/>
                <a:gd name="T20" fmla="*/ 6 w 14"/>
                <a:gd name="T21" fmla="*/ 6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37">
                  <a:moveTo>
                    <a:pt x="6" y="6"/>
                  </a:moveTo>
                  <a:cubicBezTo>
                    <a:pt x="6" y="8"/>
                    <a:pt x="4" y="9"/>
                    <a:pt x="4" y="11"/>
                  </a:cubicBezTo>
                  <a:cubicBezTo>
                    <a:pt x="3" y="14"/>
                    <a:pt x="3" y="16"/>
                    <a:pt x="2" y="18"/>
                  </a:cubicBezTo>
                  <a:cubicBezTo>
                    <a:pt x="0" y="23"/>
                    <a:pt x="0" y="27"/>
                    <a:pt x="0" y="32"/>
                  </a:cubicBezTo>
                  <a:cubicBezTo>
                    <a:pt x="0" y="37"/>
                    <a:pt x="6" y="33"/>
                    <a:pt x="6" y="30"/>
                  </a:cubicBezTo>
                  <a:cubicBezTo>
                    <a:pt x="6" y="27"/>
                    <a:pt x="6" y="24"/>
                    <a:pt x="7" y="21"/>
                  </a:cubicBezTo>
                  <a:cubicBezTo>
                    <a:pt x="8" y="19"/>
                    <a:pt x="9" y="17"/>
                    <a:pt x="10" y="15"/>
                  </a:cubicBezTo>
                  <a:cubicBezTo>
                    <a:pt x="10" y="14"/>
                    <a:pt x="10" y="13"/>
                    <a:pt x="10" y="12"/>
                  </a:cubicBezTo>
                  <a:cubicBezTo>
                    <a:pt x="10" y="10"/>
                    <a:pt x="10" y="12"/>
                    <a:pt x="11" y="10"/>
                  </a:cubicBezTo>
                  <a:cubicBezTo>
                    <a:pt x="12" y="9"/>
                    <a:pt x="13" y="7"/>
                    <a:pt x="13" y="5"/>
                  </a:cubicBezTo>
                  <a:cubicBezTo>
                    <a:pt x="14" y="0"/>
                    <a:pt x="7" y="2"/>
                    <a:pt x="6"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9" name="Freeform 21">
            <a:extLst>
              <a:ext uri="{FF2B5EF4-FFF2-40B4-BE49-F238E27FC236}">
                <a16:creationId xmlns:a16="http://schemas.microsoft.com/office/drawing/2014/main" xmlns="" id="{C816BAED-4242-4A18-8032-88D63D07BB33}"/>
              </a:ext>
            </a:extLst>
          </p:cNvPr>
          <p:cNvSpPr>
            <a:spLocks/>
          </p:cNvSpPr>
          <p:nvPr/>
        </p:nvSpPr>
        <p:spPr bwMode="auto">
          <a:xfrm>
            <a:off x="3766220" y="3959436"/>
            <a:ext cx="5506640" cy="265928"/>
          </a:xfrm>
          <a:custGeom>
            <a:avLst/>
            <a:gdLst>
              <a:gd name="T0" fmla="*/ 3 w 764"/>
              <a:gd name="T1" fmla="*/ 1 h 70"/>
              <a:gd name="T2" fmla="*/ 0 w 764"/>
              <a:gd name="T3" fmla="*/ 4 h 70"/>
              <a:gd name="T4" fmla="*/ 3 w 764"/>
              <a:gd name="T5" fmla="*/ 8 h 70"/>
              <a:gd name="T6" fmla="*/ 183 w 764"/>
              <a:gd name="T7" fmla="*/ 7 h 70"/>
              <a:gd name="T8" fmla="*/ 625 w 764"/>
              <a:gd name="T9" fmla="*/ 9 h 70"/>
              <a:gd name="T10" fmla="*/ 638 w 764"/>
              <a:gd name="T11" fmla="*/ 9 h 70"/>
              <a:gd name="T12" fmla="*/ 517 w 764"/>
              <a:gd name="T13" fmla="*/ 13 h 70"/>
              <a:gd name="T14" fmla="*/ 241 w 764"/>
              <a:gd name="T15" fmla="*/ 22 h 70"/>
              <a:gd name="T16" fmla="*/ 47 w 764"/>
              <a:gd name="T17" fmla="*/ 33 h 70"/>
              <a:gd name="T18" fmla="*/ 47 w 764"/>
              <a:gd name="T19" fmla="*/ 39 h 70"/>
              <a:gd name="T20" fmla="*/ 215 w 764"/>
              <a:gd name="T21" fmla="*/ 33 h 70"/>
              <a:gd name="T22" fmla="*/ 539 w 764"/>
              <a:gd name="T23" fmla="*/ 40 h 70"/>
              <a:gd name="T24" fmla="*/ 530 w 764"/>
              <a:gd name="T25" fmla="*/ 40 h 70"/>
              <a:gd name="T26" fmla="*/ 236 w 764"/>
              <a:gd name="T27" fmla="*/ 60 h 70"/>
              <a:gd name="T28" fmla="*/ 217 w 764"/>
              <a:gd name="T29" fmla="*/ 63 h 70"/>
              <a:gd name="T30" fmla="*/ 215 w 764"/>
              <a:gd name="T31" fmla="*/ 67 h 70"/>
              <a:gd name="T32" fmla="*/ 218 w 764"/>
              <a:gd name="T33" fmla="*/ 70 h 70"/>
              <a:gd name="T34" fmla="*/ 237 w 764"/>
              <a:gd name="T35" fmla="*/ 67 h 70"/>
              <a:gd name="T36" fmla="*/ 530 w 764"/>
              <a:gd name="T37" fmla="*/ 47 h 70"/>
              <a:gd name="T38" fmla="*/ 575 w 764"/>
              <a:gd name="T39" fmla="*/ 47 h 70"/>
              <a:gd name="T40" fmla="*/ 575 w 764"/>
              <a:gd name="T41" fmla="*/ 41 h 70"/>
              <a:gd name="T42" fmla="*/ 573 w 764"/>
              <a:gd name="T43" fmla="*/ 40 h 70"/>
              <a:gd name="T44" fmla="*/ 560 w 764"/>
              <a:gd name="T45" fmla="*/ 37 h 70"/>
              <a:gd name="T46" fmla="*/ 321 w 764"/>
              <a:gd name="T47" fmla="*/ 22 h 70"/>
              <a:gd name="T48" fmla="*/ 517 w 764"/>
              <a:gd name="T49" fmla="*/ 19 h 70"/>
              <a:gd name="T50" fmla="*/ 668 w 764"/>
              <a:gd name="T51" fmla="*/ 14 h 70"/>
              <a:gd name="T52" fmla="*/ 761 w 764"/>
              <a:gd name="T53" fmla="*/ 8 h 70"/>
              <a:gd name="T54" fmla="*/ 763 w 764"/>
              <a:gd name="T55" fmla="*/ 7 h 70"/>
              <a:gd name="T56" fmla="*/ 763 w 764"/>
              <a:gd name="T57" fmla="*/ 2 h 70"/>
              <a:gd name="T58" fmla="*/ 763 w 764"/>
              <a:gd name="T59" fmla="*/ 2 h 70"/>
              <a:gd name="T60" fmla="*/ 759 w 764"/>
              <a:gd name="T61" fmla="*/ 2 h 70"/>
              <a:gd name="T62" fmla="*/ 759 w 764"/>
              <a:gd name="T63" fmla="*/ 2 h 70"/>
              <a:gd name="T64" fmla="*/ 759 w 764"/>
              <a:gd name="T65" fmla="*/ 2 h 70"/>
              <a:gd name="T66" fmla="*/ 682 w 764"/>
              <a:gd name="T67" fmla="*/ 2 h 70"/>
              <a:gd name="T68" fmla="*/ 625 w 764"/>
              <a:gd name="T69" fmla="*/ 2 h 70"/>
              <a:gd name="T70" fmla="*/ 183 w 764"/>
              <a:gd name="T71" fmla="*/ 1 h 70"/>
              <a:gd name="T72" fmla="*/ 3 w 764"/>
              <a:gd name="T73" fmla="*/ 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4" h="70">
                <a:moveTo>
                  <a:pt x="3" y="1"/>
                </a:moveTo>
                <a:cubicBezTo>
                  <a:pt x="1" y="1"/>
                  <a:pt x="0" y="3"/>
                  <a:pt x="0" y="4"/>
                </a:cubicBezTo>
                <a:cubicBezTo>
                  <a:pt x="0" y="6"/>
                  <a:pt x="1" y="8"/>
                  <a:pt x="3" y="8"/>
                </a:cubicBezTo>
                <a:cubicBezTo>
                  <a:pt x="59" y="8"/>
                  <a:pt x="121" y="8"/>
                  <a:pt x="183" y="7"/>
                </a:cubicBezTo>
                <a:cubicBezTo>
                  <a:pt x="330" y="7"/>
                  <a:pt x="473" y="7"/>
                  <a:pt x="625" y="9"/>
                </a:cubicBezTo>
                <a:cubicBezTo>
                  <a:pt x="627" y="9"/>
                  <a:pt x="632" y="9"/>
                  <a:pt x="638" y="9"/>
                </a:cubicBezTo>
                <a:cubicBezTo>
                  <a:pt x="581" y="11"/>
                  <a:pt x="523" y="13"/>
                  <a:pt x="517" y="13"/>
                </a:cubicBezTo>
                <a:cubicBezTo>
                  <a:pt x="414" y="7"/>
                  <a:pt x="327" y="15"/>
                  <a:pt x="241" y="22"/>
                </a:cubicBezTo>
                <a:cubicBezTo>
                  <a:pt x="178" y="28"/>
                  <a:pt x="115" y="33"/>
                  <a:pt x="47" y="33"/>
                </a:cubicBezTo>
                <a:cubicBezTo>
                  <a:pt x="47" y="39"/>
                  <a:pt x="47" y="39"/>
                  <a:pt x="47" y="39"/>
                </a:cubicBezTo>
                <a:cubicBezTo>
                  <a:pt x="108" y="39"/>
                  <a:pt x="162" y="36"/>
                  <a:pt x="215" y="33"/>
                </a:cubicBezTo>
                <a:cubicBezTo>
                  <a:pt x="316" y="28"/>
                  <a:pt x="411" y="22"/>
                  <a:pt x="539" y="40"/>
                </a:cubicBezTo>
                <a:cubicBezTo>
                  <a:pt x="530" y="40"/>
                  <a:pt x="530" y="40"/>
                  <a:pt x="530" y="40"/>
                </a:cubicBezTo>
                <a:cubicBezTo>
                  <a:pt x="427" y="40"/>
                  <a:pt x="355" y="40"/>
                  <a:pt x="236" y="60"/>
                </a:cubicBezTo>
                <a:cubicBezTo>
                  <a:pt x="217" y="63"/>
                  <a:pt x="217" y="63"/>
                  <a:pt x="217" y="63"/>
                </a:cubicBezTo>
                <a:cubicBezTo>
                  <a:pt x="216" y="64"/>
                  <a:pt x="214" y="65"/>
                  <a:pt x="215" y="67"/>
                </a:cubicBezTo>
                <a:cubicBezTo>
                  <a:pt x="215" y="69"/>
                  <a:pt x="217" y="70"/>
                  <a:pt x="218" y="70"/>
                </a:cubicBezTo>
                <a:cubicBezTo>
                  <a:pt x="237" y="67"/>
                  <a:pt x="237" y="67"/>
                  <a:pt x="237" y="67"/>
                </a:cubicBezTo>
                <a:cubicBezTo>
                  <a:pt x="356" y="46"/>
                  <a:pt x="427" y="47"/>
                  <a:pt x="530" y="47"/>
                </a:cubicBezTo>
                <a:cubicBezTo>
                  <a:pt x="546" y="47"/>
                  <a:pt x="563" y="47"/>
                  <a:pt x="575" y="47"/>
                </a:cubicBezTo>
                <a:cubicBezTo>
                  <a:pt x="575" y="41"/>
                  <a:pt x="575" y="41"/>
                  <a:pt x="575" y="41"/>
                </a:cubicBezTo>
                <a:cubicBezTo>
                  <a:pt x="574" y="41"/>
                  <a:pt x="574" y="40"/>
                  <a:pt x="573" y="40"/>
                </a:cubicBezTo>
                <a:cubicBezTo>
                  <a:pt x="569" y="39"/>
                  <a:pt x="561" y="37"/>
                  <a:pt x="560" y="37"/>
                </a:cubicBezTo>
                <a:cubicBezTo>
                  <a:pt x="467" y="23"/>
                  <a:pt x="392" y="20"/>
                  <a:pt x="321" y="22"/>
                </a:cubicBezTo>
                <a:cubicBezTo>
                  <a:pt x="382" y="18"/>
                  <a:pt x="446" y="15"/>
                  <a:pt x="517" y="19"/>
                </a:cubicBezTo>
                <a:cubicBezTo>
                  <a:pt x="524" y="20"/>
                  <a:pt x="602" y="17"/>
                  <a:pt x="668" y="14"/>
                </a:cubicBezTo>
                <a:cubicBezTo>
                  <a:pt x="713" y="12"/>
                  <a:pt x="753" y="10"/>
                  <a:pt x="761" y="8"/>
                </a:cubicBezTo>
                <a:cubicBezTo>
                  <a:pt x="762" y="8"/>
                  <a:pt x="763" y="8"/>
                  <a:pt x="763" y="7"/>
                </a:cubicBezTo>
                <a:cubicBezTo>
                  <a:pt x="764" y="6"/>
                  <a:pt x="764" y="4"/>
                  <a:pt x="763" y="2"/>
                </a:cubicBezTo>
                <a:cubicBezTo>
                  <a:pt x="763" y="2"/>
                  <a:pt x="763" y="2"/>
                  <a:pt x="763" y="2"/>
                </a:cubicBezTo>
                <a:cubicBezTo>
                  <a:pt x="763" y="2"/>
                  <a:pt x="761" y="2"/>
                  <a:pt x="759" y="2"/>
                </a:cubicBezTo>
                <a:cubicBezTo>
                  <a:pt x="759" y="2"/>
                  <a:pt x="759" y="2"/>
                  <a:pt x="759" y="2"/>
                </a:cubicBezTo>
                <a:cubicBezTo>
                  <a:pt x="759" y="2"/>
                  <a:pt x="759" y="2"/>
                  <a:pt x="759" y="2"/>
                </a:cubicBezTo>
                <a:cubicBezTo>
                  <a:pt x="748" y="2"/>
                  <a:pt x="713" y="2"/>
                  <a:pt x="682" y="2"/>
                </a:cubicBezTo>
                <a:cubicBezTo>
                  <a:pt x="655" y="2"/>
                  <a:pt x="631" y="2"/>
                  <a:pt x="625" y="2"/>
                </a:cubicBezTo>
                <a:cubicBezTo>
                  <a:pt x="474" y="0"/>
                  <a:pt x="330" y="1"/>
                  <a:pt x="183" y="1"/>
                </a:cubicBezTo>
                <a:cubicBezTo>
                  <a:pt x="126" y="1"/>
                  <a:pt x="68" y="1"/>
                  <a:pt x="3" y="1"/>
                </a:cubicBezTo>
                <a:close/>
              </a:path>
            </a:pathLst>
          </a:custGeom>
          <a:solidFill>
            <a:srgbClr val="5092E0"/>
          </a:solidFill>
          <a:ln>
            <a:noFill/>
          </a:ln>
        </p:spPr>
        <p:txBody>
          <a:bodyPr vert="horz" wrap="square" lIns="68580" tIns="34290" rIns="68580" bIns="34290" numCol="1" anchor="t" anchorCtr="0" compatLnSpc="1">
            <a:prstTxWarp prst="textNoShape">
              <a:avLst/>
            </a:prstTxWarp>
          </a:bodyPr>
          <a:lstStyle/>
          <a:p>
            <a:endParaRPr lang="zh-CN" altLang="en-US"/>
          </a:p>
        </p:txBody>
      </p:sp>
      <p:cxnSp>
        <p:nvCxnSpPr>
          <p:cNvPr id="20" name="直接连接符 19">
            <a:extLst>
              <a:ext uri="{FF2B5EF4-FFF2-40B4-BE49-F238E27FC236}">
                <a16:creationId xmlns:a16="http://schemas.microsoft.com/office/drawing/2014/main" xmlns="" id="{669544C8-3CEE-4AA9-9780-079C85061105}"/>
              </a:ext>
            </a:extLst>
          </p:cNvPr>
          <p:cNvCxnSpPr>
            <a:cxnSpLocks/>
          </p:cNvCxnSpPr>
          <p:nvPr/>
        </p:nvCxnSpPr>
        <p:spPr>
          <a:xfrm>
            <a:off x="298340" y="797406"/>
            <a:ext cx="7080461"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1" name="Freeform 6">
            <a:extLst>
              <a:ext uri="{FF2B5EF4-FFF2-40B4-BE49-F238E27FC236}">
                <a16:creationId xmlns:a16="http://schemas.microsoft.com/office/drawing/2014/main" xmlns="" id="{A86DB041-AE77-4F9E-AE52-747B425D0ED7}"/>
              </a:ext>
            </a:extLst>
          </p:cNvPr>
          <p:cNvSpPr>
            <a:spLocks noEditPoints="1"/>
          </p:cNvSpPr>
          <p:nvPr/>
        </p:nvSpPr>
        <p:spPr bwMode="auto">
          <a:xfrm>
            <a:off x="7378801" y="304061"/>
            <a:ext cx="477985" cy="493818"/>
          </a:xfrm>
          <a:custGeom>
            <a:avLst/>
            <a:gdLst>
              <a:gd name="T0" fmla="*/ 760 w 1905"/>
              <a:gd name="T1" fmla="*/ 1455 h 1912"/>
              <a:gd name="T2" fmla="*/ 448 w 1905"/>
              <a:gd name="T3" fmla="*/ 1143 h 1912"/>
              <a:gd name="T4" fmla="*/ 529 w 1905"/>
              <a:gd name="T5" fmla="*/ 1061 h 1912"/>
              <a:gd name="T6" fmla="*/ 841 w 1905"/>
              <a:gd name="T7" fmla="*/ 1374 h 1912"/>
              <a:gd name="T8" fmla="*/ 1802 w 1905"/>
              <a:gd name="T9" fmla="*/ 108 h 1912"/>
              <a:gd name="T10" fmla="*/ 748 w 1905"/>
              <a:gd name="T11" fmla="*/ 785 h 1912"/>
              <a:gd name="T12" fmla="*/ 55 w 1905"/>
              <a:gd name="T13" fmla="*/ 1737 h 1912"/>
              <a:gd name="T14" fmla="*/ 173 w 1905"/>
              <a:gd name="T15" fmla="*/ 1854 h 1912"/>
              <a:gd name="T16" fmla="*/ 1124 w 1905"/>
              <a:gd name="T17" fmla="*/ 1161 h 1912"/>
              <a:gd name="T18" fmla="*/ 1802 w 1905"/>
              <a:gd name="T19" fmla="*/ 108 h 1912"/>
              <a:gd name="T20" fmla="*/ 110 w 1905"/>
              <a:gd name="T21" fmla="*/ 1803 h 1912"/>
              <a:gd name="T22" fmla="*/ 0 w 1905"/>
              <a:gd name="T23" fmla="*/ 1912 h 1912"/>
              <a:gd name="T24" fmla="*/ 1758 w 1905"/>
              <a:gd name="T25" fmla="*/ 368 h 1912"/>
              <a:gd name="T26" fmla="*/ 1544 w 1905"/>
              <a:gd name="T27" fmla="*/ 153 h 1912"/>
              <a:gd name="T28" fmla="*/ 786 w 1905"/>
              <a:gd name="T29" fmla="*/ 513 h 1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5" h="1912">
                <a:moveTo>
                  <a:pt x="760" y="1455"/>
                </a:moveTo>
                <a:cubicBezTo>
                  <a:pt x="448" y="1143"/>
                  <a:pt x="448" y="1143"/>
                  <a:pt x="448" y="1143"/>
                </a:cubicBezTo>
                <a:moveTo>
                  <a:pt x="529" y="1061"/>
                </a:moveTo>
                <a:cubicBezTo>
                  <a:pt x="841" y="1374"/>
                  <a:pt x="841" y="1374"/>
                  <a:pt x="841" y="1374"/>
                </a:cubicBezTo>
                <a:moveTo>
                  <a:pt x="1802" y="108"/>
                </a:moveTo>
                <a:cubicBezTo>
                  <a:pt x="1698" y="4"/>
                  <a:pt x="1226" y="307"/>
                  <a:pt x="748" y="785"/>
                </a:cubicBezTo>
                <a:cubicBezTo>
                  <a:pt x="364" y="1169"/>
                  <a:pt x="94" y="1548"/>
                  <a:pt x="55" y="1737"/>
                </a:cubicBezTo>
                <a:cubicBezTo>
                  <a:pt x="173" y="1854"/>
                  <a:pt x="173" y="1854"/>
                  <a:pt x="173" y="1854"/>
                </a:cubicBezTo>
                <a:cubicBezTo>
                  <a:pt x="361" y="1815"/>
                  <a:pt x="740" y="1545"/>
                  <a:pt x="1124" y="1161"/>
                </a:cubicBezTo>
                <a:cubicBezTo>
                  <a:pt x="1602" y="683"/>
                  <a:pt x="1905" y="212"/>
                  <a:pt x="1802" y="108"/>
                </a:cubicBezTo>
                <a:close/>
                <a:moveTo>
                  <a:pt x="110" y="1803"/>
                </a:moveTo>
                <a:cubicBezTo>
                  <a:pt x="0" y="1912"/>
                  <a:pt x="0" y="1912"/>
                  <a:pt x="0" y="1912"/>
                </a:cubicBezTo>
                <a:moveTo>
                  <a:pt x="1758" y="368"/>
                </a:moveTo>
                <a:cubicBezTo>
                  <a:pt x="1758" y="368"/>
                  <a:pt x="1643" y="253"/>
                  <a:pt x="1544" y="153"/>
                </a:cubicBezTo>
                <a:cubicBezTo>
                  <a:pt x="1544" y="153"/>
                  <a:pt x="1319" y="0"/>
                  <a:pt x="786" y="513"/>
                </a:cubicBezTo>
              </a:path>
            </a:pathLst>
          </a:custGeom>
          <a:noFill/>
          <a:ln w="12700"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03693" tIns="51846" rIns="103693" bIns="51846" numCol="1" anchor="t" anchorCtr="0" compatLnSpc="1">
            <a:prstTxWarp prst="textNoShape">
              <a:avLst/>
            </a:prstTxWarp>
          </a:bodyPr>
          <a:lstStyle/>
          <a:p>
            <a:endParaRPr lang="zh-CN" altLang="en-US"/>
          </a:p>
        </p:txBody>
      </p:sp>
      <p:sp>
        <p:nvSpPr>
          <p:cNvPr id="40" name="TextBox 28">
            <a:extLst>
              <a:ext uri="{FF2B5EF4-FFF2-40B4-BE49-F238E27FC236}">
                <a16:creationId xmlns:a16="http://schemas.microsoft.com/office/drawing/2014/main" xmlns="" id="{38912041-43FE-45FB-8B76-138AAD3DA07A}"/>
              </a:ext>
            </a:extLst>
          </p:cNvPr>
          <p:cNvSpPr txBox="1"/>
          <p:nvPr/>
        </p:nvSpPr>
        <p:spPr>
          <a:xfrm>
            <a:off x="681253" y="275546"/>
            <a:ext cx="2423342" cy="430841"/>
          </a:xfrm>
          <a:prstGeom prst="rect">
            <a:avLst/>
          </a:prstGeom>
          <a:noFill/>
        </p:spPr>
        <p:txBody>
          <a:bodyPr wrap="square" lIns="121873" tIns="60937" rIns="121873" bIns="60937" rtlCol="0">
            <a:spAutoFit/>
          </a:bodyPr>
          <a:lstStyle/>
          <a:p>
            <a:r>
              <a:rPr lang="zh-CN" altLang="en-US" sz="2000" dirty="0">
                <a:solidFill>
                  <a:schemeClr val="tx1">
                    <a:lumMod val="65000"/>
                    <a:lumOff val="35000"/>
                  </a:schemeClr>
                </a:solidFill>
                <a:latin typeface="文鼎谁的字体" panose="020B0602010101010101" pitchFamily="33" charset="-122"/>
                <a:ea typeface="文鼎谁的字体" panose="020B0602010101010101" pitchFamily="33" charset="-122"/>
              </a:rPr>
              <a:t>点击添加您的标题</a:t>
            </a:r>
          </a:p>
        </p:txBody>
      </p:sp>
      <p:grpSp>
        <p:nvGrpSpPr>
          <p:cNvPr id="41" name="组合 40">
            <a:extLst>
              <a:ext uri="{FF2B5EF4-FFF2-40B4-BE49-F238E27FC236}">
                <a16:creationId xmlns:a16="http://schemas.microsoft.com/office/drawing/2014/main" xmlns="" id="{977566F3-5644-4E43-93F8-DEB95F10FBD3}"/>
              </a:ext>
            </a:extLst>
          </p:cNvPr>
          <p:cNvGrpSpPr/>
          <p:nvPr/>
        </p:nvGrpSpPr>
        <p:grpSpPr>
          <a:xfrm>
            <a:off x="214323" y="266495"/>
            <a:ext cx="406366" cy="418246"/>
            <a:chOff x="848004" y="393400"/>
            <a:chExt cx="406366" cy="418246"/>
          </a:xfrm>
          <a:effectLst>
            <a:outerShdw blurRad="165100" dist="38100" dir="6960000" sx="98000" sy="98000" algn="t" rotWithShape="0">
              <a:prstClr val="black">
                <a:alpha val="34000"/>
              </a:prstClr>
            </a:outerShdw>
          </a:effectLst>
        </p:grpSpPr>
        <p:grpSp>
          <p:nvGrpSpPr>
            <p:cNvPr id="42" name="组合 41">
              <a:extLst>
                <a:ext uri="{FF2B5EF4-FFF2-40B4-BE49-F238E27FC236}">
                  <a16:creationId xmlns:a16="http://schemas.microsoft.com/office/drawing/2014/main" xmlns="" id="{1BCCC7B0-2A27-4A7F-9CDA-E5BE50E3AFBA}"/>
                </a:ext>
              </a:extLst>
            </p:cNvPr>
            <p:cNvGrpSpPr/>
            <p:nvPr/>
          </p:nvGrpSpPr>
          <p:grpSpPr>
            <a:xfrm>
              <a:off x="848004" y="393400"/>
              <a:ext cx="406366" cy="418246"/>
              <a:chOff x="848005" y="369553"/>
              <a:chExt cx="406366" cy="418246"/>
            </a:xfrm>
          </p:grpSpPr>
          <p:sp>
            <p:nvSpPr>
              <p:cNvPr id="44" name="椭圆 43">
                <a:extLst>
                  <a:ext uri="{FF2B5EF4-FFF2-40B4-BE49-F238E27FC236}">
                    <a16:creationId xmlns:a16="http://schemas.microsoft.com/office/drawing/2014/main" xmlns="" id="{E23717A0-64B2-4520-9B56-93713853B928}"/>
                  </a:ext>
                </a:extLst>
              </p:cNvPr>
              <p:cNvSpPr/>
              <p:nvPr/>
            </p:nvSpPr>
            <p:spPr>
              <a:xfrm>
                <a:off x="848005" y="369553"/>
                <a:ext cx="406366" cy="418246"/>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a:extLst>
                  <a:ext uri="{FF2B5EF4-FFF2-40B4-BE49-F238E27FC236}">
                    <a16:creationId xmlns:a16="http://schemas.microsoft.com/office/drawing/2014/main" xmlns="" id="{D71EBF10-591F-49C7-B0AB-5F106A0A18DE}"/>
                  </a:ext>
                </a:extLst>
              </p:cNvPr>
              <p:cNvSpPr/>
              <p:nvPr/>
            </p:nvSpPr>
            <p:spPr>
              <a:xfrm>
                <a:off x="856799" y="378604"/>
                <a:ext cx="388778" cy="400144"/>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椭圆 42">
              <a:extLst>
                <a:ext uri="{FF2B5EF4-FFF2-40B4-BE49-F238E27FC236}">
                  <a16:creationId xmlns:a16="http://schemas.microsoft.com/office/drawing/2014/main" xmlns="" id="{47000216-039B-4993-B730-B969CE2FA8EC}"/>
                </a:ext>
              </a:extLst>
            </p:cNvPr>
            <p:cNvSpPr/>
            <p:nvPr/>
          </p:nvSpPr>
          <p:spPr>
            <a:xfrm>
              <a:off x="907857" y="455002"/>
              <a:ext cx="286661" cy="295042"/>
            </a:xfrm>
            <a:prstGeom prst="ellipse">
              <a:avLst/>
            </a:prstGeom>
            <a:solidFill>
              <a:srgbClr val="5092E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51846" rIns="0" bIns="51846" rtlCol="0" anchor="ctr"/>
            <a:lstStyle/>
            <a:p>
              <a:pPr algn="ctr"/>
              <a:endParaRPr lang="zh-CN" altLang="en-US" sz="3600" dirty="0">
                <a:solidFill>
                  <a:schemeClr val="bg1"/>
                </a:solidFill>
                <a:latin typeface="DIN Mittelschrift Std" pitchFamily="50" charset="0"/>
                <a:ea typeface="微软雅黑" pitchFamily="34" charset="-122"/>
              </a:endParaRPr>
            </a:p>
          </p:txBody>
        </p:sp>
      </p:grpSp>
    </p:spTree>
    <p:extLst>
      <p:ext uri="{BB962C8B-B14F-4D97-AF65-F5344CB8AC3E}">
        <p14:creationId xmlns:p14="http://schemas.microsoft.com/office/powerpoint/2010/main" val="3187079751"/>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slide(fromBottom)">
                                      <p:cBhvr>
                                        <p:cTn id="7" dur="500"/>
                                        <p:tgtEl>
                                          <p:spTgt spid="24"/>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23"/>
                                        </p:tgtEl>
                                        <p:attrNameLst>
                                          <p:attrName>style.visibility</p:attrName>
                                        </p:attrNameLst>
                                      </p:cBhvr>
                                      <p:to>
                                        <p:strVal val="visible"/>
                                      </p:to>
                                    </p:set>
                                    <p:anim calcmode="lin" valueType="num">
                                      <p:cBhvr>
                                        <p:cTn id="11" dur="500" fill="hold"/>
                                        <p:tgtEl>
                                          <p:spTgt spid="23"/>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23"/>
                                        </p:tgtEl>
                                        <p:attrNameLst>
                                          <p:attrName>ppt_y</p:attrName>
                                        </p:attrNameLst>
                                      </p:cBhvr>
                                      <p:tavLst>
                                        <p:tav tm="0">
                                          <p:val>
                                            <p:strVal val="#ppt_y"/>
                                          </p:val>
                                        </p:tav>
                                        <p:tav tm="100000">
                                          <p:val>
                                            <p:strVal val="#ppt_y"/>
                                          </p:val>
                                        </p:tav>
                                      </p:tavLst>
                                    </p:anim>
                                    <p:anim calcmode="lin" valueType="num">
                                      <p:cBhvr>
                                        <p:cTn id="13" dur="500" fill="hold"/>
                                        <p:tgtEl>
                                          <p:spTgt spid="23"/>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23"/>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23"/>
                                        </p:tgtEl>
                                      </p:cBhvr>
                                    </p:animEffect>
                                  </p:childTnLst>
                                </p:cTn>
                              </p:par>
                              <p:par>
                                <p:cTn id="16" presetID="10" presetClass="entr" presetSubtype="0" fill="hold" grpId="0" nodeType="withEffect">
                                  <p:stCondLst>
                                    <p:cond delay="50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par>
                                <p:cTn id="24" presetID="10" presetClass="entr" presetSubtype="0" fill="hold" grpId="0" nodeType="withEffect">
                                  <p:stCondLst>
                                    <p:cond delay="600"/>
                                  </p:stCondLst>
                                  <p:childTnLst>
                                    <p:set>
                                      <p:cBhvr>
                                        <p:cTn id="25" dur="1" fill="hold">
                                          <p:stCondLst>
                                            <p:cond delay="0"/>
                                          </p:stCondLst>
                                        </p:cTn>
                                        <p:tgtEl>
                                          <p:spTgt spid="39"/>
                                        </p:tgtEl>
                                        <p:attrNameLst>
                                          <p:attrName>style.visibility</p:attrName>
                                        </p:attrNameLst>
                                      </p:cBhvr>
                                      <p:to>
                                        <p:strVal val="visible"/>
                                      </p:to>
                                    </p:set>
                                    <p:animEffect transition="in" filter="fade">
                                      <p:cBhvr>
                                        <p:cTn id="26" dur="500"/>
                                        <p:tgtEl>
                                          <p:spTgt spid="39"/>
                                        </p:tgtEl>
                                      </p:cBhvr>
                                    </p:animEffect>
                                  </p:childTnLst>
                                </p:cTn>
                              </p:par>
                              <p:par>
                                <p:cTn id="27" presetID="2" presetClass="entr" presetSubtype="8"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anim calcmode="lin" valueType="num">
                                      <p:cBhvr additive="base">
                                        <p:cTn id="29" dur="1000" fill="hold"/>
                                        <p:tgtEl>
                                          <p:spTgt spid="21"/>
                                        </p:tgtEl>
                                        <p:attrNameLst>
                                          <p:attrName>ppt_x</p:attrName>
                                        </p:attrNameLst>
                                      </p:cBhvr>
                                      <p:tavLst>
                                        <p:tav tm="0">
                                          <p:val>
                                            <p:strVal val="0-#ppt_w/2"/>
                                          </p:val>
                                        </p:tav>
                                        <p:tav tm="100000">
                                          <p:val>
                                            <p:strVal val="#ppt_x"/>
                                          </p:val>
                                        </p:tav>
                                      </p:tavLst>
                                    </p:anim>
                                    <p:anim calcmode="lin" valueType="num">
                                      <p:cBhvr additive="base">
                                        <p:cTn id="30" dur="1000" fill="hold"/>
                                        <p:tgtEl>
                                          <p:spTgt spid="21"/>
                                        </p:tgtEl>
                                        <p:attrNameLst>
                                          <p:attrName>ppt_y</p:attrName>
                                        </p:attrNameLst>
                                      </p:cBhvr>
                                      <p:tavLst>
                                        <p:tav tm="0">
                                          <p:val>
                                            <p:strVal val="#ppt_y"/>
                                          </p:val>
                                        </p:tav>
                                        <p:tav tm="100000">
                                          <p:val>
                                            <p:strVal val="#ppt_y"/>
                                          </p:val>
                                        </p:tav>
                                      </p:tavLst>
                                    </p:anim>
                                  </p:childTnLst>
                                </p:cTn>
                              </p:par>
                              <p:par>
                                <p:cTn id="31" presetID="22" presetClass="entr" presetSubtype="8" fill="hold" nodeType="withEffect">
                                  <p:stCondLst>
                                    <p:cond delay="100"/>
                                  </p:stCondLst>
                                  <p:childTnLst>
                                    <p:set>
                                      <p:cBhvr>
                                        <p:cTn id="32" dur="1" fill="hold">
                                          <p:stCondLst>
                                            <p:cond delay="0"/>
                                          </p:stCondLst>
                                        </p:cTn>
                                        <p:tgtEl>
                                          <p:spTgt spid="20"/>
                                        </p:tgtEl>
                                        <p:attrNameLst>
                                          <p:attrName>style.visibility</p:attrName>
                                        </p:attrNameLst>
                                      </p:cBhvr>
                                      <p:to>
                                        <p:strVal val="visible"/>
                                      </p:to>
                                    </p:set>
                                    <p:animEffect transition="in" filter="wipe(left)">
                                      <p:cBhvr>
                                        <p:cTn id="33" dur="1000"/>
                                        <p:tgtEl>
                                          <p:spTgt spid="20"/>
                                        </p:tgtEl>
                                      </p:cBhvr>
                                    </p:animEffect>
                                  </p:childTnLst>
                                </p:cTn>
                              </p:par>
                              <p:par>
                                <p:cTn id="34" presetID="10" presetClass="entr" presetSubtype="0" fill="hold" nodeType="withEffect">
                                  <p:stCondLst>
                                    <p:cond delay="100"/>
                                  </p:stCondLst>
                                  <p:childTnLst>
                                    <p:set>
                                      <p:cBhvr>
                                        <p:cTn id="35" dur="1" fill="hold">
                                          <p:stCondLst>
                                            <p:cond delay="0"/>
                                          </p:stCondLst>
                                        </p:cTn>
                                        <p:tgtEl>
                                          <p:spTgt spid="41"/>
                                        </p:tgtEl>
                                        <p:attrNameLst>
                                          <p:attrName>style.visibility</p:attrName>
                                        </p:attrNameLst>
                                      </p:cBhvr>
                                      <p:to>
                                        <p:strVal val="visible"/>
                                      </p:to>
                                    </p:set>
                                    <p:animEffect transition="in" filter="fade">
                                      <p:cBhvr>
                                        <p:cTn id="36" dur="500"/>
                                        <p:tgtEl>
                                          <p:spTgt spid="41"/>
                                        </p:tgtEl>
                                      </p:cBhvr>
                                    </p:animEffect>
                                  </p:childTnLst>
                                </p:cTn>
                              </p:par>
                              <p:par>
                                <p:cTn id="37" presetID="19" presetClass="entr" presetSubtype="5" fill="hold" grpId="0" nodeType="withEffect">
                                  <p:stCondLst>
                                    <p:cond delay="100"/>
                                  </p:stCondLst>
                                  <p:iterate type="lt">
                                    <p:tmPct val="10000"/>
                                  </p:iterate>
                                  <p:childTnLst>
                                    <p:set>
                                      <p:cBhvr>
                                        <p:cTn id="38" dur="1" fill="hold">
                                          <p:stCondLst>
                                            <p:cond delay="0"/>
                                          </p:stCondLst>
                                        </p:cTn>
                                        <p:tgtEl>
                                          <p:spTgt spid="40"/>
                                        </p:tgtEl>
                                        <p:attrNameLst>
                                          <p:attrName>style.visibility</p:attrName>
                                        </p:attrNameLst>
                                      </p:cBhvr>
                                      <p:to>
                                        <p:strVal val="visible"/>
                                      </p:to>
                                    </p:set>
                                    <p:anim calcmode="lin" valueType="num">
                                      <p:cBhvr>
                                        <p:cTn id="39" dur="500" fill="hold"/>
                                        <p:tgtEl>
                                          <p:spTgt spid="40"/>
                                        </p:tgtEl>
                                        <p:attrNameLst>
                                          <p:attrName>ppt_w</p:attrName>
                                        </p:attrNameLst>
                                      </p:cBhvr>
                                      <p:tavLst>
                                        <p:tav tm="0">
                                          <p:val>
                                            <p:strVal val="#ppt_w"/>
                                          </p:val>
                                        </p:tav>
                                        <p:tav tm="100000">
                                          <p:val>
                                            <p:strVal val="#ppt_w"/>
                                          </p:val>
                                        </p:tav>
                                      </p:tavLst>
                                    </p:anim>
                                    <p:anim calcmode="lin" valueType="num">
                                      <p:cBhvr>
                                        <p:cTn id="40" dur="500" fill="hold"/>
                                        <p:tgtEl>
                                          <p:spTgt spid="40"/>
                                        </p:tgtEl>
                                        <p:attrNameLst>
                                          <p:attrName>ppt_h</p:attrName>
                                        </p:attrNameLst>
                                      </p:cBhvr>
                                      <p:tavLst>
                                        <p:tav tm="0" fmla="#ppt_h*sin(2.5*pi*$)">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animBg="1"/>
      <p:bldP spid="39" grpId="0" animBg="1"/>
      <p:bldP spid="21" grpId="0" animBg="1"/>
      <p:bldP spid="40" grpId="0"/>
    </p:bldLst>
  </p:timing>
</p:sld>
</file>

<file path=ppt/tags/tag1.xml><?xml version="1.0" encoding="utf-8"?>
<p:tagLst xmlns:a="http://schemas.openxmlformats.org/drawingml/2006/main" xmlns:r="http://schemas.openxmlformats.org/officeDocument/2006/relationships" xmlns:p="http://schemas.openxmlformats.org/presentationml/2006/main">
  <p:tag name="PA" val="v3.0.0"/>
</p:tagLst>
</file>

<file path=ppt/tags/tag10.xml><?xml version="1.0" encoding="utf-8"?>
<p:tagLst xmlns:a="http://schemas.openxmlformats.org/drawingml/2006/main" xmlns:r="http://schemas.openxmlformats.org/officeDocument/2006/relationships" xmlns:p="http://schemas.openxmlformats.org/presentationml/2006/main">
  <p:tag name="PA" val="v3.0.0"/>
</p:tagLst>
</file>

<file path=ppt/tags/tag11.xml><?xml version="1.0" encoding="utf-8"?>
<p:tagLst xmlns:a="http://schemas.openxmlformats.org/drawingml/2006/main" xmlns:r="http://schemas.openxmlformats.org/officeDocument/2006/relationships" xmlns:p="http://schemas.openxmlformats.org/presentationml/2006/main">
  <p:tag name="PA" val="v3.0.0"/>
</p:tagLst>
</file>

<file path=ppt/tags/tag12.xml><?xml version="1.0" encoding="utf-8"?>
<p:tagLst xmlns:a="http://schemas.openxmlformats.org/drawingml/2006/main" xmlns:r="http://schemas.openxmlformats.org/officeDocument/2006/relationships" xmlns:p="http://schemas.openxmlformats.org/presentationml/2006/main">
  <p:tag name="PA" val="v3.0.0"/>
</p:tagLst>
</file>

<file path=ppt/tags/tag13.xml><?xml version="1.0" encoding="utf-8"?>
<p:tagLst xmlns:a="http://schemas.openxmlformats.org/drawingml/2006/main" xmlns:r="http://schemas.openxmlformats.org/officeDocument/2006/relationships" xmlns:p="http://schemas.openxmlformats.org/presentationml/2006/main">
  <p:tag name="PA" val="v3.0.0"/>
</p:tagLst>
</file>

<file path=ppt/tags/tag14.xml><?xml version="1.0" encoding="utf-8"?>
<p:tagLst xmlns:a="http://schemas.openxmlformats.org/drawingml/2006/main" xmlns:r="http://schemas.openxmlformats.org/officeDocument/2006/relationships" xmlns:p="http://schemas.openxmlformats.org/presentationml/2006/main">
  <p:tag name="PA" val="v3.0.0"/>
</p:tagLst>
</file>

<file path=ppt/tags/tag15.xml><?xml version="1.0" encoding="utf-8"?>
<p:tagLst xmlns:a="http://schemas.openxmlformats.org/drawingml/2006/main" xmlns:r="http://schemas.openxmlformats.org/officeDocument/2006/relationships" xmlns:p="http://schemas.openxmlformats.org/presentationml/2006/main">
  <p:tag name="PA" val="v3.0.0"/>
</p:tagLst>
</file>

<file path=ppt/tags/tag16.xml><?xml version="1.0" encoding="utf-8"?>
<p:tagLst xmlns:a="http://schemas.openxmlformats.org/drawingml/2006/main" xmlns:r="http://schemas.openxmlformats.org/officeDocument/2006/relationships" xmlns:p="http://schemas.openxmlformats.org/presentationml/2006/main">
  <p:tag name="PA" val="v3.0.0"/>
</p:tagLst>
</file>

<file path=ppt/tags/tag17.xml><?xml version="1.0" encoding="utf-8"?>
<p:tagLst xmlns:a="http://schemas.openxmlformats.org/drawingml/2006/main" xmlns:r="http://schemas.openxmlformats.org/officeDocument/2006/relationships" xmlns:p="http://schemas.openxmlformats.org/presentationml/2006/main">
  <p:tag name="PA" val="v3.0.0"/>
</p:tagLst>
</file>

<file path=ppt/tags/tag18.xml><?xml version="1.0" encoding="utf-8"?>
<p:tagLst xmlns:a="http://schemas.openxmlformats.org/drawingml/2006/main" xmlns:r="http://schemas.openxmlformats.org/officeDocument/2006/relationships" xmlns:p="http://schemas.openxmlformats.org/presentationml/2006/main">
  <p:tag name="PA" val="v3.0.0"/>
</p:tagLst>
</file>

<file path=ppt/tags/tag2.xml><?xml version="1.0" encoding="utf-8"?>
<p:tagLst xmlns:a="http://schemas.openxmlformats.org/drawingml/2006/main" xmlns:r="http://schemas.openxmlformats.org/officeDocument/2006/relationships" xmlns:p="http://schemas.openxmlformats.org/presentationml/2006/main">
  <p:tag name="PA" val="v3.0.0"/>
</p:tagLst>
</file>

<file path=ppt/tags/tag3.xml><?xml version="1.0" encoding="utf-8"?>
<p:tagLst xmlns:a="http://schemas.openxmlformats.org/drawingml/2006/main" xmlns:r="http://schemas.openxmlformats.org/officeDocument/2006/relationships" xmlns:p="http://schemas.openxmlformats.org/presentationml/2006/main">
  <p:tag name="PA" val="v3.0.0"/>
</p:tagLst>
</file>

<file path=ppt/tags/tag4.xml><?xml version="1.0" encoding="utf-8"?>
<p:tagLst xmlns:a="http://schemas.openxmlformats.org/drawingml/2006/main" xmlns:r="http://schemas.openxmlformats.org/officeDocument/2006/relationships" xmlns:p="http://schemas.openxmlformats.org/presentationml/2006/main">
  <p:tag name="PA" val="v3.0.0"/>
</p:tagLst>
</file>

<file path=ppt/tags/tag5.xml><?xml version="1.0" encoding="utf-8"?>
<p:tagLst xmlns:a="http://schemas.openxmlformats.org/drawingml/2006/main" xmlns:r="http://schemas.openxmlformats.org/officeDocument/2006/relationships" xmlns:p="http://schemas.openxmlformats.org/presentationml/2006/main">
  <p:tag name="PA" val="v3.0.0"/>
</p:tagLst>
</file>

<file path=ppt/tags/tag6.xml><?xml version="1.0" encoding="utf-8"?>
<p:tagLst xmlns:a="http://schemas.openxmlformats.org/drawingml/2006/main" xmlns:r="http://schemas.openxmlformats.org/officeDocument/2006/relationships" xmlns:p="http://schemas.openxmlformats.org/presentationml/2006/main">
  <p:tag name="PA" val="v3.0.0"/>
</p:tagLst>
</file>

<file path=ppt/tags/tag7.xml><?xml version="1.0" encoding="utf-8"?>
<p:tagLst xmlns:a="http://schemas.openxmlformats.org/drawingml/2006/main" xmlns:r="http://schemas.openxmlformats.org/officeDocument/2006/relationships" xmlns:p="http://schemas.openxmlformats.org/presentationml/2006/main">
  <p:tag name="PA" val="v3.0.0"/>
</p:tagLst>
</file>

<file path=ppt/tags/tag8.xml><?xml version="1.0" encoding="utf-8"?>
<p:tagLst xmlns:a="http://schemas.openxmlformats.org/drawingml/2006/main" xmlns:r="http://schemas.openxmlformats.org/officeDocument/2006/relationships" xmlns:p="http://schemas.openxmlformats.org/presentationml/2006/main">
  <p:tag name="PA" val="v3.0.0"/>
</p:tagLst>
</file>

<file path=ppt/tags/tag9.xml><?xml version="1.0" encoding="utf-8"?>
<p:tagLst xmlns:a="http://schemas.openxmlformats.org/drawingml/2006/main" xmlns:r="http://schemas.openxmlformats.org/officeDocument/2006/relationships" xmlns:p="http://schemas.openxmlformats.org/presentationml/2006/main">
  <p:tag name="PA" val="v3.0.0"/>
</p:tagLst>
</file>

<file path=ppt/theme/theme1.xml><?xml version="1.0" encoding="utf-8"?>
<a:theme xmlns:a="http://schemas.openxmlformats.org/drawingml/2006/main" name="第一PPT，www.1ppt.com">
  <a:themeElements>
    <a:clrScheme name="自定义 71">
      <a:dk1>
        <a:sysClr val="windowText" lastClr="000000"/>
      </a:dk1>
      <a:lt1>
        <a:sysClr val="window" lastClr="FFFFFF"/>
      </a:lt1>
      <a:dk2>
        <a:srgbClr val="44546A"/>
      </a:dk2>
      <a:lt2>
        <a:srgbClr val="E7E6E6"/>
      </a:lt2>
      <a:accent1>
        <a:srgbClr val="5093E2"/>
      </a:accent1>
      <a:accent2>
        <a:srgbClr val="5093E2"/>
      </a:accent2>
      <a:accent3>
        <a:srgbClr val="5093E2"/>
      </a:accent3>
      <a:accent4>
        <a:srgbClr val="5093E2"/>
      </a:accent4>
      <a:accent5>
        <a:srgbClr val="5B9BD5"/>
      </a:accent5>
      <a:accent6>
        <a:srgbClr val="5093E2"/>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TotalTime>
  <Words>3133</Words>
  <Application>Microsoft Office PowerPoint</Application>
  <PresentationFormat>自定义</PresentationFormat>
  <Paragraphs>196</Paragraphs>
  <Slides>25</Slides>
  <Notes>17</Notes>
  <HiddenSlides>0</HiddenSlides>
  <MMClips>0</MMClips>
  <ScaleCrop>false</ScaleCrop>
  <HeadingPairs>
    <vt:vector size="4" baseType="variant">
      <vt:variant>
        <vt:lpstr>主题</vt:lpstr>
      </vt:variant>
      <vt:variant>
        <vt:i4>2</vt:i4>
      </vt:variant>
      <vt:variant>
        <vt:lpstr>幻灯片标题</vt:lpstr>
      </vt:variant>
      <vt:variant>
        <vt:i4>25</vt:i4>
      </vt:variant>
    </vt:vector>
  </HeadingPairs>
  <TitlesOfParts>
    <vt:vector size="27" baseType="lpstr">
      <vt:lpstr>第一PPT，www.1ppt.com</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蓝色手绘</dc:title>
  <dc:creator>第一PPT</dc:creator>
  <cp:keywords>www.1ppt.com</cp:keywords>
  <dc:description>www.1ppt.com</dc:description>
  <cp:lastModifiedBy>Windows User</cp:lastModifiedBy>
  <cp:revision>30</cp:revision>
  <dcterms:created xsi:type="dcterms:W3CDTF">2018-04-17T03:45:49Z</dcterms:created>
  <dcterms:modified xsi:type="dcterms:W3CDTF">2019-03-06T02:23:27Z</dcterms:modified>
</cp:coreProperties>
</file>