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ce4a091-dd7d-403c-bbe8-0dd2172d2d3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2ff1c531d048ae" /><Relationship Type="http://schemas.openxmlformats.org/officeDocument/2006/relationships/slideLayout" Target="/ppt/slideLayouts/slideLayout8.xml" Id="R1d0853cc8739429f" /><Relationship Type="http://schemas.openxmlformats.org/officeDocument/2006/relationships/hyperlink" Target="https://app.powerbi.com/groups/me/reports/0ce4a091-dd7d-403c-bbe8-0dd2172d2d39/?pbi_source=PowerPoint" TargetMode="External" Id="RelId0" /><Relationship Type="http://schemas.openxmlformats.org/officeDocument/2006/relationships/image" Target="/ppt/media/image4.png" Id="imgId17926910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3dbba42627b41e1" /><Relationship Type="http://schemas.openxmlformats.org/officeDocument/2006/relationships/slideLayout" Target="/ppt/slideLayouts/slideLayout8.xml" Id="R333ca0055ce4400d" /><Relationship Type="http://schemas.openxmlformats.org/officeDocument/2006/relationships/hyperlink" Target="https://app.powerbi.com/groups/me/reports/0ce4a091-dd7d-403c-bbe8-0dd2172d2d39/?pbi_source=PowerPoint" TargetMode="External" Id="RelId1" /><Relationship Type="http://schemas.openxmlformats.org/officeDocument/2006/relationships/image" Target="/ppt/media/image5.png" Id="imgId17926910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8aab46daf2f4ed0" /><Relationship Type="http://schemas.openxmlformats.org/officeDocument/2006/relationships/slideLayout" Target="/ppt/slideLayouts/slideLayout8.xml" Id="Re2c6c9bd8b86475f" /><Relationship Type="http://schemas.openxmlformats.org/officeDocument/2006/relationships/hyperlink" Target="https://app.powerbi.com/groups/me/reports/0ce4a091-dd7d-403c-bbe8-0dd2172d2d39/?pbi_source=PowerPoint" TargetMode="External" Id="RelId2" /><Relationship Type="http://schemas.openxmlformats.org/officeDocument/2006/relationships/image" Target="/ppt/media/image6.png" Id="imgId1792691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 Relatório de Vendas beta 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26/02/2024 03:26:38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26/02/2024 03:22:43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92691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92691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92691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