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D5EBA1-73EA-4654-BA35-989C7B99A7C2}">
  <a:tblStyle styleId="{DCD5EBA1-73EA-4654-BA35-989C7B99A7C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64" autoAdjust="0"/>
  </p:normalViewPr>
  <p:slideViewPr>
    <p:cSldViewPr snapToGrid="0">
      <p:cViewPr varScale="1">
        <p:scale>
          <a:sx n="75" d="100"/>
          <a:sy n="75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39814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447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713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5712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991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5077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3404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879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6835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662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VE" sz="5400" b="1" dirty="0" smtClean="0"/>
              <a:t>Reporte </a:t>
            </a:r>
            <a:r>
              <a:rPr lang="es-VE" sz="5400" b="1" dirty="0"/>
              <a:t>de Avance de </a:t>
            </a:r>
            <a:r>
              <a:rPr lang="es-VE" sz="5400" b="1" dirty="0" smtClean="0"/>
              <a:t>Proyecto “Control de Acceso de Microcontroladores”</a:t>
            </a:r>
            <a:endParaRPr sz="20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3024188" y="3786189"/>
            <a:ext cx="64008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/>
              <a:t>Período: </a:t>
            </a:r>
            <a:r>
              <a:rPr lang="es-VE" sz="2380" b="1" dirty="0" smtClean="0">
                <a:solidFill>
                  <a:srgbClr val="00B050"/>
                </a:solidFill>
              </a:rPr>
              <a:t>25/Marzo/2019 </a:t>
            </a:r>
            <a:r>
              <a:rPr lang="es-VE" sz="2380" b="1" dirty="0">
                <a:solidFill>
                  <a:srgbClr val="00B050"/>
                </a:solidFill>
              </a:rPr>
              <a:t>al </a:t>
            </a:r>
            <a:r>
              <a:rPr lang="es-VE" sz="2380" b="1" dirty="0" smtClean="0">
                <a:solidFill>
                  <a:srgbClr val="00B050"/>
                </a:solidFill>
              </a:rPr>
              <a:t>24/Mayo/2019</a:t>
            </a:r>
            <a:endParaRPr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/>
              <a:t>Organización: </a:t>
            </a:r>
            <a:r>
              <a:rPr lang="es-VE" sz="2380" b="1" dirty="0" smtClean="0"/>
              <a:t>X-Force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 smtClean="0"/>
              <a:t>Cliente: Saúl Román Barraza</a:t>
            </a: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s-VE" sz="2380" b="1" dirty="0" smtClean="0"/>
              <a:t>Gerente </a:t>
            </a:r>
            <a:r>
              <a:rPr lang="es-VE" sz="2380" b="1" dirty="0"/>
              <a:t>del Proyecto: </a:t>
            </a:r>
            <a:r>
              <a:rPr lang="es-MX" sz="2380" b="1" dirty="0" smtClean="0">
                <a:solidFill>
                  <a:srgbClr val="00B050"/>
                </a:solidFill>
              </a:rPr>
              <a:t>Samanta Castro Hdez</a:t>
            </a:r>
            <a:endParaRPr sz="238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endParaRPr sz="238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endParaRPr sz="2380" b="1" dirty="0">
              <a:solidFill>
                <a:srgbClr val="00B050"/>
              </a:solidFill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dirty="0"/>
              <a:t>Centro de Desarrollo de Software e Investigación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1738313" y="679454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Indicadores y proyecciones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2</a:t>
            </a:fld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1296537" y="1487490"/>
            <a:ext cx="4439929" cy="312896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Situación actual del proyecto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Planificado: 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33.3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Ganado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20.0</a:t>
            </a:r>
            <a:r>
              <a:rPr lang="es-VE" sz="1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 real invertido: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$28,056.00</a:t>
            </a:r>
            <a:endParaRPr lang="es-MX" dirty="0"/>
          </a:p>
          <a:p>
            <a:pPr lvl="0"/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cronograma: 78.6%</a:t>
            </a:r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costo: </a:t>
            </a:r>
            <a:r>
              <a:rPr lang="es-MX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</a:t>
            </a:r>
            <a:r>
              <a:rPr lang="es-MX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7,944</a:t>
            </a:r>
            <a:r>
              <a:rPr lang="es-MX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.00</a:t>
            </a:r>
            <a:endParaRPr lang="es-MX"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desempeño de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costo: 25.97%</a:t>
            </a:r>
            <a:endParaRPr lang="es-MX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253674" y="4616450"/>
            <a:ext cx="8728526" cy="160043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Proyecciones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 estimada de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conclusión:24/05/2019</a:t>
            </a:r>
            <a:endParaRPr lang="es-MX"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Presupuesto hasta la conclusión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V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Durante el desarrollo de las actividades, hasta </a:t>
            </a:r>
            <a:r>
              <a:rPr lang="es-V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semana 3 se refleja que no se están haciendo uso de costos adicionales. </a:t>
            </a:r>
          </a:p>
          <a:p>
            <a:pPr lvl="0"/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Estimación </a:t>
            </a:r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 conclusión: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presupuesto estimado aun cumple para la terminación del proyecto</a:t>
            </a:r>
            <a:endParaRPr lang="es-MX" dirty="0"/>
          </a:p>
          <a:p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Estimación hasta la 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conclusión: Se están arrastrando tareas retrasadas.</a:t>
            </a:r>
            <a:endParaRPr lang="es-MX" dirty="0"/>
          </a:p>
          <a:p>
            <a:pPr lvl="0"/>
            <a:r>
              <a:rPr lang="es-MX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desempeño de trabajo por completar</a:t>
            </a:r>
            <a:r>
              <a:rPr lang="es-MX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80%</a:t>
            </a:r>
            <a:endParaRPr lang="es-MX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5736466" y="1487491"/>
            <a:ext cx="4288597" cy="3013080"/>
          </a:xfrm>
          <a:prstGeom prst="rect">
            <a:avLst/>
          </a:prstGeom>
          <a:noFill/>
          <a:ln w="9525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Valor Ganado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669" y="1886504"/>
            <a:ext cx="3398314" cy="24775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738313" y="512048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Causas de desviación y acciones correctivas</a:t>
            </a:r>
            <a:endParaRPr dirty="0"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3</a:t>
            </a:fld>
            <a:endParaRPr dirty="0"/>
          </a:p>
        </p:txBody>
      </p:sp>
      <p:graphicFrame>
        <p:nvGraphicFramePr>
          <p:cNvPr id="103" name="Google Shape;103;p15"/>
          <p:cNvGraphicFramePr/>
          <p:nvPr>
            <p:extLst>
              <p:ext uri="{D42A27DB-BD31-4B8C-83A1-F6EECF244321}">
                <p14:modId xmlns:p14="http://schemas.microsoft.com/office/powerpoint/2010/main" val="677005049"/>
              </p:ext>
            </p:extLst>
          </p:nvPr>
        </p:nvGraphicFramePr>
        <p:xfrm>
          <a:off x="1738313" y="1005760"/>
          <a:ext cx="8643975" cy="585224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1109725"/>
                <a:gridCol w="1085350"/>
                <a:gridCol w="1162500"/>
                <a:gridCol w="1928825"/>
                <a:gridCol w="2071700"/>
                <a:gridCol w="1285875"/>
              </a:tblGrid>
              <a:tr h="7738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Grupo de Actividades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Medición de la Desviación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 la Actividad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Causa de la desviación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 las 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  <a:tr h="42435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</a:rPr>
                        <a:t>Instalación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</a:rPr>
                        <a:t> rasbian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 min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soporte</a:t>
                      </a: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termino en menor tiempo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59908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</a:rPr>
                        <a:t>Instalación composer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 min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termino en menor tiempo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 </a:t>
                      </a:r>
                      <a:endParaRPr lang="es-MX"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59908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err="1" smtClean="0">
                          <a:solidFill>
                            <a:srgbClr val="00B050"/>
                          </a:solidFill>
                        </a:rPr>
                        <a:t>creacion</a:t>
                      </a:r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 de diagrama de uso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 min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</a:t>
                      </a: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Retraso de tarea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tarea en la siguiente semana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42435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Verificación de prototipo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 min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</a:t>
                      </a: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Retraso de tarea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tarea en la siguiente semana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42435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Creación SRS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140 min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SCH-AALF</a:t>
                      </a: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Retraso de tarea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tarea en la siguiente semana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SCH -AALF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7738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Verificación documento SAS completo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 min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AALF</a:t>
                      </a: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Retraso de tarea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tarea en la siguiente semana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AALF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7738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Historia de usuario para modificar usuario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AALF</a:t>
                      </a: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Retraso de tarea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tarea en la siguiente semana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AALF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4</a:t>
            </a:fld>
            <a:endParaRPr dirty="0"/>
          </a:p>
        </p:txBody>
      </p:sp>
      <p:graphicFrame>
        <p:nvGraphicFramePr>
          <p:cNvPr id="103" name="Google Shape;103;p15"/>
          <p:cNvGraphicFramePr/>
          <p:nvPr>
            <p:extLst>
              <p:ext uri="{D42A27DB-BD31-4B8C-83A1-F6EECF244321}">
                <p14:modId xmlns:p14="http://schemas.microsoft.com/office/powerpoint/2010/main" val="3330719248"/>
              </p:ext>
            </p:extLst>
          </p:nvPr>
        </p:nvGraphicFramePr>
        <p:xfrm>
          <a:off x="1624013" y="161571"/>
          <a:ext cx="8643975" cy="6188796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1487487"/>
                <a:gridCol w="990600"/>
                <a:gridCol w="1397000"/>
                <a:gridCol w="1816100"/>
                <a:gridCol w="1666913"/>
                <a:gridCol w="1285875"/>
              </a:tblGrid>
              <a:tr h="7738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Grupo de Actividades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Medición de la Desviación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 la Actividad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Causa de la desviación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 las 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  <a:tr h="42435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/>
                        <a:t>Investigar librería puerto serial (Python)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 min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BMM</a:t>
                      </a: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Retraso de tarea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tarea en la siguiente semana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BMM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59908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/>
                        <a:t>Investigar comunicación Python-</a:t>
                      </a:r>
                      <a:r>
                        <a:rPr lang="es-MX" dirty="0" err="1" smtClean="0"/>
                        <a:t>Laravel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 min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BMM</a:t>
                      </a: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Retraso de tarea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tarea en la siguiente semana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BMM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59908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err="1" smtClean="0"/>
                        <a:t>creacion</a:t>
                      </a:r>
                      <a:r>
                        <a:rPr lang="es-MX" dirty="0" smtClean="0"/>
                        <a:t> de Vista de Desarrollo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 min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BMM</a:t>
                      </a: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Retraso de tarea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tarea en la siguiente semana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BMM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42435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err="1" smtClean="0"/>
                        <a:t>Correción</a:t>
                      </a:r>
                      <a:r>
                        <a:rPr lang="es-MX" dirty="0" smtClean="0"/>
                        <a:t> historia de usuario borrar usuario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 min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JAC</a:t>
                      </a: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Retraso de tarea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tarea en la siguiente semana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JAC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42435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/>
                        <a:t>Tiempo de pruebas de RFID-RC522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 min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JAC</a:t>
                      </a: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Retraso de tarea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tarea en la siguiente semana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JAC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7738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err="1" smtClean="0"/>
                        <a:t>creacion</a:t>
                      </a:r>
                      <a:r>
                        <a:rPr lang="es-MX" dirty="0" smtClean="0"/>
                        <a:t> de Vista de Despliegue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 min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JAC</a:t>
                      </a: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Retraso de tarea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tarea en la siguiente semana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JAC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77381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/>
                        <a:t>Historia de usuario para generar reporte general en </a:t>
                      </a:r>
                      <a:r>
                        <a:rPr lang="es-MX" dirty="0" err="1" smtClean="0"/>
                        <a:t>excel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 min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b="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JAC</a:t>
                      </a:r>
                      <a:endParaRPr sz="1400" b="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Retraso de tarea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Realizar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 tarea en la siguiente semana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JAC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80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1708459" y="729534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del período</a:t>
            </a:r>
            <a:endParaRPr dirty="0"/>
          </a:p>
        </p:txBody>
      </p:sp>
      <p:sp>
        <p:nvSpPr>
          <p:cNvPr id="7" name="Marcador de texto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sz="1600" dirty="0" smtClean="0"/>
              <a:t>Diagrama de caso de uso</a:t>
            </a:r>
          </a:p>
          <a:p>
            <a:r>
              <a:rPr lang="es-MX" sz="1600" dirty="0" smtClean="0"/>
              <a:t>Vista de despliegue</a:t>
            </a:r>
          </a:p>
          <a:p>
            <a:r>
              <a:rPr lang="es-MX" sz="1600" dirty="0" smtClean="0"/>
              <a:t>Instalación LAMP</a:t>
            </a:r>
          </a:p>
          <a:p>
            <a:endParaRPr lang="es-MX" sz="1600"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incidentes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6</a:t>
            </a:fld>
            <a:endParaRPr dirty="0"/>
          </a:p>
        </p:txBody>
      </p:sp>
      <p:graphicFrame>
        <p:nvGraphicFramePr>
          <p:cNvPr id="117" name="Google Shape;117;p17"/>
          <p:cNvGraphicFramePr/>
          <p:nvPr>
            <p:extLst>
              <p:ext uri="{D42A27DB-BD31-4B8C-83A1-F6EECF244321}">
                <p14:modId xmlns:p14="http://schemas.microsoft.com/office/powerpoint/2010/main" val="573525005"/>
              </p:ext>
            </p:extLst>
          </p:nvPr>
        </p:nvGraphicFramePr>
        <p:xfrm>
          <a:off x="1738313" y="1928813"/>
          <a:ext cx="8673600" cy="3023295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1928825"/>
                <a:gridCol w="1928825"/>
                <a:gridCol w="1714500"/>
                <a:gridCol w="1815575"/>
                <a:gridCol w="1285875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Incidente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Actividad Afectada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Causas del Incidente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 las Acciones Correctivas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algn="l" fontAlgn="b"/>
                      <a:r>
                        <a:rPr lang="es-MX" sz="14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El personal no cuenta con los conocimientos requeridos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s-MX" sz="14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Investigación de python para uso de sensores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tener capacitación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investigación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riesgos</a:t>
            </a:r>
            <a:endParaRPr dirty="0"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7</a:t>
            </a:fld>
            <a:endParaRPr dirty="0"/>
          </a:p>
        </p:txBody>
      </p:sp>
      <p:graphicFrame>
        <p:nvGraphicFramePr>
          <p:cNvPr id="124" name="Google Shape;124;p18"/>
          <p:cNvGraphicFramePr/>
          <p:nvPr>
            <p:extLst>
              <p:ext uri="{D42A27DB-BD31-4B8C-83A1-F6EECF244321}">
                <p14:modId xmlns:p14="http://schemas.microsoft.com/office/powerpoint/2010/main" val="3764252118"/>
              </p:ext>
            </p:extLst>
          </p:nvPr>
        </p:nvGraphicFramePr>
        <p:xfrm>
          <a:off x="1738313" y="1928813"/>
          <a:ext cx="8643950" cy="230417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2395800"/>
                <a:gridCol w="2395800"/>
                <a:gridCol w="2255150"/>
                <a:gridCol w="1597200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Riesgo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Impacto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Plan de Respuesta al Riesgo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Responsable del Plan de Respuesta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cs typeface="Calibri"/>
                          <a:sym typeface="Calibri"/>
                        </a:rPr>
                        <a:t>Retraso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cs typeface="Calibri"/>
                          <a:sym typeface="Calibri"/>
                        </a:rPr>
                        <a:t> de tareas</a:t>
                      </a:r>
                      <a:endParaRPr lang="es-MX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Alto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Tiempo extra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Planeación</a:t>
                      </a:r>
                      <a:r>
                        <a:rPr lang="es-MX" sz="1400" u="none" strike="noStrike" cap="none" baseline="0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solicitudes de cambio</a:t>
            </a:r>
            <a:endParaRPr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8</a:t>
            </a:fld>
            <a:endParaRPr dirty="0"/>
          </a:p>
        </p:txBody>
      </p:sp>
      <p:graphicFrame>
        <p:nvGraphicFramePr>
          <p:cNvPr id="131" name="Google Shape;131;p19"/>
          <p:cNvGraphicFramePr/>
          <p:nvPr>
            <p:extLst>
              <p:ext uri="{D42A27DB-BD31-4B8C-83A1-F6EECF244321}">
                <p14:modId xmlns:p14="http://schemas.microsoft.com/office/powerpoint/2010/main" val="3788613767"/>
              </p:ext>
            </p:extLst>
          </p:nvPr>
        </p:nvGraphicFramePr>
        <p:xfrm>
          <a:off x="1738313" y="1857375"/>
          <a:ext cx="8673650" cy="2661370"/>
        </p:xfrm>
        <a:graphic>
          <a:graphicData uri="http://schemas.openxmlformats.org/drawingml/2006/table">
            <a:tbl>
              <a:tblPr firstRow="1" bandRow="1">
                <a:noFill/>
                <a:tableStyleId>{DCD5EBA1-73EA-4654-BA35-989C7B99A7C2}</a:tableStyleId>
              </a:tblPr>
              <a:tblGrid>
                <a:gridCol w="2000275"/>
                <a:gridCol w="956375"/>
                <a:gridCol w="2025850"/>
                <a:gridCol w="1314075"/>
                <a:gridCol w="1391525"/>
                <a:gridCol w="985550"/>
              </a:tblGrid>
              <a:tr h="3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Número de Solicitud de Cambio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Fecha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Descripción del Cambio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Impacto del Cambio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Aprobador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strike="noStrike" cap="none" dirty="0"/>
                        <a:t>Estado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</a:rPr>
                        <a:t>No aplica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No aplica</a:t>
                      </a:r>
                      <a:endParaRPr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rgbClr val="00B050"/>
                          </a:solidFill>
                        </a:rPr>
                        <a:t>No aplica</a:t>
                      </a:r>
                      <a:endParaRPr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400" u="none" strike="noStrike" cap="none" dirty="0" smtClean="0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aplica </a:t>
                      </a: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  <a:tr h="3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1681163" y="1357298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planificados para el próximo período</a:t>
            </a:r>
            <a:endParaRPr dirty="0"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1738314" y="1928803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dirty="0" smtClean="0"/>
              <a:t>Codificar script puerto serial</a:t>
            </a:r>
          </a:p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dirty="0" smtClean="0"/>
              <a:t>Investigar comunicación Python-</a:t>
            </a:r>
            <a:r>
              <a:rPr lang="es-MX" dirty="0"/>
              <a:t>L</a:t>
            </a:r>
            <a:r>
              <a:rPr lang="es-MX" dirty="0" smtClean="0"/>
              <a:t>aravel</a:t>
            </a:r>
          </a:p>
          <a:p>
            <a:pPr marL="228600" lvl="0" indent="-228600">
              <a:spcBef>
                <a:spcPts val="0"/>
              </a:spcBef>
              <a:buClr>
                <a:srgbClr val="00B050"/>
              </a:buClr>
              <a:buSzPts val="2400"/>
            </a:pPr>
            <a:r>
              <a:rPr lang="es-MX" dirty="0" smtClean="0"/>
              <a:t>Configuración del servidor (Apache)</a:t>
            </a:r>
            <a:endParaRPr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</TotalTime>
  <Words>597</Words>
  <Application>Microsoft Office PowerPoint</Application>
  <PresentationFormat>Panorámica</PresentationFormat>
  <Paragraphs>171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de Office</vt:lpstr>
      <vt:lpstr>Reporte de Avance de Proyecto “Control de Acceso de Microcontroladores”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de Avance de Proyecto Control de Acceso de Microcontroladores</dc:title>
  <dc:creator>Sam Castro Hernandez</dc:creator>
  <cp:lastModifiedBy>Jesús</cp:lastModifiedBy>
  <cp:revision>35</cp:revision>
  <dcterms:modified xsi:type="dcterms:W3CDTF">2019-06-13T21:59:28Z</dcterms:modified>
</cp:coreProperties>
</file>