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312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“Control de Acceso de 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67.0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40.6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23,409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43.12%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,409.00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44.99%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4 se refleja que no se están haciendo uso de costos adicionales. </a:t>
            </a:r>
            <a:endParaRPr lang="es-V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59.4%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048806828"/>
              </p:ext>
            </p:extLst>
          </p:nvPr>
        </p:nvGraphicFramePr>
        <p:xfrm>
          <a:off x="1738313" y="1928813"/>
          <a:ext cx="8643975" cy="417581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 smtClean="0"/>
                        <a:t>Historia de usuario para modificar usuario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Crear modelo de la tabla usuarios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90 min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/>
                        <a:t>Correción</a:t>
                      </a:r>
                      <a:r>
                        <a:rPr lang="es-MX" dirty="0" smtClean="0"/>
                        <a:t> de </a:t>
                      </a:r>
                      <a:r>
                        <a:rPr lang="es-MX" dirty="0" err="1" smtClean="0"/>
                        <a:t>conecciones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Crear proyecto en </a:t>
                      </a:r>
                      <a:r>
                        <a:rPr lang="es-MX" dirty="0" err="1" smtClean="0"/>
                        <a:t>laravel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394450744"/>
              </p:ext>
            </p:extLst>
          </p:nvPr>
        </p:nvGraphicFramePr>
        <p:xfrm>
          <a:off x="1624013" y="161571"/>
          <a:ext cx="8643975" cy="6618088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487487"/>
                <a:gridCol w="990600"/>
                <a:gridCol w="1397000"/>
                <a:gridCol w="1816100"/>
                <a:gridCol w="1666913"/>
                <a:gridCol w="1285875"/>
              </a:tblGrid>
              <a:tr h="7738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diseño de circuito final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 err="1" smtClean="0">
                          <a:solidFill>
                            <a:srgbClr val="00B050"/>
                          </a:solidFill>
                        </a:rPr>
                        <a:t>investigacion</a:t>
                      </a: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 de case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err="1" smtClean="0">
                          <a:solidFill>
                            <a:srgbClr val="00B050"/>
                          </a:solidFill>
                        </a:rPr>
                        <a:t>Correción</a:t>
                      </a: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 historia de usuario borrar usuario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Reunión con el Cliente 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 </a:t>
                      </a: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BMM-AALF-SCH-JAC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BMM-AALF-SCH-JAC</a:t>
                      </a:r>
                      <a:endParaRPr lang="es-MX"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Crear controladores de la tabla usuario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lang="es-MX"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Configuración del archivo .</a:t>
                      </a:r>
                      <a:r>
                        <a:rPr lang="es-MX" sz="1200" dirty="0" err="1" smtClean="0">
                          <a:solidFill>
                            <a:srgbClr val="00B050"/>
                          </a:solidFill>
                        </a:rPr>
                        <a:t>env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lang="es-MX"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Crear historia de usuario para crear </a:t>
                      </a:r>
                      <a:r>
                        <a:rPr lang="es-MX" sz="1200" dirty="0" err="1" smtClean="0">
                          <a:solidFill>
                            <a:srgbClr val="00B050"/>
                          </a:solidFill>
                        </a:rPr>
                        <a:t>login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smtClean="0">
                          <a:solidFill>
                            <a:srgbClr val="00B050"/>
                          </a:solidFill>
                        </a:rPr>
                        <a:t>Crear historia para agregar usuario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min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2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2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lang="es-MX" sz="12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1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Diseño de circuito final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Investigación de case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/>
              <a:t>Corrección de circuito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745572452"/>
              </p:ext>
            </p:extLst>
          </p:nvPr>
        </p:nvGraphicFramePr>
        <p:xfrm>
          <a:off x="1738313" y="1928813"/>
          <a:ext cx="8673600" cy="347955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Crear proyecto Laravel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Líder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Internet lento en el</a:t>
                      </a:r>
                      <a:r>
                        <a:rPr lang="es-MX" sz="1400" b="0" i="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ITSZO</a:t>
                      </a:r>
                      <a:endParaRPr lang="es-MX" sz="1400" b="0" i="0" u="none" strike="noStrike" dirty="0" smtClean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Descargar y configurar librería Maatwesite (excel)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Investigar haciendo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uso de otra red a internet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2519715799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1412825566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Crear documento plan de prueba 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Crear casos de pruebas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Crear historia de usuario para crear login</a:t>
            </a:r>
          </a:p>
          <a:p>
            <a:pPr marL="22860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/>
              <a:t>Crear historia de usuario para </a:t>
            </a:r>
            <a:r>
              <a:rPr lang="es-MX" dirty="0" smtClean="0"/>
              <a:t>agregar usuario</a:t>
            </a:r>
          </a:p>
          <a:p>
            <a:pPr marL="22860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/>
              <a:t>Crear historia de usuario para </a:t>
            </a:r>
            <a:r>
              <a:rPr lang="es-MX" dirty="0" smtClean="0"/>
              <a:t>modificar usuario</a:t>
            </a:r>
            <a:endParaRPr lang="es-MX"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604</Words>
  <Application>Microsoft Office PowerPoint</Application>
  <PresentationFormat>Panorámica</PresentationFormat>
  <Paragraphs>166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35</cp:revision>
  <dcterms:modified xsi:type="dcterms:W3CDTF">2019-06-13T22:16:54Z</dcterms:modified>
</cp:coreProperties>
</file>