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D5EBA1-73EA-4654-BA35-989C7B99A7C2}">
  <a:tblStyle styleId="{DCD5EBA1-73EA-4654-BA35-989C7B99A7C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9814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4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13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5712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5077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404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87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6835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662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VE" b="1" dirty="0"/>
              <a:t>Reporte de Avance de </a:t>
            </a:r>
            <a:r>
              <a:rPr lang="es-VE" b="1" dirty="0" smtClean="0"/>
              <a:t>Proyecto Control de Acceso de Microcontroladores </a:t>
            </a:r>
            <a:endParaRPr sz="24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3024188" y="3786189"/>
            <a:ext cx="64008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Período: </a:t>
            </a:r>
            <a:r>
              <a:rPr lang="es-VE" sz="2380" b="1" dirty="0" smtClean="0">
                <a:solidFill>
                  <a:srgbClr val="00B050"/>
                </a:solidFill>
              </a:rPr>
              <a:t>25/Marzo/2019 </a:t>
            </a:r>
            <a:r>
              <a:rPr lang="es-VE" sz="2380" b="1" dirty="0">
                <a:solidFill>
                  <a:srgbClr val="00B050"/>
                </a:solidFill>
              </a:rPr>
              <a:t>al </a:t>
            </a:r>
            <a:r>
              <a:rPr lang="es-VE" sz="2380" b="1" dirty="0" smtClean="0">
                <a:solidFill>
                  <a:srgbClr val="00B050"/>
                </a:solidFill>
              </a:rPr>
              <a:t>24/Mayo/2019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Organización: </a:t>
            </a:r>
            <a:r>
              <a:rPr lang="es-VE" sz="2380" b="1" dirty="0" smtClean="0"/>
              <a:t>X-</a:t>
            </a:r>
            <a:r>
              <a:rPr lang="es-VE" sz="2380" b="1" dirty="0" err="1" smtClean="0"/>
              <a:t>Force</a:t>
            </a:r>
            <a:endParaRPr lang="es-VE" sz="2380" b="1" dirty="0" smtClean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 smtClean="0"/>
              <a:t>Cliente: Saúl Román Barraza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 smtClean="0"/>
              <a:t>Gerente </a:t>
            </a:r>
            <a:r>
              <a:rPr lang="es-VE" sz="2380" b="1" dirty="0"/>
              <a:t>del Proyecto: </a:t>
            </a:r>
            <a:r>
              <a:rPr lang="es-MX" sz="2380" b="1" dirty="0" smtClean="0">
                <a:solidFill>
                  <a:srgbClr val="00B050"/>
                </a:solidFill>
              </a:rPr>
              <a:t>Samanta Castro </a:t>
            </a:r>
            <a:r>
              <a:rPr lang="es-MX" sz="2380" b="1" dirty="0" err="1" smtClean="0">
                <a:solidFill>
                  <a:srgbClr val="00B050"/>
                </a:solidFill>
              </a:rPr>
              <a:t>Hdez</a:t>
            </a: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b="1" dirty="0">
              <a:solidFill>
                <a:srgbClr val="00B050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/>
              <a:t>Centro de Desarrollo de Software e Investigación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1544685" y="559309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Indicadores y proyecciones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2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1358948" y="1427864"/>
            <a:ext cx="4551314" cy="322037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 del proyecto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Planificado: 44.3%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Ganado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31.9%</a:t>
            </a:r>
            <a:endParaRPr dirty="0"/>
          </a:p>
          <a:p>
            <a:pPr lvl="0"/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real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invertido: </a:t>
            </a:r>
            <a:r>
              <a:rPr lang="es-V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46,451</a:t>
            </a:r>
          </a:p>
          <a:p>
            <a:pPr lvl="0"/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cronograma: El valor planeado fue  de 44.3 pero no se logro ese valor ya que alguno de los miembros del equipo se retrasaron en las tareas de la  semana pasadas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V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ndice </a:t>
            </a: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desempeño de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cronograma:12.4%</a:t>
            </a:r>
            <a:endParaRPr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</a:t>
            </a: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costo: $11,549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</a:t>
            </a: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desempeño de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costo:1.24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358948" y="4903135"/>
            <a:ext cx="8286750" cy="160043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Proyecciones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estimada de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conclusión:24/05/2019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 hasta la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conclusión:$58,000.000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a la conclusión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$46,451.000</a:t>
            </a:r>
            <a:endParaRPr dirty="0"/>
          </a:p>
          <a:p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hasta la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conclusión:$46,451.00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trabajo por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completar:12.4%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910262" y="1425053"/>
            <a:ext cx="4071938" cy="2969526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Valor Ganado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147" y="1731826"/>
            <a:ext cx="3398314" cy="24775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Causas de desviación y acciones correctivas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3</a:t>
            </a:fld>
            <a:endParaRPr/>
          </a:p>
        </p:txBody>
      </p:sp>
      <p:graphicFrame>
        <p:nvGraphicFramePr>
          <p:cNvPr id="103" name="Google Shape;103;p15"/>
          <p:cNvGraphicFramePr/>
          <p:nvPr>
            <p:extLst>
              <p:ext uri="{D42A27DB-BD31-4B8C-83A1-F6EECF244321}">
                <p14:modId xmlns:p14="http://schemas.microsoft.com/office/powerpoint/2010/main" val="1772352807"/>
              </p:ext>
            </p:extLst>
          </p:nvPr>
        </p:nvGraphicFramePr>
        <p:xfrm>
          <a:off x="1738313" y="1928813"/>
          <a:ext cx="8643975" cy="237369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109725"/>
                <a:gridCol w="1085350"/>
                <a:gridCol w="1162500"/>
                <a:gridCol w="1928825"/>
                <a:gridCol w="2071700"/>
                <a:gridCol w="1285875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Grupo de Actividades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Medición de la Desviación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Responsable de la Actividad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Causa de la desviación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Acciones Correctivas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Responsable de las Acciones Correctivas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1681163" y="1357331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del período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1738314" y="1928832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 smtClean="0">
                <a:solidFill>
                  <a:srgbClr val="00B050"/>
                </a:solidFill>
              </a:rPr>
              <a:t>Conexión Arduino con Base de datos/ Conexión exitosa/ </a:t>
            </a:r>
            <a:r>
              <a:rPr lang="es-VE" sz="2400" dirty="0">
                <a:solidFill>
                  <a:srgbClr val="00B050"/>
                </a:solidFill>
              </a:rPr>
              <a:t>Hito 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>
                <a:solidFill>
                  <a:srgbClr val="00B050"/>
                </a:solidFill>
              </a:rPr>
              <a:t>Actividad / Logro / Hito 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>
                <a:solidFill>
                  <a:srgbClr val="00B050"/>
                </a:solidFill>
              </a:rPr>
              <a:t>Actividad / Logro / Hito 3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>
                <a:solidFill>
                  <a:srgbClr val="00B050"/>
                </a:solidFill>
              </a:rPr>
              <a:t>Actividad / Logro / Hito 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>
                <a:solidFill>
                  <a:srgbClr val="00B050"/>
                </a:solidFill>
              </a:rPr>
              <a:t>Actividad / Logro / Hito 5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incidentes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5</a:t>
            </a:fld>
            <a:endParaRPr/>
          </a:p>
        </p:txBody>
      </p:sp>
      <p:graphicFrame>
        <p:nvGraphicFramePr>
          <p:cNvPr id="117" name="Google Shape;117;p17"/>
          <p:cNvGraphicFramePr/>
          <p:nvPr>
            <p:extLst>
              <p:ext uri="{D42A27DB-BD31-4B8C-83A1-F6EECF244321}">
                <p14:modId xmlns:p14="http://schemas.microsoft.com/office/powerpoint/2010/main" val="3138183076"/>
              </p:ext>
            </p:extLst>
          </p:nvPr>
        </p:nvGraphicFramePr>
        <p:xfrm>
          <a:off x="1738313" y="1928813"/>
          <a:ext cx="8673600" cy="237369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928825"/>
                <a:gridCol w="1928825"/>
                <a:gridCol w="1714500"/>
                <a:gridCol w="1815575"/>
                <a:gridCol w="1285875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Incidente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Actividad Afectada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Causas del Incidente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Acciones Correctivas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Responsable de las Acciones Correctivas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riesgos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6</a:t>
            </a:fld>
            <a:endParaRPr/>
          </a:p>
        </p:txBody>
      </p:sp>
      <p:graphicFrame>
        <p:nvGraphicFramePr>
          <p:cNvPr id="124" name="Google Shape;124;p18"/>
          <p:cNvGraphicFramePr/>
          <p:nvPr>
            <p:extLst>
              <p:ext uri="{D42A27DB-BD31-4B8C-83A1-F6EECF244321}">
                <p14:modId xmlns:p14="http://schemas.microsoft.com/office/powerpoint/2010/main" val="1806650868"/>
              </p:ext>
            </p:extLst>
          </p:nvPr>
        </p:nvGraphicFramePr>
        <p:xfrm>
          <a:off x="1738313" y="1928813"/>
          <a:ext cx="8643950" cy="246514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2395800"/>
                <a:gridCol w="2395800"/>
                <a:gridCol w="2255150"/>
                <a:gridCol w="1597200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Riesgo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Impacto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Plan de Respuesta al Riesgo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Responsable del Plan de Respuesta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</a:rPr>
                        <a:t>Arrasamiento de tareas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Horas extras en las actividades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Gerente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Planeación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solicitudes de cambio</a:t>
            </a:r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7</a:t>
            </a:fld>
            <a:endParaRPr/>
          </a:p>
        </p:txBody>
      </p:sp>
      <p:graphicFrame>
        <p:nvGraphicFramePr>
          <p:cNvPr id="131" name="Google Shape;131;p19"/>
          <p:cNvGraphicFramePr/>
          <p:nvPr>
            <p:extLst>
              <p:ext uri="{D42A27DB-BD31-4B8C-83A1-F6EECF244321}">
                <p14:modId xmlns:p14="http://schemas.microsoft.com/office/powerpoint/2010/main" val="145481546"/>
              </p:ext>
            </p:extLst>
          </p:nvPr>
        </p:nvGraphicFramePr>
        <p:xfrm>
          <a:off x="1738313" y="1857375"/>
          <a:ext cx="8673650" cy="230417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2000275"/>
                <a:gridCol w="956375"/>
                <a:gridCol w="2025850"/>
                <a:gridCol w="1314075"/>
                <a:gridCol w="1391525"/>
                <a:gridCol w="985550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Número de Solicitud de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Fecha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Descripción del Cambio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Impacto del Cambio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Aprobador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/>
                        <a:t>Estado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1681163" y="1357298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planificados para el próximo período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738314" y="1928803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 smtClean="0">
                <a:solidFill>
                  <a:srgbClr val="00B050"/>
                </a:solidFill>
              </a:rPr>
              <a:t>Diseño de Circuito Final </a:t>
            </a:r>
            <a:r>
              <a:rPr lang="es-VE" sz="2400" dirty="0">
                <a:solidFill>
                  <a:srgbClr val="00B050"/>
                </a:solidFill>
              </a:rPr>
              <a:t>/ </a:t>
            </a:r>
            <a:r>
              <a:rPr lang="es-VE" sz="2400" dirty="0" smtClean="0">
                <a:solidFill>
                  <a:srgbClr val="00B050"/>
                </a:solidFill>
              </a:rPr>
              <a:t>Logros</a:t>
            </a:r>
            <a:r>
              <a:rPr lang="es-VE" sz="2400" dirty="0" smtClean="0">
                <a:solidFill>
                  <a:srgbClr val="00B050"/>
                </a:solidFill>
              </a:rPr>
              <a:t>/ </a:t>
            </a:r>
            <a:r>
              <a:rPr lang="es-VE" sz="2400" dirty="0">
                <a:solidFill>
                  <a:srgbClr val="00B050"/>
                </a:solidFill>
              </a:rPr>
              <a:t>Hito 1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>
                <a:solidFill>
                  <a:srgbClr val="00B050"/>
                </a:solidFill>
              </a:rPr>
              <a:t>Actividad / Logro / Hito 2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>
                <a:solidFill>
                  <a:srgbClr val="00B050"/>
                </a:solidFill>
              </a:rPr>
              <a:t>Actividad / Logro / Hito 3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>
                <a:solidFill>
                  <a:srgbClr val="00B050"/>
                </a:solidFill>
              </a:rPr>
              <a:t>Actividad / Logro / Hito 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 dirty="0">
                <a:solidFill>
                  <a:srgbClr val="00B050"/>
                </a:solidFill>
              </a:rPr>
              <a:t>Actividad / Logro / Hito 5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325</Words>
  <Application>Microsoft Office PowerPoint</Application>
  <PresentationFormat>Panorámica</PresentationFormat>
  <Paragraphs>76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de Office</vt:lpstr>
      <vt:lpstr>Reporte de Avance de Proyecto Control de Acceso de Microcontroladores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Avance de Proyecto Control de Acceso de Microcontroladores</dc:title>
  <dc:creator>Sam Castro Hernandez</dc:creator>
  <cp:lastModifiedBy>Sam Castro Hernandez</cp:lastModifiedBy>
  <cp:revision>12</cp:revision>
  <dcterms:modified xsi:type="dcterms:W3CDTF">2019-06-05T03:20:30Z</dcterms:modified>
</cp:coreProperties>
</file>