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 de semana 4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84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Líder y Calidad y procesos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Samanta Castro  realizo todas las actividades que se le asignaron durante la semana número </a:t>
            </a:r>
            <a:r>
              <a:rPr lang="es-ES" dirty="0" smtClean="0"/>
              <a:t>4 </a:t>
            </a:r>
            <a:r>
              <a:rPr lang="es-ES" dirty="0"/>
              <a:t>en </a:t>
            </a:r>
            <a:r>
              <a:rPr lang="es-ES" dirty="0" smtClean="0"/>
              <a:t>tiempo.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519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80463"/>
            <a:ext cx="9601200" cy="25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9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Gerente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Alan Arturo Loya favela  realizo todas sus actividades asignadas  en la semana numero 4 aun que tuvo un leve retraso en las fechas.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376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9984" r="1968" b="79083"/>
          <a:stretch/>
        </p:blipFill>
        <p:spPr>
          <a:xfrm>
            <a:off x="1094704" y="2459866"/>
            <a:ext cx="9878096" cy="1854558"/>
          </a:xfrm>
        </p:spPr>
      </p:pic>
    </p:spTree>
    <p:extLst>
      <p:ext uri="{BB962C8B-B14F-4D97-AF65-F5344CB8AC3E}">
        <p14:creationId xmlns:p14="http://schemas.microsoft.com/office/powerpoint/2010/main" val="297332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Gerente de Planeación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Beatriz Miranda realizo </a:t>
            </a:r>
            <a:r>
              <a:rPr lang="es-ES" dirty="0"/>
              <a:t>todas las actividades que se le asignaron durante la semana número 4 en tiempo.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373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481" t="53042" r="9615" b="36170"/>
          <a:stretch/>
        </p:blipFill>
        <p:spPr>
          <a:xfrm>
            <a:off x="1777286" y="2421227"/>
            <a:ext cx="9079604" cy="109470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 rotWithShape="1">
          <a:blip r:embed="rId3"/>
          <a:srcRect l="-273" t="60250" r="31870" b="26604"/>
          <a:stretch/>
        </p:blipFill>
        <p:spPr>
          <a:xfrm>
            <a:off x="1674254" y="3631841"/>
            <a:ext cx="9298545" cy="11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Gerente de Soporte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Jesús Albino realizo </a:t>
            </a:r>
            <a:r>
              <a:rPr lang="es-MX" dirty="0"/>
              <a:t>todas sus actividades asignadas  en la semana numero 4 aun que tuvo un leve retraso en las fechas.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776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27" b="27315"/>
          <a:stretch/>
        </p:blipFill>
        <p:spPr>
          <a:xfrm>
            <a:off x="900831" y="1790162"/>
            <a:ext cx="11291169" cy="2859112"/>
          </a:xfrm>
        </p:spPr>
      </p:pic>
    </p:spTree>
    <p:extLst>
      <p:ext uri="{BB962C8B-B14F-4D97-AF65-F5344CB8AC3E}">
        <p14:creationId xmlns:p14="http://schemas.microsoft.com/office/powerpoint/2010/main" val="3809512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36</TotalTime>
  <Words>100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Reporte de semana 4</vt:lpstr>
      <vt:lpstr>Líder y Calidad y procesos </vt:lpstr>
      <vt:lpstr>Presentación de PowerPoint</vt:lpstr>
      <vt:lpstr>Gerente de Desarrollo</vt:lpstr>
      <vt:lpstr>Presentación de PowerPoint</vt:lpstr>
      <vt:lpstr>Gerente de Planeación </vt:lpstr>
      <vt:lpstr>Presentación de PowerPoint</vt:lpstr>
      <vt:lpstr>Gerente de Soporte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semana 4</dc:title>
  <dc:creator>Sam Castro Hernandez</dc:creator>
  <cp:lastModifiedBy>Sam Castro Hernandez</cp:lastModifiedBy>
  <cp:revision>3</cp:revision>
  <dcterms:created xsi:type="dcterms:W3CDTF">2019-05-06T18:51:45Z</dcterms:created>
  <dcterms:modified xsi:type="dcterms:W3CDTF">2019-05-06T19:28:35Z</dcterms:modified>
</cp:coreProperties>
</file>