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498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Reporte semana 3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584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Reporte de Líder y Calidad y Procesos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Samanta Castro  r</a:t>
            </a:r>
            <a:r>
              <a:rPr lang="es-ES" dirty="0" smtClean="0"/>
              <a:t>ealizo </a:t>
            </a:r>
            <a:r>
              <a:rPr lang="es-ES" dirty="0"/>
              <a:t>todas las actividades que se le asignaron durante la semana número </a:t>
            </a:r>
            <a:r>
              <a:rPr lang="es-ES" dirty="0" smtClean="0"/>
              <a:t>3 en tiempo y forma  además de que termino con las actividades pendientes de la semana 2.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5411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32" t="46008" r="5710" b="30826"/>
          <a:stretch/>
        </p:blipFill>
        <p:spPr>
          <a:xfrm>
            <a:off x="1085135" y="594203"/>
            <a:ext cx="10224234" cy="142796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227" y="2328047"/>
            <a:ext cx="8301624" cy="340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3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Soporte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Jesús Albino realizo algunas de  </a:t>
            </a:r>
            <a:r>
              <a:rPr lang="es-ES" dirty="0"/>
              <a:t>las actividades que se le asignaron durante la semana número 3 en tiempo  </a:t>
            </a:r>
            <a:r>
              <a:rPr lang="es-ES" dirty="0" smtClean="0"/>
              <a:t>el argumenta que  realizara las actividades correspondientes   durante esta semana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194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798" y="2292263"/>
            <a:ext cx="10746194" cy="161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12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Planeación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Beatriz Miranda realizo </a:t>
            </a:r>
            <a:r>
              <a:rPr lang="es-ES" dirty="0"/>
              <a:t>algunas de  las actividades que se le asignaron durante la semana número 3 en tiempo  </a:t>
            </a:r>
            <a:r>
              <a:rPr lang="es-ES" dirty="0" smtClean="0"/>
              <a:t>ella </a:t>
            </a:r>
            <a:r>
              <a:rPr lang="es-ES" dirty="0"/>
              <a:t>argumenta que  realizara las actividades correspondientes   durante esta semana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759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/>
          <p:cNvPicPr/>
          <p:nvPr/>
        </p:nvPicPr>
        <p:blipFill rotWithShape="1">
          <a:blip r:embed="rId2"/>
          <a:srcRect l="823" t="10199" r="15336" b="78529"/>
          <a:stretch/>
        </p:blipFill>
        <p:spPr>
          <a:xfrm>
            <a:off x="1371600" y="3832963"/>
            <a:ext cx="9601200" cy="1315233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 rotWithShape="1">
          <a:blip r:embed="rId3"/>
          <a:srcRect l="526" t="13577" r="10196" b="77292"/>
          <a:stretch/>
        </p:blipFill>
        <p:spPr>
          <a:xfrm>
            <a:off x="1371600" y="2630463"/>
            <a:ext cx="9601200" cy="12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9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Gerente de Desarrollo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Alan Arturo realizo </a:t>
            </a:r>
            <a:r>
              <a:rPr lang="es-ES" dirty="0"/>
              <a:t>algunas de  las actividades que se le asignaron durante la semana número 3 en tiempo  el argumenta que  realizara las actividades correspondientes   durante esta semana 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065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" t="5208" r="1770" b="86895"/>
          <a:stretch/>
        </p:blipFill>
        <p:spPr>
          <a:xfrm>
            <a:off x="840381" y="1603332"/>
            <a:ext cx="11009241" cy="177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4546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51</TotalTime>
  <Words>135</Words>
  <Application>Microsoft Office PowerPoint</Application>
  <PresentationFormat>Panorámica</PresentationFormat>
  <Paragraphs>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Reporte semana 3</vt:lpstr>
      <vt:lpstr>Reporte de Líder y Calidad y Procesos</vt:lpstr>
      <vt:lpstr>Presentación de PowerPoint</vt:lpstr>
      <vt:lpstr>Reporte de Soporte</vt:lpstr>
      <vt:lpstr>Presentación de PowerPoint</vt:lpstr>
      <vt:lpstr>Reporte de Planeación</vt:lpstr>
      <vt:lpstr>Presentación de PowerPoint</vt:lpstr>
      <vt:lpstr>Gerente de Desarrollo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semana 3</dc:title>
  <dc:creator>Sam Castro Hernandez</dc:creator>
  <cp:lastModifiedBy>Sam Castro Hernandez</cp:lastModifiedBy>
  <cp:revision>4</cp:revision>
  <dcterms:created xsi:type="dcterms:W3CDTF">2019-05-06T18:33:19Z</dcterms:created>
  <dcterms:modified xsi:type="dcterms:W3CDTF">2019-05-06T19:24:34Z</dcterms:modified>
</cp:coreProperties>
</file>