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Semana 5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Alan Arturo realizo </a:t>
            </a:r>
            <a:r>
              <a:rPr lang="es-ES" dirty="0" smtClean="0"/>
              <a:t>las </a:t>
            </a:r>
            <a:r>
              <a:rPr lang="es-ES" dirty="0"/>
              <a:t>actividades que se le asignaron durante la semana número </a:t>
            </a:r>
            <a:r>
              <a:rPr lang="es-ES" dirty="0" smtClean="0"/>
              <a:t>5 con algún </a:t>
            </a:r>
            <a:r>
              <a:rPr lang="es-ES" dirty="0" smtClean="0"/>
              <a:t>retraso  </a:t>
            </a:r>
            <a:r>
              <a:rPr lang="es-ES" dirty="0" smtClean="0"/>
              <a:t>en algunas actividades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39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8783" r="7246" b="80297"/>
          <a:stretch/>
        </p:blipFill>
        <p:spPr>
          <a:xfrm>
            <a:off x="708338" y="1944710"/>
            <a:ext cx="10740980" cy="2137893"/>
          </a:xfrm>
        </p:spPr>
      </p:pic>
    </p:spTree>
    <p:extLst>
      <p:ext uri="{BB962C8B-B14F-4D97-AF65-F5344CB8AC3E}">
        <p14:creationId xmlns:p14="http://schemas.microsoft.com/office/powerpoint/2010/main" val="38485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</a:t>
            </a:r>
            <a:r>
              <a:rPr lang="es-MX" dirty="0" smtClean="0"/>
              <a:t>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las actividades que se le asignaron durante la semana número 5</a:t>
            </a:r>
            <a:r>
              <a:rPr lang="es-ES" dirty="0" smtClean="0"/>
              <a:t> </a:t>
            </a:r>
            <a:r>
              <a:rPr lang="es-ES" dirty="0"/>
              <a:t>con algún retraso  en algunas actividades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5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t="49361" r="32352" b="24454"/>
          <a:stretch/>
        </p:blipFill>
        <p:spPr>
          <a:xfrm>
            <a:off x="1686412" y="2678993"/>
            <a:ext cx="9415177" cy="32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9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Líder  Calidad y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Samanta Castro realizo todas las </a:t>
            </a:r>
            <a:r>
              <a:rPr lang="es-ES" dirty="0"/>
              <a:t>actividades que se le asignaron durante la semana número </a:t>
            </a:r>
            <a:r>
              <a:rPr lang="es-ES" dirty="0" smtClean="0"/>
              <a:t>5  en tiempo y forma.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580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67826"/>
            <a:ext cx="9601200" cy="2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realizo </a:t>
            </a:r>
            <a:r>
              <a:rPr lang="es-ES" dirty="0"/>
              <a:t>las actividades que se le asignaron durante la semana número </a:t>
            </a:r>
            <a:r>
              <a:rPr lang="es-ES" dirty="0" smtClean="0"/>
              <a:t>5 con </a:t>
            </a:r>
            <a:r>
              <a:rPr lang="es-ES" dirty="0"/>
              <a:t>algún retraso  en algunas actividades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540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47425"/>
            <a:ext cx="9601200" cy="22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627</TotalTime>
  <Words>97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Semana 5</vt:lpstr>
      <vt:lpstr>Gerente de Desarrollo</vt:lpstr>
      <vt:lpstr>Presentación de PowerPoint</vt:lpstr>
      <vt:lpstr>Gerente de Planeación</vt:lpstr>
      <vt:lpstr>Presentación de PowerPoint</vt:lpstr>
      <vt:lpstr>Reporte de Líder  Calidad y Procesos</vt:lpstr>
      <vt:lpstr>Presentación de PowerPoint</vt:lpstr>
      <vt:lpstr>Reporte de Soporte 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5</dc:title>
  <dc:creator>Sam Castro Hernandez</dc:creator>
  <cp:lastModifiedBy>Sam Castro Hernandez</cp:lastModifiedBy>
  <cp:revision>3</cp:revision>
  <dcterms:created xsi:type="dcterms:W3CDTF">2019-05-09T18:21:01Z</dcterms:created>
  <dcterms:modified xsi:type="dcterms:W3CDTF">2019-05-13T17:43:41Z</dcterms:modified>
</cp:coreProperties>
</file>