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44.3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31.9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$38,301.00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80.29%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s-MX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9,699.00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35.46%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4 se refleja que no se están haciendo uso de costos adicionales. </a:t>
            </a: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68.1%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724539110"/>
              </p:ext>
            </p:extLst>
          </p:nvPr>
        </p:nvGraphicFramePr>
        <p:xfrm>
          <a:off x="1738313" y="1928813"/>
          <a:ext cx="8643975" cy="399292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Investigar comunicación Python-</a:t>
                      </a: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Laravel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60</a:t>
                      </a:r>
                      <a:r>
                        <a:rPr lang="es-MX" baseline="0" dirty="0" smtClean="0">
                          <a:solidFill>
                            <a:srgbClr val="00B050"/>
                          </a:solidFill>
                        </a:rPr>
                        <a:t> min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BMM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tareas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Terminar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Verificación Vista de despliegue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baseline="0" dirty="0" smtClean="0">
                          <a:solidFill>
                            <a:srgbClr val="00B050"/>
                          </a:solidFill>
                        </a:rPr>
                        <a:t>15 min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BMM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tareas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Terminar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Historia de usuario para generar reporte general en </a:t>
                      </a: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excel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baseline="0" dirty="0" smtClean="0">
                          <a:solidFill>
                            <a:srgbClr val="00B050"/>
                          </a:solidFill>
                        </a:rPr>
                        <a:t>45 min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JAC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tareas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Terminar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508001007"/>
              </p:ext>
            </p:extLst>
          </p:nvPr>
        </p:nvGraphicFramePr>
        <p:xfrm>
          <a:off x="1624013" y="161571"/>
          <a:ext cx="8643975" cy="6535889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487487"/>
                <a:gridCol w="990600"/>
                <a:gridCol w="1397000"/>
                <a:gridCol w="1816100"/>
                <a:gridCol w="1666913"/>
                <a:gridCol w="1285875"/>
              </a:tblGrid>
              <a:tr h="7738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creacion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 de circuito</a:t>
                      </a:r>
                      <a:endParaRPr lang="es-MX" sz="1400" u="none" strike="noStrike" cap="none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correccion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 de circuito</a:t>
                      </a:r>
                      <a:endParaRPr lang="es-MX" sz="1400" u="none" strike="noStrike" cap="none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diseño de circuito final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Comunicar script PS con </a:t>
                      </a: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laravel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Prueba script puerto serial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Correción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 historia de usuario generar reporte general en </a:t>
                      </a: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excel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Verificación vista lógica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Tiempo de pruebas de RFID-RC522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9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Investigar comunicación Python-Laravel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Configuración del servidor (Apache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723713890"/>
              </p:ext>
            </p:extLst>
          </p:nvPr>
        </p:nvGraphicFramePr>
        <p:xfrm>
          <a:off x="1738313" y="1928813"/>
          <a:ext cx="8673600" cy="310522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Investigar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comunicación Python-Laravel</a:t>
                      </a:r>
                      <a:endParaRPr lang="es-MX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2804285860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4100580233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Corrección de circuito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540</Words>
  <Application>Microsoft Office PowerPoint</Application>
  <PresentationFormat>Panorámica</PresentationFormat>
  <Paragraphs>153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34</cp:revision>
  <dcterms:modified xsi:type="dcterms:W3CDTF">2019-06-13T21:30:44Z</dcterms:modified>
</cp:coreProperties>
</file>