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4" autoAdjust="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25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sz="5400" b="1" dirty="0" smtClean="0"/>
              <a:t>Reporte </a:t>
            </a:r>
            <a:r>
              <a:rPr lang="es-VE" sz="5400" b="1" dirty="0"/>
              <a:t>de Avance de </a:t>
            </a:r>
            <a:r>
              <a:rPr lang="es-VE" sz="5400" b="1" dirty="0" smtClean="0"/>
              <a:t>Proyecto “Control de Acceso de Microcontroladores”</a:t>
            </a:r>
            <a:endParaRPr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55.5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35.9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$43,416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72.76%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6,885.00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40.2%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semana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refleja que no se están haciendo uso de costos adicionales. </a:t>
            </a:r>
            <a:endParaRPr lang="es-V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estimado aun cumple para la terminación del proyecto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están arrastrando tareas retrasadas.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64.1%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891195053"/>
              </p:ext>
            </p:extLst>
          </p:nvPr>
        </p:nvGraphicFramePr>
        <p:xfrm>
          <a:off x="1738313" y="1928813"/>
          <a:ext cx="8643975" cy="438918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Verificación Vista de despliegue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50 min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BMM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Retraso de tarea 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Realizarla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Vista de 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BMM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Retraso </a:t>
                      </a: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de tarea 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Realizarla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script puerto serial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BMM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Retraso </a:t>
                      </a: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de tarea 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Realizarla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Crear modelo de la tabla usuarios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min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SHC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Retraso de tarea 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Realizarla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SHC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Investigar librería RC522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AALF-SCH-BMM-JAC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Retraso de tarea 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Realizarla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AALF-SCH-BMM-JAC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3525016260"/>
              </p:ext>
            </p:extLst>
          </p:nvPr>
        </p:nvGraphicFramePr>
        <p:xfrm>
          <a:off x="1624013" y="161571"/>
          <a:ext cx="8643975" cy="6101019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487487"/>
                <a:gridCol w="990600"/>
                <a:gridCol w="1397000"/>
                <a:gridCol w="1816100"/>
                <a:gridCol w="1666913"/>
                <a:gridCol w="1285875"/>
              </a:tblGrid>
              <a:tr h="7738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descargar y configurar librería </a:t>
                      </a:r>
                      <a:r>
                        <a:rPr lang="es-MX" sz="1200" dirty="0" err="1" smtClean="0">
                          <a:solidFill>
                            <a:srgbClr val="00B050"/>
                          </a:solidFill>
                        </a:rPr>
                        <a:t>Maatwesite</a:t>
                      </a: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 (</a:t>
                      </a:r>
                      <a:r>
                        <a:rPr lang="es-MX" sz="1200" dirty="0" err="1" smtClean="0">
                          <a:solidFill>
                            <a:srgbClr val="00B050"/>
                          </a:solidFill>
                        </a:rPr>
                        <a:t>excel</a:t>
                      </a: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Verificación historia de usuario para agregar usuario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 </a:t>
                      </a: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Historia de usuario para modificar usuario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 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Vista Lógica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</a:t>
                      </a: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Reunión 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</a:t>
                      </a: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BMM-AALF-SCH-JAC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BMM-AALF-SCH-JAC</a:t>
                      </a:r>
                      <a:endParaRPr lang="es-MX"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Verificación documento SAS completo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Verificación Diagrama de caso de uso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</a:t>
                      </a: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Investigar librería puerto serial (Python)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</a:t>
                      </a: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7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Codificar script puerto serial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Investigar comunicación Python-Laravel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Configuración del servidor (Apache</a:t>
            </a:r>
            <a:r>
              <a:rPr lang="es-MX" sz="2400" dirty="0" smtClean="0"/>
              <a:t>)</a:t>
            </a:r>
            <a:endParaRPr lang="es-MX" sz="24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3341254255"/>
              </p:ext>
            </p:extLst>
          </p:nvPr>
        </p:nvGraphicFramePr>
        <p:xfrm>
          <a:off x="1738313" y="1928813"/>
          <a:ext cx="8673600" cy="310522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Internet lento en el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ITSZO</a:t>
                      </a:r>
                      <a:endParaRPr lang="es-MX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Investigar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comunicación Python-Laravel</a:t>
                      </a:r>
                      <a:endParaRPr lang="es-MX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haciendo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uso de otra red a 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3764252118"/>
              </p:ext>
            </p:extLst>
          </p:nvPr>
        </p:nvGraphicFramePr>
        <p:xfrm>
          <a:off x="1738313" y="1928813"/>
          <a:ext cx="86439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Retraso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 de tareas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187636860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Diseño de circuito final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Investigación de case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Corrección de circuito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574</Words>
  <Application>Microsoft Office PowerPoint</Application>
  <PresentationFormat>Panorámica</PresentationFormat>
  <Paragraphs>165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Reporte de Avance de Proyecto “Control de Acceso de Microcontroladores”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35</cp:revision>
  <dcterms:modified xsi:type="dcterms:W3CDTF">2019-06-13T21:25:08Z</dcterms:modified>
</cp:coreProperties>
</file>