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b="1" dirty="0"/>
              <a:t>Reporte de Avance de </a:t>
            </a:r>
            <a:r>
              <a:rPr lang="es-VE" b="1" dirty="0" smtClean="0"/>
              <a:t>Proyecto Control de Acceso de Microcontroladores </a:t>
            </a:r>
            <a:endParaRPr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109,005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101.48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-1,005.00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100.93%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terminación del proyecto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de este se ve reflejado en (Costo Real Invertido), (Variación de costo).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costo real del proyecto fue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mayor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esperado.</a:t>
            </a:r>
          </a:p>
          <a:p>
            <a:pPr lvl="0"/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completaron las tareas 3 semanas después de lo estimado por falta de material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2995545703"/>
              </p:ext>
            </p:extLst>
          </p:nvPr>
        </p:nvGraphicFramePr>
        <p:xfrm>
          <a:off x="1738313" y="1928813"/>
          <a:ext cx="8643975" cy="349668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Manual de usuario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Planeación, soporte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cumple con los requisitos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formato y estandarizar imágenes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Beatriz miranda, Jesús Albino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Manual de operaciones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min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cumple con los requisitos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formato , estandarizar imágenes y revisar ortografía</a:t>
                      </a:r>
                      <a:endParaRPr lang="es-MX"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Alan Loya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Manual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</a:rPr>
                        <a:t> de mantenimiento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min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Líder</a:t>
                      </a:r>
                      <a:r>
                        <a:rPr lang="es-MX" sz="1400" b="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cumple con los requisitos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formato y revisar ortografía</a:t>
                      </a:r>
                      <a:endParaRPr lang="es-MX" sz="1400" u="none" strike="noStrike" cap="none" dirty="0" smtClean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Samanta Castro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smtClean="0"/>
              <a:t>Plan de pruebas</a:t>
            </a:r>
            <a:endParaRPr lang="es-MX" dirty="0"/>
          </a:p>
          <a:p>
            <a:r>
              <a:rPr lang="es-MX" sz="1600" dirty="0" smtClean="0"/>
              <a:t>Caso de pruebas</a:t>
            </a:r>
          </a:p>
          <a:p>
            <a:endParaRPr lang="es-MX" sz="16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3372842732"/>
              </p:ext>
            </p:extLst>
          </p:nvPr>
        </p:nvGraphicFramePr>
        <p:xfrm>
          <a:off x="1738313" y="1928813"/>
          <a:ext cx="8673600" cy="27308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</a:rPr>
                        <a:t>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3006300364"/>
              </p:ext>
            </p:extLst>
          </p:nvPr>
        </p:nvGraphicFramePr>
        <p:xfrm>
          <a:off x="1738313" y="1928813"/>
          <a:ext cx="8643950" cy="2320987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5349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3133257714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367</Words>
  <Application>Microsoft Office PowerPoint</Application>
  <PresentationFormat>Panorámica</PresentationFormat>
  <Paragraphs>94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Control de Acceso de Microcontroladores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23</cp:revision>
  <dcterms:modified xsi:type="dcterms:W3CDTF">2019-06-13T22:02:06Z</dcterms:modified>
</cp:coreProperties>
</file>