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314450" y="1785937"/>
            <a:ext cx="4638675" cy="30432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55.5%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35.9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invertido: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MX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51,575.00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valor planeado fue  de 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55.5 pero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logro ese valor ya que hubo retrasos de tareas</a:t>
            </a: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cronograma:19.6%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costo:$18,425.00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costo:1.35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521654" y="4938474"/>
            <a:ext cx="8286750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:$70,000.00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$70,000.00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51,575.00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completar:19.6%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0" y="2022981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435546198"/>
              </p:ext>
            </p:extLst>
          </p:nvPr>
        </p:nvGraphicFramePr>
        <p:xfrm>
          <a:off x="1738313" y="1928813"/>
          <a:ext cx="8643975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Creación de circuito final/ Creación exitosa/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577723936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2722020150"/>
              </p:ext>
            </p:extLst>
          </p:nvPr>
        </p:nvGraphicFramePr>
        <p:xfrm>
          <a:off x="1738313" y="1928813"/>
          <a:ext cx="8643950" cy="246514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Arrasamiento de Tareas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Trabajar horas extras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 de Planeación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890663272"/>
              </p:ext>
            </p:extLst>
          </p:nvPr>
        </p:nvGraphicFramePr>
        <p:xfrm>
          <a:off x="1738313" y="1857375"/>
          <a:ext cx="86736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Creación de proyecto de Laravel/ </a:t>
            </a:r>
            <a:r>
              <a:rPr lang="es-VE" sz="2400" dirty="0">
                <a:solidFill>
                  <a:srgbClr val="00B050"/>
                </a:solidFill>
              </a:rPr>
              <a:t>Logro 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Creación de controladores  </a:t>
            </a:r>
            <a:r>
              <a:rPr lang="es-VE" sz="2400" dirty="0">
                <a:solidFill>
                  <a:srgbClr val="00B050"/>
                </a:solidFill>
              </a:rPr>
              <a:t>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306</Words>
  <Application>Microsoft Office PowerPoint</Application>
  <PresentationFormat>Panorámica</PresentationFormat>
  <Paragraphs>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6</cp:revision>
  <dcterms:modified xsi:type="dcterms:W3CDTF">2019-06-05T03:19:18Z</dcterms:modified>
</cp:coreProperties>
</file>