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24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894845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240222" y="1618593"/>
            <a:ext cx="4570030" cy="284545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67.0%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40.6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invertido: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$56,741.00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valor planeado fue  de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67.0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no se logro ese valor ya que alguno de los miembros del equipo se retrasaron en las tareas de la  semana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VE" sz="1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cronograma:26.4%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$25,259.00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costo:1.44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40222" y="4616450"/>
            <a:ext cx="8784841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:$82,000.000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$56,741.00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conclusión:56,741.00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completar: 26.4%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53125" y="1618593"/>
            <a:ext cx="4071938" cy="2881977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090" y="2022981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319626918"/>
              </p:ext>
            </p:extLst>
          </p:nvPr>
        </p:nvGraphicFramePr>
        <p:xfrm>
          <a:off x="1738313" y="1928813"/>
          <a:ext cx="8643975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>
                <a:solidFill>
                  <a:srgbClr val="00B050"/>
                </a:solidFill>
              </a:rPr>
              <a:t>Creación de proyecto de Laravel/ </a:t>
            </a:r>
            <a:r>
              <a:rPr lang="es-MX" sz="2400" dirty="0" smtClean="0">
                <a:solidFill>
                  <a:srgbClr val="00B050"/>
                </a:solidFill>
              </a:rPr>
              <a:t>Creación Exitosa / </a:t>
            </a:r>
            <a:r>
              <a:rPr lang="es-MX" sz="2400" dirty="0">
                <a:solidFill>
                  <a:srgbClr val="00B050"/>
                </a:solidFill>
              </a:rPr>
              <a:t>Hito 1</a:t>
            </a:r>
            <a:endParaRPr lang="es-MX" sz="2400" dirty="0"/>
          </a:p>
          <a:p>
            <a:pPr marL="228600" lvl="0" indent="-228600">
              <a:buClr>
                <a:srgbClr val="00B050"/>
              </a:buClr>
              <a:buSzPts val="2400"/>
            </a:pPr>
            <a:r>
              <a:rPr lang="es-MX" sz="2400" dirty="0">
                <a:solidFill>
                  <a:srgbClr val="00B050"/>
                </a:solidFill>
              </a:rPr>
              <a:t>Creación de controladores  / </a:t>
            </a:r>
            <a:r>
              <a:rPr lang="es-MX" sz="2400" dirty="0" smtClean="0">
                <a:solidFill>
                  <a:srgbClr val="00B050"/>
                </a:solidFill>
              </a:rPr>
              <a:t>Creación Exitosa </a:t>
            </a:r>
            <a:r>
              <a:rPr lang="es-MX" sz="2400" dirty="0">
                <a:solidFill>
                  <a:srgbClr val="00B050"/>
                </a:solidFill>
              </a:rPr>
              <a:t>/ Hito 2</a:t>
            </a:r>
            <a:endParaRPr lang="es-MX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Actividad </a:t>
            </a:r>
            <a:r>
              <a:rPr lang="es-VE" sz="2400" dirty="0">
                <a:solidFill>
                  <a:srgbClr val="00B050"/>
                </a:solidFill>
              </a:rPr>
              <a:t>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1923335950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042530047"/>
              </p:ext>
            </p:extLst>
          </p:nvPr>
        </p:nvGraphicFramePr>
        <p:xfrm>
          <a:off x="1738313" y="1928813"/>
          <a:ext cx="8643950" cy="19469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err="1" smtClean="0">
                          <a:solidFill>
                            <a:srgbClr val="00B050"/>
                          </a:solidFill>
                        </a:rPr>
                        <a:t>Atrasamiento</a:t>
                      </a: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 de Tareas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Trabajar 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4230303762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Pruebas unitarias de generar reporte </a:t>
            </a:r>
            <a:r>
              <a:rPr lang="es-VE" sz="2400" dirty="0">
                <a:solidFill>
                  <a:srgbClr val="00B050"/>
                </a:solidFill>
              </a:rPr>
              <a:t>/ Logro 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Plan de calidad </a:t>
            </a:r>
            <a:r>
              <a:rPr lang="es-VE" sz="2400" dirty="0">
                <a:solidFill>
                  <a:srgbClr val="00B050"/>
                </a:solidFill>
              </a:rPr>
              <a:t>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325</Words>
  <Application>Microsoft Office PowerPoint</Application>
  <PresentationFormat>Panorámica</PresentationFormat>
  <Paragraphs>75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7</cp:revision>
  <dcterms:modified xsi:type="dcterms:W3CDTF">2019-06-05T03:37:03Z</dcterms:modified>
</cp:coreProperties>
</file>