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D5EBA1-73EA-4654-BA35-989C7B99A7C2}">
  <a:tblStyle styleId="{DCD5EBA1-73EA-4654-BA35-989C7B99A7C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9814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4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13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5712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507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404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87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6835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662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VE" b="1" dirty="0"/>
              <a:t>Reporte de Avance de </a:t>
            </a:r>
            <a:r>
              <a:rPr lang="es-VE" b="1" dirty="0" smtClean="0"/>
              <a:t>Proyecto Control de Acceso de Microcontroladores </a:t>
            </a:r>
            <a:endParaRPr sz="24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3024188" y="3786189"/>
            <a:ext cx="64008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Período: </a:t>
            </a:r>
            <a:r>
              <a:rPr lang="es-VE" sz="2380" b="1" dirty="0" smtClean="0">
                <a:solidFill>
                  <a:srgbClr val="00B050"/>
                </a:solidFill>
              </a:rPr>
              <a:t>25/Marzo/2019 </a:t>
            </a:r>
            <a:r>
              <a:rPr lang="es-VE" sz="2380" b="1" dirty="0">
                <a:solidFill>
                  <a:srgbClr val="00B050"/>
                </a:solidFill>
              </a:rPr>
              <a:t>al </a:t>
            </a:r>
            <a:r>
              <a:rPr lang="es-VE" sz="2380" b="1" dirty="0" smtClean="0">
                <a:solidFill>
                  <a:srgbClr val="00B050"/>
                </a:solidFill>
              </a:rPr>
              <a:t>24/Mayo/2019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Organización: </a:t>
            </a:r>
            <a:r>
              <a:rPr lang="es-VE" sz="2380" b="1" dirty="0" smtClean="0"/>
              <a:t>X-</a:t>
            </a:r>
            <a:r>
              <a:rPr lang="es-VE" sz="2380" b="1" dirty="0" err="1" smtClean="0"/>
              <a:t>Force</a:t>
            </a:r>
            <a:endParaRPr lang="es-VE" sz="2380" b="1" dirty="0" smtClean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 smtClean="0"/>
              <a:t>Cliente: Saúl Román Barraza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 smtClean="0"/>
              <a:t>Gerente </a:t>
            </a:r>
            <a:r>
              <a:rPr lang="es-VE" sz="2380" b="1" dirty="0"/>
              <a:t>del Proyecto: </a:t>
            </a:r>
            <a:r>
              <a:rPr lang="es-MX" sz="2380" b="1" dirty="0" smtClean="0">
                <a:solidFill>
                  <a:srgbClr val="00B050"/>
                </a:solidFill>
              </a:rPr>
              <a:t>Samanta Castro </a:t>
            </a:r>
            <a:r>
              <a:rPr lang="es-MX" sz="2380" b="1" dirty="0" err="1" smtClean="0">
                <a:solidFill>
                  <a:srgbClr val="00B050"/>
                </a:solidFill>
              </a:rPr>
              <a:t>Hdez</a:t>
            </a: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b="1" dirty="0">
              <a:solidFill>
                <a:srgbClr val="00B050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/>
              <a:t>Centro de Desarrollo de Software e Investigación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1688769" y="679454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Indicadores y proyecciones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2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1023582" y="1378424"/>
            <a:ext cx="4786669" cy="308562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 del proyecto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Planificado: 78.2%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Ganado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51.7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real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invertido: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$68,297.00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cronograma:</a:t>
            </a:r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valor planeado fue 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78.2 </a:t>
            </a:r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pero no se logro ese valor ya que alguno de los miembros del equipo se retrasaron en las tareas de la  semana pasadas</a:t>
            </a:r>
            <a:endParaRPr lang="es-MX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</a:t>
            </a: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desempeño de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cronograma: 56.5%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costo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:$ 25,703.00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costo: 1.31%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887104" y="4616450"/>
            <a:ext cx="9137959" cy="160043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Proyecciones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estimada de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conclusión:24/05/2019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 hasta la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:$90,000.00</a:t>
            </a:r>
          </a:p>
          <a:p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</a:t>
            </a: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 conclusión</a:t>
            </a:r>
            <a:r>
              <a:rPr lang="es-V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:$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68,297.00</a:t>
            </a:r>
            <a:endParaRPr dirty="0"/>
          </a:p>
          <a:p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hasta la conclusión</a:t>
            </a:r>
            <a:r>
              <a:rPr lang="es-V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:$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68,297.00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trabajo por completar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56.5%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810251" y="1378425"/>
            <a:ext cx="4214812" cy="3122146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Valor Ganado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022" y="1831912"/>
            <a:ext cx="3398314" cy="24775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Causas de desviación y acciones correctivas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3</a:t>
            </a:fld>
            <a:endParaRPr/>
          </a:p>
        </p:txBody>
      </p:sp>
      <p:graphicFrame>
        <p:nvGraphicFramePr>
          <p:cNvPr id="103" name="Google Shape;103;p15"/>
          <p:cNvGraphicFramePr/>
          <p:nvPr>
            <p:extLst>
              <p:ext uri="{D42A27DB-BD31-4B8C-83A1-F6EECF244321}">
                <p14:modId xmlns:p14="http://schemas.microsoft.com/office/powerpoint/2010/main" val="315486227"/>
              </p:ext>
            </p:extLst>
          </p:nvPr>
        </p:nvGraphicFramePr>
        <p:xfrm>
          <a:off x="1738313" y="1928813"/>
          <a:ext cx="8643975" cy="273089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109725"/>
                <a:gridCol w="1085350"/>
                <a:gridCol w="1162500"/>
                <a:gridCol w="1928825"/>
                <a:gridCol w="2071700"/>
                <a:gridCol w="1285875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Grupo de Actividades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Medición de la Desviación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Responsable de la Actividad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Causa de la desviación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Acciones Correctivas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Responsable de las Acciones Correctivas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1681163" y="1357331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del período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1738314" y="1928832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sz="2400" dirty="0">
                <a:solidFill>
                  <a:srgbClr val="00B050"/>
                </a:solidFill>
              </a:rPr>
              <a:t>Creación de proyecto de Laravel/ </a:t>
            </a:r>
            <a:r>
              <a:rPr lang="es-MX" sz="2400" dirty="0" smtClean="0">
                <a:solidFill>
                  <a:srgbClr val="00B050"/>
                </a:solidFill>
              </a:rPr>
              <a:t>Creación Exitosa/ </a:t>
            </a:r>
            <a:r>
              <a:rPr lang="es-MX" sz="2400" dirty="0">
                <a:solidFill>
                  <a:srgbClr val="00B050"/>
                </a:solidFill>
              </a:rPr>
              <a:t>Hito 1</a:t>
            </a:r>
            <a:endParaRPr lang="es-MX" sz="2400" dirty="0"/>
          </a:p>
          <a:p>
            <a:pPr marL="228600" lvl="0" indent="-228600">
              <a:buClr>
                <a:srgbClr val="00B050"/>
              </a:buClr>
              <a:buSzPts val="2400"/>
            </a:pPr>
            <a:r>
              <a:rPr lang="es-MX" sz="2400" dirty="0">
                <a:solidFill>
                  <a:srgbClr val="00B050"/>
                </a:solidFill>
              </a:rPr>
              <a:t>Creación de controladores  </a:t>
            </a:r>
            <a:r>
              <a:rPr lang="es-MX" sz="2400" dirty="0" smtClean="0">
                <a:solidFill>
                  <a:srgbClr val="00B050"/>
                </a:solidFill>
              </a:rPr>
              <a:t>/Creación exitosa/ </a:t>
            </a:r>
            <a:r>
              <a:rPr lang="es-MX" sz="2400" dirty="0">
                <a:solidFill>
                  <a:srgbClr val="00B050"/>
                </a:solidFill>
              </a:rPr>
              <a:t>Hito 2</a:t>
            </a:r>
            <a:endParaRPr lang="es-MX"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 smtClean="0">
                <a:solidFill>
                  <a:srgbClr val="00B050"/>
                </a:solidFill>
              </a:rPr>
              <a:t>Actividad </a:t>
            </a:r>
            <a:r>
              <a:rPr lang="es-VE" sz="2400" dirty="0">
                <a:solidFill>
                  <a:srgbClr val="00B050"/>
                </a:solidFill>
              </a:rPr>
              <a:t>/ Logro / Hito 3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>
                <a:solidFill>
                  <a:srgbClr val="00B050"/>
                </a:solidFill>
              </a:rPr>
              <a:t>Actividad / Logro / Hito 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>
                <a:solidFill>
                  <a:srgbClr val="00B050"/>
                </a:solidFill>
              </a:rPr>
              <a:t>Actividad / Logro / Hito 5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incidentes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5</a:t>
            </a:fld>
            <a:endParaRPr/>
          </a:p>
        </p:txBody>
      </p:sp>
      <p:graphicFrame>
        <p:nvGraphicFramePr>
          <p:cNvPr id="117" name="Google Shape;117;p17"/>
          <p:cNvGraphicFramePr/>
          <p:nvPr>
            <p:extLst>
              <p:ext uri="{D42A27DB-BD31-4B8C-83A1-F6EECF244321}">
                <p14:modId xmlns:p14="http://schemas.microsoft.com/office/powerpoint/2010/main" val="392628538"/>
              </p:ext>
            </p:extLst>
          </p:nvPr>
        </p:nvGraphicFramePr>
        <p:xfrm>
          <a:off x="1738313" y="1928813"/>
          <a:ext cx="8673600" cy="273089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928825"/>
                <a:gridCol w="1928825"/>
                <a:gridCol w="1714500"/>
                <a:gridCol w="1815575"/>
                <a:gridCol w="1285875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Incidente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Actividad Afectada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Causas del Incidente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Acciones Correctivas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Responsable de las Acciones Correctivas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riesgos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6</a:t>
            </a:fld>
            <a:endParaRPr/>
          </a:p>
        </p:txBody>
      </p:sp>
      <p:graphicFrame>
        <p:nvGraphicFramePr>
          <p:cNvPr id="124" name="Google Shape;124;p18"/>
          <p:cNvGraphicFramePr/>
          <p:nvPr>
            <p:extLst>
              <p:ext uri="{D42A27DB-BD31-4B8C-83A1-F6EECF244321}">
                <p14:modId xmlns:p14="http://schemas.microsoft.com/office/powerpoint/2010/main" val="1594074877"/>
              </p:ext>
            </p:extLst>
          </p:nvPr>
        </p:nvGraphicFramePr>
        <p:xfrm>
          <a:off x="1738313" y="1928813"/>
          <a:ext cx="8643950" cy="194697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2395800"/>
                <a:gridCol w="2395800"/>
                <a:gridCol w="2255150"/>
                <a:gridCol w="1597200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Riesgo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Impacto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Plan de Respuesta al Riesgo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Responsable del Plan de Respuesta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</a:rPr>
                        <a:t>Retraso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</a:rPr>
                        <a:t> de tareas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Trabajar Tiempo extra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err="1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Planeacion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</a:rPr>
                        <a:t>Nuevo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</a:rPr>
                        <a:t> requerimiento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Consultarlo con el equipo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err="1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Lider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solicitudes de cambio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7</a:t>
            </a:fld>
            <a:endParaRPr/>
          </a:p>
        </p:txBody>
      </p:sp>
      <p:graphicFrame>
        <p:nvGraphicFramePr>
          <p:cNvPr id="131" name="Google Shape;131;p19"/>
          <p:cNvGraphicFramePr/>
          <p:nvPr>
            <p:extLst>
              <p:ext uri="{D42A27DB-BD31-4B8C-83A1-F6EECF244321}">
                <p14:modId xmlns:p14="http://schemas.microsoft.com/office/powerpoint/2010/main" val="855488445"/>
              </p:ext>
            </p:extLst>
          </p:nvPr>
        </p:nvGraphicFramePr>
        <p:xfrm>
          <a:off x="1738313" y="1857375"/>
          <a:ext cx="8673650" cy="266137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2000275"/>
                <a:gridCol w="956375"/>
                <a:gridCol w="2025850"/>
                <a:gridCol w="1314075"/>
                <a:gridCol w="1391525"/>
                <a:gridCol w="985550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Número de Solicitud de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Fecha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Descripción del Cambio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Impacto del Cambio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Aprobador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Estado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1681163" y="1357298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planificados para el próximo período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738314" y="1928803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 smtClean="0">
                <a:solidFill>
                  <a:srgbClr val="00B050"/>
                </a:solidFill>
              </a:rPr>
              <a:t>Manual de Usuario/ </a:t>
            </a:r>
            <a:r>
              <a:rPr lang="es-VE" sz="2400" dirty="0">
                <a:solidFill>
                  <a:srgbClr val="00B050"/>
                </a:solidFill>
              </a:rPr>
              <a:t>Logro / Hito 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 smtClean="0">
                <a:solidFill>
                  <a:srgbClr val="00B050"/>
                </a:solidFill>
              </a:rPr>
              <a:t>Manual de Operación</a:t>
            </a:r>
            <a:r>
              <a:rPr lang="es-VE" sz="2400" dirty="0" smtClean="0">
                <a:solidFill>
                  <a:srgbClr val="00B050"/>
                </a:solidFill>
              </a:rPr>
              <a:t>/ </a:t>
            </a:r>
            <a:r>
              <a:rPr lang="es-VE" sz="2400" dirty="0">
                <a:solidFill>
                  <a:srgbClr val="00B050"/>
                </a:solidFill>
              </a:rPr>
              <a:t>Logro / Hito 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 smtClean="0">
                <a:solidFill>
                  <a:srgbClr val="00B050"/>
                </a:solidFill>
              </a:rPr>
              <a:t>Manual de Mantenimiento</a:t>
            </a:r>
            <a:r>
              <a:rPr lang="es-VE" sz="2400" dirty="0" smtClean="0">
                <a:solidFill>
                  <a:srgbClr val="00B050"/>
                </a:solidFill>
              </a:rPr>
              <a:t> </a:t>
            </a:r>
            <a:r>
              <a:rPr lang="es-VE" sz="2400" dirty="0">
                <a:solidFill>
                  <a:srgbClr val="00B050"/>
                </a:solidFill>
              </a:rPr>
              <a:t>/ Logro / Hito 3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>
                <a:solidFill>
                  <a:srgbClr val="00B050"/>
                </a:solidFill>
              </a:rPr>
              <a:t>Actividad / Logro / Hito 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>
                <a:solidFill>
                  <a:srgbClr val="00B050"/>
                </a:solidFill>
              </a:rPr>
              <a:t>Actividad / Logro / Hito 5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337</Words>
  <Application>Microsoft Office PowerPoint</Application>
  <PresentationFormat>Panorámica</PresentationFormat>
  <Paragraphs>80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Reporte de Avance de Proyecto Control de Acceso de Microcontroladores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Avance de Proyecto Control de Acceso de Microcontroladores</dc:title>
  <dc:creator>Sam Castro Hernandez</dc:creator>
  <cp:lastModifiedBy>Sam Castro Hernandez</cp:lastModifiedBy>
  <cp:revision>8</cp:revision>
  <dcterms:modified xsi:type="dcterms:W3CDTF">2019-06-05T03:49:02Z</dcterms:modified>
</cp:coreProperties>
</file>