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5EBA1-73EA-4654-BA35-989C7B99A7C2}">
  <a:tblStyle styleId="{DCD5EBA1-73EA-4654-BA35-989C7B99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3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1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7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3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VE" b="1" dirty="0"/>
              <a:t>Reporte de Avance de </a:t>
            </a:r>
            <a:r>
              <a:rPr lang="es-VE" b="1" dirty="0" smtClean="0"/>
              <a:t>Proyecto Control de Acceso de </a:t>
            </a:r>
            <a:r>
              <a:rPr lang="es-VE" b="1" dirty="0" smtClean="0"/>
              <a:t>Mi</a:t>
            </a:r>
            <a:r>
              <a:rPr lang="es-VE" b="1" dirty="0" smtClean="0"/>
              <a:t>crocontroladores </a:t>
            </a:r>
            <a:endParaRPr sz="24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 smtClean="0">
                <a:solidFill>
                  <a:srgbClr val="00B050"/>
                </a:solidFill>
              </a:rPr>
              <a:t>25</a:t>
            </a:r>
            <a:r>
              <a:rPr lang="es-VE" sz="2380" b="1" dirty="0" smtClean="0">
                <a:solidFill>
                  <a:srgbClr val="00B050"/>
                </a:solidFill>
              </a:rPr>
              <a:t>/Marzo/2019 </a:t>
            </a:r>
            <a:r>
              <a:rPr lang="es-VE" sz="2380" b="1" dirty="0">
                <a:solidFill>
                  <a:srgbClr val="00B050"/>
                </a:solidFill>
              </a:rPr>
              <a:t>al </a:t>
            </a:r>
            <a:r>
              <a:rPr lang="es-VE" sz="2380" b="1" dirty="0" smtClean="0">
                <a:solidFill>
                  <a:srgbClr val="00B050"/>
                </a:solidFill>
              </a:rPr>
              <a:t>24/Mayo/2019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Organización: </a:t>
            </a:r>
            <a:r>
              <a:rPr lang="es-VE" sz="2380" b="1" dirty="0" smtClean="0"/>
              <a:t>X-</a:t>
            </a:r>
            <a:r>
              <a:rPr lang="es-VE" sz="2380" b="1" dirty="0" err="1" smtClean="0"/>
              <a:t>Force</a:t>
            </a:r>
            <a:endParaRPr lang="es-VE" sz="2380" b="1" dirty="0" smtClean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Cliente: Saúl Román Barraza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Gerente </a:t>
            </a:r>
            <a:r>
              <a:rPr lang="es-VE" sz="2380" b="1" dirty="0"/>
              <a:t>del Proyecto: </a:t>
            </a:r>
            <a:r>
              <a:rPr lang="es-MX" sz="2380" b="1" dirty="0" smtClean="0">
                <a:solidFill>
                  <a:srgbClr val="00B050"/>
                </a:solidFill>
              </a:rPr>
              <a:t>Sa</a:t>
            </a:r>
            <a:r>
              <a:rPr lang="es-MX" sz="2380" b="1" dirty="0" smtClean="0">
                <a:solidFill>
                  <a:srgbClr val="00B050"/>
                </a:solidFill>
              </a:rPr>
              <a:t>manta Castro </a:t>
            </a:r>
            <a:r>
              <a:rPr lang="es-MX" sz="2380" b="1" dirty="0" err="1" smtClean="0">
                <a:solidFill>
                  <a:srgbClr val="00B050"/>
                </a:solidFill>
              </a:rPr>
              <a:t>Hdez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Centro de Desarrollo de Software e Investigación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681163" y="1357300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738314" y="1785938"/>
            <a:ext cx="4071937" cy="267811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Planificado: 100%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invertido</a:t>
            </a:r>
            <a:r>
              <a:rPr lang="es-VE" sz="1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$4 800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cronograma: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cronograma: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costo: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738313" y="4616450"/>
            <a:ext cx="8286750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conclusión:24/05/2019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conclusión:$118,000.000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a la conclusión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conclusión: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completar: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953125" y="1785939"/>
            <a:ext cx="4071938" cy="2714631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90" y="2022981"/>
            <a:ext cx="3398314" cy="2477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/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1738313" y="1928813"/>
          <a:ext cx="8643975" cy="374530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Grupo de Actividades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Medición de la Desviación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 Actividad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Causa de la desviación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las 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-Reunión  de Validación  del SRS con el cliente </a:t>
                      </a: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1:15 minutos de retarasi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Todos</a:t>
                      </a: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La causa de esta desviación se debe por  incumplimineto  por parte del cliente 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Buscar nuevamente al cliente  en esta semana para la validación del SRS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Gerente de Planeación </a:t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Gerente de Calidad y Procesos </a:t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681163" y="1357331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1738314" y="1928832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2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3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4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5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/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1738313" y="19288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Incidente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Actividad Afectada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Causas del Incidente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las 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Cliente no tuvo tiempo para recibirnos   por ende cambio la fecha de la reunion </a:t>
                      </a: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Validación del SRS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Atraso de la semana 2 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Buscar la forma de tener una junta con el cliente lo mas pronto posible.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Líder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/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1738313" y="19288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Riesgo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Impacto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Plan de Respuesta al Riesgo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del Plan de Respuesta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>
                          <a:solidFill>
                            <a:srgbClr val="00B050"/>
                          </a:solidFill>
                        </a:rPr>
                        <a:t>Describe el Riesgo, incluyendo sus causas raíces</a:t>
                      </a: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 de proyecto que podría afectarse (Tiempo, Costo, Alcance, Calidad)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Incluye medida de ese impacto según se establezca para cada variable.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Acciones correctivas que se están tomando para reparar el defecto o corregir el incidente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Nombre, cargo y departamento responsable de ejecutar las acciones correctivas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1738313" y="18573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Número de Solicitud de Cambio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Fecha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Descripción del Cambio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Impacto del Cambio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Aprobador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Estado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>
                          <a:solidFill>
                            <a:srgbClr val="00B050"/>
                          </a:solidFill>
                        </a:rPr>
                        <a:t>Número de solicitud de cambio según formato preestablecido.</a:t>
                      </a: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 de solicitud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cambio que se está solicitando.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Cambios pueden ser de Alcance, Cronograma, Costo, Calidad u otras variables de proyecto.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cambios en una variable, por ejemplo alcance, pueden afectar otras variables como por ejemplo cronograma o costo.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Pueden ser aprobados por el Comité de Dirección si son de alto impacto, o por algún delegado en el equipo sino son de alto impacto.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Posibles estados: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Solicitado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 Revisión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Aprobado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Cerrado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2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3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4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5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512</Words>
  <Application>Microsoft Office PowerPoint</Application>
  <PresentationFormat>Panorámica</PresentationFormat>
  <Paragraphs>102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Reporte de Avance de Proyecto Control de Acceso de Microcontroladores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Control de Acceso de Microcontroladores</dc:title>
  <dc:creator>Sam Castro Hernandez</dc:creator>
  <cp:lastModifiedBy>Sam Castro Hernandez</cp:lastModifiedBy>
  <cp:revision>7</cp:revision>
  <dcterms:modified xsi:type="dcterms:W3CDTF">2019-06-04T21:24:06Z</dcterms:modified>
</cp:coreProperties>
</file>