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4313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6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4017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57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8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5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6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4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89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6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Semana 6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7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 Líder y  Calidad y procesos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Samanta Castro  realizo todas las actividades que se le asignaron durante la semana número </a:t>
            </a:r>
            <a:r>
              <a:rPr lang="es-ES" dirty="0" smtClean="0"/>
              <a:t>6 </a:t>
            </a:r>
            <a:r>
              <a:rPr lang="es-ES" dirty="0"/>
              <a:t>en tiempo.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79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716" y="2859109"/>
            <a:ext cx="9330194" cy="26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realizo </a:t>
            </a:r>
            <a:r>
              <a:rPr lang="es-ES" dirty="0"/>
              <a:t>todas las actividades que se le asignaron durante la semana número </a:t>
            </a:r>
            <a:r>
              <a:rPr lang="es-ES" dirty="0" smtClean="0"/>
              <a:t>6  algunas con un leve retraso.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03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72" y="2962141"/>
            <a:ext cx="10462638" cy="222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19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Jesús Albino realizo </a:t>
            </a:r>
            <a:r>
              <a:rPr lang="es-ES" dirty="0"/>
              <a:t>todas las actividades que se le asignaron durante la semana número 6  algunas con un leve retraso.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965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35" b="56309"/>
          <a:stretch/>
        </p:blipFill>
        <p:spPr>
          <a:xfrm>
            <a:off x="188258" y="2585889"/>
            <a:ext cx="11470344" cy="2698805"/>
          </a:xfrm>
        </p:spPr>
      </p:pic>
    </p:spTree>
    <p:extLst>
      <p:ext uri="{BB962C8B-B14F-4D97-AF65-F5344CB8AC3E}">
        <p14:creationId xmlns:p14="http://schemas.microsoft.com/office/powerpoint/2010/main" val="143011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Alan Arturo realizo </a:t>
            </a:r>
            <a:r>
              <a:rPr lang="es-ES" dirty="0"/>
              <a:t>todas las actividades que se le asignaron durante la semana número </a:t>
            </a:r>
            <a:r>
              <a:rPr lang="es-ES" dirty="0" smtClean="0"/>
              <a:t>6en tiempo y forma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665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" t="21685" r="12101" b="50438"/>
          <a:stretch/>
        </p:blipFill>
        <p:spPr>
          <a:xfrm>
            <a:off x="257734" y="2692996"/>
            <a:ext cx="11530070" cy="2067262"/>
          </a:xfrm>
        </p:spPr>
      </p:pic>
    </p:spTree>
    <p:extLst>
      <p:ext uri="{BB962C8B-B14F-4D97-AF65-F5344CB8AC3E}">
        <p14:creationId xmlns:p14="http://schemas.microsoft.com/office/powerpoint/2010/main" val="1773895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96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Semana 6</vt:lpstr>
      <vt:lpstr>Reporte de  Líder y  Calidad y procesos</vt:lpstr>
      <vt:lpstr>Presentación de PowerPoint</vt:lpstr>
      <vt:lpstr>Reporte de Planeación</vt:lpstr>
      <vt:lpstr>Presentación de PowerPoint</vt:lpstr>
      <vt:lpstr>Reporte de Soporte</vt:lpstr>
      <vt:lpstr>Presentación de PowerPoint</vt:lpstr>
      <vt:lpstr>Reporte de Desarrollo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8</dc:title>
  <dc:creator>Sam Castro Hernandez</dc:creator>
  <cp:lastModifiedBy>Sam Castro Hernandez</cp:lastModifiedBy>
  <cp:revision>3</cp:revision>
  <dcterms:created xsi:type="dcterms:W3CDTF">2019-05-13T17:30:05Z</dcterms:created>
  <dcterms:modified xsi:type="dcterms:W3CDTF">2019-05-13T18:00:50Z</dcterms:modified>
</cp:coreProperties>
</file>