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9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0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645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00302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6777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946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162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00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5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5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9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2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4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6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0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0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Semana 7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519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Desarrollo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Alan Arturo Loya favela  realizo todas sus actividades asignadas  en la semana numero </a:t>
            </a:r>
            <a:r>
              <a:rPr lang="es-MX" dirty="0" smtClean="0"/>
              <a:t>47aun </a:t>
            </a:r>
            <a:r>
              <a:rPr lang="es-MX" dirty="0"/>
              <a:t>que tuvo un leve retraso en las fechas.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468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t="15921" r="24555" b="48985"/>
          <a:stretch/>
        </p:blipFill>
        <p:spPr>
          <a:xfrm>
            <a:off x="759853" y="1352281"/>
            <a:ext cx="11116309" cy="2936384"/>
          </a:xfrm>
        </p:spPr>
      </p:pic>
    </p:spTree>
    <p:extLst>
      <p:ext uri="{BB962C8B-B14F-4D97-AF65-F5344CB8AC3E}">
        <p14:creationId xmlns:p14="http://schemas.microsoft.com/office/powerpoint/2010/main" val="281709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Planeación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Beatriz Miranda realizo </a:t>
            </a:r>
            <a:r>
              <a:rPr lang="es-MX" dirty="0"/>
              <a:t>todas sus actividades asignadas  en la semana numero </a:t>
            </a:r>
            <a:r>
              <a:rPr lang="es-MX" dirty="0" smtClean="0"/>
              <a:t>7 </a:t>
            </a:r>
            <a:r>
              <a:rPr lang="es-MX" dirty="0"/>
              <a:t>aun que tuvo un leve retraso en las fechas.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6638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3" y="2640033"/>
            <a:ext cx="11958348" cy="310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2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 soporte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Jesús Albino realizo </a:t>
            </a:r>
            <a:r>
              <a:rPr lang="es-MX" dirty="0"/>
              <a:t>todas sus actividades asignadas  en la semana numero 7 aun que tuvo un leve retraso en las fechas.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393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" t="42287" r="1993"/>
          <a:stretch/>
        </p:blipFill>
        <p:spPr>
          <a:xfrm>
            <a:off x="270456" y="2627290"/>
            <a:ext cx="11410682" cy="2829390"/>
          </a:xfrm>
        </p:spPr>
      </p:pic>
    </p:spTree>
    <p:extLst>
      <p:ext uri="{BB962C8B-B14F-4D97-AF65-F5344CB8AC3E}">
        <p14:creationId xmlns:p14="http://schemas.microsoft.com/office/powerpoint/2010/main" val="351031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líder y CALIDAD Y PROCESOS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 smtClean="0"/>
              <a:t>Samanta Castro  </a:t>
            </a:r>
            <a:r>
              <a:rPr lang="es-MX" dirty="0"/>
              <a:t>realizo todas sus actividades asignadas  en la semana numero 7 aun que tuvo un leve retraso en las fechas.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033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47610" y="2884867"/>
            <a:ext cx="10896779" cy="23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62351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19</TotalTime>
  <Words>107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Tw Cen MT</vt:lpstr>
      <vt:lpstr>Gota</vt:lpstr>
      <vt:lpstr>Semana 7</vt:lpstr>
      <vt:lpstr>REPORTE DE Desarrollo</vt:lpstr>
      <vt:lpstr>Presentación de PowerPoint</vt:lpstr>
      <vt:lpstr>Reporte de Planeación </vt:lpstr>
      <vt:lpstr>Presentación de PowerPoint</vt:lpstr>
      <vt:lpstr>Reporte de  soporte</vt:lpstr>
      <vt:lpstr>Presentación de PowerPoint</vt:lpstr>
      <vt:lpstr>Reporte de líder y CALIDAD Y PROCESOS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7</dc:title>
  <dc:creator>Sam Castro Hernandez</dc:creator>
  <cp:lastModifiedBy>Sam Castro Hernandez</cp:lastModifiedBy>
  <cp:revision>3</cp:revision>
  <dcterms:created xsi:type="dcterms:W3CDTF">2019-05-13T18:05:20Z</dcterms:created>
  <dcterms:modified xsi:type="dcterms:W3CDTF">2019-05-13T18:25:12Z</dcterms:modified>
</cp:coreProperties>
</file>