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</a:t>
            </a:r>
            <a:r>
              <a:rPr lang="es-VE" sz="5400" b="1" dirty="0" smtClean="0"/>
              <a:t>“Control </a:t>
            </a:r>
            <a:r>
              <a:rPr lang="es-VE" sz="5400" b="1" dirty="0" smtClean="0"/>
              <a:t>de Acceso de </a:t>
            </a:r>
            <a:r>
              <a:rPr lang="es-VE" sz="5400" b="1" dirty="0" smtClean="0"/>
              <a:t>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44.3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.9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10,245.00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85.37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1,755.00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85.37%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refleja que no se están haciendo uso de costos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adicionales. Se a usado $46,451.00 de los $118,000.00 asignados</a:t>
            </a:r>
            <a:endParaRPr lang="es-V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68.1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993187300"/>
              </p:ext>
            </p:extLst>
          </p:nvPr>
        </p:nvGraphicFramePr>
        <p:xfrm>
          <a:off x="1738313" y="1928813"/>
          <a:ext cx="8643975" cy="20164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</a:t>
                      </a:r>
                      <a:r>
                        <a:rPr lang="es-MX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aplica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 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Codificar script puerto serial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Investigar comunicación Python-Laravel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Configuración del servidor (Apache</a:t>
            </a:r>
            <a:r>
              <a:rPr lang="es-MX" sz="2400" dirty="0" smtClean="0"/>
              <a:t>)</a:t>
            </a:r>
            <a:endParaRPr lang="es-MX" sz="24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4269862415"/>
              </p:ext>
            </p:extLst>
          </p:nvPr>
        </p:nvGraphicFramePr>
        <p:xfrm>
          <a:off x="1738313" y="1928813"/>
          <a:ext cx="8673600" cy="310522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Investigar</a:t>
                      </a:r>
                      <a:r>
                        <a:rPr lang="es-MX" sz="1400" b="0" i="0" u="none" strike="noStrike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comunicación Python-Laravel</a:t>
                      </a:r>
                      <a:endParaRPr lang="es-MX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764252118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3796534477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Diseño de circuito final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Investigación de case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Corrección de circuito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336</Words>
  <Application>Microsoft Office PowerPoint</Application>
  <PresentationFormat>Panorámica</PresentationFormat>
  <Paragraphs>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29</cp:revision>
  <dcterms:modified xsi:type="dcterms:W3CDTF">2019-06-09T00:19:43Z</dcterms:modified>
</cp:coreProperties>
</file>