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sz="5400" b="1" dirty="0" smtClean="0"/>
              <a:t>Reporte </a:t>
            </a:r>
            <a:r>
              <a:rPr lang="es-VE" sz="5400" b="1" dirty="0"/>
              <a:t>de Avance de </a:t>
            </a:r>
            <a:r>
              <a:rPr lang="es-VE" sz="5400" b="1" dirty="0" smtClean="0"/>
              <a:t>Proyecto </a:t>
            </a:r>
            <a:r>
              <a:rPr lang="es-VE" sz="5400" b="1" dirty="0" smtClean="0"/>
              <a:t>“Control </a:t>
            </a:r>
            <a:r>
              <a:rPr lang="es-VE" sz="5400" b="1" dirty="0" smtClean="0"/>
              <a:t>de Acceso de </a:t>
            </a:r>
            <a:r>
              <a:rPr lang="es-VE" sz="5400" b="1" dirty="0" smtClean="0"/>
              <a:t>Microcontroladores”</a:t>
            </a:r>
            <a:endParaRPr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67.0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40.6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5,175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43.12%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6,825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43.12%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semana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refleja que no se están haciendo uso de costos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adicionales. Se a usado $56,741.00 de los $118,000.00 asignados</a:t>
            </a:r>
            <a:endParaRPr lang="es-V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estimado aun cumple para la terminación del proyecto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están arrastrando tareas retrasadas.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59.4%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3485130216"/>
              </p:ext>
            </p:extLst>
          </p:nvPr>
        </p:nvGraphicFramePr>
        <p:xfrm>
          <a:off x="1738313" y="1928813"/>
          <a:ext cx="8643975" cy="31918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Crear proyecto Laravel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40</a:t>
                      </a:r>
                      <a:r>
                        <a:rPr lang="es-MX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min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Líder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Termino en menor tiempo de lo planeado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Descargar y configurar librería Maatwesite (excel)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34 </a:t>
                      </a:r>
                      <a:r>
                        <a:rPr lang="es-MX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min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Desarrollo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Termino en menor tiempo de lo planeado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Diseño de circuito final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Investigación de case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Corrección de circuito</a:t>
            </a:r>
            <a:endParaRPr lang="es-MX" sz="24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470404776"/>
              </p:ext>
            </p:extLst>
          </p:nvPr>
        </p:nvGraphicFramePr>
        <p:xfrm>
          <a:off x="1738313" y="1928813"/>
          <a:ext cx="8673600" cy="347955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Internet lento en el</a:t>
                      </a:r>
                      <a:r>
                        <a:rPr lang="es-MX" sz="1400" b="0" i="0" u="none" strike="noStrike" baseline="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ITSZO</a:t>
                      </a:r>
                      <a:endParaRPr lang="es-MX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Crear proyecto Laravel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haciendo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uso de otra red a 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Líder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Internet lento en el</a:t>
                      </a:r>
                      <a:r>
                        <a:rPr lang="es-MX" sz="1400" b="0" i="0" u="none" strike="noStrike" baseline="0" dirty="0" smtClean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ITSZO</a:t>
                      </a:r>
                      <a:endParaRPr lang="es-MX" sz="1400" b="0" i="0" u="none" strike="noStrike" dirty="0" smtClean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Descargar y configurar librería Maatwesite (excel)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haciendo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uso de otra red a 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764252118"/>
              </p:ext>
            </p:extLst>
          </p:nvPr>
        </p:nvGraphicFramePr>
        <p:xfrm>
          <a:off x="1738313" y="1928813"/>
          <a:ext cx="86439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 de tareas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3796534477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Crear documento plan de prueba 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Crear casos de pruebas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Crear historia de usuario para crear login</a:t>
            </a:r>
          </a:p>
          <a:p>
            <a:pPr marL="22860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/>
              <a:t>Crear historia de usuario para </a:t>
            </a:r>
            <a:r>
              <a:rPr lang="es-MX" dirty="0" smtClean="0"/>
              <a:t>agregar usuario</a:t>
            </a:r>
          </a:p>
          <a:p>
            <a:pPr marL="22860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/>
              <a:t>Crear historia de usuario para </a:t>
            </a:r>
            <a:r>
              <a:rPr lang="es-MX" dirty="0" smtClean="0"/>
              <a:t>modificar usuario</a:t>
            </a:r>
            <a:endParaRPr lang="es-MX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403</Words>
  <Application>Microsoft Office PowerPoint</Application>
  <PresentationFormat>Panorámica</PresentationFormat>
  <Paragraphs>99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“Control de Acceso de Microcontroladores”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33</cp:revision>
  <dcterms:modified xsi:type="dcterms:W3CDTF">2019-06-09T00:34:04Z</dcterms:modified>
</cp:coreProperties>
</file>