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b="1" dirty="0"/>
              <a:t>Reporte de Avance de </a:t>
            </a:r>
            <a:r>
              <a:rPr lang="es-VE" b="1" dirty="0" smtClean="0"/>
              <a:t>Proyecto Control de Acceso de Microcontroladores </a:t>
            </a:r>
            <a:endParaRPr sz="2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X-Force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Centro de Desarrollo de Software e Investigación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296537" y="1487490"/>
            <a:ext cx="4439929" cy="312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$4,800.00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1.48%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-4,800.00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53674" y="4616450"/>
            <a:ext cx="8728526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Durante el desarrollo de las actividades, hasta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terminación del proyecto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de este se ve reflejado en (Costo Real Invertido), (Variación de costo).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a la conclusión: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costo real del proyecto fue menor del esperado con una variación de $845.00</a:t>
            </a:r>
            <a:endParaRPr lang="es-MX" dirty="0"/>
          </a:p>
          <a:p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 Se completaron las tareas 3 semanas después de lo estimado por falta de material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MX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6466" y="1487491"/>
            <a:ext cx="4288597" cy="301308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69" y="1886504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2995545703"/>
              </p:ext>
            </p:extLst>
          </p:nvPr>
        </p:nvGraphicFramePr>
        <p:xfrm>
          <a:off x="1738313" y="1928813"/>
          <a:ext cx="8643975" cy="349668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Manual de usuario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Planeación, </a:t>
                      </a: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soporte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cumple con los requisitos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formato y estandarizar imágenes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Beatriz miranda, Jesús Albino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Manual </a:t>
                      </a: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de operaciones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 min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cumple con los requisitos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formato , estandarizar imágenes y revisar 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ortografía</a:t>
                      </a:r>
                      <a:endParaRPr lang="es-MX"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Alan Loya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Manual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</a:rPr>
                        <a:t> de mantenimiento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 min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Líder</a:t>
                      </a:r>
                      <a:r>
                        <a:rPr lang="es-MX" sz="1400" b="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cumple con los requisitos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formato y revisar 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ortografía</a:t>
                      </a:r>
                      <a:endParaRPr lang="es-MX" sz="1400" u="none" strike="noStrike" cap="none" dirty="0" smtClean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Samanta Castro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708459" y="72953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smtClean="0"/>
              <a:t>Plan de pruebas</a:t>
            </a:r>
            <a:endParaRPr lang="es-MX" dirty="0"/>
          </a:p>
          <a:p>
            <a:r>
              <a:rPr lang="es-MX" sz="1600" dirty="0" smtClean="0"/>
              <a:t>Caso de pruebas</a:t>
            </a:r>
          </a:p>
          <a:p>
            <a:endParaRPr lang="es-MX" sz="16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 dirty="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1347119953"/>
              </p:ext>
            </p:extLst>
          </p:nvPr>
        </p:nvGraphicFramePr>
        <p:xfrm>
          <a:off x="1738313" y="1928813"/>
          <a:ext cx="8673600" cy="27308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Actividad Afectada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Causas del 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/>
                          </a:solidFill>
                        </a:rPr>
                        <a:t>No</a:t>
                      </a:r>
                      <a:r>
                        <a:rPr lang="es-MX" sz="1400" u="none" strike="noStrike" cap="none" baseline="0" dirty="0" smtClean="0">
                          <a:solidFill>
                            <a:schemeClr val="accent6"/>
                          </a:solidFill>
                        </a:rPr>
                        <a:t> aplica</a:t>
                      </a:r>
                      <a:endParaRPr sz="1400" u="none" strike="noStrike" cap="none" dirty="0">
                        <a:solidFill>
                          <a:schemeClr val="accent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 dirty="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254261917"/>
              </p:ext>
            </p:extLst>
          </p:nvPr>
        </p:nvGraphicFramePr>
        <p:xfrm>
          <a:off x="1738313" y="1928813"/>
          <a:ext cx="8643950" cy="2320987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5349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Plan de Respuesta al 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del Plan de Respuesta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accent6"/>
                          </a:solidFill>
                        </a:rPr>
                        <a:t>No aplica</a:t>
                      </a:r>
                      <a:endParaRPr lang="es-MX" dirty="0">
                        <a:solidFill>
                          <a:schemeClr val="accent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aplica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 dirty="0"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1562669120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Fecha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Descripción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Aprobador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Estado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/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accent6"/>
                          </a:solidFill>
                        </a:rPr>
                        <a:t>No aplica</a:t>
                      </a:r>
                      <a:endParaRPr dirty="0">
                        <a:solidFill>
                          <a:schemeClr val="accent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accent6"/>
                          </a:solidFill>
                        </a:rPr>
                        <a:t>No aplica</a:t>
                      </a:r>
                      <a:endParaRPr dirty="0">
                        <a:solidFill>
                          <a:schemeClr val="accent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371</Words>
  <Application>Microsoft Office PowerPoint</Application>
  <PresentationFormat>Panorámica</PresentationFormat>
  <Paragraphs>95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Control de Acceso de Microcontroladores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Jesús</cp:lastModifiedBy>
  <cp:revision>21</cp:revision>
  <dcterms:modified xsi:type="dcterms:W3CDTF">2019-06-08T23:49:09Z</dcterms:modified>
</cp:coreProperties>
</file>