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57" r:id="rId4"/>
    <p:sldId id="258" r:id="rId5"/>
    <p:sldId id="270" r:id="rId6"/>
    <p:sldId id="260" r:id="rId7"/>
    <p:sldId id="261" r:id="rId8"/>
    <p:sldId id="271" r:id="rId9"/>
    <p:sldId id="263" r:id="rId10"/>
    <p:sldId id="264" r:id="rId11"/>
    <p:sldId id="27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 de semana 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83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32" t="9751" r="1743" b="9244"/>
          <a:stretch/>
        </p:blipFill>
        <p:spPr>
          <a:xfrm>
            <a:off x="106018" y="463826"/>
            <a:ext cx="11926956" cy="5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4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Jesús Albino no </a:t>
            </a:r>
            <a:r>
              <a:rPr lang="es-ES" dirty="0"/>
              <a:t>realizo todas las actividades que se le asignaron durante la semana número 2  pero se aseguro de </a:t>
            </a:r>
            <a:r>
              <a:rPr lang="es-ES" dirty="0" smtClean="0"/>
              <a:t>completarlas  </a:t>
            </a:r>
            <a:r>
              <a:rPr lang="es-ES" dirty="0"/>
              <a:t>por lo que redacto </a:t>
            </a:r>
            <a:r>
              <a:rPr lang="es-ES" dirty="0" smtClean="0"/>
              <a:t>el </a:t>
            </a:r>
            <a:r>
              <a:rPr lang="es-ES" dirty="0"/>
              <a:t>asegura que  se pondrá al corriente  con las actividades faltantes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499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78" y="2820113"/>
            <a:ext cx="9963955" cy="162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líder y calidad y procesos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Samanta Castro  no realizo todas las actividades que se le asignaron durante la semana número </a:t>
            </a:r>
            <a:r>
              <a:rPr lang="es-ES" dirty="0" smtClean="0"/>
              <a:t>2  pero se aseguro de completar de la semana 1 por </a:t>
            </a:r>
            <a:r>
              <a:rPr lang="es-ES" dirty="0"/>
              <a:t>lo que redacto ella asegura que  se pondrá al corriente  con las </a:t>
            </a:r>
            <a:r>
              <a:rPr lang="es-ES" dirty="0" smtClean="0"/>
              <a:t>actividades faltantes 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2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l="355" t="12755" r="1656" b="4796"/>
          <a:stretch/>
        </p:blipFill>
        <p:spPr>
          <a:xfrm>
            <a:off x="1790161" y="978793"/>
            <a:ext cx="9053849" cy="463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 rotWithShape="1">
          <a:blip r:embed="rId2"/>
          <a:srcRect t="12347" r="1425" b="16224"/>
          <a:stretch/>
        </p:blipFill>
        <p:spPr>
          <a:xfrm>
            <a:off x="2014925" y="875764"/>
            <a:ext cx="8841965" cy="49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6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Alan Arturo no </a:t>
            </a:r>
            <a:r>
              <a:rPr lang="es-ES" dirty="0"/>
              <a:t>realizo todas las actividades que se le asignaron durante la semana número </a:t>
            </a:r>
            <a:r>
              <a:rPr lang="es-ES" dirty="0" smtClean="0"/>
              <a:t>2  </a:t>
            </a:r>
            <a:r>
              <a:rPr lang="es-ES" dirty="0"/>
              <a:t>por lo que redacto </a:t>
            </a:r>
            <a:r>
              <a:rPr lang="es-ES" dirty="0" smtClean="0"/>
              <a:t>el </a:t>
            </a:r>
            <a:r>
              <a:rPr lang="es-ES" dirty="0"/>
              <a:t>asegura que  se pondrá al corriente  con las </a:t>
            </a:r>
            <a:r>
              <a:rPr lang="es-ES" dirty="0" smtClean="0"/>
              <a:t>actividades correspondiente de la semana 1 y 2.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030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8722" r="6514" b="19985"/>
          <a:stretch/>
        </p:blipFill>
        <p:spPr>
          <a:xfrm>
            <a:off x="2043448" y="1790164"/>
            <a:ext cx="9496023" cy="351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7971" r="1233" b="27688"/>
          <a:stretch/>
        </p:blipFill>
        <p:spPr>
          <a:xfrm>
            <a:off x="1068947" y="1030309"/>
            <a:ext cx="10802942" cy="437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2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no </a:t>
            </a:r>
            <a:r>
              <a:rPr lang="es-ES" dirty="0"/>
              <a:t>realizo todas las actividades que se le asignaron durante la semana número 2 </a:t>
            </a:r>
            <a:r>
              <a:rPr lang="es-ES" dirty="0" smtClean="0"/>
              <a:t>pero </a:t>
            </a:r>
            <a:r>
              <a:rPr lang="es-ES" dirty="0"/>
              <a:t>se aseguro de completar </a:t>
            </a:r>
            <a:r>
              <a:rPr lang="es-ES" dirty="0" smtClean="0"/>
              <a:t> algunas de las actividades de la </a:t>
            </a:r>
            <a:r>
              <a:rPr lang="es-ES" dirty="0"/>
              <a:t>semana 1 por lo que redacto ella asegura que  se pondrá al corriente  con las actividades </a:t>
            </a:r>
            <a:r>
              <a:rPr lang="es-ES" dirty="0" smtClean="0"/>
              <a:t>faltantes.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97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16134" r="6091" b="18294"/>
          <a:stretch/>
        </p:blipFill>
        <p:spPr>
          <a:xfrm>
            <a:off x="605307" y="695459"/>
            <a:ext cx="11449318" cy="449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19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117</TotalTime>
  <Words>180</Words>
  <Application>Microsoft Office PowerPoint</Application>
  <PresentationFormat>Panorámica</PresentationFormat>
  <Paragraphs>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Reporte de semana 2</vt:lpstr>
      <vt:lpstr>Reporte de líder y calidad y procesos</vt:lpstr>
      <vt:lpstr>Presentación de PowerPoint</vt:lpstr>
      <vt:lpstr>Presentación de PowerPoint</vt:lpstr>
      <vt:lpstr>Reporte de Desarrollo</vt:lpstr>
      <vt:lpstr>Presentación de PowerPoint</vt:lpstr>
      <vt:lpstr>Presentación de PowerPoint</vt:lpstr>
      <vt:lpstr>Reporte de planeación </vt:lpstr>
      <vt:lpstr>Presentación de PowerPoint</vt:lpstr>
      <vt:lpstr>Presentación de PowerPoint</vt:lpstr>
      <vt:lpstr>Reporte de Soporte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líder</dc:title>
  <dc:creator>usuario</dc:creator>
  <cp:lastModifiedBy>Sam Castro Hernandez</cp:lastModifiedBy>
  <cp:revision>5</cp:revision>
  <dcterms:created xsi:type="dcterms:W3CDTF">2019-04-01T18:39:55Z</dcterms:created>
  <dcterms:modified xsi:type="dcterms:W3CDTF">2019-05-06T18:39:14Z</dcterms:modified>
</cp:coreProperties>
</file>