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20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3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7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427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096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8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031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662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709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51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3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82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09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662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38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3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2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F2DE8-9C5E-4413-B735-DFB9D58D22EF}" type="datetimeFigureOut">
              <a:rPr lang="es-MX" smtClean="0"/>
              <a:t>21/05/2019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131A0AC-BDC2-4E6A-AE1E-8A0263135E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145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Semana 8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22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Desarrollo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Alan Arturo Loya favela  realizo todas sus actividades asignadas  en la semana numero </a:t>
            </a:r>
            <a:r>
              <a:rPr lang="es-MX" dirty="0" smtClean="0"/>
              <a:t>8 cumplió todas sus actividades  en tiempo y hora.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576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" t="39480" r="3254" b="29859"/>
          <a:stretch/>
        </p:blipFill>
        <p:spPr>
          <a:xfrm>
            <a:off x="592427" y="2434107"/>
            <a:ext cx="11185005" cy="2768958"/>
          </a:xfrm>
        </p:spPr>
      </p:pic>
    </p:spTree>
    <p:extLst>
      <p:ext uri="{BB962C8B-B14F-4D97-AF65-F5344CB8AC3E}">
        <p14:creationId xmlns:p14="http://schemas.microsoft.com/office/powerpoint/2010/main" val="1355629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Soporte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 smtClean="0"/>
              <a:t>Jesus</a:t>
            </a:r>
            <a:r>
              <a:rPr lang="es-MX" dirty="0" smtClean="0"/>
              <a:t> </a:t>
            </a:r>
            <a:r>
              <a:rPr lang="es-MX" dirty="0"/>
              <a:t>Albino realizo todas sus actividades asignadas  en la semana numero </a:t>
            </a:r>
            <a:r>
              <a:rPr lang="es-MX" dirty="0" smtClean="0"/>
              <a:t>8 </a:t>
            </a:r>
            <a:r>
              <a:rPr lang="es-MX" dirty="0"/>
              <a:t>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8282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62"/>
          <a:stretch/>
        </p:blipFill>
        <p:spPr>
          <a:xfrm>
            <a:off x="1300767" y="2574701"/>
            <a:ext cx="10534918" cy="278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47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 Planeación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Beatriz Miranda realizo todas sus actividades asignadas  en la semana numero </a:t>
            </a:r>
            <a:r>
              <a:rPr lang="es-MX" dirty="0" smtClean="0"/>
              <a:t>8 </a:t>
            </a:r>
            <a:r>
              <a:rPr lang="es-MX" dirty="0"/>
              <a:t>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9270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202" t="8874" r="1799" b="69391"/>
          <a:stretch/>
        </p:blipFill>
        <p:spPr>
          <a:xfrm>
            <a:off x="3301253" y="2756646"/>
            <a:ext cx="6898341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4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Reporte de  Líder Calidad y planeación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Samanta Castro  realizo todas sus actividades asignadas  en la semana numero </a:t>
            </a:r>
            <a:r>
              <a:rPr lang="es-MX" dirty="0" smtClean="0"/>
              <a:t>8 </a:t>
            </a:r>
            <a:r>
              <a:rPr lang="es-MX" dirty="0"/>
              <a:t>aun que tuvo un leve retraso en las fechas.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650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818" y="3795490"/>
            <a:ext cx="10464507" cy="13900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818" y="1666875"/>
            <a:ext cx="113919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4248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106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Semana 8</vt:lpstr>
      <vt:lpstr>Reporte de Desarrollo</vt:lpstr>
      <vt:lpstr>Presentación de PowerPoint</vt:lpstr>
      <vt:lpstr>Reporte de Soporte</vt:lpstr>
      <vt:lpstr>Presentación de PowerPoint</vt:lpstr>
      <vt:lpstr>Reporte de  Planeación </vt:lpstr>
      <vt:lpstr>Presentación de PowerPoint</vt:lpstr>
      <vt:lpstr>Reporte de  Líder Calidad y planeación</vt:lpstr>
      <vt:lpstr>Presentación de PowerPoint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Semana 8</dc:title>
  <dc:creator>Sam Castro Hernandez</dc:creator>
  <cp:lastModifiedBy>Sam Castro Hernandez</cp:lastModifiedBy>
  <cp:revision>2</cp:revision>
  <dcterms:created xsi:type="dcterms:W3CDTF">2019-05-22T00:43:34Z</dcterms:created>
  <dcterms:modified xsi:type="dcterms:W3CDTF">2019-05-22T00:58:48Z</dcterms:modified>
</cp:coreProperties>
</file>