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“Control de Acceso de 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33.3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$10,923.00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91.025%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$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1,077.00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91.025%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3 se refleja que no se están haciendo uso de costos adicionales. Se a usado $36,206.00 de los $118,000.00 asignados</a:t>
            </a: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80%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733117267"/>
              </p:ext>
            </p:extLst>
          </p:nvPr>
        </p:nvGraphicFramePr>
        <p:xfrm>
          <a:off x="1738313" y="1928813"/>
          <a:ext cx="8643975" cy="29089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Instalación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rasbian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soporte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termino en menor tiempo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Instalación composer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termino en menor tiempo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lang="es-MX"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Diagrama de caso de uso</a:t>
            </a:r>
          </a:p>
          <a:p>
            <a:r>
              <a:rPr lang="es-MX" sz="1600" dirty="0" smtClean="0"/>
              <a:t>Vista de despliegue</a:t>
            </a:r>
          </a:p>
          <a:p>
            <a:r>
              <a:rPr lang="es-MX" sz="1600" dirty="0" smtClean="0"/>
              <a:t>Instalación LAMP</a:t>
            </a:r>
          </a:p>
          <a:p>
            <a:endParaRPr lang="es-MX" sz="16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1082174830"/>
              </p:ext>
            </p:extLst>
          </p:nvPr>
        </p:nvGraphicFramePr>
        <p:xfrm>
          <a:off x="1738313" y="1928813"/>
          <a:ext cx="8673600" cy="3023295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El personal no cuenta con los conocimientos requeridos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b="0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Investigación de python para uso de sensores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tener capacitación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investigación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764252118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3796534477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No aplica</a:t>
                      </a:r>
                      <a:endParaRPr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Codificar script puerto serial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Investigar comunicación Python-</a:t>
            </a:r>
            <a:r>
              <a:rPr lang="es-MX" dirty="0"/>
              <a:t>L</a:t>
            </a:r>
            <a:r>
              <a:rPr lang="es-MX" dirty="0" smtClean="0"/>
              <a:t>aravel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Configuración del servidor (Apache)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354</Words>
  <Application>Microsoft Office PowerPoint</Application>
  <PresentationFormat>Panorámica</PresentationFormat>
  <Paragraphs>92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30</cp:revision>
  <dcterms:modified xsi:type="dcterms:W3CDTF">2019-06-09T00:37:53Z</dcterms:modified>
</cp:coreProperties>
</file>