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D5EBA1-73EA-4654-BA35-989C7B99A7C2}">
  <a:tblStyle styleId="{DCD5EBA1-73EA-4654-BA35-989C7B99A7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4" autoAdjust="0"/>
  </p:normalViewPr>
  <p:slideViewPr>
    <p:cSldViewPr snapToGrid="0">
      <p:cViewPr varScale="1">
        <p:scale>
          <a:sx n="75" d="100"/>
          <a:sy n="75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981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4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13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71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07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0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8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3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62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VE" sz="5400" b="1" dirty="0" smtClean="0"/>
              <a:t>Reporte </a:t>
            </a:r>
            <a:r>
              <a:rPr lang="es-VE" sz="5400" b="1" dirty="0"/>
              <a:t>de Avance de </a:t>
            </a:r>
            <a:r>
              <a:rPr lang="es-VE" sz="5400" b="1" dirty="0" smtClean="0"/>
              <a:t>Proyecto “Control de Acceso de Microcontroladores”</a:t>
            </a:r>
            <a:endParaRPr sz="2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024188" y="3786189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Período: </a:t>
            </a:r>
            <a:r>
              <a:rPr lang="es-VE" sz="2380" b="1" dirty="0" smtClean="0">
                <a:solidFill>
                  <a:srgbClr val="00B050"/>
                </a:solidFill>
              </a:rPr>
              <a:t>25/Marzo/2019 </a:t>
            </a:r>
            <a:r>
              <a:rPr lang="es-VE" sz="2380" b="1" dirty="0">
                <a:solidFill>
                  <a:srgbClr val="00B050"/>
                </a:solidFill>
              </a:rPr>
              <a:t>al </a:t>
            </a:r>
            <a:r>
              <a:rPr lang="es-VE" sz="2380" b="1" dirty="0" smtClean="0">
                <a:solidFill>
                  <a:srgbClr val="00B050"/>
                </a:solidFill>
              </a:rPr>
              <a:t>24/Mayo/2019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Organización: </a:t>
            </a:r>
            <a:r>
              <a:rPr lang="es-VE" sz="2380" b="1" dirty="0" smtClean="0"/>
              <a:t>X-Force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Cliente: Saúl Román Barraza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Gerente </a:t>
            </a:r>
            <a:r>
              <a:rPr lang="es-VE" sz="2380" b="1" dirty="0"/>
              <a:t>del Proyecto: </a:t>
            </a:r>
            <a:r>
              <a:rPr lang="es-MX" sz="2380" b="1" dirty="0" smtClean="0">
                <a:solidFill>
                  <a:srgbClr val="00B050"/>
                </a:solidFill>
              </a:rPr>
              <a:t>Samanta Castro Hdez</a:t>
            </a: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>
              <a:solidFill>
                <a:srgbClr val="00B050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dirty="0"/>
              <a:t>Centro de Desarrollo de Software e Investigación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738313" y="67945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2</a:t>
            </a:fld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1296537" y="1487490"/>
            <a:ext cx="4439929" cy="31289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Planificado: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55.5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35.9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invertido: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$5,115.00</a:t>
            </a:r>
            <a:endParaRPr lang="es-MX" dirty="0"/>
          </a:p>
          <a:p>
            <a:pPr lvl="0"/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cronograma: 42.6%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costo: $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6,885.00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costo: 42.6%</a:t>
            </a:r>
            <a:endParaRPr lang="es-MX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253674" y="4616450"/>
            <a:ext cx="8728526" cy="16004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conclusión:24/05/2019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conclusión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Durante el desarrollo de las actividades, hasta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semana 4 se refleja que no se están haciendo uso de costos adicionales. Se a usado $51,566.00 de los $118,000.00 asignados</a:t>
            </a:r>
          </a:p>
          <a:p>
            <a:pPr lvl="0"/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</a:t>
            </a: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conclusión: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presupuesto estimado aun cumple para la terminación del proyecto</a:t>
            </a:r>
            <a:endParaRPr lang="es-MX" dirty="0"/>
          </a:p>
          <a:p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hasta la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 Se están arrastrando tareas retrasadas.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trabajo por completar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64.1%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736466" y="1487491"/>
            <a:ext cx="4288597" cy="301308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69" y="1886504"/>
            <a:ext cx="3398314" cy="24775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3</a:t>
            </a:fld>
            <a:endParaRPr dirty="0"/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1993187300"/>
              </p:ext>
            </p:extLst>
          </p:nvPr>
        </p:nvGraphicFramePr>
        <p:xfrm>
          <a:off x="1738313" y="1928813"/>
          <a:ext cx="8643975" cy="201649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109725"/>
                <a:gridCol w="1085350"/>
                <a:gridCol w="1162500"/>
                <a:gridCol w="1928825"/>
                <a:gridCol w="2071700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Grupo de Actividades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Medición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 Actividad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 aplica</a:t>
                      </a:r>
                      <a:endParaRPr lang="es-MX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</a:t>
                      </a:r>
                      <a:r>
                        <a:rPr lang="es-MX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aplica</a:t>
                      </a:r>
                      <a:endParaRPr lang="es-MX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 aplica </a:t>
                      </a:r>
                      <a:endParaRPr lang="es-MX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 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708459" y="72953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período</a:t>
            </a:r>
            <a:endParaRPr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sz="2400" dirty="0"/>
              <a:t>Codificar script puerto serial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sz="2400" dirty="0"/>
              <a:t>Investigar comunicación Python-Laravel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sz="2400" dirty="0"/>
              <a:t>Configuración del servidor (Apache</a:t>
            </a:r>
            <a:r>
              <a:rPr lang="es-MX" sz="2400" dirty="0" smtClean="0"/>
              <a:t>)</a:t>
            </a:r>
            <a:endParaRPr lang="es-MX" sz="24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5</a:t>
            </a:fld>
            <a:endParaRPr dirty="0"/>
          </a:p>
        </p:txBody>
      </p:sp>
      <p:graphicFrame>
        <p:nvGraphicFramePr>
          <p:cNvPr id="117" name="Google Shape;117;p17"/>
          <p:cNvGraphicFramePr/>
          <p:nvPr>
            <p:extLst>
              <p:ext uri="{D42A27DB-BD31-4B8C-83A1-F6EECF244321}">
                <p14:modId xmlns:p14="http://schemas.microsoft.com/office/powerpoint/2010/main" val="3231514026"/>
              </p:ext>
            </p:extLst>
          </p:nvPr>
        </p:nvGraphicFramePr>
        <p:xfrm>
          <a:off x="1738313" y="1928813"/>
          <a:ext cx="8673600" cy="310522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928825"/>
                <a:gridCol w="1928825"/>
                <a:gridCol w="1714500"/>
                <a:gridCol w="1815575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Actividad Afectada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Causas del 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Internet lento en el</a:t>
                      </a:r>
                      <a:r>
                        <a:rPr lang="es-MX" sz="1400" b="0" i="0" u="none" strike="noStrike" baseline="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 ITSZO</a:t>
                      </a:r>
                      <a:endParaRPr lang="es-MX" sz="14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b="0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Investigar</a:t>
                      </a:r>
                      <a:r>
                        <a:rPr lang="es-MX" sz="1400" b="0" i="0" u="none" strike="noStrike" baseline="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 comunicación Python-Laravel</a:t>
                      </a:r>
                      <a:endParaRPr lang="es-MX" sz="14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Internet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Investigar haciendo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uso de otra red a internet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6</a:t>
            </a:fld>
            <a:endParaRPr dirty="0"/>
          </a:p>
        </p:txBody>
      </p:sp>
      <p:graphicFrame>
        <p:nvGraphicFramePr>
          <p:cNvPr id="124" name="Google Shape;124;p18"/>
          <p:cNvGraphicFramePr/>
          <p:nvPr>
            <p:extLst>
              <p:ext uri="{D42A27DB-BD31-4B8C-83A1-F6EECF244321}">
                <p14:modId xmlns:p14="http://schemas.microsoft.com/office/powerpoint/2010/main" val="3764252118"/>
              </p:ext>
            </p:extLst>
          </p:nvPr>
        </p:nvGraphicFramePr>
        <p:xfrm>
          <a:off x="1738313" y="1928813"/>
          <a:ext cx="8643950" cy="23041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Impacto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Plan de Respuesta al 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del Plan de Respuesta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cs typeface="Calibri"/>
                          <a:sym typeface="Calibri"/>
                        </a:rPr>
                        <a:t>Retraso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cs typeface="Calibri"/>
                          <a:sym typeface="Calibri"/>
                        </a:rPr>
                        <a:t> de tareas</a:t>
                      </a:r>
                      <a:endParaRPr lang="es-MX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Tiempo extra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Planeación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solicitudes de cambio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7</a:t>
            </a:fld>
            <a:endParaRPr dirty="0"/>
          </a:p>
        </p:txBody>
      </p:sp>
      <p:graphicFrame>
        <p:nvGraphicFramePr>
          <p:cNvPr id="131" name="Google Shape;131;p19"/>
          <p:cNvGraphicFramePr/>
          <p:nvPr>
            <p:extLst>
              <p:ext uri="{D42A27DB-BD31-4B8C-83A1-F6EECF244321}">
                <p14:modId xmlns:p14="http://schemas.microsoft.com/office/powerpoint/2010/main" val="3796534477"/>
              </p:ext>
            </p:extLst>
          </p:nvPr>
        </p:nvGraphicFramePr>
        <p:xfrm>
          <a:off x="1738313" y="1857375"/>
          <a:ext cx="8673650" cy="26613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Número de Solicitud de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Fecha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Descripción del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Impacto del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Aprobador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Estado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 aplica</a:t>
                      </a:r>
                      <a:endParaRPr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 aplica</a:t>
                      </a:r>
                      <a:endParaRPr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 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1681163" y="1357298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738314" y="192880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Diseño de circuito final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Investigación de case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Corrección de circuito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8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336</Words>
  <Application>Microsoft Office PowerPoint</Application>
  <PresentationFormat>Panorámica</PresentationFormat>
  <Paragraphs>86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Reporte de Avance de Proyecto “Control de Acceso de Microcontroladores”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Avance de Proyecto Control de Acceso de Microcontroladores</dc:title>
  <dc:creator>Sam Castro Hernandez</dc:creator>
  <cp:lastModifiedBy>Jesús</cp:lastModifiedBy>
  <cp:revision>32</cp:revision>
  <dcterms:modified xsi:type="dcterms:W3CDTF">2019-06-09T00:35:19Z</dcterms:modified>
</cp:coreProperties>
</file>