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2E0F-2B19-D54B-B132-D3E1B4EA1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F9D578-EA28-9B42-81CC-EDDC238DD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F2F5-2AE9-764D-B0B7-BBB2340E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6B0B3-0EA7-D242-A08C-816EE2F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68D42-CAE0-F945-B210-B4F175DE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2AA99-C27C-ED44-9E3E-1E605E68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7CEC3B-D640-DD4C-AC97-DACC481D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143F1-0148-0148-A612-3E6B700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C162C-7D33-2A4F-A7B2-F09CA44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36E23-9336-D140-8A59-2E4A038D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F136EE-FE79-2645-9435-63FCB2D57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471716-B3FF-F54C-B963-C48CAB6E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F3A48-C5A3-E64E-BE1E-80BD3DAE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CD9B-1A16-E848-8BE4-B7116F41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11ED7-EADD-584F-AEF4-AFCA344C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E5FE4-9B28-424B-8E24-073DA63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6B4A2-EB9B-8E46-ACA4-5C5FF8A7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19D77-8A26-0849-862E-6E092BAF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BAEB8-1392-3A49-BEBE-8F17B0C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ACFBB-B0C8-E340-963C-EB1E46EA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66678-ADD6-0849-A309-38F434DE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98B83-3EB7-4D46-A997-16866E65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9E550-989B-A04E-9A7E-19AE4E34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B4A7B-A593-4C4B-88D6-3024600A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496F8-D306-B84C-A8F0-0918825C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3645-B2CA-D34B-AED8-84F531BF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56785-375A-5E49-B4B8-E8056D03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CBAF51-CA98-6E47-901A-74CB0DFE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7B70-5A6D-8749-B0B5-19676A0B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2B89CE-ACBC-604F-A99B-24054F57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7E8F-5B5A-844E-B962-1713F3A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89DB4-21A5-2044-8908-506C83B2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FC0FFA-D644-0F4C-A58C-19B9E796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C269B-0C2D-504D-9C3C-81AC2FAB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DB8E0F-8D7C-6A4C-BA25-14BD48A3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122C15-52D0-504E-B25E-5F48B65B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13BB3C-3F05-5042-9676-06A3C1F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F25247-0E14-4B45-BC07-A78E48A0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F33454-8F8F-1947-B2FA-44A3B5D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61A85-35ED-2F43-A52F-18A12B54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61B03E-F1D4-3F4E-AC4A-46083C61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95539-94F5-E143-9AED-9EA5047B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F51E99-3FA0-674B-BC57-82D7365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1257D3-33D7-6C48-B7AA-25F176C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5D08F-5D40-614D-BF3C-DD711F4B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8120F-182D-814B-B7D4-C1B8836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DD595-2B47-884E-977C-DE9F1CDE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34B3B-1A05-AB45-827A-A5B0A311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B591C-61E1-D640-A4CF-82BA4ED3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76E0E-725E-B043-8082-D8F8F5C4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FD5C8-6F84-D544-A5CB-0A90CDB8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1DC48-0D1B-0942-A05D-7DAA1F00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CEAC0-4C46-054B-BD6D-3F223FD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A46088-9482-934E-BD89-15EF1C44C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EBD163-235A-B544-AE22-1524EAD4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BED82-200B-2849-B70D-045B8095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99A30-3228-8B43-8F3F-738796D3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85E34-D5F8-6745-B43C-70E2F92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4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4F4B6-6D92-054C-ACDB-2E0D6BEE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D953A6-A51C-B241-94A9-CDBBD11C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E3D45-A7F4-574F-A9B3-0E1B840A4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ABED-BD06-B745-9146-F877DF16BE62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F9435-3A30-F143-B0CF-E410B994A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87A4B-1B74-B946-A16D-EF345195E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ée 3">
            <a:extLst>
              <a:ext uri="{FF2B5EF4-FFF2-40B4-BE49-F238E27FC236}">
                <a16:creationId xmlns:a16="http://schemas.microsoft.com/office/drawing/2014/main" id="{702F4B80-5E22-C442-B2DE-BB4E83A9C455}"/>
              </a:ext>
            </a:extLst>
          </p:cNvPr>
          <p:cNvSpPr>
            <a:spLocks noChangeAspect="1"/>
          </p:cNvSpPr>
          <p:nvPr/>
        </p:nvSpPr>
        <p:spPr>
          <a:xfrm>
            <a:off x="1409700" y="1219200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58B9F2-9357-C949-AA55-A94E3B7DCD76}"/>
              </a:ext>
            </a:extLst>
          </p:cNvPr>
          <p:cNvSpPr txBox="1"/>
          <p:nvPr/>
        </p:nvSpPr>
        <p:spPr>
          <a:xfrm>
            <a:off x="1785907" y="15425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Bouée 6">
            <a:extLst>
              <a:ext uri="{FF2B5EF4-FFF2-40B4-BE49-F238E27FC236}">
                <a16:creationId xmlns:a16="http://schemas.microsoft.com/office/drawing/2014/main" id="{8DCC38E4-120A-C44E-96B7-451DE55A1CC8}"/>
              </a:ext>
            </a:extLst>
          </p:cNvPr>
          <p:cNvSpPr>
            <a:spLocks noChangeAspect="1"/>
          </p:cNvSpPr>
          <p:nvPr/>
        </p:nvSpPr>
        <p:spPr>
          <a:xfrm>
            <a:off x="4711700" y="1219200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1D1B5-5876-9D43-A167-C3230CCDA167}"/>
              </a:ext>
            </a:extLst>
          </p:cNvPr>
          <p:cNvSpPr txBox="1"/>
          <p:nvPr/>
        </p:nvSpPr>
        <p:spPr>
          <a:xfrm>
            <a:off x="5075083" y="15301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30003F-76CC-154D-80D5-EF8BB0B0A61E}"/>
              </a:ext>
            </a:extLst>
          </p:cNvPr>
          <p:cNvSpPr txBox="1"/>
          <p:nvPr/>
        </p:nvSpPr>
        <p:spPr>
          <a:xfrm>
            <a:off x="8377083" y="15301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Bouée 9">
            <a:extLst>
              <a:ext uri="{FF2B5EF4-FFF2-40B4-BE49-F238E27FC236}">
                <a16:creationId xmlns:a16="http://schemas.microsoft.com/office/drawing/2014/main" id="{9EDD45B2-62ED-2746-9744-774A2A0DE994}"/>
              </a:ext>
            </a:extLst>
          </p:cNvPr>
          <p:cNvSpPr>
            <a:spLocks noChangeAspect="1"/>
          </p:cNvSpPr>
          <p:nvPr/>
        </p:nvSpPr>
        <p:spPr>
          <a:xfrm>
            <a:off x="8013700" y="1231549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BED477-43E6-D54B-B26C-C5DF0EFC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4585242"/>
            <a:ext cx="1828800" cy="1828800"/>
          </a:xfrm>
          <a:prstGeom prst="rect">
            <a:avLst/>
          </a:prstGeom>
        </p:spPr>
      </p:pic>
      <p:sp>
        <p:nvSpPr>
          <p:cNvPr id="11" name="Bouée 10">
            <a:extLst>
              <a:ext uri="{FF2B5EF4-FFF2-40B4-BE49-F238E27FC236}">
                <a16:creationId xmlns:a16="http://schemas.microsoft.com/office/drawing/2014/main" id="{EED249B4-FB72-7E44-AF4D-3B67EF630AF2}"/>
              </a:ext>
            </a:extLst>
          </p:cNvPr>
          <p:cNvSpPr>
            <a:spLocks noChangeAspect="1"/>
          </p:cNvSpPr>
          <p:nvPr/>
        </p:nvSpPr>
        <p:spPr>
          <a:xfrm>
            <a:off x="8013700" y="3175171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CFB24A-847D-414F-BF0F-77B86CA3B18B}"/>
              </a:ext>
            </a:extLst>
          </p:cNvPr>
          <p:cNvSpPr txBox="1"/>
          <p:nvPr/>
        </p:nvSpPr>
        <p:spPr>
          <a:xfrm>
            <a:off x="8377083" y="34861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669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Constance COLMAGRO</dc:creator>
  <cp:lastModifiedBy>Constance COLMAGRO</cp:lastModifiedBy>
  <cp:revision>3</cp:revision>
  <dcterms:created xsi:type="dcterms:W3CDTF">2022-02-27T10:23:47Z</dcterms:created>
  <dcterms:modified xsi:type="dcterms:W3CDTF">2022-03-08T15:32:01Z</dcterms:modified>
</cp:coreProperties>
</file>