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24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4BF6-A8D5-4538-8CAE-54FF9BED1058}" type="datetimeFigureOut">
              <a:rPr lang="es-MX" smtClean="0"/>
              <a:t>31/07/2013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81D-081B-47C4-89B4-4C365AB3A59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thumb/a/a4/IPad_3.png/220px-IPad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482" y="144016"/>
            <a:ext cx="7010961" cy="8820472"/>
          </a:xfrm>
          <a:prstGeom prst="rect">
            <a:avLst/>
          </a:prstGeom>
          <a:noFill/>
        </p:spPr>
      </p:pic>
      <p:pic>
        <p:nvPicPr>
          <p:cNvPr id="1026" name="Picture 2" descr="D:\BDKSistemas\Sistemas\BDKRest\Version TABLET\IMG_047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348" y="932690"/>
            <a:ext cx="5314948" cy="7167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thumb/a/a4/IPad_3.png/220px-IPad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482" y="144016"/>
            <a:ext cx="7010961" cy="8820472"/>
          </a:xfrm>
          <a:prstGeom prst="rect">
            <a:avLst/>
          </a:prstGeom>
          <a:noFill/>
        </p:spPr>
      </p:pic>
      <p:pic>
        <p:nvPicPr>
          <p:cNvPr id="2050" name="Picture 2" descr="D:\BDKSistemas\Sistemas\BDKRest\Version TABLET\IMG_04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802" y="961554"/>
            <a:ext cx="5295493" cy="7210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thumb/a/a4/IPad_3.png/220px-IPad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482" y="144016"/>
            <a:ext cx="7010961" cy="8820472"/>
          </a:xfrm>
          <a:prstGeom prst="rect">
            <a:avLst/>
          </a:prstGeom>
          <a:noFill/>
        </p:spPr>
      </p:pic>
      <p:pic>
        <p:nvPicPr>
          <p:cNvPr id="3074" name="Picture 2" descr="D:\BDKSistemas\Sistemas\BDKRest\Version TABLET\IMG_048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805" y="893780"/>
            <a:ext cx="5305491" cy="7239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TECSYS</dc:creator>
  <cp:lastModifiedBy>TECSYS</cp:lastModifiedBy>
  <cp:revision>5</cp:revision>
  <dcterms:created xsi:type="dcterms:W3CDTF">2013-07-31T20:31:31Z</dcterms:created>
  <dcterms:modified xsi:type="dcterms:W3CDTF">2013-07-31T21:12:05Z</dcterms:modified>
</cp:coreProperties>
</file>