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151C2-1171-6185-77D0-BD23DD86A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C32B8-8088-FC8E-C46E-AF9F69D16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45D65-8E40-33B6-A9AB-B037E9FE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687CC-C113-1A60-AAE9-1824132C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3B19C-0962-B52D-563F-217AD9F6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99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38C06-B861-D8BE-4DDD-5FEFA33F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DF06ED-89A9-497D-F143-A3BCB589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D9588-622B-C4C7-E940-3F139CEA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4EB41-A226-8C43-A635-9BFC4AD2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F0D21-40ED-B0D0-98C7-ADA6A64B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22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42DFF4-9AC8-29D7-4E79-18FFEFFBB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FE3EC-9CAF-2951-7DBF-A8D938239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A1D60-49CE-A22F-E7FD-FCBF62E9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6FFC9-AEEC-211E-4617-A85EB130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F3DA5-0714-7BD2-C8B1-308B9934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42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8E37D-49B7-802E-248B-1040D0C0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A80E1-0CC5-4E2E-E4A4-BA22E78E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D929B1-886D-7F9A-1AAD-36B8DC5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0FCE0-971F-7EDF-7C4F-C19B87D1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0F19D-92CE-B10B-BD10-364A40DB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49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2D8C-7536-3E57-F560-6E262820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F79839-32F1-9765-D7C4-3C1CB017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ACBAE-E5EC-1D02-7805-2256B4E1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60488-6F7A-9722-C694-8CCBDE68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CD880-0599-2299-5F8F-C6C0683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37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5D852-32B9-F236-3787-3C0D81BF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7B376-0593-2CF6-0E76-8BA50A34F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CCDE57-9433-EF87-58AA-EB7F2490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5CD1EC-A13E-A34B-3117-F64D2F29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68A90-53B1-0612-19D4-8514D0E6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81C479-9194-2EF4-4CE5-480B465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0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091E3-9E30-0521-AE3F-84E20672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905F8-6115-A99B-A750-9FB67111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C796D0-E92A-0046-AEE4-8EFA2647E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47CC6C-E144-59A8-8377-5BD4C54A0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0AD04E-6A20-D43F-CB7D-EB5515B63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7C2FA7-4159-309A-9DFB-242FB8F9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476925-2422-B619-DC86-A39E3690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AF336B-A9C5-4076-A532-123FE8CF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69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3B88C-4BDE-B273-E46D-D1B7C253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A3D710-5014-02F6-64C2-CA8A5998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3CFAB5-9E70-C387-3515-0BCB15CC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FE85B3-4864-0C8D-D256-327C0938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8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D28769-7A68-27A4-2203-F2E1E0F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C74039-820E-9D7D-D7D4-67D6FAA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5AB985-89FB-D65B-2ECC-A1072DAF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25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04836-CFE8-CA7E-3FD0-F1640662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0D2A5-97D8-74BC-5CC3-7F3057FF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7F34F7-82AE-E3F0-238B-0F8A680DC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26C08-FB50-47B1-A65D-014E38A6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AFAC58-B2E0-BC94-C010-A79C202D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65692-9FDF-1BF3-D66C-CA74788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425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CB5CD-182A-BFA2-261D-45BD4730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B249F2-3D11-B83F-50CA-F525107E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DB80E-6847-ADF8-96EA-90F03220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3D7C18-F8A0-A5F7-E587-73157BE0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4C79F1-831B-B4D4-4139-74A61FEE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9A6971-68E8-D261-6FDF-3010EC9C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52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F7A885-B02F-C8CF-145A-907D658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E0859D-4AC8-52F2-0848-624CD5B5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A33D1-21FD-1604-47E5-430802EC3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E7EF1-ED93-4EB0-B8D1-6C5DDD663C07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9DB939-3416-4876-647B-15F2DBCD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E3C0D-0815-6154-D636-408271AC3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B6AF5-C71E-4157-8330-1ADDA4F15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70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30B9B-F733-CAD0-D93E-2B1BCFE06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527"/>
            <a:ext cx="9144000" cy="2387600"/>
          </a:xfrm>
        </p:spPr>
        <p:txBody>
          <a:bodyPr/>
          <a:lstStyle/>
          <a:p>
            <a:r>
              <a:rPr lang="es-MX" dirty="0"/>
              <a:t>Análisis de los experimentos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15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C6EC2AF-1DEA-F457-8029-B9EFD4EF9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528" y="212436"/>
            <a:ext cx="1625600" cy="443346"/>
          </a:xfrm>
        </p:spPr>
        <p:txBody>
          <a:bodyPr>
            <a:noAutofit/>
          </a:bodyPr>
          <a:lstStyle/>
          <a:p>
            <a:r>
              <a:rPr lang="es-MX" sz="2400" b="1" dirty="0"/>
              <a:t>Punto 1</a:t>
            </a:r>
            <a:endParaRPr lang="es-CO" sz="2400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A58747E-875E-B58E-827D-C175D19AC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4" t="766"/>
          <a:stretch/>
        </p:blipFill>
        <p:spPr bwMode="auto">
          <a:xfrm>
            <a:off x="339437" y="4077854"/>
            <a:ext cx="2495783" cy="24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6EFF649-AA05-47A9-0275-E52DC26BEAF7}"/>
              </a:ext>
            </a:extLst>
          </p:cNvPr>
          <p:cNvSpPr txBox="1">
            <a:spLocks/>
          </p:cNvSpPr>
          <p:nvPr/>
        </p:nvSpPr>
        <p:spPr>
          <a:xfrm>
            <a:off x="877774" y="730826"/>
            <a:ext cx="1625600" cy="360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10 iteraciones</a:t>
            </a:r>
            <a:endParaRPr lang="es-CO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2D6B1C-6AF8-6D61-6C51-4490F572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609" t="664"/>
          <a:stretch/>
        </p:blipFill>
        <p:spPr>
          <a:xfrm>
            <a:off x="339437" y="1082963"/>
            <a:ext cx="2440924" cy="23460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C1BDD3D-E6ED-A2F6-3144-E7DB6472CDB0}"/>
              </a:ext>
            </a:extLst>
          </p:cNvPr>
          <p:cNvSpPr txBox="1">
            <a:spLocks/>
          </p:cNvSpPr>
          <p:nvPr/>
        </p:nvSpPr>
        <p:spPr>
          <a:xfrm>
            <a:off x="839183" y="3773055"/>
            <a:ext cx="1760853" cy="360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10.000 iteraciones</a:t>
            </a:r>
            <a:endParaRPr lang="es-CO" sz="2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99895A9-E2A9-FB77-7BEF-99535EF4BCCC}"/>
              </a:ext>
            </a:extLst>
          </p:cNvPr>
          <p:cNvSpPr txBox="1">
            <a:spLocks/>
          </p:cNvSpPr>
          <p:nvPr/>
        </p:nvSpPr>
        <p:spPr>
          <a:xfrm>
            <a:off x="4506019" y="240143"/>
            <a:ext cx="1625600" cy="443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Punto 2</a:t>
            </a:r>
            <a:endParaRPr lang="es-CO" sz="24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B540AAC-C8A4-E302-5AA7-421535F59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7"/>
          <a:stretch/>
        </p:blipFill>
        <p:spPr bwMode="auto">
          <a:xfrm>
            <a:off x="3722254" y="871550"/>
            <a:ext cx="2846274" cy="29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D262EA1E-5289-BA9E-04C8-0AF747D20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5" t="-3838" b="-1"/>
          <a:stretch/>
        </p:blipFill>
        <p:spPr bwMode="auto">
          <a:xfrm>
            <a:off x="4091709" y="3865426"/>
            <a:ext cx="2670761" cy="29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5D08900C-F59C-680E-4294-2FB6A08CB111}"/>
              </a:ext>
            </a:extLst>
          </p:cNvPr>
          <p:cNvSpPr txBox="1">
            <a:spLocks/>
          </p:cNvSpPr>
          <p:nvPr/>
        </p:nvSpPr>
        <p:spPr>
          <a:xfrm>
            <a:off x="9090719" y="212436"/>
            <a:ext cx="1625600" cy="443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Punto 5</a:t>
            </a:r>
            <a:endParaRPr lang="es-CO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D3C49A-C9F3-7BF3-2686-CEA1A6D06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947"/>
          <a:stretch/>
        </p:blipFill>
        <p:spPr bwMode="auto">
          <a:xfrm>
            <a:off x="8191500" y="910935"/>
            <a:ext cx="3020494" cy="29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8A1D7803-B090-C98F-B4D5-53EDFD68E32B}"/>
              </a:ext>
            </a:extLst>
          </p:cNvPr>
          <p:cNvSpPr txBox="1">
            <a:spLocks/>
          </p:cNvSpPr>
          <p:nvPr/>
        </p:nvSpPr>
        <p:spPr>
          <a:xfrm>
            <a:off x="7764465" y="817285"/>
            <a:ext cx="1625600" cy="360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K=5</a:t>
            </a:r>
            <a:endParaRPr lang="es-CO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4C1148-28F9-C311-E3EA-1F1CF553F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01" b="-1"/>
          <a:stretch/>
        </p:blipFill>
        <p:spPr bwMode="auto">
          <a:xfrm>
            <a:off x="8767824" y="4133274"/>
            <a:ext cx="2506833" cy="254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EDBB725D-E92D-C887-A643-942D791489AD}"/>
              </a:ext>
            </a:extLst>
          </p:cNvPr>
          <p:cNvSpPr txBox="1">
            <a:spLocks/>
          </p:cNvSpPr>
          <p:nvPr/>
        </p:nvSpPr>
        <p:spPr>
          <a:xfrm>
            <a:off x="7800084" y="4271685"/>
            <a:ext cx="1625600" cy="360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K=10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0638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94B1D-B52E-21E8-3806-4CA537C37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8CEE716A-CD71-850F-0248-BD142B76164F}"/>
              </a:ext>
            </a:extLst>
          </p:cNvPr>
          <p:cNvSpPr txBox="1">
            <a:spLocks/>
          </p:cNvSpPr>
          <p:nvPr/>
        </p:nvSpPr>
        <p:spPr>
          <a:xfrm>
            <a:off x="5283200" y="173180"/>
            <a:ext cx="1625600" cy="443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Punto 3</a:t>
            </a:r>
            <a:endParaRPr lang="es-CO" sz="24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065EE18-4902-510E-5ABA-EE888DB00867}"/>
              </a:ext>
            </a:extLst>
          </p:cNvPr>
          <p:cNvSpPr txBox="1"/>
          <p:nvPr/>
        </p:nvSpPr>
        <p:spPr>
          <a:xfrm>
            <a:off x="3109019" y="790863"/>
            <a:ext cx="69630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i="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[[-10.02840443 7.68465445 7.65965393 -4.15131199 1.70703965 9.57025198 6.9194212 -8.58774896 -4.19592485 -4.19288259] </a:t>
            </a:r>
          </a:p>
          <a:p>
            <a:r>
              <a:rPr lang="es-CO" sz="1400" b="0" i="0" dirty="0"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[ 0.31826225 8.84020816 5.3077049 -4.44723633 -5.64555953 3.67384586 -6.82619734 -2.09246799 2.35049037 -1.67616111]</a:t>
            </a:r>
            <a:r>
              <a:rPr lang="es-CO" sz="1400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s-CO" sz="1400" b="0" i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[ 6.46743022 3.4922052 -7.76135099 -4.10560829 0.74110667 -7.7924616 2.49186129 -1.89450546 0.30378982 -0.23369619]]</a:t>
            </a:r>
            <a:endParaRPr lang="es-CO" sz="1400" dirty="0">
              <a:highlight>
                <a:srgbClr val="FFFF00"/>
              </a:highlight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9BA3B76-2249-6D0E-7AAC-83361F20562B}"/>
              </a:ext>
            </a:extLst>
          </p:cNvPr>
          <p:cNvSpPr txBox="1">
            <a:spLocks/>
          </p:cNvSpPr>
          <p:nvPr/>
        </p:nvSpPr>
        <p:spPr>
          <a:xfrm>
            <a:off x="877774" y="1303250"/>
            <a:ext cx="1625600" cy="360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10 iteraciones</a:t>
            </a:r>
            <a:endParaRPr lang="es-CO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CFE707-8247-C47B-42F9-1102C9DF6912}"/>
              </a:ext>
            </a:extLst>
          </p:cNvPr>
          <p:cNvSpPr txBox="1"/>
          <p:nvPr/>
        </p:nvSpPr>
        <p:spPr>
          <a:xfrm>
            <a:off x="3048000" y="2628781"/>
            <a:ext cx="66421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i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[[ 6.46743022 3.4922052 -7.76135099 -4.10560829 0.74110667 -7.7924616 2.49186129 -1.89450546 0.30378982 -0.23369619] </a:t>
            </a:r>
          </a:p>
          <a:p>
            <a:r>
              <a:rPr lang="es-CO" sz="1400" b="0" i="0" dirty="0"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[-10.02840443 7.68465445 7.65965393 -4.15131199 1.70703965 9.57025198 6.9194212 -8.58774896 -4.19592485 -4.19288259]</a:t>
            </a:r>
            <a:r>
              <a:rPr lang="es-CO" sz="1400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s-CO" sz="1400" b="0" i="0" dirty="0"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[ 0.31826225 8.84020816 5.3077049 -4.44723633 -5.64555953 3.67384586 -6.82619734 -2.09246799 2.35049037 -1.67616111]]</a:t>
            </a:r>
            <a:endParaRPr lang="es-CO" sz="1400" dirty="0">
              <a:highlight>
                <a:srgbClr val="FF0000"/>
              </a:highlight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CBD0010-8EE7-CDF0-4471-3045347F39CB}"/>
              </a:ext>
            </a:extLst>
          </p:cNvPr>
          <p:cNvSpPr txBox="1">
            <a:spLocks/>
          </p:cNvSpPr>
          <p:nvPr/>
        </p:nvSpPr>
        <p:spPr>
          <a:xfrm>
            <a:off x="725374" y="2973528"/>
            <a:ext cx="1625600" cy="360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100 iteraciones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6875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A5ACD-D085-31D4-9B26-B778E472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5BB5AB-3882-7F22-1CAE-8C211EE61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437" y="357776"/>
            <a:ext cx="2988135" cy="443346"/>
          </a:xfrm>
        </p:spPr>
        <p:txBody>
          <a:bodyPr>
            <a:noAutofit/>
          </a:bodyPr>
          <a:lstStyle/>
          <a:p>
            <a:r>
              <a:rPr lang="es-MX" sz="2400" b="1" dirty="0"/>
              <a:t>Punto 6 Distancia Euclidiana</a:t>
            </a:r>
            <a:endParaRPr lang="es-CO" sz="24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F813D9D-FD48-79B0-125F-E8E551C49A26}"/>
              </a:ext>
            </a:extLst>
          </p:cNvPr>
          <p:cNvSpPr txBox="1">
            <a:spLocks/>
          </p:cNvSpPr>
          <p:nvPr/>
        </p:nvSpPr>
        <p:spPr>
          <a:xfrm>
            <a:off x="2994117" y="732360"/>
            <a:ext cx="4575083" cy="360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1.000 iteraciones para todas</a:t>
            </a:r>
            <a:endParaRPr lang="es-CO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0A905-2D7B-30BF-F619-222C9D0D4552}"/>
              </a:ext>
            </a:extLst>
          </p:cNvPr>
          <p:cNvSpPr txBox="1">
            <a:spLocks/>
          </p:cNvSpPr>
          <p:nvPr/>
        </p:nvSpPr>
        <p:spPr>
          <a:xfrm>
            <a:off x="3933021" y="382019"/>
            <a:ext cx="2988135" cy="443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Punto 6 Distancia Manhattan</a:t>
            </a:r>
            <a:endParaRPr lang="es-CO" sz="2400" b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E392752-7766-9BFA-93F5-1D0828D99E74}"/>
              </a:ext>
            </a:extLst>
          </p:cNvPr>
          <p:cNvSpPr txBox="1">
            <a:spLocks/>
          </p:cNvSpPr>
          <p:nvPr/>
        </p:nvSpPr>
        <p:spPr>
          <a:xfrm>
            <a:off x="8527172" y="327114"/>
            <a:ext cx="2988135" cy="443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Punto 6 Distancia </a:t>
            </a:r>
            <a:r>
              <a:rPr lang="es-MX" sz="2400" b="1" dirty="0" err="1"/>
              <a:t>Mahalanobis</a:t>
            </a:r>
            <a:endParaRPr lang="es-CO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427D3B2-7862-B132-6D58-9D4F4CF11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0" t="-1" b="-1"/>
          <a:stretch/>
        </p:blipFill>
        <p:spPr bwMode="auto">
          <a:xfrm>
            <a:off x="369541" y="1025776"/>
            <a:ext cx="2811902" cy="28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76AD9B21-40ED-0139-18B3-35B718EBF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0"/>
          <a:stretch/>
        </p:blipFill>
        <p:spPr bwMode="auto">
          <a:xfrm>
            <a:off x="339437" y="3943034"/>
            <a:ext cx="2811902" cy="29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1C3CDD99-E88A-40EF-AF8B-ED6327F1A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2" t="-922"/>
          <a:stretch/>
        </p:blipFill>
        <p:spPr bwMode="auto">
          <a:xfrm>
            <a:off x="4258384" y="958972"/>
            <a:ext cx="2811902" cy="28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091CA0A5-E8C8-85B1-E99E-B60C33299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3" t="-1947"/>
          <a:stretch/>
        </p:blipFill>
        <p:spPr bwMode="auto">
          <a:xfrm>
            <a:off x="4258384" y="3890602"/>
            <a:ext cx="2811902" cy="28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D00F1626-C317-A8AE-AF6A-94E26022E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70"/>
          <a:stretch/>
        </p:blipFill>
        <p:spPr bwMode="auto">
          <a:xfrm>
            <a:off x="8334553" y="958972"/>
            <a:ext cx="2812672" cy="273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3CAACF3D-9BD5-AFD8-2658-ED3E0273E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47" r="14" b="1"/>
          <a:stretch/>
        </p:blipFill>
        <p:spPr bwMode="auto">
          <a:xfrm>
            <a:off x="8335323" y="3994761"/>
            <a:ext cx="2811902" cy="276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94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142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Tema de Office</vt:lpstr>
      <vt:lpstr>Análisis de los experimentos</vt:lpstr>
      <vt:lpstr>Punto 1</vt:lpstr>
      <vt:lpstr>Presentación de PowerPoint</vt:lpstr>
      <vt:lpstr>Punto 6 Distancia Euclidiana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Alzate</dc:creator>
  <cp:lastModifiedBy>Diego Alzate</cp:lastModifiedBy>
  <cp:revision>1</cp:revision>
  <dcterms:created xsi:type="dcterms:W3CDTF">2025-03-19T22:37:07Z</dcterms:created>
  <dcterms:modified xsi:type="dcterms:W3CDTF">2025-03-19T22:42:13Z</dcterms:modified>
</cp:coreProperties>
</file>