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CEC24-1E48-5069-385A-7B1D17AA5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288171-D0EC-B422-A6ED-01ED2FFA8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D77376-A7A3-A577-8766-28414219B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DA6EAD-A242-05C0-7FC1-9D01B91B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0C23A2-8CB1-B0D9-75FE-429F3C03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0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BB290-ED3D-BD23-55A8-F2E507F77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DB06B4-D01A-8513-9046-53278FB5C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DBE265-7422-10A0-F835-2BC8CC993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6E746B-A6C8-F5DA-331F-4A54E2E6C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A3992E-2E0E-2260-BBA9-721136C5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820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7BA805-710C-19CA-8AD4-7052D48C2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D6ACF5C-2AF5-95B7-FB83-336C5FA6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197A3D-B4F3-F8C8-259C-41B90CD6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3FF65D-C4D4-4076-97E2-2BD3BFB8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C0AD90-060F-F203-9BCD-6600F8E4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536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59909-F339-05A0-8BF1-424E1D9E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E58AE-588B-0BCE-97EB-E683EEB1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553AB0-9C90-32B0-E7B3-D8F3806F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3BC33E-A716-A4EC-89D9-4375F091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2E6AE0-16A8-8D32-37D9-CD35DF1DF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048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8864-067E-38EB-12A0-4317537D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462F5F-F059-F068-3FD5-E04BFF8CD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6C7C7-F6E8-1BB7-C4E7-4866E16E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E48C52-6405-84DC-1556-CF5949A0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1FB694-924C-72B6-8EB8-AC15DA93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8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26BE4-37D9-ED83-3805-A8059D0E1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8AB5A-7B17-2160-56F0-14C1AC53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CB0E3A-A1AE-1026-0689-0DC89D36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D4DE6C-052F-5028-69BF-1BED7834F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541CB-4187-C2BC-0FF2-11B83342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D5D403-8C5F-9B48-9F5F-77D5638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94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8E6E9-CBF6-A16C-5518-37E9E058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51368A-57FA-B4CC-1A1E-A728F9759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595F28-47B1-8619-BB68-C2ED13A18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95A018-58EE-F2F8-ACC3-F4EC1E0C0F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D9244F-8634-B27F-549E-60D293D88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304A7D-0593-E518-CE16-F418BFF3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543378-9572-4496-782E-38B0CDA40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B873304-09A3-6C7C-CC66-B2269739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5005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EB37D-A95C-C01A-E1D0-A355B323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61DA0-7CA5-4503-8A9F-58AD1F72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CAB496-2A13-F813-B55C-F18A99137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1E68B4E-AA25-3222-2FEA-48CA993AC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3593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8471BD-2884-6969-FE52-F51A0AE8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80B9F2-E9A7-AC85-5071-740F5003A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37AA93-7FA8-E48D-CA48-77FA7363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042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4723B-CF35-87D1-E2FD-271A8742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553666-E1F5-0250-CA46-A08DDA88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F69D02-54AC-A6C2-9286-E0C918B3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66262E-0077-D6E3-BEA5-577995794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BAC197-F933-DD4F-D58D-5FDD0DFD2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98B56F-EB88-2B66-8B00-F5DDEB680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2592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991D6-26D0-6F8B-6CEB-89B2968C3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585BFB-143A-C53B-11E1-FE4146C4E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051788-91D0-8936-3D18-7F3E8A1D8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B61F53-6E35-9AA3-70AE-71E1C0A3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EC92EB-2A08-9CCB-18F1-E1EC5421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D51435-B89F-EBA9-1DBB-2AE043B0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039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0C9247-A870-E4B9-B7E6-97558EC5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1FD75A-4F45-055A-44DC-4AF0F976E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61672-F574-8A70-4C81-9434FF8EF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43CDB-3F4A-4C6A-B8A5-3B01602AEB3D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ED62A-6AFB-4E5E-822F-7D739C4A44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E40B5E-A417-1F5E-C472-CB369F5FA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E85B6-6C4F-484D-B80E-2120D5885F1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001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E3E8-92AB-5B18-E204-E2D7EFDBF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9676"/>
            <a:ext cx="9144000" cy="2861809"/>
          </a:xfrm>
        </p:spPr>
        <p:txBody>
          <a:bodyPr>
            <a:noAutofit/>
          </a:bodyPr>
          <a:lstStyle/>
          <a:p>
            <a:r>
              <a:rPr lang="es-CO" b="1" dirty="0"/>
              <a:t>IMÁGENES INTERACIONES</a:t>
            </a:r>
            <a:br>
              <a:rPr lang="es-CO" b="1" dirty="0"/>
            </a:br>
            <a:r>
              <a:rPr lang="es-CO" b="1" dirty="0"/>
              <a:t>KMENS DATOS</a:t>
            </a:r>
            <a:br>
              <a:rPr lang="es-CO" b="1" dirty="0"/>
            </a:br>
            <a:r>
              <a:rPr lang="es-CO" b="1" dirty="0"/>
              <a:t>SINTETICOS</a:t>
            </a:r>
          </a:p>
        </p:txBody>
      </p:sp>
    </p:spTree>
    <p:extLst>
      <p:ext uri="{BB962C8B-B14F-4D97-AF65-F5344CB8AC3E}">
        <p14:creationId xmlns:p14="http://schemas.microsoft.com/office/powerpoint/2010/main" val="2903512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0DB08-57C6-A33A-34AC-B43454E89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21C943-4C89-0FB9-BB7F-2E4BE847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Pueden realizar varias interacciones en los experimentos pero los valores como son aleatorios en las muestras los centroides se ubican varias puntos por lo tanto no hay convergencia.</a:t>
            </a:r>
          </a:p>
          <a:p>
            <a:pPr algn="just"/>
            <a:r>
              <a:rPr lang="es-CO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podemos notar en cada uno de los puntos los centroides quedan ubicados de manera diferentes en las representaciones graficas</a:t>
            </a:r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14E9010-2EB0-1C7C-467B-C8206FE5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45" y="848622"/>
            <a:ext cx="9986482" cy="50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6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2B16414-4342-F582-C2EF-47C89060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002386"/>
            <a:ext cx="10065603" cy="347442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84E987D0-8E2C-6382-86D9-BDABB1E3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878" y="1825625"/>
            <a:ext cx="8718244" cy="4351338"/>
          </a:xfrm>
        </p:spPr>
      </p:pic>
    </p:spTree>
    <p:extLst>
      <p:ext uri="{BB962C8B-B14F-4D97-AF65-F5344CB8AC3E}">
        <p14:creationId xmlns:p14="http://schemas.microsoft.com/office/powerpoint/2010/main" val="315862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0EDD2-6CEA-DD9A-9860-5B79421B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4C531CF-E1EB-9E7A-160B-49C1E54A6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002386"/>
            <a:ext cx="10065603" cy="347442"/>
          </a:xfrm>
          <a:prstGeom prst="rect">
            <a:avLst/>
          </a:prstGeom>
        </p:spPr>
      </p:pic>
      <p:pic>
        <p:nvPicPr>
          <p:cNvPr id="11" name="Marcador de contenido 10">
            <a:extLst>
              <a:ext uri="{FF2B5EF4-FFF2-40B4-BE49-F238E27FC236}">
                <a16:creationId xmlns:a16="http://schemas.microsoft.com/office/drawing/2014/main" id="{04ED8DEA-CC29-EF02-3A24-D68AFE1D4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27" y="1825625"/>
            <a:ext cx="8725945" cy="4351338"/>
          </a:xfrm>
        </p:spPr>
      </p:pic>
    </p:spTree>
    <p:extLst>
      <p:ext uri="{BB962C8B-B14F-4D97-AF65-F5344CB8AC3E}">
        <p14:creationId xmlns:p14="http://schemas.microsoft.com/office/powerpoint/2010/main" val="15905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57E39-8A44-03C1-4BD0-10462B545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AB5E7F4-EC98-08D4-A5D3-E7F68ECC0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002386"/>
            <a:ext cx="10065603" cy="347442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C587A96-E32C-E36A-8BB3-8E2B6900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02" y="1825625"/>
            <a:ext cx="8153995" cy="4351338"/>
          </a:xfrm>
        </p:spPr>
      </p:pic>
    </p:spTree>
    <p:extLst>
      <p:ext uri="{BB962C8B-B14F-4D97-AF65-F5344CB8AC3E}">
        <p14:creationId xmlns:p14="http://schemas.microsoft.com/office/powerpoint/2010/main" val="4172605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80A7-8D01-6704-F83E-C91072052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AE89BDB-33D6-7F99-5900-CE8BF4683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002386"/>
            <a:ext cx="10065603" cy="347442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8E52B874-1B9A-8036-437C-7565A9224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65" y="1825625"/>
            <a:ext cx="8569870" cy="4351338"/>
          </a:xfrm>
        </p:spPr>
      </p:pic>
    </p:spTree>
    <p:extLst>
      <p:ext uri="{BB962C8B-B14F-4D97-AF65-F5344CB8AC3E}">
        <p14:creationId xmlns:p14="http://schemas.microsoft.com/office/powerpoint/2010/main" val="215762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C8626-110C-B519-4995-E077BBEC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B5A2A6-0D99-6F2D-0DFD-D739E357E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85" y="1107163"/>
            <a:ext cx="8324725" cy="297094"/>
          </a:xfrm>
          <a:prstGeom prst="rect">
            <a:avLst/>
          </a:prstGeom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0F7A4021-8ABB-CF5B-BF92-57A58CF0B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6425" y="1825625"/>
            <a:ext cx="877914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455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1FFA1-F195-C6DC-0926-17E4327EC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29CDF0F-9228-0715-8CCE-4A872F553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85" y="1107163"/>
            <a:ext cx="8324725" cy="297094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CE7B7D4-7E2D-6480-FD4E-3B868F49E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88" y="1825625"/>
            <a:ext cx="8608423" cy="4351338"/>
          </a:xfrm>
        </p:spPr>
      </p:pic>
    </p:spTree>
    <p:extLst>
      <p:ext uri="{BB962C8B-B14F-4D97-AF65-F5344CB8AC3E}">
        <p14:creationId xmlns:p14="http://schemas.microsoft.com/office/powerpoint/2010/main" val="305427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E224-5212-E67F-CB84-3DFD524D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DD57659-4F79-3183-8EAF-7C5707C46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85" y="1107163"/>
            <a:ext cx="8324725" cy="297094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D4EC0160-9D96-4643-5BE1-9334118FE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450" y="1825625"/>
            <a:ext cx="8665099" cy="4351338"/>
          </a:xfrm>
        </p:spPr>
      </p:pic>
    </p:spTree>
    <p:extLst>
      <p:ext uri="{BB962C8B-B14F-4D97-AF65-F5344CB8AC3E}">
        <p14:creationId xmlns:p14="http://schemas.microsoft.com/office/powerpoint/2010/main" val="4228495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4C53D-6D6F-D1DA-5707-312544D8A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A3F49D9-106E-AC56-BCCC-4C1A2CD5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385" y="1107163"/>
            <a:ext cx="8324725" cy="297094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D9BF59F-408D-7A56-4486-5A3565F94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31" y="1825625"/>
            <a:ext cx="8520738" cy="4351338"/>
          </a:xfrm>
        </p:spPr>
      </p:pic>
    </p:spTree>
    <p:extLst>
      <p:ext uri="{BB962C8B-B14F-4D97-AF65-F5344CB8AC3E}">
        <p14:creationId xmlns:p14="http://schemas.microsoft.com/office/powerpoint/2010/main" val="28289166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56</Words>
  <Application>Microsoft Office PowerPoint</Application>
  <PresentationFormat>Panorámica</PresentationFormat>
  <Paragraphs>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IMÁGENES INTERACIONES KMENS DATOS SINTETICOS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Robbyel farith elias  sanchez</dc:creator>
  <cp:lastModifiedBy>Robbyel farith elias  sanchez</cp:lastModifiedBy>
  <cp:revision>1</cp:revision>
  <dcterms:created xsi:type="dcterms:W3CDTF">2025-03-19T22:53:00Z</dcterms:created>
  <dcterms:modified xsi:type="dcterms:W3CDTF">2025-03-19T23:39:08Z</dcterms:modified>
</cp:coreProperties>
</file>