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83B7-BDCA-40D5-899F-4C9688612F1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B860-1F2B-4E72-B3B3-0D894EBF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83B7-BDCA-40D5-899F-4C9688612F1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B860-1F2B-4E72-B3B3-0D894EBF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83B7-BDCA-40D5-899F-4C9688612F1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B860-1F2B-4E72-B3B3-0D894EBF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7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83B7-BDCA-40D5-899F-4C9688612F1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B860-1F2B-4E72-B3B3-0D894EBF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83B7-BDCA-40D5-899F-4C9688612F1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B860-1F2B-4E72-B3B3-0D894EBF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3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83B7-BDCA-40D5-899F-4C9688612F1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B860-1F2B-4E72-B3B3-0D894EBF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8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83B7-BDCA-40D5-899F-4C9688612F1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B860-1F2B-4E72-B3B3-0D894EBF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83B7-BDCA-40D5-899F-4C9688612F1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B860-1F2B-4E72-B3B3-0D894EBF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8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83B7-BDCA-40D5-899F-4C9688612F1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B860-1F2B-4E72-B3B3-0D894EBF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5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83B7-BDCA-40D5-899F-4C9688612F1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B860-1F2B-4E72-B3B3-0D894EBF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83B7-BDCA-40D5-899F-4C9688612F1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B860-1F2B-4E72-B3B3-0D894EBF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4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B83B7-BDCA-40D5-899F-4C9688612F1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B860-1F2B-4E72-B3B3-0D894EBF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6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3900" y="3937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Bilinear Interpolation Calculation:</a:t>
            </a:r>
          </a:p>
        </p:txBody>
      </p:sp>
      <p:sp>
        <p:nvSpPr>
          <p:cNvPr id="6" name="流程图: 联系 5"/>
          <p:cNvSpPr/>
          <p:nvPr/>
        </p:nvSpPr>
        <p:spPr>
          <a:xfrm>
            <a:off x="1181100" y="1358900"/>
            <a:ext cx="63500" cy="635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流程图: 联系 6"/>
          <p:cNvSpPr/>
          <p:nvPr/>
        </p:nvSpPr>
        <p:spPr>
          <a:xfrm>
            <a:off x="1181100" y="2146300"/>
            <a:ext cx="63500" cy="635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流程图: 联系 7"/>
          <p:cNvSpPr/>
          <p:nvPr/>
        </p:nvSpPr>
        <p:spPr>
          <a:xfrm>
            <a:off x="2019300" y="1358900"/>
            <a:ext cx="63500" cy="635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流程图: 联系 8"/>
          <p:cNvSpPr/>
          <p:nvPr/>
        </p:nvSpPr>
        <p:spPr>
          <a:xfrm>
            <a:off x="2019300" y="2146300"/>
            <a:ext cx="63500" cy="635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984250" y="1039683"/>
            <a:ext cx="50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31975" y="1039682"/>
            <a:ext cx="50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4250" y="2209800"/>
            <a:ext cx="50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75" y="2209800"/>
            <a:ext cx="50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1600200" y="1701800"/>
            <a:ext cx="63500" cy="635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1485900" y="1765300"/>
            <a:ext cx="25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654300" y="1039682"/>
                <a:ext cx="9080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P0 + Pn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𝑃𝑛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00" y="1039682"/>
                <a:ext cx="908050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3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2679700" y="1422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Q11 = (x1, y1) – coords_lt   (left-top) 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tf.cast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tf.floor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(coords), ‘int32’)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Q22 = (x2, y2) – coords_rb  (right-bottom)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tf.cast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tf.ceil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(coords), ‘int32’)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Q12 = (x1, y2) – coords_lb  (left-bottom)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tf.stack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([coords_lt[:, 0], coords_rb[:, 1]], axis = 1)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Q21 = (x2, y1) – coords_rt   (right-top)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tf.stack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([coords_rb[:, 0],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cords_lt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[:, 1]], axis = 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84250" y="2755900"/>
                <a:ext cx="11207750" cy="407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 I want to calculate the value of P (x, y) by bilinear Interpolation method: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we first do linear interpolation in the x-direction.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(x, y1)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(Q11)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(Q21)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(x, y2)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(Q12)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(Q22)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we proceed by interpolating in the y direction to obtain the desired estimate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(x, 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(x, y1)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(x, y2)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Finally, we can get: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(x, y) = P (x, y1) + (y – y1) (P (x, y2) – P (x, y1))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0" y="2755900"/>
                <a:ext cx="11207750" cy="4072846"/>
              </a:xfrm>
              <a:prstGeom prst="rect">
                <a:avLst/>
              </a:prstGeom>
              <a:blipFill rotWithShape="0">
                <a:blip r:embed="rId3"/>
                <a:stretch>
                  <a:fillRect l="-435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6451600" y="3061674"/>
            <a:ext cx="5067300" cy="18158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known that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x2 – x1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1,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P (x, y1) = (x2 – x)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(Q11) + (x – x1)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(Q21)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x2 – x = x2 – x1 + x1 –x, so we can get: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(x, y1) = (x2 – x1)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(Q11) + (x – x1) (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(Q21) -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(Q11) 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(Q11) + (x – x1) (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(Q21) -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(Q11))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same computation method we obtain: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(x, y2) =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(Q12)  + (x – x1) (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(Q22) -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(Q12))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62700" y="1039682"/>
            <a:ext cx="4419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shape of coords is (npoints, 2)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51600" y="5382579"/>
            <a:ext cx="5067300" cy="12003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(Q11)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tf.gather_nd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(input, coords_lt) –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vals_lt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(Q22)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tf.gather_nd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(input, coords_rb) –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vals_rb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(Q21)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tf.gather_nd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(input, coords_lb) –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vals_rt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(Q12)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tf.gather_nd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(input, coords_rt) –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vals_lb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1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49300" y="609600"/>
                <a:ext cx="10642600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Through the operation of bilinear interpolation we can get x (p0 + pn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𝑝𝑛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P(x, y)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next step is using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conv to compute feature map: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(p0) 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∈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 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+∆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R is receptive field (3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3)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609600"/>
                <a:ext cx="10642600" cy="1226233"/>
              </a:xfrm>
              <a:prstGeom prst="rect">
                <a:avLst/>
              </a:prstGeom>
              <a:blipFill rotWithShape="0">
                <a:blip r:embed="rId2"/>
                <a:stretch>
                  <a:fillRect l="-515" t="-2488" b="-5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44" y="1835833"/>
            <a:ext cx="6474156" cy="46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7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79400" y="393700"/>
                <a:ext cx="116967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hyper-parameters for deformable convolutional networks: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training, these added </a:t>
                </a:r>
                <a:r>
                  <a:rPr lang="en-US" sz="2000" i="1" u="sng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i="1" u="sng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layers for offsets learning are initialized with zero weights. Their learning rate are set to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times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by default,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0.01 for fc layer in Faster R-CNN) of the learning rate for the existing layers.  </a:t>
                </a:r>
              </a:p>
              <a:p>
                <a:pPr algn="just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Optionally, deformable convolution is applied to the last few convolutional layers (with kernel size &gt; 1). We experimented with different numbers of such layers and found </a:t>
                </a:r>
                <a:r>
                  <a:rPr lang="en-US" sz="20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good trade-off for different tasks.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393700"/>
                <a:ext cx="11696700" cy="2554545"/>
              </a:xfrm>
              <a:prstGeom prst="rect">
                <a:avLst/>
              </a:prstGeom>
              <a:blipFill rotWithShape="0">
                <a:blip r:embed="rId2"/>
                <a:stretch>
                  <a:fillRect l="-573" t="-1432" r="-521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72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485</Words>
  <Application>Microsoft Office PowerPoint</Application>
  <PresentationFormat>宽屏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xingshuli</dc:creator>
  <cp:lastModifiedBy>xingshuli</cp:lastModifiedBy>
  <cp:revision>11</cp:revision>
  <dcterms:created xsi:type="dcterms:W3CDTF">2018-03-28T08:11:05Z</dcterms:created>
  <dcterms:modified xsi:type="dcterms:W3CDTF">2018-04-16T05:52:11Z</dcterms:modified>
</cp:coreProperties>
</file>