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8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80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6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20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7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47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41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38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6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1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526D-65F1-4739-9417-1072193C574F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EE45-F66F-4086-A351-1E333E7CD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3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"/>
            <a:ext cx="12192000" cy="68430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411236" y="2842590"/>
            <a:ext cx="2780764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INICIO (RAM EN ESPERA)</a:t>
            </a:r>
          </a:p>
          <a:p>
            <a:r>
              <a:rPr lang="es-MX" sz="1600" dirty="0" smtClean="0"/>
              <a:t>OE 244=H AISLAR DATOS</a:t>
            </a:r>
          </a:p>
          <a:p>
            <a:r>
              <a:rPr lang="es-MX" sz="1600" dirty="0" smtClean="0"/>
              <a:t>CE*=L</a:t>
            </a:r>
          </a:p>
          <a:p>
            <a:r>
              <a:rPr lang="es-MX" sz="1600" dirty="0" smtClean="0"/>
              <a:t>OE*=H</a:t>
            </a:r>
          </a:p>
          <a:p>
            <a:r>
              <a:rPr lang="es-MX" sz="1600" dirty="0" smtClean="0"/>
              <a:t>WE*=H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627030" y="4957850"/>
            <a:ext cx="40783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A12 A7 A6 A5 A4 A3 A2 A1 A0 </a:t>
            </a:r>
            <a:r>
              <a:rPr lang="es-MX" sz="1600" b="1" dirty="0" smtClean="0">
                <a:solidFill>
                  <a:schemeClr val="accent5">
                    <a:lumMod val="75000"/>
                  </a:schemeClr>
                </a:solidFill>
              </a:rPr>
              <a:t>D0 D1 D2  VSS</a:t>
            </a:r>
            <a:endParaRPr lang="es-MX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627030" y="2937782"/>
            <a:ext cx="41169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VDD    WE*               OE* CE*     D7 D6 D5 D4 D3</a:t>
            </a:r>
            <a:endParaRPr lang="es-MX" sz="1600" dirty="0"/>
          </a:p>
        </p:txBody>
      </p:sp>
      <p:sp>
        <p:nvSpPr>
          <p:cNvPr id="6" name="Elipse 5"/>
          <p:cNvSpPr/>
          <p:nvPr/>
        </p:nvSpPr>
        <p:spPr>
          <a:xfrm>
            <a:off x="7147775" y="2487022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103808" y="2261642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189409" y="2261642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175162" y="2111715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928060" y="2487022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7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/>
          <a:stretch/>
        </p:blipFill>
        <p:spPr>
          <a:xfrm>
            <a:off x="194256" y="27820"/>
            <a:ext cx="11692944" cy="68430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080678" y="2847346"/>
            <a:ext cx="2780764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INICIO (RAM EN ESPERA)</a:t>
            </a:r>
          </a:p>
          <a:p>
            <a:r>
              <a:rPr lang="es-MX" sz="1600" dirty="0" smtClean="0"/>
              <a:t>OE 244=L PASAR DATOS</a:t>
            </a:r>
          </a:p>
          <a:p>
            <a:r>
              <a:rPr lang="es-MX" sz="1600" dirty="0" smtClean="0"/>
              <a:t>CE*=L</a:t>
            </a:r>
          </a:p>
          <a:p>
            <a:r>
              <a:rPr lang="es-MX" sz="1600" dirty="0" smtClean="0"/>
              <a:t>OE*=H</a:t>
            </a:r>
          </a:p>
          <a:p>
            <a:r>
              <a:rPr lang="es-MX" sz="1600" dirty="0" smtClean="0"/>
              <a:t>WE*=H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309610" y="4256511"/>
            <a:ext cx="52245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A12 A7 A6 A5 A4 A3 A2 A1 A0     VSS        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D0 D1 D2  D3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9610" y="2908383"/>
            <a:ext cx="41169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VDD    WE*               OE* CE*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 D7 D6 D5 D4 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93986" y="2469103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296995" y="2322885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500652" y="2374890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964547" y="2404288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12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/>
          <a:stretch/>
        </p:blipFill>
        <p:spPr>
          <a:xfrm>
            <a:off x="194256" y="27820"/>
            <a:ext cx="11692944" cy="68430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080678" y="2847346"/>
            <a:ext cx="2780764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INICIO (RAM EN ESPERA)</a:t>
            </a:r>
          </a:p>
          <a:p>
            <a:r>
              <a:rPr lang="es-MX" sz="1600" dirty="0" smtClean="0"/>
              <a:t>OE 244=L PASAR DATOS</a:t>
            </a:r>
          </a:p>
          <a:p>
            <a:r>
              <a:rPr lang="es-MX" sz="1600" dirty="0" smtClean="0"/>
              <a:t>CE*=L</a:t>
            </a:r>
          </a:p>
          <a:p>
            <a:r>
              <a:rPr lang="es-MX" sz="1600" dirty="0" smtClean="0"/>
              <a:t>OE*=H</a:t>
            </a:r>
          </a:p>
          <a:p>
            <a:r>
              <a:rPr lang="es-MX" sz="1600" b="1" dirty="0" smtClean="0">
                <a:solidFill>
                  <a:schemeClr val="accent1">
                    <a:lumMod val="75000"/>
                  </a:schemeClr>
                </a:solidFill>
              </a:rPr>
              <a:t>WE*=L (DURANTE AL MENOS 100 MICROSEGUNDOS )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309610" y="4256511"/>
            <a:ext cx="52245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A12 A7 A6 A5 A4 A3 A2 A1 A0     VSS        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D0 D1 D2  D3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9610" y="2908383"/>
            <a:ext cx="41169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VDD    WE*               OE* CE*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 D7 D6 D5 D4 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93986" y="2469103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296995" y="2322885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500652" y="2374890"/>
            <a:ext cx="712628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964547" y="2404288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456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/>
          <a:stretch/>
        </p:blipFill>
        <p:spPr>
          <a:xfrm>
            <a:off x="194256" y="27820"/>
            <a:ext cx="11692944" cy="68430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080678" y="2847346"/>
            <a:ext cx="2780764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INICIO (RAM EN ESPERA)</a:t>
            </a:r>
          </a:p>
          <a:p>
            <a:r>
              <a:rPr lang="es-MX" sz="1600" dirty="0" smtClean="0"/>
              <a:t>OE 244=L PASAR DATOS</a:t>
            </a:r>
          </a:p>
          <a:p>
            <a:r>
              <a:rPr lang="es-MX" sz="1600" dirty="0" smtClean="0"/>
              <a:t>CE*=L</a:t>
            </a:r>
          </a:p>
          <a:p>
            <a:r>
              <a:rPr lang="es-MX" sz="1600" dirty="0" smtClean="0"/>
              <a:t>OE*=H</a:t>
            </a:r>
          </a:p>
          <a:p>
            <a:r>
              <a:rPr lang="es-MX" sz="1600" b="1" dirty="0" smtClean="0"/>
              <a:t>WE*=H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309610" y="4256511"/>
            <a:ext cx="52245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A12 A7 A6 A5 A4 A3 A2 A1 A0     VSS        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D0 D1 D2  D3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9610" y="2908383"/>
            <a:ext cx="41169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VDD    WE*               OE* CE*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 D7 D6 D5 D4 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93986" y="2469103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296995" y="2322885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500652" y="2374890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964547" y="2404288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26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"/>
            <a:ext cx="12192000" cy="68430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411236" y="2842590"/>
            <a:ext cx="2780764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INICIO (RAM EN ESPERA)</a:t>
            </a:r>
          </a:p>
          <a:p>
            <a:r>
              <a:rPr lang="es-MX" sz="1600" dirty="0" smtClean="0"/>
              <a:t>OE 244=H AISLAR DATOS NUEVAMENTE</a:t>
            </a:r>
          </a:p>
          <a:p>
            <a:r>
              <a:rPr lang="es-MX" sz="1600" dirty="0" smtClean="0"/>
              <a:t>CE*=L</a:t>
            </a:r>
          </a:p>
          <a:p>
            <a:r>
              <a:rPr lang="es-MX" sz="1600" dirty="0" smtClean="0"/>
              <a:t>OE*=H</a:t>
            </a:r>
          </a:p>
          <a:p>
            <a:r>
              <a:rPr lang="es-MX" sz="1600" dirty="0" smtClean="0"/>
              <a:t>WE*=H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627030" y="4957850"/>
            <a:ext cx="40783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A12 A7 A6 A5 A4 A3 A2 A1 A0 </a:t>
            </a:r>
            <a:r>
              <a:rPr lang="es-MX" sz="1600" b="1" dirty="0" smtClean="0">
                <a:solidFill>
                  <a:schemeClr val="accent5">
                    <a:lumMod val="75000"/>
                  </a:schemeClr>
                </a:solidFill>
              </a:rPr>
              <a:t>D0 D1 D2  VSS</a:t>
            </a:r>
            <a:endParaRPr lang="es-MX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627030" y="2937782"/>
            <a:ext cx="41169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VDD    WE*               OE* CE*     D7 D6 D5 D4 D3</a:t>
            </a:r>
            <a:endParaRPr lang="es-MX" sz="1600" dirty="0"/>
          </a:p>
        </p:txBody>
      </p:sp>
      <p:sp>
        <p:nvSpPr>
          <p:cNvPr id="6" name="Elipse 5"/>
          <p:cNvSpPr/>
          <p:nvPr/>
        </p:nvSpPr>
        <p:spPr>
          <a:xfrm>
            <a:off x="7147775" y="2487022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103808" y="2261642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189409" y="2261642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5175162" y="2111715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928060" y="2487022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5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/>
          <a:stretch/>
        </p:blipFill>
        <p:spPr>
          <a:xfrm>
            <a:off x="194256" y="27820"/>
            <a:ext cx="11692944" cy="684305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667482" y="2847346"/>
            <a:ext cx="3193960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INICIO (RAM EN ESPERA)</a:t>
            </a:r>
          </a:p>
          <a:p>
            <a:r>
              <a:rPr lang="es-MX" sz="1600" dirty="0" smtClean="0"/>
              <a:t>OE 244=L PASAR DATOS</a:t>
            </a:r>
          </a:p>
          <a:p>
            <a:r>
              <a:rPr lang="es-MX" sz="1600" dirty="0" smtClean="0"/>
              <a:t>CE*=L</a:t>
            </a:r>
          </a:p>
          <a:p>
            <a:r>
              <a:rPr lang="es-MX" sz="1600" b="1" dirty="0" smtClean="0"/>
              <a:t>OE*=L (VER DATO ALMACENADO)</a:t>
            </a:r>
          </a:p>
          <a:p>
            <a:r>
              <a:rPr lang="es-MX" sz="1600" dirty="0" smtClean="0"/>
              <a:t>WE*=H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309610" y="4256511"/>
            <a:ext cx="52245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A12 A7 A6 A5 A4 A3 A2 A1 A0     VSS        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D0 D1 D2  D3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9610" y="2908383"/>
            <a:ext cx="41169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VDD    WE*               OE* CE*    </a:t>
            </a:r>
            <a:r>
              <a:rPr lang="es-MX" sz="1600" b="1" dirty="0" smtClean="0">
                <a:solidFill>
                  <a:schemeClr val="accent2">
                    <a:lumMod val="75000"/>
                  </a:schemeClr>
                </a:solidFill>
              </a:rPr>
              <a:t> D7 D6 D5 D4 </a:t>
            </a:r>
            <a:endParaRPr lang="es-MX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93986" y="2469103"/>
            <a:ext cx="682579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296995" y="2322885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OE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2500652" y="2374890"/>
            <a:ext cx="712628" cy="450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WE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3964547" y="2404288"/>
            <a:ext cx="682579" cy="450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73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303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CHARLES ESTRADA</dc:creator>
  <cp:lastModifiedBy>CHARLES ESTRADA</cp:lastModifiedBy>
  <cp:revision>9</cp:revision>
  <dcterms:created xsi:type="dcterms:W3CDTF">2021-08-29T20:05:46Z</dcterms:created>
  <dcterms:modified xsi:type="dcterms:W3CDTF">2021-08-29T21:58:42Z</dcterms:modified>
</cp:coreProperties>
</file>