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840259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6" y="1635211"/>
            <a:ext cx="92387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Un microcontrolador maneja operaciones de tipo entero de 8 bits. Para ello debemos considerar que una variable toma valores de 0 a 255.  Existe solo la suma y la resta directa e inmediata.</a:t>
            </a:r>
          </a:p>
          <a:p>
            <a:endParaRPr lang="es-MX" sz="3600" dirty="0" smtClean="0"/>
          </a:p>
          <a:p>
            <a:r>
              <a:rPr lang="es-MX" sz="3200" dirty="0" smtClean="0"/>
              <a:t>ADDLW 0xXX; w=</a:t>
            </a:r>
            <a:r>
              <a:rPr lang="es-MX" sz="3200" dirty="0" err="1" smtClean="0"/>
              <a:t>w+valor</a:t>
            </a:r>
            <a:r>
              <a:rPr lang="es-MX" sz="3200" dirty="0" smtClean="0"/>
              <a:t> afecta acarreo</a:t>
            </a:r>
          </a:p>
          <a:p>
            <a:r>
              <a:rPr lang="es-MX" sz="3200" dirty="0" smtClean="0"/>
              <a:t>SUBLW 0xXX; w=valor-w afecta acarreo y cero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7412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840259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6" y="1635211"/>
            <a:ext cx="96341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La suma y resta directa (entre registros), se </a:t>
            </a:r>
            <a:r>
              <a:rPr lang="es-MX" sz="3200" dirty="0" err="1" smtClean="0"/>
              <a:t>escibe</a:t>
            </a:r>
            <a:r>
              <a:rPr lang="es-MX" sz="3200" dirty="0" smtClean="0"/>
              <a:t> de la manera siguiente:</a:t>
            </a:r>
          </a:p>
          <a:p>
            <a:endParaRPr lang="es-MX" sz="3200" dirty="0" smtClean="0"/>
          </a:p>
          <a:p>
            <a:r>
              <a:rPr lang="es-MX" sz="2800" dirty="0" smtClean="0"/>
              <a:t>ADDWF </a:t>
            </a:r>
            <a:r>
              <a:rPr lang="es-MX" sz="2800" dirty="0" err="1" smtClean="0"/>
              <a:t>registro,d</a:t>
            </a:r>
            <a:r>
              <a:rPr lang="es-MX" sz="2800" dirty="0" smtClean="0"/>
              <a:t>; w=w+ registro afecta acarreo</a:t>
            </a:r>
          </a:p>
          <a:p>
            <a:r>
              <a:rPr lang="es-MX" sz="2800" dirty="0" smtClean="0"/>
              <a:t>SUBWF </a:t>
            </a:r>
            <a:r>
              <a:rPr lang="es-MX" sz="2800" dirty="0" err="1" smtClean="0"/>
              <a:t>registro,d</a:t>
            </a:r>
            <a:r>
              <a:rPr lang="es-MX" sz="2800" dirty="0" smtClean="0"/>
              <a:t>; w=valor-w afecta acarreo y cero</a:t>
            </a:r>
          </a:p>
          <a:p>
            <a:endParaRPr lang="es-MX" sz="2800" dirty="0"/>
          </a:p>
          <a:p>
            <a:r>
              <a:rPr lang="es-MX" sz="2800" dirty="0" smtClean="0"/>
              <a:t>La letra d es 0 para guardar el resultado en W</a:t>
            </a:r>
          </a:p>
          <a:p>
            <a:r>
              <a:rPr lang="es-MX" sz="2800" dirty="0" smtClean="0"/>
              <a:t>Para guardar en el registro se coloca 1 o la letra d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373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840259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5" y="1383957"/>
            <a:ext cx="10585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Por ejemplo si</a:t>
            </a:r>
          </a:p>
          <a:p>
            <a:r>
              <a:rPr lang="es-MX" sz="3200" dirty="0" smtClean="0"/>
              <a:t>deseamos hacer este programa:</a:t>
            </a:r>
          </a:p>
          <a:p>
            <a:r>
              <a:rPr lang="es-MX" sz="3200" cap="all" dirty="0" smtClean="0"/>
              <a:t>valor1 =3</a:t>
            </a:r>
          </a:p>
          <a:p>
            <a:r>
              <a:rPr lang="es-MX" sz="3200" cap="all" dirty="0"/>
              <a:t>v</a:t>
            </a:r>
            <a:r>
              <a:rPr lang="es-MX" sz="3200" cap="all" dirty="0" smtClean="0"/>
              <a:t>alor2 =6</a:t>
            </a:r>
          </a:p>
          <a:p>
            <a:r>
              <a:rPr lang="es-MX" sz="3200" cap="all" dirty="0" smtClean="0"/>
              <a:t>valor3=valor1+valor2</a:t>
            </a:r>
          </a:p>
          <a:p>
            <a:endParaRPr lang="es-MX" sz="32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741401" y="3909866"/>
            <a:ext cx="10585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Primero declaramos las variable y luego se inician los valores</a:t>
            </a:r>
          </a:p>
          <a:p>
            <a:r>
              <a:rPr lang="es-MX" sz="3200" cap="all" dirty="0" smtClean="0"/>
              <a:t>valor1 </a:t>
            </a:r>
            <a:r>
              <a:rPr lang="es-MX" sz="3200" cap="all" dirty="0" err="1" smtClean="0"/>
              <a:t>equ</a:t>
            </a:r>
            <a:r>
              <a:rPr lang="es-MX" sz="3200" cap="all" dirty="0" smtClean="0"/>
              <a:t> 0xc; posición de la variable1</a:t>
            </a:r>
          </a:p>
          <a:p>
            <a:r>
              <a:rPr lang="es-MX" sz="3200" cap="all" dirty="0" smtClean="0"/>
              <a:t>valor2 </a:t>
            </a:r>
            <a:r>
              <a:rPr lang="es-MX" sz="3200" cap="all" dirty="0" err="1"/>
              <a:t>equ</a:t>
            </a:r>
            <a:r>
              <a:rPr lang="es-MX" sz="3200" cap="all" dirty="0"/>
              <a:t> </a:t>
            </a:r>
            <a:r>
              <a:rPr lang="es-MX" sz="3200" cap="all" dirty="0" smtClean="0"/>
              <a:t>0xd; </a:t>
            </a:r>
            <a:r>
              <a:rPr lang="es-MX" sz="3200" cap="all" dirty="0"/>
              <a:t>posición de la </a:t>
            </a:r>
            <a:r>
              <a:rPr lang="es-MX" sz="3200" cap="all" dirty="0" smtClean="0"/>
              <a:t>variable2</a:t>
            </a:r>
            <a:endParaRPr lang="es-MX" sz="3200" cap="all" dirty="0"/>
          </a:p>
          <a:p>
            <a:r>
              <a:rPr lang="es-MX" sz="3200" cap="all" dirty="0" smtClean="0"/>
              <a:t>valor3 </a:t>
            </a:r>
            <a:r>
              <a:rPr lang="es-MX" sz="3200" cap="all" dirty="0" err="1"/>
              <a:t>equ</a:t>
            </a:r>
            <a:r>
              <a:rPr lang="es-MX" sz="3200" cap="all" dirty="0"/>
              <a:t> </a:t>
            </a:r>
            <a:r>
              <a:rPr lang="es-MX" sz="3200" cap="all" dirty="0" smtClean="0"/>
              <a:t>0xe; </a:t>
            </a:r>
            <a:r>
              <a:rPr lang="es-MX" sz="3200" cap="all" dirty="0"/>
              <a:t>posición de la </a:t>
            </a:r>
            <a:r>
              <a:rPr lang="es-MX" sz="3200" cap="all" dirty="0" smtClean="0"/>
              <a:t>variable3</a:t>
            </a:r>
            <a:endParaRPr lang="es-MX" sz="3200" cap="all" dirty="0"/>
          </a:p>
          <a:p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350412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840259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5" y="1383957"/>
            <a:ext cx="10585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Por ejemplo si</a:t>
            </a:r>
          </a:p>
          <a:p>
            <a:r>
              <a:rPr lang="es-MX" sz="3200" dirty="0" smtClean="0"/>
              <a:t>deseamos hacer este programa:</a:t>
            </a:r>
          </a:p>
          <a:p>
            <a:r>
              <a:rPr lang="es-MX" sz="3200" cap="all" dirty="0" smtClean="0"/>
              <a:t>valor1 =3</a:t>
            </a:r>
          </a:p>
          <a:p>
            <a:r>
              <a:rPr lang="es-MX" sz="3200" cap="all" dirty="0"/>
              <a:t>v</a:t>
            </a:r>
            <a:r>
              <a:rPr lang="es-MX" sz="3200" cap="all" dirty="0" smtClean="0"/>
              <a:t>alor2 =6</a:t>
            </a:r>
          </a:p>
          <a:p>
            <a:r>
              <a:rPr lang="es-MX" sz="3200" cap="all" dirty="0" smtClean="0"/>
              <a:t>valor3=valor1+valor2</a:t>
            </a:r>
          </a:p>
          <a:p>
            <a:endParaRPr lang="es-MX" sz="32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741401" y="3909866"/>
            <a:ext cx="10585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Primero declaramos las variable y luego se inician los valores</a:t>
            </a:r>
          </a:p>
          <a:p>
            <a:r>
              <a:rPr lang="es-MX" sz="3200" cap="all" dirty="0" smtClean="0"/>
              <a:t>valor1 </a:t>
            </a:r>
            <a:r>
              <a:rPr lang="es-MX" sz="3200" cap="all" dirty="0" err="1" smtClean="0"/>
              <a:t>equ</a:t>
            </a:r>
            <a:r>
              <a:rPr lang="es-MX" sz="3200" cap="all" dirty="0" smtClean="0"/>
              <a:t> 0xc; posición de la variable1</a:t>
            </a:r>
          </a:p>
          <a:p>
            <a:r>
              <a:rPr lang="es-MX" sz="3200" cap="all" dirty="0" smtClean="0"/>
              <a:t>valor2 </a:t>
            </a:r>
            <a:r>
              <a:rPr lang="es-MX" sz="3200" cap="all" dirty="0" err="1"/>
              <a:t>equ</a:t>
            </a:r>
            <a:r>
              <a:rPr lang="es-MX" sz="3200" cap="all" dirty="0"/>
              <a:t> </a:t>
            </a:r>
            <a:r>
              <a:rPr lang="es-MX" sz="3200" cap="all" dirty="0" smtClean="0"/>
              <a:t>0xd; </a:t>
            </a:r>
            <a:r>
              <a:rPr lang="es-MX" sz="3200" cap="all" dirty="0"/>
              <a:t>posición de la </a:t>
            </a:r>
            <a:r>
              <a:rPr lang="es-MX" sz="3200" cap="all" dirty="0" smtClean="0"/>
              <a:t>variable2</a:t>
            </a:r>
            <a:endParaRPr lang="es-MX" sz="3200" cap="all" dirty="0"/>
          </a:p>
          <a:p>
            <a:r>
              <a:rPr lang="es-MX" sz="3200" cap="all" dirty="0" smtClean="0"/>
              <a:t>valor3 </a:t>
            </a:r>
            <a:r>
              <a:rPr lang="es-MX" sz="3200" cap="all" dirty="0" err="1"/>
              <a:t>equ</a:t>
            </a:r>
            <a:r>
              <a:rPr lang="es-MX" sz="3200" cap="all" dirty="0"/>
              <a:t> </a:t>
            </a:r>
            <a:r>
              <a:rPr lang="es-MX" sz="3200" cap="all" dirty="0" smtClean="0"/>
              <a:t>0xe; </a:t>
            </a:r>
            <a:r>
              <a:rPr lang="es-MX" sz="3200" cap="all" dirty="0"/>
              <a:t>posición de la </a:t>
            </a:r>
            <a:r>
              <a:rPr lang="es-MX" sz="3200" cap="all" dirty="0" smtClean="0"/>
              <a:t>variable3</a:t>
            </a:r>
            <a:endParaRPr lang="es-MX" sz="3200" cap="all" dirty="0"/>
          </a:p>
          <a:p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1610713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223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CHARLES ESTRADA</dc:creator>
  <cp:lastModifiedBy>CHARLES ESTRADA</cp:lastModifiedBy>
  <cp:revision>18</cp:revision>
  <dcterms:created xsi:type="dcterms:W3CDTF">2020-04-06T02:22:06Z</dcterms:created>
  <dcterms:modified xsi:type="dcterms:W3CDTF">2021-12-01T04:07:06Z</dcterms:modified>
</cp:coreProperties>
</file>