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piccompiler.com/compiler16f84av1ENG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0043" y="459842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Conversión a BCD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90186" y="1106173"/>
            <a:ext cx="54263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La representación BCD se usa para expresar los valores Binarios como dos dígitos decimales.</a:t>
            </a:r>
          </a:p>
          <a:p>
            <a:r>
              <a:rPr lang="es-MX" sz="2400" dirty="0" smtClean="0"/>
              <a:t>El procedimiento consiste en:</a:t>
            </a:r>
          </a:p>
          <a:p>
            <a:r>
              <a:rPr lang="es-MX" sz="2400" dirty="0" smtClean="0"/>
              <a:t>1) dividir entre 10 el valor binario, para determinar cuantas décadas tiene el número.</a:t>
            </a:r>
          </a:p>
          <a:p>
            <a:r>
              <a:rPr lang="es-MX" sz="2400" dirty="0" smtClean="0"/>
              <a:t>2) Multiplicar el valor obtenido por 6 (exceso decimal del binario)</a:t>
            </a:r>
          </a:p>
          <a:p>
            <a:r>
              <a:rPr lang="es-MX" sz="2400" dirty="0" smtClean="0"/>
              <a:t>3)</a:t>
            </a:r>
            <a:r>
              <a:rPr lang="es-MX" sz="2400" dirty="0" smtClean="0"/>
              <a:t> Sumar el valor binario con el anterior</a:t>
            </a:r>
          </a:p>
          <a:p>
            <a:endParaRPr lang="es-MX" sz="2400" dirty="0"/>
          </a:p>
          <a:p>
            <a:r>
              <a:rPr lang="es-MX" sz="2400" dirty="0" smtClean="0"/>
              <a:t>BCD=( (Binario/10)x6)+Binario</a:t>
            </a:r>
            <a:endParaRPr lang="es-MX" sz="1600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8167686" y="3025541"/>
            <a:ext cx="1" cy="47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7387" r="75000" b="10165"/>
          <a:stretch/>
        </p:blipFill>
        <p:spPr>
          <a:xfrm>
            <a:off x="6216520" y="1106173"/>
            <a:ext cx="3048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0043" y="459842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Conversión a BCD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90186" y="1106173"/>
            <a:ext cx="54263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DIVIDENDO EQU 0XC</a:t>
            </a:r>
          </a:p>
          <a:p>
            <a:r>
              <a:rPr lang="es-MX" sz="1600" dirty="0"/>
              <a:t>DIVISOR EQU 0XD</a:t>
            </a:r>
          </a:p>
          <a:p>
            <a:r>
              <a:rPr lang="es-MX" sz="1600" dirty="0"/>
              <a:t>COCIENTE EQU 0XE</a:t>
            </a:r>
          </a:p>
          <a:p>
            <a:r>
              <a:rPr lang="es-MX" sz="1600" dirty="0"/>
              <a:t>MULTIPLICANDO EQU 0XF</a:t>
            </a:r>
          </a:p>
          <a:p>
            <a:r>
              <a:rPr lang="es-MX" sz="1600" dirty="0"/>
              <a:t>MULTIPLICADOR EQU 0X10</a:t>
            </a:r>
          </a:p>
          <a:p>
            <a:r>
              <a:rPr lang="es-MX" sz="1600" dirty="0"/>
              <a:t>PRODUCTO EQU 0X11</a:t>
            </a:r>
          </a:p>
          <a:p>
            <a:r>
              <a:rPr lang="es-MX" sz="1600" dirty="0"/>
              <a:t>BINARIO EQU 0X12 </a:t>
            </a:r>
          </a:p>
          <a:p>
            <a:r>
              <a:rPr lang="es-MX" sz="1600" dirty="0"/>
              <a:t>BSF STATUS,5;CONFIGURAR PUERTOS</a:t>
            </a:r>
          </a:p>
          <a:p>
            <a:r>
              <a:rPr lang="es-MX" sz="1600" dirty="0"/>
              <a:t>MOVLW 0XFF</a:t>
            </a:r>
          </a:p>
          <a:p>
            <a:r>
              <a:rPr lang="es-MX" sz="1600" dirty="0"/>
              <a:t>MOVWF TRISB</a:t>
            </a:r>
          </a:p>
          <a:p>
            <a:r>
              <a:rPr lang="es-MX" sz="1600" dirty="0"/>
              <a:t>MOVWF TRISA</a:t>
            </a:r>
          </a:p>
          <a:p>
            <a:r>
              <a:rPr lang="es-MX" sz="1600" dirty="0"/>
              <a:t>BCF STATUS,5;SALIR DE CONFIGURACIÓN</a:t>
            </a:r>
          </a:p>
          <a:p>
            <a:r>
              <a:rPr lang="es-MX" sz="1600" dirty="0"/>
              <a:t>INICIO:</a:t>
            </a:r>
          </a:p>
          <a:p>
            <a:r>
              <a:rPr lang="es-MX" sz="1600" dirty="0"/>
              <a:t>BTFSS PORTA,4</a:t>
            </a:r>
          </a:p>
          <a:p>
            <a:r>
              <a:rPr lang="es-MX" sz="1600" dirty="0"/>
              <a:t>GOTO INICIO</a:t>
            </a:r>
          </a:p>
          <a:p>
            <a:r>
              <a:rPr lang="es-MX" sz="1600" dirty="0"/>
              <a:t>INICIO2:</a:t>
            </a:r>
          </a:p>
          <a:p>
            <a:r>
              <a:rPr lang="es-MX" sz="1600" dirty="0"/>
              <a:t>BTFSC PORTA,4</a:t>
            </a:r>
          </a:p>
          <a:p>
            <a:r>
              <a:rPr lang="es-MX" sz="1600" dirty="0"/>
              <a:t>GOTO INICIO2</a:t>
            </a:r>
          </a:p>
          <a:p>
            <a:r>
              <a:rPr lang="es-MX" sz="1600" dirty="0"/>
              <a:t>MOVF PORTB,W;W=PORTB</a:t>
            </a:r>
          </a:p>
          <a:p>
            <a:r>
              <a:rPr lang="es-MX" sz="1600" dirty="0"/>
              <a:t>MOVWF BINARIO</a:t>
            </a:r>
          </a:p>
          <a:p>
            <a:r>
              <a:rPr lang="es-MX" sz="1600" dirty="0"/>
              <a:t>;PROCESO A BCD NÚMERO ENTRE 10 </a:t>
            </a:r>
            <a:r>
              <a:rPr lang="es-MX" sz="1600" dirty="0" smtClean="0"/>
              <a:t>Y</a:t>
            </a:r>
            <a:endParaRPr lang="es-MX" sz="1600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8167686" y="3025541"/>
            <a:ext cx="1" cy="47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030096" y="490620"/>
            <a:ext cx="473263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COCIENTE*6+BINARIO</a:t>
            </a:r>
          </a:p>
          <a:p>
            <a:r>
              <a:rPr lang="es-MX" sz="1600" dirty="0"/>
              <a:t>CLRF COCIENTE;</a:t>
            </a:r>
          </a:p>
          <a:p>
            <a:r>
              <a:rPr lang="es-MX" sz="1600" dirty="0"/>
              <a:t>MOVWF DIVIDENDO;W=PORTB</a:t>
            </a:r>
          </a:p>
          <a:p>
            <a:r>
              <a:rPr lang="es-MX" sz="1600" dirty="0"/>
              <a:t>MOVLW 0XA;W=DIVISOR</a:t>
            </a:r>
          </a:p>
          <a:p>
            <a:r>
              <a:rPr lang="es-MX" sz="1600" dirty="0"/>
              <a:t>DIVIDIENDO:</a:t>
            </a:r>
          </a:p>
          <a:p>
            <a:r>
              <a:rPr lang="es-MX" sz="1600" dirty="0"/>
              <a:t>INCF COCIENTE,F;</a:t>
            </a:r>
          </a:p>
          <a:p>
            <a:r>
              <a:rPr lang="es-MX" sz="1600" dirty="0"/>
              <a:t>SUBWF DIVIDENDO,F</a:t>
            </a:r>
          </a:p>
          <a:p>
            <a:r>
              <a:rPr lang="es-MX" sz="1600" dirty="0"/>
              <a:t>BTFSC STATUS,C;CUANDO SEA NEGATIVOS SALTA</a:t>
            </a:r>
          </a:p>
          <a:p>
            <a:r>
              <a:rPr lang="es-MX" sz="1600" dirty="0"/>
              <a:t>GOTO DIVIDIENDO</a:t>
            </a:r>
          </a:p>
          <a:p>
            <a:r>
              <a:rPr lang="es-MX" sz="1600" dirty="0"/>
              <a:t>DECF COCIENTE,F;</a:t>
            </a:r>
          </a:p>
          <a:p>
            <a:r>
              <a:rPr lang="es-MX" sz="1600" dirty="0" smtClean="0"/>
              <a:t>;</a:t>
            </a:r>
            <a:r>
              <a:rPr lang="es-MX" sz="1600" dirty="0"/>
              <a:t>MULTIPLICAR*6</a:t>
            </a:r>
          </a:p>
          <a:p>
            <a:r>
              <a:rPr lang="es-MX" sz="1600" dirty="0"/>
              <a:t>MOVLW 0X6</a:t>
            </a:r>
          </a:p>
          <a:p>
            <a:r>
              <a:rPr lang="es-MX" sz="1600" dirty="0"/>
              <a:t>MOVWF MULTIPLICANDO</a:t>
            </a:r>
          </a:p>
          <a:p>
            <a:r>
              <a:rPr lang="es-MX" sz="1600" dirty="0"/>
              <a:t>MOVF COCIENTE,W;W=COCIENTE</a:t>
            </a:r>
          </a:p>
          <a:p>
            <a:r>
              <a:rPr lang="es-MX" sz="1600" dirty="0"/>
              <a:t>MOVWF MULTIPLICADOR</a:t>
            </a:r>
          </a:p>
          <a:p>
            <a:r>
              <a:rPr lang="es-MX" sz="1600" dirty="0"/>
              <a:t>CLRW</a:t>
            </a:r>
          </a:p>
          <a:p>
            <a:r>
              <a:rPr lang="es-MX" sz="1600" dirty="0"/>
              <a:t>MULTIPLICAR:</a:t>
            </a:r>
          </a:p>
          <a:p>
            <a:r>
              <a:rPr lang="es-MX" sz="1600" dirty="0"/>
              <a:t>ADDWF MULTIPLICANDO,W</a:t>
            </a:r>
          </a:p>
          <a:p>
            <a:r>
              <a:rPr lang="es-MX" sz="1600" dirty="0"/>
              <a:t>DECFSZ MULTIPLICADOR,F</a:t>
            </a:r>
          </a:p>
          <a:p>
            <a:r>
              <a:rPr lang="es-MX" sz="1600" dirty="0"/>
              <a:t>GOTO MULTIPLICAR</a:t>
            </a:r>
          </a:p>
          <a:p>
            <a:r>
              <a:rPr lang="es-MX" sz="1600" dirty="0"/>
              <a:t>ADDWF BINARIO,W;SUMAR AL DATO INICIAL</a:t>
            </a:r>
          </a:p>
          <a:p>
            <a:r>
              <a:rPr lang="es-MX" sz="1600" dirty="0"/>
              <a:t>;RESULTADO FINAL</a:t>
            </a:r>
          </a:p>
          <a:p>
            <a:r>
              <a:rPr lang="es-MX" sz="1600" dirty="0"/>
              <a:t>LOOP</a:t>
            </a:r>
          </a:p>
          <a:p>
            <a:r>
              <a:rPr lang="es-MX" sz="1600" dirty="0"/>
              <a:t>GOTO LOOP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4530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10" t="18183" r="4019" b="5564"/>
          <a:stretch/>
        </p:blipFill>
        <p:spPr>
          <a:xfrm>
            <a:off x="218301" y="1842110"/>
            <a:ext cx="11615352" cy="522691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33165" y="333632"/>
            <a:ext cx="768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BCD en </a:t>
            </a:r>
            <a:r>
              <a:rPr lang="es-MX" sz="3600" dirty="0" smtClean="0"/>
              <a:t>un Microcontrolador.</a:t>
            </a:r>
            <a:endParaRPr lang="es-MX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3165" y="979963"/>
            <a:ext cx="10585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hlinkClick r:id="rId3"/>
              </a:rPr>
              <a:t>http</a:t>
            </a:r>
            <a:r>
              <a:rPr lang="es-MX" sz="2400" dirty="0">
                <a:hlinkClick r:id="rId3"/>
              </a:rPr>
              <a:t>://</a:t>
            </a:r>
            <a:r>
              <a:rPr lang="es-MX" sz="2400" dirty="0" smtClean="0">
                <a:hlinkClick r:id="rId3"/>
              </a:rPr>
              <a:t>www.onlinepiccompiler.com/compiler16f84av1ENG.php</a:t>
            </a:r>
            <a:r>
              <a:rPr lang="es-MX" sz="2400" dirty="0" smtClean="0"/>
              <a:t> </a:t>
            </a:r>
            <a:endParaRPr lang="es-MX" sz="2400" dirty="0"/>
          </a:p>
          <a:p>
            <a:r>
              <a:rPr lang="es-MX" sz="2000" dirty="0" smtClean="0"/>
              <a:t>DEBUG PASO A PASO OPRIMA EL BOTÓN Y VEA LOS REGISTROS</a:t>
            </a:r>
            <a:endParaRPr lang="es-MX" sz="2800" dirty="0" smtClean="0"/>
          </a:p>
        </p:txBody>
      </p:sp>
      <p:sp>
        <p:nvSpPr>
          <p:cNvPr id="7" name="Elipse 6"/>
          <p:cNvSpPr/>
          <p:nvPr/>
        </p:nvSpPr>
        <p:spPr>
          <a:xfrm>
            <a:off x="9808408" y="4956013"/>
            <a:ext cx="807868" cy="821698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4683217" y="5117094"/>
            <a:ext cx="3138609" cy="1951925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6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204</Words>
  <Application>Microsoft Office PowerPoint</Application>
  <PresentationFormat>Panorámica</PresentationFormat>
  <Paragraphs>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CHARLES ESTRADA</dc:creator>
  <cp:lastModifiedBy>CHARLES ESTRADA</cp:lastModifiedBy>
  <cp:revision>41</cp:revision>
  <dcterms:created xsi:type="dcterms:W3CDTF">2020-04-06T02:22:06Z</dcterms:created>
  <dcterms:modified xsi:type="dcterms:W3CDTF">2020-04-27T03:59:30Z</dcterms:modified>
</cp:coreProperties>
</file>