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7330" y="840259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Temporización.</a:t>
            </a:r>
            <a:endParaRPr lang="es-MX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33166" y="1635211"/>
            <a:ext cx="92387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Para este caso proponemos la creación de ciclos</a:t>
            </a:r>
          </a:p>
          <a:p>
            <a:r>
              <a:rPr lang="es-MX" sz="3200" dirty="0" smtClean="0"/>
              <a:t>Anidados. Partimos como en la maquinaria de un reloj. El engrane más pequeño gira más rápido, cuando su ciclo termina gira al engrane </a:t>
            </a:r>
            <a:endParaRPr lang="es-MX" sz="3200" dirty="0"/>
          </a:p>
        </p:txBody>
      </p:sp>
      <p:pic>
        <p:nvPicPr>
          <p:cNvPr id="1028" name="Picture 4" descr="Ilustración de Tren De Engranajes Y Transmisión Mecánica Iconos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" t="8047" r="4005" b="32905"/>
          <a:stretch/>
        </p:blipFill>
        <p:spPr bwMode="auto">
          <a:xfrm>
            <a:off x="3899971" y="3658958"/>
            <a:ext cx="4493218" cy="250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2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7330" y="321645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Temporización.</a:t>
            </a:r>
            <a:endParaRPr lang="es-MX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33165" y="967976"/>
            <a:ext cx="92387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Estos engranes son ciclos que usaremos para crear un ciclo de 1 HZ. Para ello proponemos</a:t>
            </a:r>
          </a:p>
          <a:p>
            <a:r>
              <a:rPr lang="es-MX" sz="3200" dirty="0" smtClean="0"/>
              <a:t>3 ciclos colocados como:</a:t>
            </a:r>
          </a:p>
          <a:p>
            <a:r>
              <a:rPr lang="es-MX" sz="3200" dirty="0" smtClean="0"/>
              <a:t>Base de Tiempo X 100X 5 = 500 mili segundos</a:t>
            </a:r>
            <a:endParaRPr lang="es-MX" sz="3200" dirty="0"/>
          </a:p>
        </p:txBody>
      </p:sp>
      <p:pic>
        <p:nvPicPr>
          <p:cNvPr id="1028" name="Picture 4" descr="Ilustración de Tren De Engranajes Y Transmisión Mecánica Iconos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" t="8047" r="4005" b="32905"/>
          <a:stretch/>
        </p:blipFill>
        <p:spPr bwMode="auto">
          <a:xfrm>
            <a:off x="3899971" y="3658958"/>
            <a:ext cx="4493218" cy="250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402007" y="3880184"/>
            <a:ext cx="2004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Base de tiempo= 250 x4 </a:t>
            </a:r>
            <a:r>
              <a:rPr lang="es-MX" sz="2400" dirty="0" err="1" smtClean="0">
                <a:latin typeface="Symbol" panose="05050102010706020507" pitchFamily="18" charset="2"/>
              </a:rPr>
              <a:t>m</a:t>
            </a:r>
            <a:r>
              <a:rPr lang="es-MX" dirty="0" err="1" smtClean="0"/>
              <a:t>seg</a:t>
            </a:r>
            <a:r>
              <a:rPr lang="es-MX" dirty="0" smtClean="0"/>
              <a:t> = </a:t>
            </a:r>
            <a:r>
              <a:rPr lang="es-MX" dirty="0" smtClean="0">
                <a:solidFill>
                  <a:srgbClr val="FF0000"/>
                </a:solidFill>
              </a:rPr>
              <a:t>1mili segundo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12943" y="3323576"/>
            <a:ext cx="2100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accent3"/>
                </a:solidFill>
              </a:rPr>
              <a:t>100</a:t>
            </a:r>
            <a:r>
              <a:rPr lang="es-MX" dirty="0" smtClean="0"/>
              <a:t> X Base de Tiempo=</a:t>
            </a:r>
            <a:r>
              <a:rPr lang="es-MX" dirty="0" smtClean="0">
                <a:solidFill>
                  <a:srgbClr val="FF0000"/>
                </a:solidFill>
              </a:rPr>
              <a:t>100 </a:t>
            </a:r>
            <a:r>
              <a:rPr lang="es-MX" dirty="0" smtClean="0">
                <a:solidFill>
                  <a:srgbClr val="FF0000"/>
                </a:solidFill>
              </a:rPr>
              <a:t>milisegundos</a:t>
            </a:r>
            <a:endParaRPr lang="es-MX" dirty="0" smtClean="0">
              <a:solidFill>
                <a:srgbClr val="FF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713284" y="3323576"/>
            <a:ext cx="296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F0"/>
                </a:solidFill>
              </a:rPr>
              <a:t>5</a:t>
            </a:r>
            <a:r>
              <a:rPr lang="es-MX" dirty="0" smtClean="0"/>
              <a:t> </a:t>
            </a:r>
            <a:r>
              <a:rPr lang="es-MX" dirty="0" smtClean="0">
                <a:solidFill>
                  <a:srgbClr val="FF0000"/>
                </a:solidFill>
              </a:rPr>
              <a:t>X100x Base de tiempo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444521" y="4249517"/>
            <a:ext cx="152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F0"/>
                </a:solidFill>
              </a:rPr>
              <a:t>0.5</a:t>
            </a:r>
            <a:r>
              <a:rPr lang="es-MX" dirty="0" smtClean="0"/>
              <a:t> Segundos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823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7330" y="321645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Temporización </a:t>
            </a:r>
            <a:r>
              <a:rPr lang="es-MX" sz="3600" dirty="0"/>
              <a:t>C</a:t>
            </a:r>
            <a:r>
              <a:rPr lang="es-MX" sz="3600" dirty="0" smtClean="0"/>
              <a:t>iclo Base.</a:t>
            </a:r>
            <a:endParaRPr lang="es-MX" sz="3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77330" y="1132615"/>
            <a:ext cx="296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F0"/>
                </a:solidFill>
              </a:rPr>
              <a:t>5</a:t>
            </a:r>
            <a:r>
              <a:rPr lang="es-MX" dirty="0" smtClean="0"/>
              <a:t> </a:t>
            </a:r>
            <a:r>
              <a:rPr lang="es-MX" dirty="0" smtClean="0">
                <a:solidFill>
                  <a:srgbClr val="FF0000"/>
                </a:solidFill>
              </a:rPr>
              <a:t>X100x Base de tiempo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527614" y="1124031"/>
            <a:ext cx="152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F0"/>
                </a:solidFill>
              </a:rPr>
              <a:t>0.5</a:t>
            </a:r>
            <a:r>
              <a:rPr lang="es-MX" dirty="0" smtClean="0"/>
              <a:t> Segundos</a:t>
            </a:r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30" y="1602973"/>
            <a:ext cx="7081634" cy="277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38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7330" y="321645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Temporización.</a:t>
            </a:r>
            <a:endParaRPr lang="es-MX" sz="3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996287" y="1126287"/>
            <a:ext cx="517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accent3"/>
                </a:solidFill>
              </a:rPr>
              <a:t>100</a:t>
            </a:r>
            <a:r>
              <a:rPr lang="es-MX" dirty="0" smtClean="0"/>
              <a:t> X Base de Tiempo=</a:t>
            </a:r>
            <a:r>
              <a:rPr lang="es-MX" dirty="0" smtClean="0">
                <a:solidFill>
                  <a:srgbClr val="FF0000"/>
                </a:solidFill>
              </a:rPr>
              <a:t>100 </a:t>
            </a:r>
            <a:r>
              <a:rPr lang="es-MX" dirty="0" err="1" smtClean="0">
                <a:solidFill>
                  <a:srgbClr val="FF0000"/>
                </a:solidFill>
              </a:rPr>
              <a:t>milisegunodos</a:t>
            </a:r>
            <a:endParaRPr lang="es-MX" dirty="0" smtClean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87" y="1694882"/>
            <a:ext cx="6032310" cy="271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4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7330" y="321645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Temporización (Base de Tiempo).</a:t>
            </a:r>
            <a:endParaRPr lang="es-MX" sz="3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996287" y="1126287"/>
            <a:ext cx="820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4 X Base de Tiempo= 4 x 250 = </a:t>
            </a:r>
            <a:r>
              <a:rPr lang="es-MX" dirty="0" smtClean="0">
                <a:solidFill>
                  <a:schemeClr val="accent4"/>
                </a:solidFill>
              </a:rPr>
              <a:t>1000</a:t>
            </a:r>
            <a:r>
              <a:rPr lang="es-MX" dirty="0" smtClean="0"/>
              <a:t> </a:t>
            </a:r>
            <a:r>
              <a:rPr lang="es-MX" sz="2400" dirty="0" err="1" smtClean="0">
                <a:solidFill>
                  <a:schemeClr val="accent4"/>
                </a:solidFill>
                <a:latin typeface="Symbol" panose="05050102010706020507" pitchFamily="18" charset="2"/>
              </a:rPr>
              <a:t>m</a:t>
            </a:r>
            <a:r>
              <a:rPr lang="es-MX" dirty="0" err="1" smtClean="0">
                <a:solidFill>
                  <a:schemeClr val="accent4"/>
                </a:solidFill>
              </a:rPr>
              <a:t>seg</a:t>
            </a:r>
            <a:r>
              <a:rPr lang="es-MX" dirty="0" smtClean="0">
                <a:solidFill>
                  <a:schemeClr val="accent4"/>
                </a:solidFill>
              </a:rPr>
              <a:t> </a:t>
            </a:r>
            <a:r>
              <a:rPr lang="es-MX" dirty="0" smtClean="0"/>
              <a:t> </a:t>
            </a:r>
            <a:r>
              <a:rPr lang="es-MX" dirty="0" smtClean="0">
                <a:solidFill>
                  <a:srgbClr val="FF0000"/>
                </a:solidFill>
              </a:rPr>
              <a:t>= 1 </a:t>
            </a:r>
            <a:r>
              <a:rPr lang="es-MX" dirty="0" err="1" smtClean="0">
                <a:solidFill>
                  <a:srgbClr val="FF0000"/>
                </a:solidFill>
              </a:rPr>
              <a:t>milisegunodos</a:t>
            </a:r>
            <a:endParaRPr lang="es-MX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87" y="1657776"/>
            <a:ext cx="6728346" cy="406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42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7330" y="321645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Temporización (Base de Tiempo</a:t>
            </a:r>
            <a:r>
              <a:rPr lang="es-MX" sz="3600" dirty="0" smtClean="0"/>
              <a:t>).</a:t>
            </a:r>
            <a:endParaRPr lang="es-MX" sz="3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736979" y="1273462"/>
            <a:ext cx="513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Base de tiempo= </a:t>
            </a:r>
            <a:r>
              <a:rPr lang="es-MX" dirty="0" smtClean="0">
                <a:solidFill>
                  <a:schemeClr val="accent4"/>
                </a:solidFill>
              </a:rPr>
              <a:t>250 </a:t>
            </a:r>
            <a:r>
              <a:rPr lang="es-MX" sz="2400" dirty="0" err="1" smtClean="0">
                <a:solidFill>
                  <a:schemeClr val="accent4"/>
                </a:solidFill>
                <a:latin typeface="Symbol" panose="05050102010706020507" pitchFamily="18" charset="2"/>
              </a:rPr>
              <a:t>m</a:t>
            </a:r>
            <a:r>
              <a:rPr lang="es-MX" dirty="0" err="1" smtClean="0">
                <a:solidFill>
                  <a:schemeClr val="accent4"/>
                </a:solidFill>
              </a:rPr>
              <a:t>seg</a:t>
            </a:r>
            <a:endParaRPr lang="es-MX" dirty="0">
              <a:solidFill>
                <a:schemeClr val="accent4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9" y="1735127"/>
            <a:ext cx="7814382" cy="351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10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/>
          <p:cNvSpPr txBox="1"/>
          <p:nvPr/>
        </p:nvSpPr>
        <p:spPr>
          <a:xfrm>
            <a:off x="877330" y="321645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Temporización sin ajuste.</a:t>
            </a:r>
            <a:endParaRPr lang="es-MX" sz="36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6"/>
          <a:stretch/>
        </p:blipFill>
        <p:spPr>
          <a:xfrm>
            <a:off x="877330" y="1001028"/>
            <a:ext cx="10058400" cy="2619900"/>
          </a:xfrm>
          <a:prstGeom prst="rect">
            <a:avLst/>
          </a:prstGeom>
        </p:spPr>
      </p:pic>
      <p:sp>
        <p:nvSpPr>
          <p:cNvPr id="4" name="3 Elipse"/>
          <p:cNvSpPr/>
          <p:nvPr/>
        </p:nvSpPr>
        <p:spPr>
          <a:xfrm>
            <a:off x="3990706" y="1942328"/>
            <a:ext cx="729575" cy="57067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31" y="4251243"/>
            <a:ext cx="37909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Elipse"/>
          <p:cNvSpPr/>
          <p:nvPr/>
        </p:nvSpPr>
        <p:spPr>
          <a:xfrm>
            <a:off x="6649242" y="2666782"/>
            <a:ext cx="846771" cy="57067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3625918" y="4271123"/>
            <a:ext cx="729575" cy="57067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473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/>
          <p:cNvSpPr txBox="1"/>
          <p:nvPr/>
        </p:nvSpPr>
        <p:spPr>
          <a:xfrm>
            <a:off x="877330" y="321645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Temporización.</a:t>
            </a:r>
            <a:endParaRPr lang="es-MX" sz="36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90" y="1143000"/>
            <a:ext cx="9753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933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</TotalTime>
  <Words>152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Symbol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CHARLES ESTRADA</dc:creator>
  <cp:lastModifiedBy>CHARLES ESTRADA</cp:lastModifiedBy>
  <cp:revision>29</cp:revision>
  <dcterms:created xsi:type="dcterms:W3CDTF">2020-04-06T02:22:06Z</dcterms:created>
  <dcterms:modified xsi:type="dcterms:W3CDTF">2021-06-10T13:15:04Z</dcterms:modified>
</cp:coreProperties>
</file>